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7"/>
  </p:notesMasterIdLst>
  <p:handoutMasterIdLst>
    <p:handoutMasterId r:id="rId78"/>
  </p:handoutMasterIdLst>
  <p:sldIdLst>
    <p:sldId id="795" r:id="rId4"/>
    <p:sldId id="746" r:id="rId5"/>
    <p:sldId id="714" r:id="rId6"/>
    <p:sldId id="786" r:id="rId7"/>
    <p:sldId id="719" r:id="rId8"/>
    <p:sldId id="720" r:id="rId9"/>
    <p:sldId id="790" r:id="rId10"/>
    <p:sldId id="756" r:id="rId11"/>
    <p:sldId id="757" r:id="rId12"/>
    <p:sldId id="758" r:id="rId13"/>
    <p:sldId id="759" r:id="rId14"/>
    <p:sldId id="764" r:id="rId15"/>
    <p:sldId id="760" r:id="rId16"/>
    <p:sldId id="763" r:id="rId17"/>
    <p:sldId id="762" r:id="rId18"/>
    <p:sldId id="747" r:id="rId19"/>
    <p:sldId id="642" r:id="rId20"/>
    <p:sldId id="641" r:id="rId21"/>
    <p:sldId id="643" r:id="rId22"/>
    <p:sldId id="644" r:id="rId23"/>
    <p:sldId id="765" r:id="rId24"/>
    <p:sldId id="724" r:id="rId25"/>
    <p:sldId id="725" r:id="rId26"/>
    <p:sldId id="723" r:id="rId27"/>
    <p:sldId id="646" r:id="rId28"/>
    <p:sldId id="784" r:id="rId29"/>
    <p:sldId id="793" r:id="rId30"/>
    <p:sldId id="753" r:id="rId31"/>
    <p:sldId id="769" r:id="rId32"/>
    <p:sldId id="783" r:id="rId33"/>
    <p:sldId id="770" r:id="rId34"/>
    <p:sldId id="778" r:id="rId35"/>
    <p:sldId id="779" r:id="rId36"/>
    <p:sldId id="789" r:id="rId37"/>
    <p:sldId id="780" r:id="rId38"/>
    <p:sldId id="781" r:id="rId39"/>
    <p:sldId id="737" r:id="rId40"/>
    <p:sldId id="727" r:id="rId41"/>
    <p:sldId id="652" r:id="rId42"/>
    <p:sldId id="729" r:id="rId43"/>
    <p:sldId id="726" r:id="rId44"/>
    <p:sldId id="653" r:id="rId45"/>
    <p:sldId id="654" r:id="rId46"/>
    <p:sldId id="745" r:id="rId47"/>
    <p:sldId id="730" r:id="rId48"/>
    <p:sldId id="655" r:id="rId49"/>
    <p:sldId id="785" r:id="rId50"/>
    <p:sldId id="657" r:id="rId51"/>
    <p:sldId id="658" r:id="rId52"/>
    <p:sldId id="659" r:id="rId53"/>
    <p:sldId id="660" r:id="rId54"/>
    <p:sldId id="661" r:id="rId55"/>
    <p:sldId id="662" r:id="rId56"/>
    <p:sldId id="663" r:id="rId57"/>
    <p:sldId id="748" r:id="rId58"/>
    <p:sldId id="773" r:id="rId59"/>
    <p:sldId id="667" r:id="rId60"/>
    <p:sldId id="666" r:id="rId61"/>
    <p:sldId id="791" r:id="rId62"/>
    <p:sldId id="668" r:id="rId63"/>
    <p:sldId id="670" r:id="rId64"/>
    <p:sldId id="669" r:id="rId65"/>
    <p:sldId id="671" r:id="rId66"/>
    <p:sldId id="672" r:id="rId67"/>
    <p:sldId id="673" r:id="rId68"/>
    <p:sldId id="734" r:id="rId69"/>
    <p:sldId id="733" r:id="rId70"/>
    <p:sldId id="788" r:id="rId71"/>
    <p:sldId id="674" r:id="rId72"/>
    <p:sldId id="794" r:id="rId73"/>
    <p:sldId id="749" r:id="rId74"/>
    <p:sldId id="797" r:id="rId75"/>
    <p:sldId id="750" r:id="rId76"/>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39BD"/>
    <a:srgbClr val="0842DE"/>
    <a:srgbClr val="F8131B"/>
    <a:srgbClr val="CC1827"/>
    <a:srgbClr val="0831AD"/>
    <a:srgbClr val="1CFF23"/>
    <a:srgbClr val="000000"/>
    <a:srgbClr val="02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12" y="-992"/>
      </p:cViewPr>
      <p:guideLst>
        <p:guide orient="horz" pos="4231"/>
        <p:guide orient="horz"/>
        <p:guide orient="horz" pos="1485"/>
        <p:guide pos="4080"/>
        <p:guide pos="5158"/>
        <p:guide pos="5516"/>
      </p:guideLst>
    </p:cSldViewPr>
  </p:slideViewPr>
  <p:outlineViewPr>
    <p:cViewPr>
      <p:scale>
        <a:sx n="33" d="100"/>
        <a:sy n="33" d="100"/>
      </p:scale>
      <p:origin x="0" y="1656"/>
    </p:cViewPr>
  </p:outlineViewPr>
  <p:notesTextViewPr>
    <p:cViewPr>
      <p:scale>
        <a:sx n="100" d="100"/>
        <a:sy n="100" d="100"/>
      </p:scale>
      <p:origin x="0" y="0"/>
    </p:cViewPr>
  </p:notesTextViewPr>
  <p:sorterViewPr>
    <p:cViewPr>
      <p:scale>
        <a:sx n="223" d="100"/>
        <a:sy n="223"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D3616138-9593-AC48-95AC-8BAB3F486EA4}"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2444519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FED23335-347C-D540-BFFB-37E07E0AEE0E}"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538627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1EFFA09-A5D5-4F4C-BCAD-0490B9A1FFD5}" type="slidenum">
              <a:rPr lang="en-US" sz="1200">
                <a:solidFill>
                  <a:prstClr val="black"/>
                </a:solidFill>
              </a:rPr>
              <a:pPr/>
              <a:t>1</a:t>
            </a:fld>
            <a:endParaRPr lang="en-US" sz="1200">
              <a:solidFill>
                <a:prstClr val="black"/>
              </a:solidFill>
            </a:endParaRPr>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Depending on how you count them, and here the scholars differ, there were between 13 and 15 JUDGES during the ANARCHY period. </a:t>
            </a:r>
          </a:p>
          <a:p>
            <a:r>
              <a:rPr lang="en-US" b="1">
                <a:latin typeface="Times" charset="0"/>
                <a:ea typeface="ＭＳ Ｐゴシック" charset="0"/>
                <a:cs typeface="ＭＳ Ｐゴシック" charset="0"/>
              </a:rPr>
              <a:t>////	Of those several JUDGES, you might recognize the names of some of them, such as Deborah &amp; Barak…Deborah was a woman… there was Gideon…and of course, the legendary Samson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of those many Israelite Judges, the nation</a:t>
            </a:r>
            <a:r>
              <a:rPr lang="en-US" altLang="ja-JP" b="1">
                <a:latin typeface="Times" charset="0"/>
                <a:ea typeface="ＭＳ Ｐゴシック" charset="0"/>
                <a:cs typeface="ＭＳ Ｐゴシック" charset="0"/>
              </a:rPr>
              <a:t>'s last and greatest JUDGE, a "hinge character," was Samuel. Except for Moses, Samuel is the first of the long line of Israel's great prophets. His life marks the beginning of the Time of the Prophets.</a:t>
            </a:r>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Within a very few miles of this region…at either the villages of Ramah or today</a:t>
            </a:r>
            <a:r>
              <a:rPr lang="en-US" altLang="ja-JP" b="1">
                <a:latin typeface="Times" charset="0"/>
                <a:ea typeface="ＭＳ Ｐゴシック" charset="0"/>
                <a:cs typeface="ＭＳ Ｐゴシック" charset="0"/>
              </a:rPr>
              <a:t>'s Arabic Nebi Samwil…Samuel was born and lived out his life…within clear view of Jerusalem just a few miles to the south. From this aerial view, it's easy to see the neighboring closeness of the ancient Biblical sites. </a:t>
            </a:r>
          </a:p>
          <a:p>
            <a:r>
              <a:rPr lang="en-US">
                <a:latin typeface="Times" charset="0"/>
                <a:ea typeface="ＭＳ Ｐゴシック" charset="0"/>
                <a:cs typeface="ＭＳ Ｐゴシック" charset="0"/>
              </a:rPr>
              <a:t>////	In this area, north of Jerusalem, tribal elders from all over Israel converged to meet with Samuel.  They begged him to anoint a king for Israel so that their nation could be more like the other kingdoms surrounding Israel at that time.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ja-JP" altLang="en-US" b="1">
                <a:latin typeface="Times" charset="0"/>
                <a:ea typeface="ＭＳ Ｐゴシック" charset="0"/>
              </a:rPr>
              <a:t>“</a:t>
            </a:r>
            <a:r>
              <a:rPr lang="en-US" altLang="ja-JP" b="1">
                <a:latin typeface="Times" charset="0"/>
                <a:ea typeface="ＭＳ Ｐゴシック" charset="0"/>
              </a:rPr>
              <a:t>We want a king!</a:t>
            </a:r>
            <a:r>
              <a:rPr lang="ja-JP" altLang="en-US" b="1">
                <a:latin typeface="Times" charset="0"/>
                <a:ea typeface="ＭＳ Ｐゴシック" charset="0"/>
              </a:rPr>
              <a:t>”</a:t>
            </a:r>
            <a:r>
              <a:rPr lang="en-US" altLang="ja-JP" b="1">
                <a:latin typeface="Times" charset="0"/>
                <a:ea typeface="ＭＳ Ｐゴシック" charset="0"/>
              </a:rPr>
              <a:t> they said.  But through Samuel, God tells them that He is their only king, that they need no other. But the people are not satisfied. </a:t>
            </a:r>
          </a:p>
          <a:p>
            <a:pPr lvl="1"/>
            <a:r>
              <a:rPr lang="en-US" b="1">
                <a:latin typeface="Times" charset="0"/>
                <a:ea typeface="ＭＳ Ｐゴシック" charset="0"/>
              </a:rPr>
              <a:t>////	Following their request, God says through Samuel, in effect, "Are you sure you want to do that?" God then tells Samuel, </a:t>
            </a:r>
            <a:r>
              <a:rPr lang="ja-JP" altLang="en-US" b="1">
                <a:latin typeface="Times" charset="0"/>
                <a:ea typeface="ＭＳ Ｐゴシック" charset="0"/>
              </a:rPr>
              <a:t>“</a:t>
            </a:r>
            <a:r>
              <a:rPr lang="en-US" altLang="ja-JP" b="1">
                <a:latin typeface="Times" charset="0"/>
                <a:ea typeface="ＭＳ Ｐゴシック" charset="0"/>
              </a:rPr>
              <a:t>All right, anoint a king for them so they will learn the difficult lessons in answering to an earthly sovereign instead of their heavenly authority.</a:t>
            </a:r>
            <a:r>
              <a:rPr lang="ja-JP" altLang="en-US" b="1">
                <a:latin typeface="Times" charset="0"/>
                <a:ea typeface="ＭＳ Ｐゴシック" charset="0"/>
              </a:rPr>
              <a:t>”</a:t>
            </a:r>
            <a:endParaRPr lang="en-US" altLang="ja-JP" b="1">
              <a:latin typeface="Times" charset="0"/>
              <a:ea typeface="ＭＳ Ｐゴシック" charset="0"/>
            </a:endParaRPr>
          </a:p>
          <a:p>
            <a:r>
              <a:rPr lang="en-US">
                <a:latin typeface="Times" charset="0"/>
                <a:ea typeface="ＭＳ Ｐゴシック" charset="0"/>
                <a:cs typeface="ＭＳ Ｐゴシック" charset="0"/>
              </a:rPr>
              <a:t>   ////	  So after some 350 years of apostasy and national rebellion… a time of gross sin and falling away from the worship of the one true God, the era of ANARCHY comes to an end.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…with Samuel serving as that hinge character -- that enormous historic figure who moves Israel forward into the period of its second kind of society…</a:t>
            </a:r>
          </a:p>
          <a:p>
            <a:r>
              <a:rPr lang="en-US">
                <a:latin typeface="Times" charset="0"/>
                <a:ea typeface="ＭＳ Ｐゴシック" charset="0"/>
                <a:cs typeface="ＭＳ Ｐゴシック" charset="0"/>
              </a:rPr>
              <a:t>     ////  … quite different from ANARCHY.  We call it...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ROYALTY.</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Still keeping in mind that geometric shape…</a:t>
            </a:r>
          </a:p>
          <a:p>
            <a:pPr lvl="2"/>
            <a:r>
              <a:rPr lang="en-US" b="1">
                <a:latin typeface="Times" charset="0"/>
                <a:ea typeface="ＭＳ Ｐゴシック" charset="0"/>
              </a:rPr>
              <a:t>///  that finishes out a circle…called an arc…</a:t>
            </a:r>
          </a:p>
          <a:p>
            <a:r>
              <a:rPr lang="en-US">
                <a:latin typeface="Times" charset="0"/>
                <a:ea typeface="ＭＳ Ｐゴシック" charset="0"/>
                <a:cs typeface="ＭＳ Ｐゴシック" charset="0"/>
              </a:rPr>
              <a:t>     ////  spelled A…R…C…leading us to the period of Israel</a:t>
            </a:r>
            <a:r>
              <a:rPr lang="en-US" altLang="ja-JP">
                <a:latin typeface="Times" charset="0"/>
                <a:ea typeface="ＭＳ Ｐゴシック" charset="0"/>
                <a:cs typeface="ＭＳ Ｐゴシック" charset="0"/>
              </a:rPr>
              <a:t>'s ROYALTY.</a:t>
            </a:r>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Bible File up to this point.  </a:t>
            </a:r>
          </a:p>
          <a:p>
            <a:r>
              <a:rPr lang="en-US" b="1">
                <a:latin typeface="Times" charset="0"/>
                <a:ea typeface="ＭＳ Ｐゴシック" charset="0"/>
                <a:cs typeface="ＭＳ Ｐゴシック" charset="0"/>
              </a:rPr>
              <a:t>////	CREATION... </a:t>
            </a:r>
          </a:p>
          <a:p>
            <a:r>
              <a:rPr lang="en-US" b="1">
                <a:latin typeface="Times" charset="0"/>
                <a:ea typeface="ＭＳ Ｐゴシック" charset="0"/>
                <a:cs typeface="ＭＳ Ｐゴシック" charset="0"/>
              </a:rPr>
              <a:t>////	ABRAHAM.. JOSEPH...MOSES...JOSHUA...and</a:t>
            </a:r>
          </a:p>
          <a:p>
            <a:r>
              <a:rPr lang="en-US" b="1">
                <a:latin typeface="Times" charset="0"/>
                <a:ea typeface="ＭＳ Ｐゴシック" charset="0"/>
                <a:cs typeface="ＭＳ Ｐゴシック" charset="0"/>
              </a:rPr>
              <a:t>////	ANARCHY. Now we move into… </a:t>
            </a:r>
          </a:p>
          <a:p>
            <a:r>
              <a:rPr lang="en-US" b="1">
                <a:latin typeface="Times" charset="0"/>
                <a:ea typeface="ＭＳ Ｐゴシック" charset="0"/>
                <a:cs typeface="ＭＳ Ｐゴシック" charset="0"/>
              </a:rPr>
              <a:t>////	ROYALTY...with Samuel as the bridging character during the transition, a man of God enormously influential in the unfolding history of Israel.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time line now moves to around 1000 BC…the most glorious time of ancient Israel</a:t>
            </a:r>
            <a:r>
              <a:rPr lang="en-US" altLang="ja-JP" b="1">
                <a:latin typeface="Times" charset="0"/>
                <a:ea typeface="ＭＳ Ｐゴシック" charset="0"/>
                <a:cs typeface="ＭＳ Ｐゴシック" charset="0"/>
              </a:rPr>
              <a:t>'s history.</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ROYALTY folder takes its place in the Bible File lineup.</a:t>
            </a:r>
          </a:p>
          <a:p>
            <a:r>
              <a:rPr lang="en-US" b="1">
                <a:latin typeface="Times" charset="0"/>
                <a:ea typeface="ＭＳ Ｐゴシック" charset="0"/>
                <a:cs typeface="ＭＳ Ｐゴシック" charset="0"/>
              </a:rPr>
              <a:t>Repeat the entire series aloud as a review:  CREATION, ABRAHAM, JOSEPH, MOSES, JOSHUA, ANARCHY, ROYALTY, CAPTIVITY, SILENCE and JESUS.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map, there is no further path to be traced for now --  because the Israelites are NOW --- FINALLY  settled in THE LAND of their inheritance!  They will eventually occupy an area from south of the Dead Sea all the way up far north of the Sea of Galilee and from the Mediterranean Sea into the lands east of the Jordan River.</a:t>
            </a:r>
          </a:p>
          <a:p>
            <a:r>
              <a:rPr lang="en-US" b="1">
                <a:latin typeface="Times" charset="0"/>
                <a:ea typeface="ＭＳ Ｐゴシック" charset="0"/>
                <a:cs typeface="ＭＳ Ｐゴシック" charset="0"/>
              </a:rPr>
              <a:t>////	At this time…Israel is UNITED,  She is to become an international power of enormous wealth and cultural influence among neighboring nations.</a:t>
            </a:r>
          </a:p>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Now it</a:t>
            </a:r>
            <a:r>
              <a:rPr lang="en-US" altLang="ja-JP" b="1">
                <a:latin typeface="Times" charset="0"/>
                <a:ea typeface="ＭＳ Ｐゴシック" charset="0"/>
                <a:cs typeface="ＭＳ Ｐゴシック" charset="0"/>
              </a:rPr>
              <a:t>'s time to move on through THE BIBLE FILE from CREATION and 4 PEOPLE into the </a:t>
            </a:r>
          </a:p>
          <a:p>
            <a:r>
              <a:rPr lang="en-US" b="1">
                <a:latin typeface="Times" charset="0"/>
                <a:ea typeface="ＭＳ Ｐゴシック" charset="0"/>
                <a:cs typeface="ＭＳ Ｐゴシック" charset="0"/>
              </a:rPr>
              <a:t>////	3 KINDS OF SOCIETIES or social structure. Remember their order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A-R-C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t>
            </a:r>
          </a:p>
          <a:p>
            <a:r>
              <a:rPr lang="en-US" b="1">
                <a:latin typeface="Times" charset="0"/>
                <a:ea typeface="ＭＳ Ｐゴシック" charset="0"/>
                <a:cs typeface="ＭＳ Ｐゴシック" charset="0"/>
              </a:rPr>
              <a:t>////	…ANARCHY, ROYALTY, CAPTIVITY.</a:t>
            </a: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ROYALTY is the largest file folder in the Bible File because it is certainly the most complex.  But we</a:t>
            </a:r>
            <a:r>
              <a:rPr lang="en-US" altLang="ja-JP" b="1">
                <a:latin typeface="Times" charset="0"/>
                <a:ea typeface="ＭＳ Ｐゴシック" charset="0"/>
                <a:cs typeface="ＭＳ Ｐゴシック" charset="0"/>
              </a:rPr>
              <a:t>'ll take it apart…item by item. </a:t>
            </a:r>
          </a:p>
          <a:p>
            <a:r>
              <a:rPr lang="en-US" b="1">
                <a:latin typeface="Times" charset="0"/>
                <a:ea typeface="ＭＳ Ｐゴシック" charset="0"/>
                <a:cs typeface="ＭＳ Ｐゴシック" charset="0"/>
              </a:rPr>
              <a:t>////	Timeline again: around 1000 BC.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period of ROYALTY begins as old Samuel anoints SAUL, the first of the three kings of united Israel: </a:t>
            </a:r>
          </a:p>
          <a:p>
            <a:r>
              <a:rPr lang="en-US" b="1">
                <a:latin typeface="Times" charset="0"/>
                <a:ea typeface="ＭＳ Ｐゴシック" charset="0"/>
                <a:cs typeface="ＭＳ Ｐゴシック" charset="0"/>
              </a:rPr>
              <a:t>////	SAUL,  then…</a:t>
            </a:r>
          </a:p>
          <a:p>
            <a:r>
              <a:rPr lang="en-US" b="1">
                <a:latin typeface="Times" charset="0"/>
                <a:ea typeface="ＭＳ Ｐゴシック" charset="0"/>
                <a:cs typeface="ＭＳ Ｐゴシック" charset="0"/>
              </a:rPr>
              <a:t>////	DAVID followed by his son…</a:t>
            </a:r>
          </a:p>
          <a:p>
            <a:r>
              <a:rPr lang="en-US" b="1">
                <a:latin typeface="Times" charset="0"/>
                <a:ea typeface="ＭＳ Ｐゴシック" charset="0"/>
                <a:cs typeface="ＭＳ Ｐゴシック" charset="0"/>
              </a:rPr>
              <a:t>////	SOLOMON. </a:t>
            </a:r>
          </a:p>
          <a:p>
            <a:r>
              <a:rPr lang="en-US" b="1">
                <a:latin typeface="Times" charset="0"/>
                <a:ea typeface="ＭＳ Ｐゴシック" charset="0"/>
                <a:cs typeface="ＭＳ Ｐゴシック" charset="0"/>
              </a:rPr>
              <a:t>You can remember the order of Israel</a:t>
            </a:r>
            <a:r>
              <a:rPr lang="en-US" altLang="ja-JP" b="1">
                <a:latin typeface="Times" charset="0"/>
                <a:ea typeface="ＭＳ Ｐゴシック" charset="0"/>
                <a:cs typeface="ＭＳ Ｐゴシック" charset="0"/>
              </a:rPr>
              <a:t>'s first three kings this way:  </a:t>
            </a:r>
          </a:p>
          <a:p>
            <a:r>
              <a:rPr lang="en-US" b="1">
                <a:latin typeface="Times" charset="0"/>
                <a:ea typeface="ＭＳ Ｐゴシック" charset="0"/>
                <a:cs typeface="ＭＳ Ｐゴシック" charset="0"/>
              </a:rPr>
              <a:t>////	S-D-S...SAUL, DAVID and SOLOMON.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Once on the throne, SAUL is an increasingly tormented man. Eventually, God deposes SAUL for his many failures of character and weakness in national leadership. Then once again, the old prophet, Samuel, is called to anoint Saul</a:t>
            </a:r>
            <a:r>
              <a:rPr lang="en-US" altLang="ja-JP" b="1">
                <a:latin typeface="Times" charset="0"/>
                <a:ea typeface="ＭＳ Ｐゴシック" charset="0"/>
                <a:cs typeface="ＭＳ Ｐゴシック" charset="0"/>
              </a:rPr>
              <a:t>'s successor as a king for united Israel….and that is to be young David of Bethlehem.</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Samuel searches throughout the country, finally locating the family of: </a:t>
            </a:r>
          </a:p>
          <a:p>
            <a:r>
              <a:rPr lang="en-US" b="1">
                <a:latin typeface="Times" charset="0"/>
                <a:ea typeface="ＭＳ Ｐゴシック" charset="0"/>
                <a:cs typeface="ＭＳ Ｐゴシック" charset="0"/>
              </a:rPr>
              <a:t>	////	…Jesse near Bethlehem. Jesse's young shepherd son, DAVID, is identified and anointed by Samuel as Israel</a:t>
            </a:r>
            <a:r>
              <a:rPr lang="en-US" altLang="ja-JP" b="1">
                <a:latin typeface="Times" charset="0"/>
                <a:ea typeface="ＭＳ Ｐゴシック" charset="0"/>
                <a:cs typeface="ＭＳ Ｐゴシック" charset="0"/>
              </a:rPr>
              <a:t>'s next and certain king.</a:t>
            </a:r>
          </a:p>
          <a:p>
            <a:r>
              <a:rPr lang="en-US" b="1">
                <a:latin typeface="Times" charset="0"/>
                <a:ea typeface="ＭＳ Ｐゴシック" charset="0"/>
                <a:cs typeface="ＭＳ Ｐゴシック" charset="0"/>
              </a:rPr>
              <a:t>	In time, King DAVID, the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man after God's own heart,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succeeds SAUL on the throne of Israel.</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 is to DAVID that the Lord issues the great DAVIDIC COVENANT, His unconditional promise to Israel that she would always have a Son of David to sit upon her throne. </a:t>
            </a:r>
          </a:p>
          <a:p>
            <a:r>
              <a:rPr lang="en-US" b="1">
                <a:latin typeface="Times" charset="0"/>
                <a:ea typeface="ＭＳ Ｐゴシック" charset="0"/>
                <a:cs typeface="ＭＳ Ｐゴシック" charset="0"/>
              </a:rPr>
              <a:t>////	Notice that  parchment scroll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as it relates to the ROYALTY file folder. The coming Messiah is clearly prefigured…yet 1,000 years in Israel's future.  This is another part of that eternal contract between God and His people that began with Abraham.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your scroll figure</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central words of that unconditional Davidic contract: 2 Samuel 7, verse 16.</a:t>
            </a:r>
          </a:p>
          <a:p>
            <a:r>
              <a:rPr lang="en-US" b="1">
                <a:latin typeface="Times" charset="0"/>
                <a:ea typeface="ＭＳ Ｐゴシック" charset="0"/>
                <a:cs typeface="ＭＳ Ｐゴシック" charset="0"/>
              </a:rPr>
              <a:t>Through Nathan, David's household prophet, God speaks these words:  "Your </a:t>
            </a:r>
          </a:p>
          <a:p>
            <a:r>
              <a:rPr lang="en-US" b="1">
                <a:latin typeface="Times" charset="0"/>
                <a:ea typeface="ＭＳ Ｐゴシック" charset="0"/>
                <a:cs typeface="ＭＳ Ｐゴシック" charset="0"/>
              </a:rPr>
              <a:t>////	house and your</a:t>
            </a:r>
          </a:p>
          <a:p>
            <a:r>
              <a:rPr lang="en-US" b="1">
                <a:latin typeface="Times" charset="0"/>
                <a:ea typeface="ＭＳ Ｐゴシック" charset="0"/>
                <a:cs typeface="ＭＳ Ｐゴシック" charset="0"/>
              </a:rPr>
              <a:t>////	kingdom will endure </a:t>
            </a:r>
          </a:p>
          <a:p>
            <a:r>
              <a:rPr lang="en-US" b="1">
                <a:latin typeface="Times" charset="0"/>
                <a:ea typeface="ＭＳ Ｐゴシック" charset="0"/>
                <a:cs typeface="ＭＳ Ｐゴシック" charset="0"/>
              </a:rPr>
              <a:t>////	forever before me; your </a:t>
            </a:r>
          </a:p>
          <a:p>
            <a:r>
              <a:rPr lang="en-US" b="1">
                <a:latin typeface="Times" charset="0"/>
                <a:ea typeface="ＭＳ Ｐゴシック" charset="0"/>
                <a:cs typeface="ＭＳ Ｐゴシック" charset="0"/>
              </a:rPr>
              <a:t>////	throne will be established </a:t>
            </a:r>
          </a:p>
          <a:p>
            <a:r>
              <a:rPr lang="en-US" b="1">
                <a:latin typeface="Times" charset="0"/>
                <a:ea typeface="ＭＳ Ｐゴシック" charset="0"/>
                <a:cs typeface="ＭＳ Ｐゴシック" charset="0"/>
              </a:rPr>
              <a:t>////	forever.</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then…the DAVIDIC COVENANT becomes an amplification of the Seed portion of the ABRAHAMIC COVENANT...the second part of the LAND, the SEED, and the BLESSING formula.  This DAVIDIC promise is the SEED portion, the Davidic Covenant.  Let</a:t>
            </a:r>
            <a:r>
              <a:rPr lang="en-US" altLang="ja-JP" b="1">
                <a:latin typeface="Times" charset="0"/>
                <a:ea typeface="ＭＳ Ｐゴシック" charset="0"/>
                <a:cs typeface="ＭＳ Ｐゴシック" charset="0"/>
              </a:rPr>
              <a:t>'s take a look at David's Jerusalem.</a:t>
            </a:r>
            <a:endParaRPr lang="en-US" b="1">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xfrm>
            <a:off x="1150938" y="692150"/>
            <a:ext cx="4556125" cy="3416300"/>
          </a:xfrm>
          <a:ln/>
        </p:spPr>
      </p:sp>
      <p:sp>
        <p:nvSpPr>
          <p:cNvPr id="563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When you fly over Jerusalem today, this is the view as you approach the city from Bethlehem to the south.</a:t>
            </a:r>
          </a:p>
          <a:p>
            <a:r>
              <a:rPr lang="en-US" b="1">
                <a:latin typeface="Times" charset="0"/>
                <a:ea typeface="ＭＳ Ｐゴシック" charset="0"/>
                <a:cs typeface="ＭＳ Ｐゴシック" charset="0"/>
              </a:rPr>
              <a:t>////	And right there in the middle of this ancient city lies the focal point of almost every world crisis happening right now and certainly on into the future.  It</a:t>
            </a:r>
            <a:r>
              <a:rPr lang="en-US" altLang="ja-JP" b="1">
                <a:latin typeface="Times" charset="0"/>
                <a:ea typeface="ＭＳ Ｐゴシック" charset="0"/>
                <a:cs typeface="ＭＳ Ｐゴシック" charset="0"/>
              </a:rPr>
              <a:t>'s the ancient Temple Mount of the Old City.</a:t>
            </a:r>
            <a:endParaRPr lang="en-US" b="1">
              <a:latin typeface="Times" charset="0"/>
              <a:ea typeface="ＭＳ Ｐゴシック" charset="0"/>
              <a:cs typeface="ＭＳ Ｐゴシック" charset="0"/>
            </a:endParaRPr>
          </a:p>
        </p:txBody>
      </p:sp>
      <p:sp>
        <p:nvSpPr>
          <p:cNvPr id="5632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89717163-DB3C-E544-8DDA-C31FDAF9589A}"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1">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1">
                <a:latin typeface="Times" charset="0"/>
                <a:ea typeface="ＭＳ Ｐゴシック" charset="0"/>
                <a:cs typeface="ＭＳ Ｐゴシック" charset="0"/>
              </a:rPr>
              <a:t>////	In David</a:t>
            </a:r>
            <a:r>
              <a:rPr lang="en-US" altLang="ja-JP" b="1">
                <a:latin typeface="Times" charset="0"/>
                <a:ea typeface="ＭＳ Ｐゴシック" charset="0"/>
                <a:cs typeface="ＭＳ Ｐゴシック" charset="0"/>
              </a:rPr>
              <a:t>'s time, it had become a threshing floor owned by a man named Araunah.  </a:t>
            </a:r>
          </a:p>
          <a:p>
            <a:r>
              <a:rPr lang="en-US" b="1">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1">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1">
                <a:latin typeface="Times" charset="0"/>
                <a:ea typeface="ＭＳ Ｐゴシック" charset="0"/>
                <a:cs typeface="ＭＳ Ｐゴシック" charset="0"/>
              </a:rPr>
              <a:t>////	…such as a great Temple to the Lord there on Mount Moriah.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scene now makes a dramatic shift… </a:t>
            </a:r>
          </a:p>
          <a:p>
            <a:r>
              <a:rPr lang="en-US" b="1">
                <a:latin typeface="Times" charset="0"/>
                <a:ea typeface="ＭＳ Ｐゴシック" charset="0"/>
                <a:cs typeface="ＭＳ Ｐゴシック" charset="0"/>
              </a:rPr>
              <a:t>////	The Land is generally subdued...</a:t>
            </a:r>
          </a:p>
          <a:p>
            <a:r>
              <a:rPr lang="en-US" b="1">
                <a:latin typeface="Times" charset="0"/>
                <a:ea typeface="ＭＳ Ｐゴシック" charset="0"/>
                <a:cs typeface="ＭＳ Ｐゴシック" charset="0"/>
              </a:rPr>
              <a:t>////	The Land is divided...the people are settled in. At last, they are in their Promised Land. </a:t>
            </a:r>
          </a:p>
          <a:p>
            <a:r>
              <a:rPr lang="en-US" b="1">
                <a:latin typeface="Times" charset="0"/>
                <a:ea typeface="ＭＳ Ｐゴシック" charset="0"/>
                <a:cs typeface="ＭＳ Ｐゴシック" charset="0"/>
              </a:rPr>
              <a:t>////	When General JOSHUA dies, Israel arrives at a significant turning point in her history.</a:t>
            </a:r>
          </a:p>
          <a:p>
            <a:r>
              <a:rPr lang="en-US" b="1">
                <a:latin typeface="Times" charset="0"/>
                <a:ea typeface="ＭＳ Ｐゴシック" charset="0"/>
                <a:cs typeface="ＭＳ Ｐゴシック" charset="0"/>
              </a:rPr>
              <a:t>////	No longer is there one great national leader of the people to arise and take command. Every tribe and its people are doing -- as we said earlier -- that which seemed right in their own eyes – and hearts.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1">
                <a:latin typeface="Times" charset="0"/>
                <a:ea typeface="ＭＳ Ｐゴシック" charset="0"/>
                <a:cs typeface="ＭＳ Ｐゴシック" charset="0"/>
              </a:rPr>
              <a:t>////	It then became an assignment from God that David's son, Solomon, should build the First Temple.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Another idea about the Temple mount gives an appreciation of the thinking and planning processes of those ancient rulers and builders. Here is Jerusalem</a:t>
            </a:r>
            <a:r>
              <a:rPr lang="en-US" altLang="ja-JP" b="1">
                <a:latin typeface="Times" charset="0"/>
                <a:ea typeface="ＭＳ Ｐゴシック" charset="0"/>
                <a:cs typeface="ＭＳ Ｐゴシック" charset="0"/>
              </a:rPr>
              <a:t>'s famous Temple Mount as it looks today viewed from atop the Mount of Olives to the east.</a:t>
            </a:r>
          </a:p>
          <a:p>
            <a:r>
              <a:rPr lang="en-US" b="1">
                <a:latin typeface="Times" charset="0"/>
                <a:ea typeface="ＭＳ Ｐゴシック" charset="0"/>
                <a:cs typeface="ＭＳ Ｐゴシック" charset="0"/>
              </a:rPr>
              <a:t>////	This place was also the site of ABRAHAM's offering up of ISAAC…on Mount Moriah or Mount Zion…</a:t>
            </a:r>
          </a:p>
          <a:p>
            <a:r>
              <a:rPr lang="en-US" b="1">
                <a:latin typeface="Times" charset="0"/>
                <a:ea typeface="ＭＳ Ｐゴシック" charset="0"/>
                <a:cs typeface="ＭＳ Ｐゴシック" charset="0"/>
              </a:rPr>
              <a:t>A question is this… </a:t>
            </a:r>
          </a:p>
          <a:p>
            <a:r>
              <a:rPr lang="en-US" b="1">
                <a:latin typeface="Times" charset="0"/>
                <a:ea typeface="ＭＳ Ｐゴシック" charset="0"/>
                <a:cs typeface="ＭＳ Ｐゴシック" charset="0"/>
              </a:rPr>
              <a:t>////	How did the ancient builders accomplish these feats?  Searching for that answer gives an interesting insight 	into this part of Israel's history. How, we ask, were those massive structures built...</a:t>
            </a:r>
          </a:p>
          <a:p>
            <a:r>
              <a:rPr lang="en-US" b="1">
                <a:latin typeface="Times" charset="0"/>
                <a:ea typeface="ＭＳ Ｐゴシック" charset="0"/>
                <a:cs typeface="ＭＳ Ｐゴシック" charset="0"/>
              </a:rPr>
              <a:t>////	in a time of no power equipment, </a:t>
            </a:r>
          </a:p>
          <a:p>
            <a:r>
              <a:rPr lang="en-US" b="1">
                <a:latin typeface="Times" charset="0"/>
                <a:ea typeface="ＭＳ Ｐゴシック" charset="0"/>
                <a:cs typeface="ＭＳ Ｐゴシック" charset="0"/>
              </a:rPr>
              <a:t>////	no computers,  </a:t>
            </a:r>
          </a:p>
          <a:p>
            <a:r>
              <a:rPr lang="en-US" b="1">
                <a:latin typeface="Times" charset="0"/>
                <a:ea typeface="ＭＳ Ｐゴシック" charset="0"/>
                <a:cs typeface="ＭＳ Ｐゴシック" charset="0"/>
              </a:rPr>
              <a:t>////	not even a slide rule!</a:t>
            </a:r>
          </a:p>
          <a:p>
            <a:r>
              <a:rPr lang="en-US" b="1">
                <a:latin typeface="Times" charset="0"/>
                <a:ea typeface="ＭＳ Ｐゴシック" charset="0"/>
                <a:cs typeface="ＭＳ Ｐゴシック" charset="0"/>
              </a:rPr>
              <a:t>////	There was nothing available but manpower and hard work!  How did they even clear the ground for the structure?  We have to respect the technology and the brilliance of these ancient people.  Here</a:t>
            </a:r>
            <a:r>
              <a:rPr lang="en-US" altLang="ja-JP" b="1">
                <a:latin typeface="Times" charset="0"/>
                <a:ea typeface="ＭＳ Ｐゴシック" charset="0"/>
                <a:cs typeface="ＭＳ Ｐゴシック" charset="0"/>
              </a:rPr>
              <a:t>'s an example:</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latin typeface="Times" charset="0"/>
                <a:ea typeface="ＭＳ Ｐゴシック" charset="0"/>
                <a:cs typeface="ＭＳ Ｐゴシック" charset="0"/>
              </a:rPr>
              <a:t>////  Inside the Dome, looking downward, is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Rock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from which Mohammed is said to have gone to the “Seventh Heaven” on a ladder.  The building is covered throughout with hundreds of colorful carpets, its ancient roof supported by a multitude of stone columns.</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Directly below the great pavement is the Western Wall today.  There are stones here from all the periods of Jerusalem's ancient history.  </a:t>
            </a:r>
          </a:p>
          <a:p>
            <a:r>
              <a:rPr lang="en-US" b="1">
                <a:latin typeface="Times" charset="0"/>
                <a:ea typeface="ＭＳ Ｐゴシック" charset="0"/>
                <a:cs typeface="ＭＳ Ｐゴシック" charset="0"/>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now…every time you see news footage of Jerusalem, reports of its internal conflicts between Jews and Arabs…just remember the enormous importance of the Temple Mount…the center of it all…</a:t>
            </a:r>
          </a:p>
          <a:p>
            <a:r>
              <a:rPr lang="en-US" b="1">
                <a:latin typeface="Times" charset="0"/>
                <a:ea typeface="ＭＳ Ｐゴシック" charset="0"/>
                <a:cs typeface="ＭＳ Ｐゴシック" charset="0"/>
              </a:rPr>
              <a:t>////	The First Temple of King David, the Second Temple built for the Jews by Zerubbabel and expanded by King Herod the Great. Finally, today, the Moslem Dome of the Rock and Al Aqsa Mosque stand on this site.  This small acreage was… </a:t>
            </a:r>
          </a:p>
          <a:p>
            <a:r>
              <a:rPr lang="en-US" b="1">
                <a:latin typeface="Times" charset="0"/>
                <a:ea typeface="ＭＳ Ｐゴシック" charset="0"/>
                <a:cs typeface="ＭＳ Ｐゴシック" charset="0"/>
              </a:rPr>
              <a:t>////	Israel</a:t>
            </a:r>
            <a:r>
              <a:rPr lang="en-US" altLang="ja-JP" b="1">
                <a:latin typeface="Times" charset="0"/>
                <a:ea typeface="ＭＳ Ｐゴシック" charset="0"/>
                <a:cs typeface="ＭＳ Ｐゴシック" charset="0"/>
              </a:rPr>
              <a:t>'s SPIRITUAL center and ritual focus…</a:t>
            </a:r>
          </a:p>
          <a:p>
            <a:r>
              <a:rPr lang="en-US" b="1">
                <a:latin typeface="Times" charset="0"/>
                <a:ea typeface="ＭＳ Ｐゴシック" charset="0"/>
                <a:cs typeface="ＭＳ Ｐゴシック" charset="0"/>
              </a:rPr>
              <a:t>////	its THEOLOGICAL and ritual cornerstone…</a:t>
            </a:r>
          </a:p>
          <a:p>
            <a:r>
              <a:rPr lang="en-US" b="1">
                <a:latin typeface="Times" charset="0"/>
                <a:ea typeface="ＭＳ Ｐゴシック" charset="0"/>
                <a:cs typeface="ＭＳ Ｐゴシック" charset="0"/>
              </a:rPr>
              <a:t>////	the POLITICAL center of the Jewish universe…</a:t>
            </a:r>
          </a:p>
          <a:p>
            <a:r>
              <a:rPr lang="en-US" b="1">
                <a:latin typeface="Times" charset="0"/>
                <a:ea typeface="ＭＳ Ｐゴシック" charset="0"/>
                <a:cs typeface="ＭＳ Ｐゴシック" charset="0"/>
              </a:rPr>
              <a:t>////	the GEOGRAPHICAL center of the Abraham</a:t>
            </a:r>
            <a:r>
              <a:rPr lang="en-US" altLang="ja-JP" b="1">
                <a:latin typeface="Times" charset="0"/>
                <a:ea typeface="ＭＳ Ｐゴシック" charset="0"/>
                <a:cs typeface="ＭＳ Ｐゴシック" charset="0"/>
              </a:rPr>
              <a:t>'s inheritance…and</a:t>
            </a:r>
          </a:p>
          <a:p>
            <a:r>
              <a:rPr lang="en-US" b="1">
                <a:latin typeface="Times" charset="0"/>
                <a:ea typeface="ＭＳ Ｐゴシック" charset="0"/>
                <a:cs typeface="ＭＳ Ｐゴシック" charset="0"/>
              </a:rPr>
              <a:t>////	for all believers, a key to our understanding of the events of the End Times…that being, the study of Biblical ESCHATOLOGY.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pull back and view the entire Jerusalem panorama with much greater appreciation of all that has happened there.  The Temple Mount of today's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back to the throne of international Israel in 1000 BC.  Main players…</a:t>
            </a:r>
          </a:p>
          <a:p>
            <a:r>
              <a:rPr lang="en-US" b="1">
                <a:latin typeface="Times" charset="0"/>
                <a:ea typeface="ＭＳ Ｐゴシック" charset="0"/>
                <a:cs typeface="ＭＳ Ｐゴシック" charset="0"/>
              </a:rPr>
              <a:t>////	S-D-S...SAUL…the first anointed king, and not a very successful one at that.</a:t>
            </a:r>
          </a:p>
          <a:p>
            <a:r>
              <a:rPr lang="en-US" b="1">
                <a:latin typeface="Times" charset="0"/>
                <a:ea typeface="ＭＳ Ｐゴシック" charset="0"/>
                <a:cs typeface="ＭＳ Ｐゴシック" charset="0"/>
              </a:rPr>
              <a:t>////	While still living, old Samuel then anoints young DAVID, who follows SAUL to the throne.  DAVID is then succeeded on Israel</a:t>
            </a:r>
            <a:r>
              <a:rPr lang="en-US" altLang="ja-JP" b="1">
                <a:latin typeface="Times" charset="0"/>
                <a:ea typeface="ＭＳ Ｐゴシック" charset="0"/>
                <a:cs typeface="ＭＳ Ｐゴシック" charset="0"/>
              </a:rPr>
              <a:t>'s throne by one of his many sons, </a:t>
            </a:r>
          </a:p>
          <a:p>
            <a:r>
              <a:rPr lang="en-US" b="1">
                <a:latin typeface="Times" charset="0"/>
                <a:ea typeface="ＭＳ Ｐゴシック" charset="0"/>
                <a:cs typeface="ＭＳ Ｐゴシック" charset="0"/>
              </a:rPr>
              <a:t>////	SOLOMON, born through Bathsheba.  Under SOLOMON's rule, </a:t>
            </a:r>
          </a:p>
          <a:p>
            <a:r>
              <a:rPr lang="en-US" b="1">
                <a:latin typeface="Times" charset="0"/>
                <a:ea typeface="ＭＳ Ｐゴシック" charset="0"/>
                <a:cs typeface="ＭＳ Ｐゴシック" charset="0"/>
              </a:rPr>
              <a:t>////	the great Solomonic Temple is built, and united Israel arises as a national power and a center of enormous wealth and international influence. SOLOMON becomes internationally known for his wisdom and for his ambitious building projects.</a:t>
            </a:r>
          </a:p>
          <a:p>
            <a:r>
              <a:rPr lang="en-US" b="1">
                <a:latin typeface="Times" charset="0"/>
                <a:ea typeface="ＭＳ Ｐゴシック" charset="0"/>
                <a:cs typeface="ＭＳ Ｐゴシック" charset="0"/>
              </a:rPr>
              <a:t>////	He had some really big ideas…erected at great cost to his kingdom. But the question finally had to be answered…</a:t>
            </a:r>
          </a:p>
          <a:p>
            <a:r>
              <a:rPr lang="en-US" b="1">
                <a:latin typeface="Times" charset="0"/>
                <a:ea typeface="ＭＳ Ｐゴシック" charset="0"/>
                <a:cs typeface="ＭＳ Ｐゴシック" charset="0"/>
              </a:rPr>
              <a:t>////	when the bills came due: who paid for all that?  The people…of course…as they always do…through high taxes and/or forced labor.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Solomon carried out a </a:t>
            </a:r>
          </a:p>
          <a:p>
            <a:r>
              <a:rPr lang="en-US" b="1">
                <a:latin typeface="Times" charset="0"/>
                <a:ea typeface="ＭＳ Ｐゴシック" charset="0"/>
                <a:cs typeface="ＭＳ Ｐゴシック" charset="0"/>
              </a:rPr>
              <a:t>////	construction program that was the envy of every king in the region.  </a:t>
            </a:r>
          </a:p>
          <a:p>
            <a:r>
              <a:rPr lang="en-US" b="1">
                <a:latin typeface="Times" charset="0"/>
                <a:ea typeface="ＭＳ Ｐゴシック" charset="0"/>
                <a:cs typeface="ＭＳ Ｐゴシック" charset="0"/>
              </a:rPr>
              <a:t>////	But, in spite of his great wisdom, SOLOMON pays for it all through the burdens of enormous taxation which, </a:t>
            </a:r>
          </a:p>
          <a:p>
            <a:r>
              <a:rPr lang="en-US" b="1">
                <a:latin typeface="Times" charset="0"/>
                <a:ea typeface="ＭＳ Ｐゴシック" charset="0"/>
                <a:cs typeface="ＭＳ Ｐゴシック" charset="0"/>
              </a:rPr>
              <a:t>////	</a:t>
            </a:r>
            <a:r>
              <a:rPr lang="en-US">
                <a:solidFill>
                  <a:srgbClr val="FF0000"/>
                </a:solidFill>
                <a:latin typeface="Times" charset="0"/>
                <a:ea typeface="ＭＳ Ｐゴシック" charset="0"/>
                <a:cs typeface="ＭＳ Ｐゴシック" charset="0"/>
              </a:rPr>
              <a:t>in the end, sent the country into bankruptcy…resulting in huge resentment on the part of the people toward their national government!</a:t>
            </a:r>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if there were not enough problems: he himself fell into idolatry.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a question for you: what do you think happened when…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en-US" altLang="ja-JP"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en-US" altLang="ja-JP"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Upon the death of King SOLOMON, there was a vacuum of strong central leadership in Jerusalem.  </a:t>
            </a:r>
          </a:p>
          <a:p>
            <a:r>
              <a:rPr lang="en-US" b="1">
                <a:latin typeface="Times" charset="0"/>
                <a:ea typeface="ＭＳ Ｐゴシック" charset="0"/>
                <a:cs typeface="ＭＳ Ｐゴシック" charset="0"/>
              </a:rPr>
              <a:t>////	There soon erupted a civil war... followed by a national SPLIT.   </a:t>
            </a:r>
          </a:p>
          <a:p>
            <a:r>
              <a:rPr lang="en-US" b="1">
                <a:latin typeface="Times" charset="0"/>
                <a:ea typeface="ＭＳ Ｐゴシック" charset="0"/>
                <a:cs typeface="ＭＳ Ｐゴシック" charset="0"/>
              </a:rPr>
              <a:t>////	Quickly, the UNITED kingdom of the Israel of Saul, David, and Solomon...tears apart…becoming the TWO divided kingdoms of the NORTH and the SOUTH...as both descend into increasingly greater sin and spiritual separation from God.</a:t>
            </a:r>
          </a:p>
          <a:p>
            <a:r>
              <a:rPr lang="en-US" b="1">
                <a:latin typeface="Times" charset="0"/>
                <a:ea typeface="ＭＳ Ｐゴシック" charset="0"/>
                <a:cs typeface="ＭＳ Ｐゴシック" charset="0"/>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a result of the national split…the 10 tribes of the Northern Kingdom, Israel, move their capital north into the region known, even today, as Samaria...</a:t>
            </a:r>
          </a:p>
          <a:p>
            <a:r>
              <a:rPr lang="en-US" b="1">
                <a:latin typeface="Times" charset="0"/>
                <a:ea typeface="ＭＳ Ｐゴシック" charset="0"/>
                <a:cs typeface="ＭＳ Ｐゴシック" charset="0"/>
              </a:rPr>
              <a:t>////	…while the two Southern Kingdom tribes, Judah and Benjamin, retain their national capital in Jerusalem.  	</a:t>
            </a:r>
          </a:p>
          <a:p>
            <a:r>
              <a:rPr lang="en-US" b="1">
                <a:latin typeface="Times" charset="0"/>
                <a:ea typeface="ＭＳ Ｐゴシック" charset="0"/>
                <a:cs typeface="ＭＳ Ｐゴシック" charset="0"/>
              </a:rPr>
              <a:t>So...now...the period of ROYALTY continues, but permanently split nationally between the two kingdoms, ISRAEL IN THE NORTH and JUDAH IN THE SOUTH. </a:t>
            </a:r>
          </a:p>
          <a:p>
            <a:r>
              <a:rPr lang="en-US" b="1">
                <a:latin typeface="Times" charset="0"/>
                <a:ea typeface="ＭＳ Ｐゴシック" charset="0"/>
                <a:cs typeface="ＭＳ Ｐゴシック" charset="0"/>
              </a:rPr>
              <a:t>Old alliances and ancient tribal relationships come alive as gross sin, idolatry and separation from God and the Law continue to grow and spread through both kingdoms, especially ISRAEL in the North. </a:t>
            </a:r>
          </a:p>
          <a:p>
            <a:r>
              <a:rPr lang="en-US" b="1">
                <a:latin typeface="Times" charset="0"/>
                <a:ea typeface="ＭＳ Ｐゴシック" charset="0"/>
                <a:cs typeface="ＭＳ Ｐゴシック" charset="0"/>
              </a:rPr>
              <a:t>Now it's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 nation further disintegrates across the centuries, the Bible's great Old Testament PROPHETS raise strident voices against the national behavior, both NORTH and SOUTH.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many writings and in many other forms, the prophets repeatedly call the people back to the righteous ways of their Creator as handed down to MOSES in The Law. At the same time, they write and speak powerfully regarding a future Messiah whose appearance is imminent.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midst of this national depression, however, God speaks through the prophet Jeremiah.  </a:t>
            </a:r>
          </a:p>
          <a:p>
            <a:r>
              <a:rPr lang="en-US" b="1">
                <a:latin typeface="Times" charset="0"/>
                <a:ea typeface="ＭＳ Ｐゴシック" charset="0"/>
                <a:cs typeface="ＭＳ Ｐゴシック" charset="0"/>
              </a:rPr>
              <a:t>////	The NC in the scroll image represents THE NEW COVENANT -- Jeremiah 31:31-33 -- where God proclaims unconditionally the approaching inauguration of a new program with His people and with all the people of the earth.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NC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the scroll figure on your Study Help.</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words of the wonderful promise, from the Weeping Prophet, Jeremiah: "The time is coming," declares the Lord, "when I will make…</a:t>
            </a:r>
          </a:p>
          <a:p>
            <a:r>
              <a:rPr lang="en-US" b="1">
                <a:latin typeface="Times" charset="0"/>
                <a:ea typeface="ＭＳ Ｐゴシック" charset="0"/>
                <a:cs typeface="ＭＳ Ｐゴシック" charset="0"/>
              </a:rPr>
              <a:t>////	…a new covenant…</a:t>
            </a:r>
          </a:p>
          <a:p>
            <a:r>
              <a:rPr lang="en-US" b="1">
                <a:latin typeface="Times" charset="0"/>
                <a:ea typeface="ＭＳ Ｐゴシック" charset="0"/>
                <a:cs typeface="ＭＳ Ｐゴシック" charset="0"/>
              </a:rPr>
              <a:t>////	…with the house of Israel and the house of Judah."</a:t>
            </a:r>
          </a:p>
          <a:p>
            <a:r>
              <a:rPr lang="en-US" b="1">
                <a:latin typeface="Times" charset="0"/>
                <a:ea typeface="ＭＳ Ｐゴシック" charset="0"/>
                <a:cs typeface="ＭＳ Ｐゴシック" charset="0"/>
              </a:rPr>
              <a:t>////	In this way, we learn that a Messiah is promised -- one who will deliver all Israel and Judah and all people of 	the earth -- from the bondage of sin. He is the One who will return them to their original created, sinless relationship to their Creator.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see…the full amplification of the Abrahamic promise...</a:t>
            </a:r>
          </a:p>
          <a:p>
            <a:r>
              <a:rPr lang="en-US" b="1">
                <a:latin typeface="Times" charset="0"/>
                <a:ea typeface="ＭＳ Ｐゴシック" charset="0"/>
                <a:cs typeface="ＭＳ Ｐゴシック" charset="0"/>
              </a:rPr>
              <a:t>the Land, the Seed, and the Blessing statements...all of it represented by </a:t>
            </a:r>
          </a:p>
          <a:p>
            <a:r>
              <a:rPr lang="en-US" b="1">
                <a:latin typeface="Times" charset="0"/>
                <a:ea typeface="ＭＳ Ｐゴシック" charset="0"/>
                <a:cs typeface="ＭＳ Ｐゴシック" charset="0"/>
              </a:rPr>
              <a:t>////	the LAND Promise or Covenant…, </a:t>
            </a:r>
          </a:p>
          <a:p>
            <a:r>
              <a:rPr lang="en-US" b="1">
                <a:latin typeface="Times" charset="0"/>
                <a:ea typeface="ＭＳ Ｐゴシック" charset="0"/>
                <a:cs typeface="ＭＳ Ｐゴシック" charset="0"/>
              </a:rPr>
              <a:t>////	the DAVIDIC covenant, and, now, </a:t>
            </a:r>
          </a:p>
          <a:p>
            <a:r>
              <a:rPr lang="en-US" b="1">
                <a:latin typeface="Times" charset="0"/>
                <a:ea typeface="ＭＳ Ｐゴシック" charset="0"/>
                <a:cs typeface="ＭＳ Ｐゴシック" charset="0"/>
              </a:rPr>
              <a:t>////	the NEW covenant. </a:t>
            </a:r>
          </a:p>
          <a:p>
            <a:r>
              <a:rPr lang="en-US" b="1">
                <a:latin typeface="Times" charset="0"/>
                <a:ea typeface="ＭＳ Ｐゴシック" charset="0"/>
                <a:cs typeface="ＭＳ Ｐゴシック" charset="0"/>
              </a:rPr>
              <a:t>So, Jeremiah's announcement specifically amplifies that BLESSING portion of that ABRAHAMIC CONTRACT.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In each of the two kingdoms, </a:t>
            </a:r>
          </a:p>
          <a:p>
            <a:r>
              <a:rPr lang="en-US" b="1">
                <a:latin typeface="Times" charset="0"/>
                <a:ea typeface="ＭＳ Ｐゴシック" charset="0"/>
                <a:cs typeface="ＭＳ Ｐゴシック" charset="0"/>
              </a:rPr>
              <a:t>////	…</a:t>
            </a:r>
            <a:r>
              <a:rPr lang="en-US">
                <a:latin typeface="Times New Roman" charset="0"/>
                <a:ea typeface="ＭＳ Ｐゴシック" charset="0"/>
                <a:cs typeface="ＭＳ Ｐゴシック" charset="0"/>
              </a:rPr>
              <a:t>20 kings reigned in the Northern Kingdom and 20 kings in the Southern…beginning with JEROBOAM in the NORTH…remember it by 20-J….and REHOBOAM in the SOUTH…20-R. You can remember that order this way:  North above South; J before R</a:t>
            </a:r>
            <a:r>
              <a:rPr lang="en-US" b="1">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ts val="1200"/>
              </a:spcBef>
              <a:spcAft>
                <a:spcPts val="300"/>
              </a:spcAft>
            </a:pPr>
            <a:r>
              <a:rPr lang="en-US" b="1">
                <a:latin typeface="Times" charset="0"/>
                <a:ea typeface="ＭＳ Ｐゴシック" charset="0"/>
              </a:rPr>
              <a:t>Israel, the NORTHERN KINGDOM, existed for about 200 years. Then from out of the far northeast, God sends his judgment in the </a:t>
            </a:r>
          </a:p>
          <a:p>
            <a:r>
              <a:rPr lang="en-US" b="1">
                <a:latin typeface="Times" charset="0"/>
                <a:ea typeface="ＭＳ Ｐゴシック" charset="0"/>
                <a:cs typeface="ＭＳ Ｐゴシック" charset="0"/>
              </a:rPr>
              <a:t>form of the dreaded ASSYRIANS who…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[ALLOW ALL TRIBAL NAMES TO APPEAR: SIMEON BEING THE LAST TO APPEAR]</a:t>
            </a:r>
          </a:p>
          <a:p>
            <a:r>
              <a:rPr lang="en-US" b="1">
                <a:latin typeface="Times" charset="0"/>
                <a:ea typeface="ＭＳ Ｐゴシック" charset="0"/>
                <a:cs typeface="ＭＳ Ｐゴシック" charset="0"/>
              </a:rPr>
              <a:t>..."each man – among those tribes of Israel, now settled in the Land –did that which was right in his own eyes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…sweep down to take the NORTHERN KINGDOM away. </a:t>
            </a:r>
          </a:p>
          <a:p>
            <a:r>
              <a:rPr lang="en-US" b="1">
                <a:latin typeface="Times" charset="0"/>
                <a:ea typeface="ＭＳ Ｐゴシック" charset="0"/>
                <a:cs typeface="ＭＳ Ｐゴシック" charset="0"/>
              </a:rPr>
              <a:t>The people are dispersed -- absorbed by the Assyrians and other cultures of that day. This becomes known as the great Diaspora, or Dispersion, of the Jews.	</a:t>
            </a:r>
          </a:p>
          <a:p>
            <a:r>
              <a:rPr lang="en-US" b="1">
                <a:latin typeface="Times" charset="0"/>
                <a:ea typeface="ＭＳ Ｐゴシック" charset="0"/>
                <a:cs typeface="ＭＳ Ｐゴシック" charset="0"/>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However…The SOUTHERN KINGDOM OF JUDAH experiences quite a different kind of judgment. </a:t>
            </a:r>
          </a:p>
          <a:p>
            <a:r>
              <a:rPr lang="en-US" b="1">
                <a:latin typeface="Times" charset="0"/>
                <a:ea typeface="ＭＳ Ｐゴシック" charset="0"/>
                <a:cs typeface="ＭＳ Ｐゴシック" charset="0"/>
              </a:rPr>
              <a:t>////	By this time, the Babylonians defeat the Assyrians.    Then…               </a:t>
            </a:r>
          </a:p>
          <a:p>
            <a:r>
              <a:rPr lang="en-US" b="1">
                <a:latin typeface="Times" charset="0"/>
                <a:ea typeface="ＭＳ Ｐゴシック" charset="0"/>
                <a:cs typeface="ＭＳ Ｐゴシック" charset="0"/>
              </a:rPr>
              <a:t>////	The Babylonian King Nebuchadnezzar now turns his attention toward Judah, that remaining Southern kingdom.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JUDAH…where there were a few good kings…</a:t>
            </a:r>
            <a:r>
              <a:rPr lang="en-US" b="1" u="sng">
                <a:latin typeface="Times" charset="0"/>
                <a:ea typeface="ＭＳ Ｐゴシック" charset="0"/>
                <a:cs typeface="ＭＳ Ｐゴシック" charset="0"/>
              </a:rPr>
              <a:t>that</a:t>
            </a:r>
            <a:r>
              <a:rPr lang="en-US" b="1">
                <a:latin typeface="Times" charset="0"/>
                <a:ea typeface="ＭＳ Ｐゴシック" charset="0"/>
                <a:cs typeface="ＭＳ Ｐゴシック" charset="0"/>
              </a:rPr>
              <a:t> kingdom lasts for about 150 years longer -- or for a total of 350 years after the national split.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in the terrible onslaught of 586 BC, JUDAH, herself, </a:t>
            </a:r>
          </a:p>
          <a:p>
            <a:r>
              <a:rPr lang="en-US" b="1">
                <a:latin typeface="Times" charset="0"/>
                <a:ea typeface="ＭＳ Ｐゴシック" charset="0"/>
                <a:cs typeface="ＭＳ Ｐゴシック" charset="0"/>
              </a:rPr>
              <a:t>////	faces the invasion of the BABYLONIANS under King Nebuchadnezzar.  All of Jerusalem -- including SOLOMON's great Temple -- is completely destroyed by the Babylonians.  This is that second and important specific date to remember…586 B.C.</a:t>
            </a:r>
          </a:p>
          <a:p>
            <a:r>
              <a:rPr lang="en-US" b="1">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a distant city and country where two of Judah's most famous prophets, Daniel and Ezekiel, will speak and write their messages of hope in foretelling the glorious Messiah.  In this artist's conception, you can sense the flavor of Babylon…that enormous capital of the ancient world.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ROYALTY period and its folder in THE BIBLE FILE come to an end.</a:t>
            </a:r>
          </a:p>
          <a:p>
            <a:r>
              <a:rPr lang="en-US" b="1">
                <a:latin typeface="Times" charset="0"/>
                <a:ea typeface="ＭＳ Ｐゴシック" charset="0"/>
                <a:cs typeface="ＭＳ Ｐゴシック" charset="0"/>
              </a:rPr>
              <a:t>As Israel and Judah face the judgment of dispersion for the one, and temporary exile for the other, history moves us from ROYALTY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the last of the three kinds of Biblical societies, CAPTIVITY.</a:t>
            </a:r>
          </a:p>
          <a:p>
            <a:r>
              <a:rPr lang="en-US" b="1">
                <a:latin typeface="Times" charset="0"/>
                <a:ea typeface="ＭＳ Ｐゴシック" charset="0"/>
                <a:cs typeface="ＭＳ Ｐゴシック" charset="0"/>
              </a:rPr>
              <a:t>////	Remember the geometric memory tool of A-R-C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come to the eighth Bible File folder, the one called...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CAPTIVITY</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Its time-line...moving now 500 years closer to the time of the Savior... about 500 BC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218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result is ANARCHY …leading us to the first of three kinds of societies.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CAPTIVITY's file folder from the Bible File sequence ready for the four items important to this period in the life of ancient Judah.</a:t>
            </a:r>
          </a:p>
        </p:txBody>
      </p:sp>
      <p:sp>
        <p:nvSpPr>
          <p:cNvPr id="12390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Babylon -- that enormous Oriental metropolis next to the Euphrates River -- is the site of JUDAH's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Remember, also, that Babylon -- located on your map many miles upstream from the Persian Gulf – was very near the heart of today's troubled Persian Gulf region in the Middle East.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the 70 years of Judah</a:t>
            </a:r>
            <a:r>
              <a:rPr lang="en-US" altLang="ja-JP" b="1">
                <a:latin typeface="Times" charset="0"/>
                <a:ea typeface="ＭＳ Ｐゴシック" charset="0"/>
                <a:cs typeface="ＭＳ Ｐゴシック" charset="0"/>
              </a:rPr>
              <a:t>'s exile, the Babylonian rulers allowed the captives from the SOUTHERN KINGDOM OF JUDAH to return to Jerusalem, and to rebuild their city, its walls and their Temple. </a:t>
            </a:r>
          </a:p>
          <a:p>
            <a:r>
              <a:rPr lang="en-US" b="1">
                <a:latin typeface="Times" charset="0"/>
                <a:ea typeface="ＭＳ Ｐゴシック" charset="0"/>
                <a:cs typeface="ＭＳ Ｐゴシック" charset="0"/>
              </a:rPr>
              <a:t>//// 	And it was during this time of the Babylonian Exile that the people of JUDAH came to be called Jews -- from the tribal name of JUDAH. </a:t>
            </a:r>
          </a:p>
          <a:p>
            <a:r>
              <a:rPr lang="en-US" b="1">
                <a:latin typeface="Times" charset="0"/>
                <a:ea typeface="ＭＳ Ｐゴシック" charset="0"/>
                <a:cs typeface="ＭＳ Ｐゴシック" charset="0"/>
              </a:rPr>
              <a:t>////	The worldwide Jewish tradition of the synagogue was also born in Babylon during Judah</a:t>
            </a:r>
            <a:r>
              <a:rPr lang="en-US" altLang="ja-JP" b="1">
                <a:latin typeface="Times" charset="0"/>
                <a:ea typeface="ＭＳ Ｐゴシック" charset="0"/>
                <a:cs typeface="ＭＳ Ｐゴシック" charset="0"/>
              </a:rPr>
              <a:t>'s Captivity or Exile.</a:t>
            </a:r>
          </a:p>
          <a:p>
            <a:r>
              <a:rPr lang="en-US" b="1">
                <a:latin typeface="Times" charset="0"/>
                <a:ea typeface="ＭＳ Ｐゴシック" charset="0"/>
                <a:cs typeface="ＭＳ Ｐゴシック" charset="0"/>
              </a:rPr>
              <a:t>////	The Return to The Land took place in 3 massive treks. These were difficult trips on foot from Babylon back to the Land.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THREE TREKS back to the land lasted about 100 years.  During that time some 50,000 people returned.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Even though some 50,000 Jews left Babylon to return to the Land of their Promise…</a:t>
            </a:r>
          </a:p>
          <a:p>
            <a:r>
              <a:rPr lang="en-US" b="1">
                <a:latin typeface="Times" charset="0"/>
                <a:ea typeface="ＭＳ Ｐゴシック" charset="0"/>
                <a:cs typeface="ＭＳ Ｐゴシック"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those difficult journeys back to Israel from Babylon, three famous names move into national leadership. </a:t>
            </a:r>
          </a:p>
          <a:p>
            <a:r>
              <a:rPr lang="en-US" b="1">
                <a:latin typeface="Times" charset="0"/>
                <a:ea typeface="ＭＳ Ｐゴシック" charset="0"/>
                <a:cs typeface="ＭＳ Ｐゴシック" charset="0"/>
              </a:rPr>
              <a:t>////	Remember those names by recalling the word Z-E-N...these three great men, sometimes called diplomat-priests, in order, were  </a:t>
            </a:r>
          </a:p>
          <a:p>
            <a:r>
              <a:rPr lang="en-US" b="1">
                <a:latin typeface="Times" charset="0"/>
                <a:ea typeface="ＭＳ Ｐゴシック" charset="0"/>
                <a:cs typeface="ＭＳ Ｐゴシック" charset="0"/>
              </a:rPr>
              <a:t>//// ZERUBBABEL... </a:t>
            </a:r>
          </a:p>
          <a:p>
            <a:r>
              <a:rPr lang="en-US" b="1">
                <a:latin typeface="Times" charset="0"/>
                <a:ea typeface="ＭＳ Ｐゴシック" charset="0"/>
                <a:cs typeface="ＭＳ Ｐゴシック" charset="0"/>
              </a:rPr>
              <a:t>//// EZRA...  and </a:t>
            </a:r>
          </a:p>
          <a:p>
            <a:r>
              <a:rPr lang="en-US" b="1">
                <a:latin typeface="Times" charset="0"/>
                <a:ea typeface="ＭＳ Ｐゴシック" charset="0"/>
                <a:cs typeface="ＭＳ Ｐゴシック" charset="0"/>
              </a:rPr>
              <a:t>//// NEHEMIAH.</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ZERUBBABEL is remembered because of his crucial role in beginning the rebuilding of the actual Temple structure, small though it was…</a:t>
            </a:r>
          </a:p>
          <a:p>
            <a:r>
              <a:rPr lang="en-US" b="1">
                <a:latin typeface="Times" charset="0"/>
                <a:ea typeface="ＭＳ Ｐゴシック" charset="0"/>
                <a:cs typeface="ＭＳ Ｐゴシック" charset="0"/>
              </a:rPr>
              <a:t>////	EZRA...the great priest who went to Jerusalem to teach the law of the Lord to the returned people...</a:t>
            </a:r>
          </a:p>
          <a:p>
            <a:r>
              <a:rPr lang="en-US" b="1">
                <a:latin typeface="Times" charset="0"/>
                <a:ea typeface="ＭＳ Ｐゴシック" charset="0"/>
                <a:cs typeface="ＭＳ Ｐゴシック" charset="0"/>
              </a:rPr>
              <a:t>////	While NEHEMIAH, that famed Old Testament administrator and leader, returned to rebuild the city</a:t>
            </a:r>
            <a:r>
              <a:rPr lang="en-US" altLang="ja-JP" b="1">
                <a:latin typeface="Times" charset="0"/>
                <a:ea typeface="ＭＳ Ｐゴシック" charset="0"/>
                <a:cs typeface="ＭＳ Ｐゴシック" charset="0"/>
              </a:rPr>
              <a:t>'s gates and walls.  In an astonishingly short time, he and his men rebuilt Jerusalem's crucial defenses. </a:t>
            </a:r>
          </a:p>
          <a:p>
            <a:r>
              <a:rPr lang="en-US" b="1">
                <a:latin typeface="Times" charset="0"/>
                <a:ea typeface="ＭＳ Ｐゴシック" charset="0"/>
                <a:cs typeface="ＭＳ Ｐゴシック" charset="0"/>
              </a:rPr>
              <a:t>////	These three great men…Z-E-N….Zerubbabel, Ezra and Nehemiah…the diplomat-priests…were at the center of Judah</a:t>
            </a:r>
            <a:r>
              <a:rPr lang="en-US" altLang="ja-JP" b="1">
                <a:latin typeface="Times" charset="0"/>
                <a:ea typeface="ＭＳ Ｐゴシック" charset="0"/>
                <a:cs typeface="ＭＳ Ｐゴシック" charset="0"/>
              </a:rPr>
              <a:t>'s return, carefully guiding the development of an exiled nation now back in its homeland.</a:t>
            </a:r>
            <a:endParaRPr lang="en-US" b="1">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fact, biblical scholars are quite certain that these archeological digs, in the heart of Jerusalem, are, indeed, the remains of those walls rebuilt by Nehemiah and his Jewish construction crews.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ANARCHY file in its proper place in THE BIBLE FILE line-up.</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ZERUBBABEL is remembered because of his crucial role in beginning the rebuilding of the actual Temple structure, small though it was…</a:t>
            </a:r>
          </a:p>
          <a:p>
            <a:r>
              <a:rPr lang="en-US" b="1">
                <a:latin typeface="Times" charset="0"/>
                <a:ea typeface="ＭＳ Ｐゴシック" charset="0"/>
                <a:cs typeface="ＭＳ Ｐゴシック" charset="0"/>
              </a:rPr>
              <a:t>////	EZRA...the great priest who went to Jerusalem to teach the law of the Lord to the returned people...</a:t>
            </a:r>
          </a:p>
          <a:p>
            <a:r>
              <a:rPr lang="en-US" b="1">
                <a:latin typeface="Times" charset="0"/>
                <a:ea typeface="ＭＳ Ｐゴシック" charset="0"/>
                <a:cs typeface="ＭＳ Ｐゴシック" charset="0"/>
              </a:rPr>
              <a:t>////	While NEHEMIAH, that famed Old Testament administrator and leader, returned to rebuild the city</a:t>
            </a:r>
            <a:r>
              <a:rPr lang="en-US" altLang="ja-JP" b="1">
                <a:latin typeface="Times" charset="0"/>
                <a:ea typeface="ＭＳ Ｐゴシック" charset="0"/>
                <a:cs typeface="ＭＳ Ｐゴシック" charset="0"/>
              </a:rPr>
              <a:t>'s gates and walls.  In an astonishingly short time, he and his men rebuilt Jerusalem's crucial defenses. </a:t>
            </a:r>
          </a:p>
          <a:p>
            <a:r>
              <a:rPr lang="en-US" b="1">
                <a:latin typeface="Times" charset="0"/>
                <a:ea typeface="ＭＳ Ｐゴシック" charset="0"/>
                <a:cs typeface="ＭＳ Ｐゴシック" charset="0"/>
              </a:rPr>
              <a:t>////	These three great men…Z-E-N….Zerubbabel, Ezra and Nehemiah…the diplomat-priests…were at the center of Judah</a:t>
            </a:r>
            <a:r>
              <a:rPr lang="en-US" altLang="ja-JP" b="1">
                <a:latin typeface="Times" charset="0"/>
                <a:ea typeface="ＭＳ Ｐゴシック" charset="0"/>
                <a:cs typeface="ＭＳ Ｐゴシック" charset="0"/>
              </a:rPr>
              <a:t>'s return, carefully guiding the development of an exiled nation now back in its homeland.</a:t>
            </a:r>
            <a:endParaRPr lang="en-US" b="1">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eighth file folder of CAPTIVITY in the series of ten BIBLE FILE FOLDERS we are at the end of the Old Testament…also bringing us to the end of the 3 great societies.…ANARCHY ...ROYALTY...and CAPTIVITY…</a:t>
            </a:r>
          </a:p>
          <a:p>
            <a:r>
              <a:rPr lang="en-US" b="1">
                <a:latin typeface="Times" charset="0"/>
                <a:ea typeface="ＭＳ Ｐゴシック" charset="0"/>
                <a:cs typeface="ＭＳ Ｐゴシック" charset="0"/>
              </a:rPr>
              <a:t>//// 	…and showing us in their complete presentations THE FOUR OLD TESTAMENT CONVENANT PROMISES…the ABRAHAMIC…the LAND…the DAVIDIC…and THE NEW COVENANTS.  Moving on now to SILENCE.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this time, the people recognized no central governing authority as they had back in Israel</a:t>
            </a:r>
            <a:r>
              <a:rPr lang="en-US" altLang="ja-JP" b="1">
                <a:latin typeface="Times" charset="0"/>
                <a:ea typeface="ＭＳ Ｐゴシック" charset="0"/>
                <a:cs typeface="ＭＳ Ｐゴシック" charset="0"/>
              </a:rPr>
              <a:t>'s earlier days --in the time of MOSES and JOSHUA.  Remember the A-R-C order?  ANARCHY, ROYALTY, CAPTIVITY…this is the first of the three kinds of societies or social structures… ANARCHY.</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during this era, God raised up a series of JUDGES to get the people back into righteous obedience to God and to bring them again in line toward the righteous life-style required by The Mosaic Law.  Many of the Judges were also great military leaders.</a:t>
            </a:r>
          </a:p>
          <a:p>
            <a:r>
              <a:rPr lang="en-US" b="1">
                <a:latin typeface="Times" charset="0"/>
                <a:ea typeface="ＭＳ Ｐゴシック" charset="0"/>
                <a:cs typeface="ＭＳ Ｐゴシック" charset="0"/>
              </a:rPr>
              <a:t>////	The time of the JUDGES was a period of Israel</a:t>
            </a:r>
            <a:r>
              <a:rPr lang="en-US" altLang="ja-JP" b="1">
                <a:latin typeface="Times" charset="0"/>
                <a:ea typeface="ＭＳ Ｐゴシック" charset="0"/>
                <a:cs typeface="ＭＳ Ｐゴシック" charset="0"/>
              </a:rPr>
              <a:t>'s national apostasy --- a falling away from the faith of Abraham. Circumstances go from bad to worse to good to bad to worse and on and on.  But every time events seem to be at their worst, God calls out a new JUDGE for the Israelites.</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4220229636"/>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10731717"/>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719231707"/>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9418546"/>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1844733"/>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358636"/>
      </p:ext>
    </p:extLst>
  </p:cSld>
  <p:clrMapOvr>
    <a:masterClrMapping/>
  </p:clrMapOvr>
  <p:transition xmlns:p14="http://schemas.microsoft.com/office/powerpoint/2010/mai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2575754"/>
      </p:ext>
    </p:extLst>
  </p:cSld>
  <p:clrMapOvr>
    <a:masterClrMapping/>
  </p:clrMapOvr>
  <p:transition xmlns:p14="http://schemas.microsoft.com/office/powerpoint/2010/mai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003780"/>
      </p:ext>
    </p:extLst>
  </p:cSld>
  <p:clrMapOvr>
    <a:masterClrMapping/>
  </p:clrMapOvr>
  <p:transition xmlns:p14="http://schemas.microsoft.com/office/powerpoint/2010/mai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61849658"/>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232049"/>
      </p:ext>
    </p:extLst>
  </p:cSld>
  <p:clrMapOvr>
    <a:masterClrMapping/>
  </p:clrMapOvr>
  <p:transition xmlns:p14="http://schemas.microsoft.com/office/powerpoint/2010/mai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0079230"/>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724949460"/>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2834783"/>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2688494"/>
      </p:ext>
    </p:extLst>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47205"/>
      </p:ext>
    </p:extLst>
  </p:cSld>
  <p:clrMapOvr>
    <a:masterClrMapping/>
  </p:clrMapOvr>
  <p:transition xmlns:p14="http://schemas.microsoft.com/office/powerpoint/2010/mai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2787328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257030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193982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01886970"/>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6301943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9926235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7286200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494082464"/>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1560830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177474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8909437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3781681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266356113"/>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40866667"/>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1140486094"/>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239930"/>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706666635"/>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210328170"/>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w="12700">
            <a:noFill/>
            <a:miter lim="800000"/>
            <a:headEnd/>
            <a:tailEnd/>
          </a:ln>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2006 </a:t>
            </a:r>
            <a:r>
              <a:rPr lang="en-US" sz="900" b="1" smtClean="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32888" cy="6845300"/>
            <a:chOff x="0" y="0"/>
            <a:chExt cx="5753" cy="4312"/>
          </a:xfrm>
        </p:grpSpPr>
        <p:sp>
          <p:nvSpPr>
            <p:cNvPr id="30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400">
                <a:solidFill>
                  <a:srgbClr val="FFFFFF"/>
                </a:solidFill>
                <a:latin typeface="Arial" charset="0"/>
                <a:ea typeface="ＭＳ Ｐゴシック" charset="-128"/>
                <a:cs typeface="ＭＳ Ｐゴシック" charset="-128"/>
              </a:endParaRPr>
            </a:p>
          </p:txBody>
        </p:sp>
        <p:grpSp>
          <p:nvGrpSpPr>
            <p:cNvPr id="103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charset="0"/>
                  <a:ea typeface="ＭＳ Ｐゴシック" charset="-128"/>
                  <a:cs typeface="ＭＳ Ｐゴシック" charset="-128"/>
                </a:endParaRPr>
              </a:p>
            </p:txBody>
          </p:sp>
          <p:sp>
            <p:nvSpPr>
              <p:cNvPr id="3078"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2"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5"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6"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7"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8"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sp>
            <p:nvSpPr>
              <p:cNvPr id="3099"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charset="-128"/>
                  <a:cs typeface="ＭＳ Ｐゴシック" charset="-128"/>
                </a:endParaRPr>
              </a:p>
            </p:txBody>
          </p:sp>
        </p:grpSp>
        <p:grpSp>
          <p:nvGrpSpPr>
            <p:cNvPr id="1031" name="Group 28"/>
            <p:cNvGrpSpPr>
              <a:grpSpLocks/>
            </p:cNvGrpSpPr>
            <p:nvPr/>
          </p:nvGrpSpPr>
          <p:grpSpPr bwMode="auto">
            <a:xfrm>
              <a:off x="0" y="0"/>
              <a:ext cx="1246" cy="1232"/>
              <a:chOff x="0" y="0"/>
              <a:chExt cx="1246" cy="1232"/>
            </a:xfrm>
          </p:grpSpPr>
          <p:sp>
            <p:nvSpPr>
              <p:cNvPr id="3101"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400">
                  <a:solidFill>
                    <a:srgbClr val="FFFFFF"/>
                  </a:solidFill>
                  <a:latin typeface="Arial" charset="0"/>
                  <a:ea typeface="ＭＳ Ｐゴシック" charset="-128"/>
                  <a:cs typeface="ＭＳ Ｐゴシック" charset="-128"/>
                </a:endParaRPr>
              </a:p>
            </p:txBody>
          </p:sp>
          <p:sp>
            <p:nvSpPr>
              <p:cNvPr id="3102"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400">
                  <a:solidFill>
                    <a:srgbClr val="FFFFFF"/>
                  </a:solidFill>
                  <a:latin typeface="Arial" charset="0"/>
                  <a:ea typeface="ＭＳ Ｐゴシック" charset="-128"/>
                  <a:cs typeface="ＭＳ Ｐゴシック" charset="-128"/>
                </a:endParaRPr>
              </a:p>
            </p:txBody>
          </p:sp>
          <p:sp>
            <p:nvSpPr>
              <p:cNvPr id="31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400">
                  <a:solidFill>
                    <a:srgbClr val="FFFFFF"/>
                  </a:solidFill>
                  <a:latin typeface="Arial" charset="0"/>
                  <a:ea typeface="ＭＳ Ｐゴシック" charset="-128"/>
                  <a:cs typeface="ＭＳ Ｐゴシック" charset="-128"/>
                </a:endParaRPr>
              </a:p>
            </p:txBody>
          </p:sp>
        </p:grpSp>
      </p:grpSp>
      <p:sp>
        <p:nvSpPr>
          <p:cNvPr id="3104"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1000" b="1">
                <a:solidFill>
                  <a:srgbClr val="FFFFFF"/>
                </a:solidFill>
                <a:latin typeface="Arial" charset="0"/>
                <a:ea typeface="ＭＳ Ｐゴシック" charset="-128"/>
                <a:cs typeface="ＭＳ Ｐゴシック" charset="-128"/>
              </a:rPr>
              <a:t>©2003 TBBMI</a:t>
            </a:r>
          </a:p>
        </p:txBody>
      </p:sp>
      <p:sp>
        <p:nvSpPr>
          <p:cNvPr id="3105" name="Rectangle 33"/>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9780053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28674283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2.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3.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3.jpe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20.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20.jpeg"/><Relationship Id="rId6" Type="http://schemas.openxmlformats.org/officeDocument/2006/relationships/image" Target="../media/image22.jpeg"/><Relationship Id="rId7" Type="http://schemas.openxmlformats.org/officeDocument/2006/relationships/image" Target="../media/image23.emf"/><Relationship Id="rId8" Type="http://schemas.openxmlformats.org/officeDocument/2006/relationships/oleObject" Target="../embeddings/oleObject1.bin"/><Relationship Id="rId9"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tags" Target="../tags/tag8.xml"/><Relationship Id="rId2"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0.jpeg"/><Relationship Id="rId5" Type="http://schemas.openxmlformats.org/officeDocument/2006/relationships/image" Target="../media/image29.jpeg"/><Relationship Id="rId6" Type="http://schemas.openxmlformats.org/officeDocument/2006/relationships/image" Target="../media/image30.e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1.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8.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323528" y="-838200"/>
            <a:ext cx="7772400" cy="838200"/>
          </a:xfrm>
          <a:noFill/>
        </p:spPr>
        <p:txBody>
          <a:bodyPr/>
          <a:lstStyle/>
          <a:p>
            <a:pPr algn="l" eaLnBrk="1" hangingPunct="1"/>
            <a:r>
              <a:rPr lang="en-US" sz="3600">
                <a:solidFill>
                  <a:srgbClr val="FFFF00"/>
                </a:solidFill>
                <a:latin typeface="Arial" charset="0"/>
                <a:ea typeface="ＭＳ Ｐゴシック" charset="0"/>
                <a:cs typeface="ＭＳ Ｐゴシック" charset="0"/>
              </a:rPr>
              <a:t>Chin</a:t>
            </a:r>
          </a:p>
        </p:txBody>
      </p:sp>
      <p:grpSp>
        <p:nvGrpSpPr>
          <p:cNvPr id="32772" name="Group 4"/>
          <p:cNvGrpSpPr>
            <a:grpSpLocks/>
          </p:cNvGrpSpPr>
          <p:nvPr/>
        </p:nvGrpSpPr>
        <p:grpSpPr bwMode="auto">
          <a:xfrm>
            <a:off x="76200" y="5435600"/>
            <a:ext cx="8596313" cy="1346200"/>
            <a:chOff x="48" y="3424"/>
            <a:chExt cx="5415" cy="848"/>
          </a:xfrm>
        </p:grpSpPr>
        <p:sp>
          <p:nvSpPr>
            <p:cNvPr id="16179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DDDDDD"/>
                  </a:outerShdw>
                </a:effectLst>
                <a:latin typeface="Times New Roman" charset="0"/>
                <a:ea typeface="굴림" charset="-127"/>
                <a:cs typeface="굴림" charset="-127"/>
              </a:endParaRPr>
            </a:p>
          </p:txBody>
        </p:sp>
        <p:sp>
          <p:nvSpPr>
            <p:cNvPr id="16179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6179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smtClean="0">
                  <a:solidFill>
                    <a:srgbClr val="FFFB0C"/>
                  </a:solidFill>
                  <a:latin typeface="Helvetica" charset="0"/>
                  <a:ea typeface="굴림" charset="-127"/>
                  <a:cs typeface="굴림" charset="-127"/>
                </a:rPr>
                <a:t>www.biblebasically.org</a:t>
              </a:r>
              <a:endParaRPr lang="en-US" altLang="ko-KR" sz="2000" dirty="0">
                <a:solidFill>
                  <a:srgbClr val="FFFB0C"/>
                </a:solidFill>
                <a:latin typeface="Helvetica" charset="0"/>
                <a:ea typeface="굴림" charset="-127"/>
                <a:cs typeface="굴림" charset="-127"/>
              </a:endParaRPr>
            </a:p>
          </p:txBody>
        </p:sp>
      </p:grpSp>
      <p:sp>
        <p:nvSpPr>
          <p:cNvPr id="32773"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2774"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charset="0"/>
                <a:ea typeface="굴림" charset="0"/>
                <a:cs typeface="굴림" charset="0"/>
              </a:rPr>
              <a:t>8.0.01.</a:t>
            </a:r>
          </a:p>
        </p:txBody>
      </p:sp>
      <p:sp>
        <p:nvSpPr>
          <p:cNvPr id="32775" name="Text Box 10"/>
          <p:cNvSpPr txBox="1">
            <a:spLocks noChangeArrowheads="1"/>
          </p:cNvSpPr>
          <p:nvPr/>
        </p:nvSpPr>
        <p:spPr bwMode="auto">
          <a:xfrm>
            <a:off x="8085790" y="6526927"/>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smtClean="0">
                <a:solidFill>
                  <a:srgbClr val="FFFFFF"/>
                </a:solidFill>
                <a:ea typeface="굴림" charset="0"/>
                <a:cs typeface="굴림" charset="0"/>
              </a:rPr>
              <a:t>01</a:t>
            </a:r>
            <a:endParaRPr lang="en-US" altLang="ko-KR" sz="1000" b="1" dirty="0">
              <a:solidFill>
                <a:srgbClr val="FFFFFF"/>
              </a:solidFill>
              <a:ea typeface="굴림" charset="0"/>
              <a:cs typeface="굴림" charset="0"/>
            </a:endParaRPr>
          </a:p>
        </p:txBody>
      </p:sp>
      <p:sp>
        <p:nvSpPr>
          <p:cNvPr id="32776" name="WordArt 11"/>
          <p:cNvSpPr>
            <a:spLocks noChangeArrowheads="1" noChangeShapeType="1" noTextEdit="1"/>
          </p:cNvSpPr>
          <p:nvPr/>
        </p:nvSpPr>
        <p:spPr bwMode="auto">
          <a:xfrm>
            <a:off x="685800" y="1600200"/>
            <a:ext cx="8077200" cy="3048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dirty="0">
                <a:solidFill>
                  <a:srgbClr val="FFFF00"/>
                </a:solidFill>
                <a:effectLst>
                  <a:outerShdw blurRad="63500" dist="35921" dir="2700000" algn="ctr" rotWithShape="0">
                    <a:srgbClr val="000000"/>
                  </a:outerShdw>
                </a:effectLst>
                <a:latin typeface="Impact"/>
                <a:ea typeface="Impact"/>
                <a:cs typeface="Impact"/>
              </a:rPr>
              <a:t>Lai </a:t>
            </a:r>
            <a:r>
              <a:rPr lang="en-US" sz="3600" kern="10" dirty="0" err="1">
                <a:solidFill>
                  <a:srgbClr val="FFFF00"/>
                </a:solidFill>
                <a:effectLst>
                  <a:outerShdw blurRad="63500" dist="35921" dir="2700000" algn="ctr" rotWithShape="0">
                    <a:srgbClr val="000000"/>
                  </a:outerShdw>
                </a:effectLst>
                <a:latin typeface="Impact"/>
                <a:ea typeface="Impact"/>
                <a:cs typeface="Impact"/>
              </a:rPr>
              <a:t>Siangtho</a:t>
            </a:r>
            <a:r>
              <a:rPr lang="en-US" sz="3600" kern="10" dirty="0">
                <a:solidFill>
                  <a:srgbClr val="FFFF00"/>
                </a:solidFill>
                <a:effectLst>
                  <a:outerShdw blurRad="63500" dist="35921" dir="2700000" algn="ctr" rotWithShape="0">
                    <a:srgbClr val="000000"/>
                  </a:outerShdw>
                </a:effectLst>
                <a:latin typeface="Impact"/>
                <a:ea typeface="Impact"/>
                <a:cs typeface="Impact"/>
              </a:rPr>
              <a:t>…</a:t>
            </a:r>
            <a:r>
              <a:rPr lang="en-US" sz="3600" kern="10" dirty="0" err="1">
                <a:solidFill>
                  <a:srgbClr val="FFFF00"/>
                </a:solidFill>
                <a:effectLst>
                  <a:outerShdw blurRad="63500" dist="35921" dir="2700000" algn="ctr" rotWithShape="0">
                    <a:srgbClr val="000000"/>
                  </a:outerShdw>
                </a:effectLst>
                <a:latin typeface="Impact"/>
                <a:ea typeface="Impact"/>
                <a:cs typeface="Impact"/>
              </a:rPr>
              <a:t>Abulpi</a:t>
            </a:r>
            <a:endParaRPr lang="en-US" sz="3600" kern="10" dirty="0">
              <a:solidFill>
                <a:srgbClr val="FFFF00"/>
              </a:solidFill>
              <a:effectLst>
                <a:outerShdw blurRad="63500" dist="35921" dir="2700000" algn="ctr" rotWithShape="0">
                  <a:srgbClr val="000000"/>
                </a:outerShdw>
              </a:effectLst>
              <a:latin typeface="Impact"/>
              <a:ea typeface="Impact"/>
              <a:cs typeface="Impact"/>
            </a:endParaRPr>
          </a:p>
        </p:txBody>
      </p:sp>
      <p:sp>
        <p:nvSpPr>
          <p:cNvPr id="12" name="Rectangle 11"/>
          <p:cNvSpPr>
            <a:spLocks noChangeArrowheads="1"/>
          </p:cNvSpPr>
          <p:nvPr/>
        </p:nvSpPr>
        <p:spPr bwMode="auto">
          <a:xfrm>
            <a:off x="-36512" y="5445224"/>
            <a:ext cx="9252520" cy="141277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eaLnBrk="1" hangingPunct="1">
              <a:spcBef>
                <a:spcPct val="20000"/>
              </a:spcBef>
              <a:spcAft>
                <a:spcPts val="0"/>
              </a:spcAft>
              <a:buClr>
                <a:srgbClr val="FFCC00"/>
              </a:buClr>
              <a:buSzPct val="70000"/>
              <a:buFont typeface="Wingdings" charset="0"/>
              <a:buNone/>
              <a:defRPr/>
            </a:pPr>
            <a:r>
              <a:rPr lang="en-US" sz="2000" b="1" kern="0" dirty="0" smtClean="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smtClean="0">
                <a:solidFill>
                  <a:srgbClr val="FFFFFF"/>
                </a:solidFill>
                <a:effectLst>
                  <a:outerShdw blurRad="38100" dist="38100" dir="2700000" algn="tl">
                    <a:srgbClr val="000000"/>
                  </a:outerShdw>
                </a:effectLst>
                <a:latin typeface="Arial"/>
                <a:cs typeface="Arial"/>
              </a:rPr>
              <a:t>BibleBasically.org</a:t>
            </a:r>
            <a:r>
              <a:rPr lang="en-US" sz="2000" b="1" kern="0" dirty="0" smtClean="0">
                <a:solidFill>
                  <a:srgbClr val="FFFFFF"/>
                </a:solidFill>
                <a:effectLst>
                  <a:outerShdw blurRad="38100" dist="38100" dir="2700000" algn="tl">
                    <a:srgbClr val="000000"/>
                  </a:outerShdw>
                </a:effectLst>
                <a:latin typeface="Arial"/>
                <a:cs typeface="Arial"/>
              </a:rPr>
              <a:t/>
            </a:r>
            <a:br>
              <a:rPr lang="en-US" sz="2000" b="1" kern="0" dirty="0" smtClean="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Taught by Dr</a:t>
            </a:r>
            <a:r>
              <a:rPr lang="en-US" sz="2000" b="1" kern="0" dirty="0">
                <a:solidFill>
                  <a:srgbClr val="FFFFFF"/>
                </a:solidFill>
                <a:effectLst>
                  <a:outerShdw blurRad="38100" dist="38100" dir="2700000" algn="tl">
                    <a:srgbClr val="000000"/>
                  </a:outerShdw>
                </a:effectLst>
                <a:latin typeface="Arial"/>
                <a:cs typeface="Arial"/>
              </a:rPr>
              <a:t>.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96590008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9763" y="1011238"/>
            <a:ext cx="1800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UKNA OMLO</a:t>
            </a:r>
          </a:p>
          <a:p>
            <a:endParaRPr lang="en-US" sz="2000" b="1">
              <a:solidFill>
                <a:schemeClr val="accent2"/>
              </a:solidFill>
              <a:latin typeface="Times"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7" name="Rectangle 10"/>
          <p:cNvSpPr>
            <a:spLocks noChangeArrowheads="1"/>
          </p:cNvSpPr>
          <p:nvPr/>
        </p:nvSpPr>
        <p:spPr bwMode="auto">
          <a:xfrm>
            <a:off x="3411538" y="1765300"/>
            <a:ext cx="2576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THUKHEN TE</a:t>
            </a: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2"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220027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Thukhen</a:t>
            </a:r>
            <a:r>
              <a:rPr lang="en-US" sz="1600" b="1" dirty="0">
                <a:solidFill>
                  <a:schemeClr val="tx1"/>
                </a:solidFill>
                <a:latin typeface="Comic Sans MS" pitchFamily="-112" charset="0"/>
                <a:ea typeface="+mn-ea"/>
                <a:cs typeface="+mn-cs"/>
              </a:rPr>
              <a:t>. 2:16-19</a:t>
            </a:r>
          </a:p>
        </p:txBody>
      </p:sp>
      <p:sp>
        <p:nvSpPr>
          <p:cNvPr id="20494"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0495"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1874838" cy="59340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defRPr/>
            </a:pPr>
            <a:r>
              <a:rPr lang="en-US" sz="2400" b="1">
                <a:solidFill>
                  <a:srgbClr val="0831AD"/>
                </a:solidFill>
                <a:latin typeface="Helvetica" pitchFamily="-112" charset="0"/>
                <a:ea typeface="Times" pitchFamily="-112" charset="0"/>
                <a:cs typeface="Times" pitchFamily="-112" charset="0"/>
              </a:rPr>
              <a:t>Othniel</a:t>
            </a:r>
          </a:p>
          <a:p>
            <a:pPr algn="ctr">
              <a:defRPr/>
            </a:pPr>
            <a:r>
              <a:rPr lang="en-US" sz="2400" b="1">
                <a:solidFill>
                  <a:srgbClr val="0831AD"/>
                </a:solidFill>
                <a:latin typeface="Helvetica" pitchFamily="-112" charset="0"/>
                <a:ea typeface="Times" pitchFamily="-112" charset="0"/>
                <a:cs typeface="Times" pitchFamily="-112" charset="0"/>
              </a:rPr>
              <a:t>Ehud</a:t>
            </a:r>
          </a:p>
          <a:p>
            <a:pPr algn="ctr">
              <a:defRPr/>
            </a:pPr>
            <a:r>
              <a:rPr lang="en-US" sz="2400" b="1">
                <a:solidFill>
                  <a:srgbClr val="0831AD"/>
                </a:solidFill>
                <a:latin typeface="Helvetica" pitchFamily="-112" charset="0"/>
                <a:ea typeface="Times" pitchFamily="-112" charset="0"/>
                <a:cs typeface="Times" pitchFamily="-112" charset="0"/>
              </a:rPr>
              <a:t>Shamgar</a:t>
            </a:r>
          </a:p>
          <a:p>
            <a:pPr algn="ctr">
              <a:defRPr/>
            </a:pPr>
            <a:r>
              <a:rPr lang="en-US" sz="2400" b="1">
                <a:solidFill>
                  <a:srgbClr val="0831AD"/>
                </a:solidFill>
                <a:latin typeface="Helvetica" pitchFamily="-112" charset="0"/>
                <a:ea typeface="Times" pitchFamily="-112" charset="0"/>
                <a:cs typeface="Times" pitchFamily="-112" charset="0"/>
              </a:rPr>
              <a:t>Deborah &amp; Barak</a:t>
            </a:r>
            <a:endParaRPr lang="en-US" sz="2400" b="1">
              <a:solidFill>
                <a:srgbClr val="0831AD"/>
              </a:solidFill>
              <a:latin typeface="Times" pitchFamily="-112" charset="0"/>
              <a:ea typeface="Times" pitchFamily="-112" charset="0"/>
              <a:cs typeface="Times" pitchFamily="-112" charset="0"/>
            </a:endParaRPr>
          </a:p>
          <a:p>
            <a:pPr algn="ctr">
              <a:defRPr/>
            </a:pPr>
            <a:r>
              <a:rPr lang="en-US" sz="2400" b="1">
                <a:solidFill>
                  <a:srgbClr val="0831AD"/>
                </a:solidFill>
                <a:latin typeface="Helvetica" pitchFamily="-112" charset="0"/>
                <a:ea typeface="Times" pitchFamily="-112" charset="0"/>
                <a:cs typeface="Times" pitchFamily="-112" charset="0"/>
              </a:rPr>
              <a:t>Jair</a:t>
            </a:r>
          </a:p>
          <a:p>
            <a:pPr algn="ctr">
              <a:defRPr/>
            </a:pPr>
            <a:r>
              <a:rPr lang="en-US" sz="2400" b="1">
                <a:solidFill>
                  <a:srgbClr val="0831AD"/>
                </a:solidFill>
                <a:latin typeface="Helvetica" pitchFamily="-112" charset="0"/>
                <a:ea typeface="Times" pitchFamily="-112" charset="0"/>
                <a:cs typeface="Times" pitchFamily="-112" charset="0"/>
              </a:rPr>
              <a:t>Abimelech</a:t>
            </a:r>
          </a:p>
          <a:p>
            <a:pPr algn="ctr">
              <a:defRPr/>
            </a:pPr>
            <a:r>
              <a:rPr lang="en-US" sz="2400" b="1">
                <a:solidFill>
                  <a:srgbClr val="0831AD"/>
                </a:solidFill>
                <a:latin typeface="Helvetica" pitchFamily="-112" charset="0"/>
                <a:ea typeface="Times" pitchFamily="-112" charset="0"/>
                <a:cs typeface="Times" pitchFamily="-112" charset="0"/>
              </a:rPr>
              <a:t>Tola </a:t>
            </a:r>
          </a:p>
          <a:p>
            <a:pPr algn="ctr">
              <a:defRPr/>
            </a:pPr>
            <a:r>
              <a:rPr lang="en-US" sz="2400" b="1">
                <a:solidFill>
                  <a:srgbClr val="0831AD"/>
                </a:solidFill>
                <a:latin typeface="Helvetica" pitchFamily="-112" charset="0"/>
                <a:ea typeface="Times" pitchFamily="-112" charset="0"/>
                <a:cs typeface="Times" pitchFamily="-112" charset="0"/>
              </a:rPr>
              <a:t>Gideon </a:t>
            </a:r>
            <a:endParaRPr lang="en-US" sz="2400" b="1">
              <a:solidFill>
                <a:srgbClr val="0831AD"/>
              </a:solidFill>
              <a:latin typeface="Times" pitchFamily="-112" charset="0"/>
              <a:ea typeface="Times" pitchFamily="-112" charset="0"/>
              <a:cs typeface="Times" pitchFamily="-112" charset="0"/>
            </a:endParaRPr>
          </a:p>
          <a:p>
            <a:pPr algn="ctr">
              <a:defRPr/>
            </a:pPr>
            <a:r>
              <a:rPr lang="en-US" sz="2400" b="1">
                <a:solidFill>
                  <a:srgbClr val="0831AD"/>
                </a:solidFill>
                <a:latin typeface="Helvetica" pitchFamily="-112" charset="0"/>
                <a:ea typeface="Times" pitchFamily="-112" charset="0"/>
                <a:cs typeface="Times" pitchFamily="-112" charset="0"/>
              </a:rPr>
              <a:t>Jephthah </a:t>
            </a:r>
          </a:p>
          <a:p>
            <a:pPr algn="ctr">
              <a:defRPr/>
            </a:pPr>
            <a:r>
              <a:rPr lang="en-US" sz="2400" b="1">
                <a:solidFill>
                  <a:srgbClr val="0831AD"/>
                </a:solidFill>
                <a:latin typeface="Helvetica" pitchFamily="-112" charset="0"/>
                <a:ea typeface="Times" pitchFamily="-112" charset="0"/>
                <a:cs typeface="Times" pitchFamily="-112" charset="0"/>
              </a:rPr>
              <a:t>Ibzan </a:t>
            </a:r>
          </a:p>
          <a:p>
            <a:pPr algn="ctr">
              <a:defRPr/>
            </a:pPr>
            <a:r>
              <a:rPr lang="en-US" sz="2400" b="1">
                <a:solidFill>
                  <a:srgbClr val="0831AD"/>
                </a:solidFill>
                <a:latin typeface="Helvetica" pitchFamily="-112" charset="0"/>
                <a:ea typeface="Times" pitchFamily="-112" charset="0"/>
                <a:cs typeface="Times" pitchFamily="-112" charset="0"/>
              </a:rPr>
              <a:t>Elon </a:t>
            </a:r>
          </a:p>
          <a:p>
            <a:pPr algn="ctr">
              <a:defRPr/>
            </a:pPr>
            <a:r>
              <a:rPr lang="en-US" sz="2400" b="1">
                <a:solidFill>
                  <a:srgbClr val="0831AD"/>
                </a:solidFill>
                <a:latin typeface="Helvetica" pitchFamily="-112" charset="0"/>
                <a:ea typeface="Times" pitchFamily="-112" charset="0"/>
                <a:cs typeface="Times" pitchFamily="-112" charset="0"/>
              </a:rPr>
              <a:t>Abdon</a:t>
            </a:r>
            <a:endParaRPr lang="en-US" sz="2400" b="1">
              <a:solidFill>
                <a:srgbClr val="0831AD"/>
              </a:solidFill>
              <a:latin typeface="Times" pitchFamily="-112" charset="0"/>
              <a:ea typeface="Times" pitchFamily="-112" charset="0"/>
              <a:cs typeface="Times" pitchFamily="-112" charset="0"/>
            </a:endParaRPr>
          </a:p>
          <a:p>
            <a:pPr algn="ctr">
              <a:defRPr/>
            </a:pPr>
            <a:r>
              <a:rPr lang="en-US" sz="2400" b="1">
                <a:solidFill>
                  <a:srgbClr val="0831AD"/>
                </a:solidFill>
                <a:latin typeface="Helvetica" pitchFamily="-112" charset="0"/>
                <a:ea typeface="Times" pitchFamily="-112" charset="0"/>
                <a:cs typeface="Times" pitchFamily="-112" charset="0"/>
              </a:rPr>
              <a:t>Samson</a:t>
            </a:r>
          </a:p>
          <a:p>
            <a:pPr algn="ctr">
              <a:defRPr/>
            </a:pPr>
            <a:r>
              <a:rPr lang="en-US" sz="2400" b="1">
                <a:solidFill>
                  <a:srgbClr val="0831AD"/>
                </a:solidFill>
                <a:latin typeface="Helvetica" pitchFamily="-112" charset="0"/>
                <a:ea typeface="Times" pitchFamily="-112" charset="0"/>
                <a:cs typeface="Times" pitchFamily="-112" charset="0"/>
              </a:rPr>
              <a:t>Eli</a:t>
            </a:r>
          </a:p>
          <a:p>
            <a:pPr algn="ctr">
              <a:defRPr/>
            </a:pPr>
            <a:r>
              <a:rPr lang="en-US" sz="2400" b="1">
                <a:solidFill>
                  <a:srgbClr val="0831AD"/>
                </a:solidFill>
                <a:latin typeface="Helvetica" pitchFamily="-112" charset="0"/>
                <a:ea typeface="Times" pitchFamily="-112" charset="0"/>
                <a:cs typeface="Times" pitchFamily="-112" charset="0"/>
              </a:rPr>
              <a:t>Samuel</a:t>
            </a:r>
          </a:p>
        </p:txBody>
      </p:sp>
      <p:sp>
        <p:nvSpPr>
          <p:cNvPr id="580630" name="Text Box 22"/>
          <p:cNvSpPr txBox="1">
            <a:spLocks noChangeArrowheads="1"/>
          </p:cNvSpPr>
          <p:nvPr/>
        </p:nvSpPr>
        <p:spPr bwMode="auto">
          <a:xfrm>
            <a:off x="-346075" y="3365500"/>
            <a:ext cx="6870700" cy="258603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en-US" sz="3600" b="1" i="1" smtClean="0">
                <a:solidFill>
                  <a:srgbClr val="1CFF23"/>
                </a:solidFill>
                <a:latin typeface="Comic Sans MS" charset="0"/>
              </a:rPr>
              <a:t>Nang i simdan tawh ki </a:t>
            </a:r>
          </a:p>
          <a:p>
            <a:pPr algn="r">
              <a:spcBef>
                <a:spcPct val="50000"/>
              </a:spcBef>
              <a:defRPr/>
            </a:pPr>
            <a:r>
              <a:rPr lang="en-US" sz="3600" b="1" i="1" smtClean="0">
                <a:solidFill>
                  <a:srgbClr val="1CFF23"/>
                </a:solidFill>
                <a:latin typeface="Comic Sans MS" charset="0"/>
              </a:rPr>
              <a:t>zui in…</a:t>
            </a:r>
            <a:r>
              <a:rPr lang="en-US" sz="3600" b="1" i="1" smtClean="0">
                <a:solidFill>
                  <a:srgbClr val="FFFF00"/>
                </a:solidFill>
                <a:latin typeface="Comic Sans MS" charset="0"/>
              </a:rPr>
              <a:t> TANGLAI ISRAEL HUN THUKHEN TE             13 leh 15 kikal om</a:t>
            </a:r>
          </a:p>
        </p:txBody>
      </p:sp>
      <p:grpSp>
        <p:nvGrpSpPr>
          <p:cNvPr id="20499" name="Group 23"/>
          <p:cNvGrpSpPr>
            <a:grpSpLocks/>
          </p:cNvGrpSpPr>
          <p:nvPr/>
        </p:nvGrpSpPr>
        <p:grpSpPr bwMode="auto">
          <a:xfrm>
            <a:off x="7983538" y="3429000"/>
            <a:ext cx="974725" cy="633413"/>
            <a:chOff x="5029" y="2160"/>
            <a:chExt cx="614" cy="399"/>
          </a:xfrm>
        </p:grpSpPr>
        <p:sp>
          <p:nvSpPr>
            <p:cNvPr id="20506"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7"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8" name="Rectangle 26"/>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9"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10"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11"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12"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13"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5" name="Rectangle 33"/>
            <p:cNvSpPr>
              <a:spLocks noChangeArrowheads="1"/>
            </p:cNvSpPr>
            <p:nvPr/>
          </p:nvSpPr>
          <p:spPr bwMode="auto">
            <a:xfrm>
              <a:off x="5136" y="2278"/>
              <a:ext cx="4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a:t>
              </a:r>
            </a:p>
          </p:txBody>
        </p:sp>
        <p:sp>
          <p:nvSpPr>
            <p:cNvPr id="20516" name="Rectangle 34"/>
            <p:cNvSpPr>
              <a:spLocks noChangeArrowheads="1"/>
            </p:cNvSpPr>
            <p:nvPr/>
          </p:nvSpPr>
          <p:spPr bwMode="auto">
            <a:xfrm>
              <a:off x="5029" y="2160"/>
              <a:ext cx="4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grpSp>
      <p:sp>
        <p:nvSpPr>
          <p:cNvPr id="580643" name="Text Box 35"/>
          <p:cNvSpPr txBox="1">
            <a:spLocks noChangeArrowheads="1"/>
          </p:cNvSpPr>
          <p:nvPr/>
        </p:nvSpPr>
        <p:spPr bwMode="auto">
          <a:xfrm>
            <a:off x="6572250" y="1541463"/>
            <a:ext cx="1874838"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defRPr/>
            </a:pPr>
            <a:r>
              <a:rPr lang="en-US" sz="2400" b="1">
                <a:solidFill>
                  <a:srgbClr val="FFF30C"/>
                </a:solidFill>
                <a:latin typeface="Helvetica" pitchFamily="-112" charset="0"/>
                <a:ea typeface="Times" pitchFamily="-112" charset="0"/>
                <a:cs typeface="Times" pitchFamily="-112" charset="0"/>
              </a:rPr>
              <a:t>Deborah &amp; Barak</a:t>
            </a:r>
          </a:p>
        </p:txBody>
      </p:sp>
      <p:sp>
        <p:nvSpPr>
          <p:cNvPr id="580644" name="Text Box 36"/>
          <p:cNvSpPr txBox="1">
            <a:spLocks noChangeArrowheads="1"/>
          </p:cNvSpPr>
          <p:nvPr/>
        </p:nvSpPr>
        <p:spPr bwMode="auto">
          <a:xfrm>
            <a:off x="6559550" y="3370263"/>
            <a:ext cx="18748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defRPr/>
            </a:pPr>
            <a:r>
              <a:rPr lang="en-US" sz="2400" b="1">
                <a:solidFill>
                  <a:srgbClr val="FFF30C"/>
                </a:solidFill>
                <a:latin typeface="Helvetica" pitchFamily="-112" charset="0"/>
                <a:ea typeface="Times" pitchFamily="-112" charset="0"/>
                <a:cs typeface="Times" pitchFamily="-112" charset="0"/>
              </a:rPr>
              <a:t>Gideon </a:t>
            </a:r>
          </a:p>
        </p:txBody>
      </p:sp>
      <p:sp>
        <p:nvSpPr>
          <p:cNvPr id="580645" name="Text Box 37"/>
          <p:cNvSpPr txBox="1">
            <a:spLocks noChangeArrowheads="1"/>
          </p:cNvSpPr>
          <p:nvPr/>
        </p:nvSpPr>
        <p:spPr bwMode="auto">
          <a:xfrm>
            <a:off x="6565900" y="5199063"/>
            <a:ext cx="18748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defRPr/>
            </a:pPr>
            <a:r>
              <a:rPr lang="en-US" sz="2400" b="1">
                <a:solidFill>
                  <a:srgbClr val="FFF30C"/>
                </a:solidFill>
                <a:latin typeface="Helvetica" pitchFamily="-112" charset="0"/>
                <a:ea typeface="Times" pitchFamily="-112" charset="0"/>
                <a:cs typeface="Times" pitchFamily="-112" charset="0"/>
              </a:rPr>
              <a:t>Samson</a:t>
            </a:r>
          </a:p>
        </p:txBody>
      </p:sp>
      <p:grpSp>
        <p:nvGrpSpPr>
          <p:cNvPr id="20503" name="Group 37"/>
          <p:cNvGrpSpPr>
            <a:grpSpLocks/>
          </p:cNvGrpSpPr>
          <p:nvPr/>
        </p:nvGrpSpPr>
        <p:grpSpPr bwMode="auto">
          <a:xfrm>
            <a:off x="519113" y="117475"/>
            <a:ext cx="854075" cy="1720850"/>
            <a:chOff x="519113" y="312738"/>
            <a:chExt cx="854075" cy="1910769"/>
          </a:xfrm>
        </p:grpSpPr>
        <p:sp>
          <p:nvSpPr>
            <p:cNvPr id="39" name="Rectangle 3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2938463" y="1042988"/>
            <a:ext cx="3786187" cy="18129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dirty="0">
                <a:solidFill>
                  <a:srgbClr val="51DC00"/>
                </a:solidFill>
                <a:latin typeface="Helvetica" charset="0"/>
                <a:ea typeface="ＭＳ Ｐゴシック" charset="-128"/>
                <a:cs typeface="+mn-cs"/>
              </a:rPr>
              <a:t>ISRAEL GAMSUNG</a:t>
            </a:r>
            <a:endParaRPr lang="en-US" b="1" dirty="0">
              <a:solidFill>
                <a:srgbClr val="FAFD00"/>
              </a:solidFill>
              <a:latin typeface="Helvetica" charset="0"/>
              <a:ea typeface="ＭＳ Ｐゴシック" charset="-128"/>
              <a:cs typeface="+mn-cs"/>
            </a:endParaRPr>
          </a:p>
          <a:p>
            <a:pPr algn="ctr">
              <a:defRPr/>
            </a:pPr>
            <a:r>
              <a:rPr lang="en-US" b="1" dirty="0">
                <a:solidFill>
                  <a:srgbClr val="FAFD00"/>
                </a:solidFill>
                <a:latin typeface="Helvetica" charset="0"/>
                <a:ea typeface="ＭＳ Ｐゴシック" charset="-128"/>
                <a:cs typeface="+mn-cs"/>
              </a:rPr>
              <a:t>THUKHEN TE TAMPI </a:t>
            </a:r>
          </a:p>
          <a:p>
            <a:pPr algn="ctr">
              <a:defRPr/>
            </a:pPr>
            <a:r>
              <a:rPr lang="en-US" b="1" dirty="0">
                <a:solidFill>
                  <a:srgbClr val="FAFD00"/>
                </a:solidFill>
                <a:latin typeface="Helvetica" charset="0"/>
                <a:ea typeface="ＭＳ Ｐゴシック" charset="-128"/>
                <a:cs typeface="+mn-cs"/>
              </a:rPr>
              <a:t>LAKPAN...</a:t>
            </a:r>
          </a:p>
          <a:p>
            <a:pPr algn="ctr">
              <a:defRPr/>
            </a:pPr>
            <a:endParaRPr lang="en-US" b="1" dirty="0">
              <a:solidFill>
                <a:srgbClr val="51DC00"/>
              </a:solidFill>
              <a:latin typeface="Helvetica" charset="0"/>
              <a:ea typeface="ＭＳ Ｐゴシック" charset="-128"/>
              <a:cs typeface="+mn-cs"/>
            </a:endParaRPr>
          </a:p>
        </p:txBody>
      </p:sp>
      <p:sp>
        <p:nvSpPr>
          <p:cNvPr id="581635" name="Text Box 3"/>
          <p:cNvSpPr txBox="1">
            <a:spLocks noChangeArrowheads="1"/>
          </p:cNvSpPr>
          <p:nvPr/>
        </p:nvSpPr>
        <p:spPr bwMode="auto">
          <a:xfrm>
            <a:off x="1841500" y="2544763"/>
            <a:ext cx="6188075" cy="13858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en-US" b="1" smtClean="0">
                <a:solidFill>
                  <a:srgbClr val="51DC00"/>
                </a:solidFill>
                <a:latin typeface="Helvetica" charset="0"/>
              </a:rPr>
              <a:t>A NUNUNG PEN LEH A LIAN PEN,</a:t>
            </a:r>
          </a:p>
          <a:p>
            <a:pPr algn="ctr">
              <a:defRPr/>
            </a:pPr>
            <a:r>
              <a:rPr lang="ja-JP" altLang="en-US" b="1" smtClean="0">
                <a:solidFill>
                  <a:srgbClr val="FAFD00"/>
                </a:solidFill>
                <a:latin typeface="Helvetica" charset="0"/>
              </a:rPr>
              <a:t>“</a:t>
            </a:r>
            <a:r>
              <a:rPr lang="en-US" b="1" smtClean="0">
                <a:solidFill>
                  <a:srgbClr val="FAFD00"/>
                </a:solidFill>
                <a:latin typeface="Helvetica" charset="0"/>
              </a:rPr>
              <a:t>ETTEH HUAI A NUNGTA,</a:t>
            </a:r>
            <a:r>
              <a:rPr lang="ja-JP" altLang="en-US" b="1" smtClean="0">
                <a:solidFill>
                  <a:srgbClr val="FAFD00"/>
                </a:solidFill>
                <a:latin typeface="Helvetica" charset="0"/>
              </a:rPr>
              <a:t>”</a:t>
            </a:r>
            <a:r>
              <a:rPr lang="en-US" b="1" smtClean="0">
                <a:solidFill>
                  <a:srgbClr val="FAFD00"/>
                </a:solidFill>
                <a:latin typeface="Helvetica" charset="0"/>
              </a:rPr>
              <a:t> </a:t>
            </a:r>
          </a:p>
          <a:p>
            <a:pPr algn="ctr">
              <a:defRPr/>
            </a:pPr>
            <a:r>
              <a:rPr lang="en-US" b="1" smtClean="0">
                <a:solidFill>
                  <a:srgbClr val="51DC00"/>
                </a:solidFill>
                <a:latin typeface="Helvetica" charset="0"/>
              </a:rPr>
              <a:t>PA IN...</a:t>
            </a: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253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2534" name="Group 9"/>
          <p:cNvGrpSpPr>
            <a:grpSpLocks/>
          </p:cNvGrpSpPr>
          <p:nvPr/>
        </p:nvGrpSpPr>
        <p:grpSpPr bwMode="auto">
          <a:xfrm>
            <a:off x="7983538" y="3429000"/>
            <a:ext cx="974725" cy="633413"/>
            <a:chOff x="5029" y="2160"/>
            <a:chExt cx="614" cy="399"/>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8"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p:cNvSpPr>
              <a:spLocks noChangeArrowheads="1"/>
            </p:cNvSpPr>
            <p:nvPr/>
          </p:nvSpPr>
          <p:spPr bwMode="auto">
            <a:xfrm>
              <a:off x="5136" y="2278"/>
              <a:ext cx="4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a:t>
              </a:r>
            </a:p>
          </p:txBody>
        </p:sp>
        <p:sp>
          <p:nvSpPr>
            <p:cNvPr id="22552" name="Rectangle 20"/>
            <p:cNvSpPr>
              <a:spLocks noChangeArrowheads="1"/>
            </p:cNvSpPr>
            <p:nvPr/>
          </p:nvSpPr>
          <p:spPr bwMode="auto">
            <a:xfrm>
              <a:off x="5029" y="2160"/>
              <a:ext cx="4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grpSp>
      <p:sp>
        <p:nvSpPr>
          <p:cNvPr id="22535"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sp>
        <p:nvSpPr>
          <p:cNvPr id="22537"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2538"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grpSp>
        <p:nvGrpSpPr>
          <p:cNvPr id="22539" name="Group 26"/>
          <p:cNvGrpSpPr>
            <a:grpSpLocks/>
          </p:cNvGrpSpPr>
          <p:nvPr/>
        </p:nvGrpSpPr>
        <p:grpSpPr bwMode="auto">
          <a:xfrm>
            <a:off x="519113" y="117475"/>
            <a:ext cx="854075" cy="1720850"/>
            <a:chOff x="519113" y="312738"/>
            <a:chExt cx="854075" cy="1910769"/>
          </a:xfrm>
        </p:grpSpPr>
        <p:sp>
          <p:nvSpPr>
            <p:cNvPr id="28" name="Rectangle 2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2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ea typeface="ＭＳ Ｐゴシック" charset="-128"/>
                <a:cs typeface="+mn-cs"/>
              </a:rPr>
              <a:t>BUT OF THE</a:t>
            </a:r>
          </a:p>
          <a:p>
            <a:pPr algn="ctr">
              <a:defRPr/>
            </a:pPr>
            <a:r>
              <a:rPr lang="en-US" b="1">
                <a:solidFill>
                  <a:srgbClr val="FAFD00"/>
                </a:solidFill>
                <a:latin typeface="Helvetica" charset="0"/>
                <a:ea typeface="ＭＳ Ｐゴシック" charset="-128"/>
                <a:cs typeface="+mn-cs"/>
              </a:rPr>
              <a:t>MANY JUDGES </a:t>
            </a:r>
          </a:p>
          <a:p>
            <a:pPr algn="ctr">
              <a:defRPr/>
            </a:pPr>
            <a:r>
              <a:rPr lang="en-US" b="1">
                <a:solidFill>
                  <a:srgbClr val="FAFD00"/>
                </a:solidFill>
                <a:latin typeface="Helvetica" charset="0"/>
                <a:ea typeface="ＭＳ Ｐゴシック" charset="-128"/>
                <a:cs typeface="+mn-cs"/>
              </a:rPr>
              <a:t>OF</a:t>
            </a:r>
          </a:p>
          <a:p>
            <a:pPr algn="ctr">
              <a:defRPr/>
            </a:pPr>
            <a:r>
              <a:rPr lang="en-US" b="1">
                <a:solidFill>
                  <a:srgbClr val="FAFD00"/>
                </a:solidFill>
                <a:latin typeface="Helvetica" charset="0"/>
                <a:ea typeface="ＭＳ Ｐゴシック" charset="-128"/>
                <a:cs typeface="+mn-cs"/>
              </a:rPr>
              <a:t>ISRAEL...</a:t>
            </a:r>
          </a:p>
          <a:p>
            <a:pPr algn="ctr">
              <a:defRPr/>
            </a:pPr>
            <a:endParaRPr lang="en-US" b="1">
              <a:solidFill>
                <a:srgbClr val="51DC00"/>
              </a:solidFill>
              <a:latin typeface="Helvetica" charset="0"/>
              <a:ea typeface="ＭＳ Ｐゴシック" charset="-128"/>
              <a:cs typeface="+mn-cs"/>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en-US" b="1" smtClean="0">
                <a:solidFill>
                  <a:srgbClr val="51DC00"/>
                </a:solidFill>
                <a:latin typeface="Helvetica" charset="0"/>
              </a:rPr>
              <a:t>THE LAST AND GREATEST,</a:t>
            </a:r>
          </a:p>
          <a:p>
            <a:pPr algn="ctr">
              <a:defRPr/>
            </a:pPr>
            <a:r>
              <a:rPr lang="en-US" b="1" smtClean="0">
                <a:solidFill>
                  <a:srgbClr val="51DC00"/>
                </a:solidFill>
                <a:latin typeface="Helvetica" charset="0"/>
              </a:rPr>
              <a:t>THE </a:t>
            </a:r>
            <a:r>
              <a:rPr lang="ja-JP" altLang="en-US" b="1" smtClean="0">
                <a:solidFill>
                  <a:srgbClr val="FAFD00"/>
                </a:solidFill>
                <a:latin typeface="Helvetica" charset="0"/>
              </a:rPr>
              <a:t>“</a:t>
            </a:r>
            <a:r>
              <a:rPr lang="en-US" b="1" smtClean="0">
                <a:solidFill>
                  <a:srgbClr val="FAFD00"/>
                </a:solidFill>
                <a:latin typeface="Helvetica" charset="0"/>
              </a:rPr>
              <a:t>HINGE CHARACTER,</a:t>
            </a:r>
            <a:r>
              <a:rPr lang="ja-JP" altLang="en-US" b="1" smtClean="0">
                <a:solidFill>
                  <a:srgbClr val="FAFD00"/>
                </a:solidFill>
                <a:latin typeface="Helvetica" charset="0"/>
              </a:rPr>
              <a:t>”</a:t>
            </a:r>
            <a:r>
              <a:rPr lang="en-US" b="1" smtClean="0">
                <a:solidFill>
                  <a:srgbClr val="FAFD00"/>
                </a:solidFill>
                <a:latin typeface="Helvetica" charset="0"/>
              </a:rPr>
              <a:t> </a:t>
            </a:r>
            <a:r>
              <a:rPr lang="en-US" b="1" smtClean="0">
                <a:solidFill>
                  <a:srgbClr val="51DC00"/>
                </a:solidFill>
                <a:latin typeface="Helvetica" charset="0"/>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pitchFamily="-112"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2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2"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2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2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9"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30"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smtClean="0">
                <a:effectLst>
                  <a:outerShdw blurRad="38100" dist="38100" dir="2700000" algn="tl">
                    <a:srgbClr val="C0C0C0"/>
                  </a:outerShdw>
                </a:effectLst>
                <a:ea typeface="ＭＳ Ｐゴシック" charset="-128"/>
              </a:rPr>
              <a:t>East Jerusalem and Mt of Olives aerial from s</a:t>
            </a:r>
            <a:endParaRPr lang="en-US" smtClean="0">
              <a:effectLst>
                <a:outerShdw blurRad="38100" dist="38100" dir="2700000" algn="tl">
                  <a:srgbClr val="C0C0C0"/>
                </a:outerShdw>
              </a:effectLst>
              <a:ea typeface="ＭＳ Ｐゴシック" charset="-128"/>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4516437" cy="523875"/>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err="1">
                <a:solidFill>
                  <a:schemeClr val="bg2"/>
                </a:solidFill>
                <a:latin typeface="Arial" pitchFamily="-112" charset="0"/>
                <a:ea typeface="+mn-ea"/>
                <a:cs typeface="+mn-cs"/>
              </a:rPr>
              <a:t>Nebi</a:t>
            </a:r>
            <a:r>
              <a:rPr lang="en-US" b="1" dirty="0">
                <a:solidFill>
                  <a:schemeClr val="bg2"/>
                </a:solidFill>
                <a:latin typeface="Arial" pitchFamily="-112" charset="0"/>
                <a:ea typeface="+mn-ea"/>
                <a:cs typeface="+mn-cs"/>
              </a:rPr>
              <a:t> </a:t>
            </a:r>
            <a:r>
              <a:rPr lang="en-US" b="1" dirty="0" err="1">
                <a:solidFill>
                  <a:schemeClr val="bg2"/>
                </a:solidFill>
                <a:latin typeface="Arial" pitchFamily="-112" charset="0"/>
                <a:ea typeface="+mn-ea"/>
                <a:cs typeface="+mn-cs"/>
              </a:rPr>
              <a:t>Samwil</a:t>
            </a:r>
            <a:r>
              <a:rPr lang="en-US" b="1" dirty="0">
                <a:solidFill>
                  <a:schemeClr val="bg2"/>
                </a:solidFill>
                <a:latin typeface="Arial" pitchFamily="-112" charset="0"/>
                <a:ea typeface="+mn-ea"/>
                <a:cs typeface="+mn-cs"/>
              </a:rPr>
              <a:t> (Ramah </a:t>
            </a:r>
            <a:r>
              <a:rPr lang="en-US" b="1" dirty="0" err="1">
                <a:solidFill>
                  <a:schemeClr val="bg2"/>
                </a:solidFill>
                <a:latin typeface="Arial" pitchFamily="-112" charset="0"/>
                <a:ea typeface="+mn-ea"/>
                <a:cs typeface="+mn-cs"/>
              </a:rPr>
              <a:t>Gei</a:t>
            </a:r>
            <a:r>
              <a:rPr lang="en-US" b="1" dirty="0">
                <a:solidFill>
                  <a:schemeClr val="bg2"/>
                </a:solidFill>
                <a:latin typeface="Arial" pitchFamily="-112" charset="0"/>
                <a:ea typeface="+mn-ea"/>
                <a:cs typeface="+mn-cs"/>
              </a:rPr>
              <a:t>)</a:t>
            </a:r>
          </a:p>
        </p:txBody>
      </p:sp>
      <p:sp>
        <p:nvSpPr>
          <p:cNvPr id="599070" name="Text Box 30"/>
          <p:cNvSpPr txBox="1">
            <a:spLocks noChangeArrowheads="1"/>
          </p:cNvSpPr>
          <p:nvPr/>
        </p:nvSpPr>
        <p:spPr bwMode="auto">
          <a:xfrm>
            <a:off x="4038600" y="3852863"/>
            <a:ext cx="10858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pitchFamily="-112" charset="0"/>
                <a:ea typeface="+mn-ea"/>
                <a:cs typeface="+mn-cs"/>
              </a:rPr>
              <a:t>Bethany</a:t>
            </a: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11113" y="2616200"/>
            <a:ext cx="1017587" cy="9223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eaLnBrk="1" hangingPunct="1">
              <a:defRPr/>
            </a:pPr>
            <a:r>
              <a:rPr lang="en-US" sz="1800" b="1" dirty="0" smtClean="0">
                <a:solidFill>
                  <a:schemeClr val="tx1"/>
                </a:solidFill>
                <a:latin typeface="Arial" charset="0"/>
                <a:cs typeface="+mn-cs"/>
              </a:rPr>
              <a:t>Biak </a:t>
            </a:r>
            <a:r>
              <a:rPr lang="en-US" sz="1800" b="1" dirty="0" err="1" smtClean="0">
                <a:solidFill>
                  <a:schemeClr val="tx1"/>
                </a:solidFill>
                <a:latin typeface="Arial" charset="0"/>
                <a:cs typeface="+mn-cs"/>
              </a:rPr>
              <a:t>Innpi</a:t>
            </a:r>
            <a:r>
              <a:rPr lang="en-US" sz="1800" b="1" dirty="0" smtClean="0">
                <a:solidFill>
                  <a:schemeClr val="tx1"/>
                </a:solidFill>
                <a:latin typeface="Arial" charset="0"/>
                <a:cs typeface="+mn-cs"/>
              </a:rPr>
              <a:t> </a:t>
            </a:r>
            <a:r>
              <a:rPr lang="en-US" sz="1800" b="1" dirty="0" err="1" smtClean="0">
                <a:solidFill>
                  <a:schemeClr val="tx1"/>
                </a:solidFill>
                <a:latin typeface="Arial" charset="0"/>
                <a:cs typeface="+mn-cs"/>
              </a:rPr>
              <a:t>Mual</a:t>
            </a:r>
            <a:endParaRPr lang="en-US" sz="1800" dirty="0" smtClean="0">
              <a:solidFill>
                <a:srgbClr val="FFEA18"/>
              </a:solidFill>
              <a:latin typeface="Arial" charset="0"/>
              <a:cs typeface="+mn-cs"/>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338263" cy="369888"/>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dirty="0">
                <a:solidFill>
                  <a:schemeClr val="tx1"/>
                </a:solidFill>
                <a:latin typeface="Arial" pitchFamily="-112" charset="0"/>
                <a:ea typeface="+mn-ea"/>
                <a:cs typeface="+mn-cs"/>
              </a:rPr>
              <a:t>Olive </a:t>
            </a:r>
            <a:r>
              <a:rPr lang="en-US" sz="1800" b="1" dirty="0" err="1">
                <a:solidFill>
                  <a:schemeClr val="tx1"/>
                </a:solidFill>
                <a:latin typeface="Arial" pitchFamily="-112" charset="0"/>
                <a:ea typeface="+mn-ea"/>
                <a:cs typeface="+mn-cs"/>
              </a:rPr>
              <a:t>Mual</a:t>
            </a:r>
            <a:endParaRPr lang="en-US" sz="1800" b="1" dirty="0">
              <a:solidFill>
                <a:schemeClr val="tx1"/>
              </a:solidFill>
              <a:latin typeface="Arial" pitchFamily="-112" charset="0"/>
              <a:ea typeface="+mn-ea"/>
              <a:cs typeface="+mn-cs"/>
            </a:endParaRPr>
          </a:p>
        </p:txBody>
      </p:sp>
      <p:sp>
        <p:nvSpPr>
          <p:cNvPr id="599075" name="Text Box 35"/>
          <p:cNvSpPr txBox="1">
            <a:spLocks noChangeArrowheads="1"/>
          </p:cNvSpPr>
          <p:nvPr/>
        </p:nvSpPr>
        <p:spPr bwMode="auto">
          <a:xfrm>
            <a:off x="254000" y="3965575"/>
            <a:ext cx="1303338"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eaLnBrk="1" hangingPunct="1">
              <a:defRPr/>
            </a:pPr>
            <a:r>
              <a:rPr lang="en-US" sz="1800" b="1" dirty="0" err="1" smtClean="0">
                <a:solidFill>
                  <a:schemeClr val="tx1"/>
                </a:solidFill>
                <a:latin typeface="Arial" charset="0"/>
                <a:cs typeface="+mn-cs"/>
              </a:rPr>
              <a:t>Suang</a:t>
            </a:r>
            <a:r>
              <a:rPr lang="en-US" sz="1800" b="1" dirty="0" smtClean="0">
                <a:solidFill>
                  <a:schemeClr val="tx1"/>
                </a:solidFill>
                <a:latin typeface="Arial" charset="0"/>
                <a:cs typeface="+mn-cs"/>
              </a:rPr>
              <a:t> </a:t>
            </a:r>
            <a:r>
              <a:rPr lang="en-US" sz="1800" b="1" dirty="0" err="1" smtClean="0">
                <a:solidFill>
                  <a:schemeClr val="tx1"/>
                </a:solidFill>
                <a:latin typeface="Arial" charset="0"/>
                <a:cs typeface="+mn-cs"/>
              </a:rPr>
              <a:t>Dumpi</a:t>
            </a:r>
            <a:endParaRPr lang="en-US" sz="1800" dirty="0" smtClean="0">
              <a:solidFill>
                <a:srgbClr val="FFEA18"/>
              </a:solidFill>
              <a:latin typeface="Arial" charset="0"/>
              <a:cs typeface="+mn-cs"/>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4600"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2460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
        <p:nvSpPr>
          <p:cNvPr id="2460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353300" y="3817938"/>
            <a:ext cx="1503363" cy="646112"/>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sz="1800" b="1" dirty="0">
                <a:solidFill>
                  <a:schemeClr val="tx1"/>
                </a:solidFill>
                <a:latin typeface="Arial" pitchFamily="-112" charset="0"/>
                <a:ea typeface="+mn-ea"/>
                <a:cs typeface="+mn-cs"/>
              </a:rPr>
              <a:t>Jericho </a:t>
            </a:r>
            <a:r>
              <a:rPr lang="en-US" sz="1800" b="1" dirty="0" err="1">
                <a:solidFill>
                  <a:schemeClr val="tx1"/>
                </a:solidFill>
                <a:latin typeface="Arial" pitchFamily="-112" charset="0"/>
                <a:ea typeface="+mn-ea"/>
                <a:cs typeface="+mn-cs"/>
              </a:rPr>
              <a:t>Lampi</a:t>
            </a:r>
            <a:endParaRPr lang="en-US" sz="1800" b="1" dirty="0">
              <a:solidFill>
                <a:schemeClr val="tx1"/>
              </a:solidFill>
              <a:latin typeface="Arial" pitchFamily="-112" charset="0"/>
              <a:ea typeface="+mn-ea"/>
              <a:cs typeface="+mn-cs"/>
            </a:endParaRP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4615"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360613" y="1562100"/>
            <a:ext cx="6065837" cy="13731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EA18"/>
                </a:solidFill>
                <a:latin typeface="Comic Sans MS" pitchFamily="-112" charset="0"/>
                <a:ea typeface="+mn-ea"/>
                <a:cs typeface="+mn-cs"/>
              </a:rPr>
              <a:t>Samuel: Prophet </a:t>
            </a:r>
            <a:r>
              <a:rPr lang="en-US" b="1" dirty="0" err="1">
                <a:solidFill>
                  <a:srgbClr val="FFEA18"/>
                </a:solidFill>
                <a:latin typeface="Comic Sans MS" pitchFamily="-112" charset="0"/>
                <a:ea typeface="+mn-ea"/>
                <a:cs typeface="+mn-cs"/>
              </a:rPr>
              <a:t>leh</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Thukhen</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Ama</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om</a:t>
            </a:r>
            <a:r>
              <a:rPr lang="en-US" b="1" dirty="0">
                <a:solidFill>
                  <a:srgbClr val="FFEA18"/>
                </a:solidFill>
                <a:latin typeface="Comic Sans MS" pitchFamily="-112" charset="0"/>
                <a:ea typeface="+mn-ea"/>
                <a:cs typeface="+mn-cs"/>
              </a:rPr>
              <a:t> Inn </a:t>
            </a:r>
            <a:r>
              <a:rPr lang="en-US" b="1" dirty="0" err="1">
                <a:solidFill>
                  <a:srgbClr val="FFEA18"/>
                </a:solidFill>
                <a:latin typeface="Comic Sans MS" pitchFamily="-112" charset="0"/>
                <a:ea typeface="+mn-ea"/>
                <a:cs typeface="+mn-cs"/>
              </a:rPr>
              <a:t>leh</a:t>
            </a:r>
            <a:r>
              <a:rPr lang="en-US" b="1" dirty="0">
                <a:solidFill>
                  <a:srgbClr val="FFEA18"/>
                </a:solidFill>
                <a:latin typeface="Comic Sans MS" pitchFamily="-112" charset="0"/>
                <a:ea typeface="+mn-ea"/>
                <a:cs typeface="+mn-cs"/>
              </a:rPr>
              <a:t> a </a:t>
            </a:r>
            <a:r>
              <a:rPr lang="en-US" b="1" dirty="0" err="1">
                <a:solidFill>
                  <a:srgbClr val="FFEA18"/>
                </a:solidFill>
                <a:latin typeface="Comic Sans MS" pitchFamily="-112" charset="0"/>
                <a:ea typeface="+mn-ea"/>
                <a:cs typeface="+mn-cs"/>
              </a:rPr>
              <a:t>suahna</a:t>
            </a:r>
            <a:r>
              <a:rPr lang="en-US" b="1" dirty="0">
                <a:solidFill>
                  <a:srgbClr val="FFEA18"/>
                </a:solidFill>
                <a:latin typeface="Comic Sans MS" pitchFamily="-112" charset="0"/>
                <a:ea typeface="+mn-ea"/>
                <a:cs typeface="+mn-cs"/>
              </a:rPr>
              <a:t> Jerusalem </a:t>
            </a:r>
            <a:r>
              <a:rPr lang="en-US" b="1" dirty="0" err="1">
                <a:solidFill>
                  <a:srgbClr val="FFEA18"/>
                </a:solidFill>
                <a:latin typeface="Comic Sans MS" pitchFamily="-112" charset="0"/>
                <a:ea typeface="+mn-ea"/>
                <a:cs typeface="+mn-cs"/>
              </a:rPr>
              <a:t>Khua</a:t>
            </a:r>
            <a:r>
              <a:rPr lang="en-US" b="1" dirty="0">
                <a:solidFill>
                  <a:srgbClr val="FFEA18"/>
                </a:solidFill>
                <a:latin typeface="Comic Sans MS" pitchFamily="-112" charset="0"/>
                <a:ea typeface="+mn-ea"/>
                <a:cs typeface="+mn-cs"/>
              </a:rPr>
              <a:t> </a:t>
            </a:r>
            <a:r>
              <a:rPr lang="en-US" b="1" dirty="0" err="1">
                <a:solidFill>
                  <a:srgbClr val="FFEA18"/>
                </a:solidFill>
                <a:latin typeface="Comic Sans MS" pitchFamily="-112" charset="0"/>
                <a:ea typeface="+mn-ea"/>
                <a:cs typeface="+mn-cs"/>
              </a:rPr>
              <a:t>Leitaw</a:t>
            </a:r>
            <a:r>
              <a:rPr lang="en-US" b="1" dirty="0">
                <a:solidFill>
                  <a:srgbClr val="FFEA18"/>
                </a:solidFill>
                <a:latin typeface="Comic Sans MS" pitchFamily="-112" charset="0"/>
                <a:ea typeface="+mn-ea"/>
                <a:cs typeface="+mn-cs"/>
              </a:rPr>
              <a:t> lam</a:t>
            </a:r>
          </a:p>
        </p:txBody>
      </p:sp>
      <p:sp>
        <p:nvSpPr>
          <p:cNvPr id="2461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2281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b="1">
                <a:solidFill>
                  <a:schemeClr val="tx1"/>
                </a:solidFill>
              </a:rPr>
              <a:t>1 Sam. 8:4-19</a:t>
            </a:r>
          </a:p>
        </p:txBody>
      </p:sp>
      <p:sp>
        <p:nvSpPr>
          <p:cNvPr id="24619" name="Text Box 70"/>
          <p:cNvSpPr txBox="1">
            <a:spLocks noChangeArrowheads="1"/>
          </p:cNvSpPr>
          <p:nvPr/>
        </p:nvSpPr>
        <p:spPr bwMode="auto">
          <a:xfrm>
            <a:off x="1790700" y="-127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accent1"/>
                </a:solidFill>
                <a:latin typeface="Comic Sans MS" charset="0"/>
              </a:rPr>
              <a:t>1 Sam. 8:4-22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28" name="Rectangle 5"/>
          <p:cNvSpPr>
            <a:spLocks noChangeArrowheads="1"/>
          </p:cNvSpPr>
          <p:nvPr/>
        </p:nvSpPr>
        <p:spPr bwMode="auto">
          <a:xfrm>
            <a:off x="3179763" y="1011238"/>
            <a:ext cx="1800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UKNA OMLO</a:t>
            </a:r>
          </a:p>
          <a:p>
            <a:endParaRPr lang="en-US" sz="2000" b="1">
              <a:solidFill>
                <a:schemeClr val="accent2"/>
              </a:solidFill>
              <a:latin typeface="Times" charset="0"/>
            </a:endParaRPr>
          </a:p>
        </p:txBody>
      </p:sp>
      <p:sp>
        <p:nvSpPr>
          <p:cNvPr id="2662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1" name="Rectangle 10"/>
          <p:cNvSpPr>
            <a:spLocks noChangeArrowheads="1"/>
          </p:cNvSpPr>
          <p:nvPr/>
        </p:nvSpPr>
        <p:spPr bwMode="auto">
          <a:xfrm>
            <a:off x="3375025" y="1765300"/>
            <a:ext cx="2578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THUKHEN TE</a:t>
            </a:r>
          </a:p>
        </p:txBody>
      </p:sp>
      <p:sp>
        <p:nvSpPr>
          <p:cNvPr id="2663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grpSp>
        <p:nvGrpSpPr>
          <p:cNvPr id="2" name="Group 35"/>
          <p:cNvGrpSpPr>
            <a:grpSpLocks/>
          </p:cNvGrpSpPr>
          <p:nvPr/>
        </p:nvGrpSpPr>
        <p:grpSpPr bwMode="auto">
          <a:xfrm>
            <a:off x="406400" y="0"/>
            <a:ext cx="8331200" cy="5883275"/>
            <a:chOff x="256" y="0"/>
            <a:chExt cx="5248" cy="3706"/>
          </a:xfrm>
        </p:grpSpPr>
        <p:sp>
          <p:nvSpPr>
            <p:cNvPr id="582671" name="Text Box 15"/>
            <p:cNvSpPr txBox="1">
              <a:spLocks noChangeArrowheads="1"/>
            </p:cNvSpPr>
            <p:nvPr/>
          </p:nvSpPr>
          <p:spPr bwMode="auto">
            <a:xfrm>
              <a:off x="256" y="2368"/>
              <a:ext cx="5248" cy="1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smtClean="0">
                  <a:solidFill>
                    <a:srgbClr val="FFFF00"/>
                  </a:solidFill>
                  <a:latin typeface="Comic Sans MS" charset="0"/>
                </a:rPr>
                <a:t>“</a:t>
              </a:r>
              <a:r>
                <a:rPr lang="en-US" altLang="ja-JP" sz="6600" b="1" i="1" smtClean="0">
                  <a:solidFill>
                    <a:srgbClr val="FFFF00"/>
                  </a:solidFill>
                  <a:latin typeface="Comic Sans MS" charset="0"/>
                </a:rPr>
                <a:t>KO’N KUMPI DEIH UNG!</a:t>
              </a:r>
              <a:r>
                <a:rPr lang="ja-JP" altLang="en-US" sz="6600" b="1" i="1" smtClean="0">
                  <a:solidFill>
                    <a:srgbClr val="FFFF00"/>
                  </a:solidFill>
                  <a:latin typeface="Comic Sans MS" charset="0"/>
                </a:rPr>
                <a:t>”</a:t>
              </a:r>
              <a:endParaRPr lang="en-US" sz="6600" b="1" i="1" smtClean="0">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12" charset="0"/>
                <a:ea typeface="+mn-ea"/>
                <a:cs typeface="+mn-cs"/>
              </a:endParaRPr>
            </a:p>
          </p:txBody>
        </p:sp>
      </p:grpSp>
      <p:grpSp>
        <p:nvGrpSpPr>
          <p:cNvPr id="26638" name="Group 18"/>
          <p:cNvGrpSpPr>
            <a:grpSpLocks/>
          </p:cNvGrpSpPr>
          <p:nvPr/>
        </p:nvGrpSpPr>
        <p:grpSpPr bwMode="auto">
          <a:xfrm>
            <a:off x="7983538" y="3429000"/>
            <a:ext cx="974725" cy="633413"/>
            <a:chOff x="5029" y="2160"/>
            <a:chExt cx="614" cy="399"/>
          </a:xfrm>
        </p:grpSpPr>
        <p:sp>
          <p:nvSpPr>
            <p:cNvPr id="26651"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2"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Rectangle 21"/>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4"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5"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6"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7"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58"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Rectangle 28"/>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1" name="Rectangle 29"/>
            <p:cNvSpPr>
              <a:spLocks noChangeArrowheads="1"/>
            </p:cNvSpPr>
            <p:nvPr/>
          </p:nvSpPr>
          <p:spPr bwMode="auto">
            <a:xfrm>
              <a:off x="5136" y="2278"/>
              <a:ext cx="4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a:t>
              </a:r>
            </a:p>
          </p:txBody>
        </p:sp>
        <p:sp>
          <p:nvSpPr>
            <p:cNvPr id="26662" name="Rectangle 30"/>
            <p:cNvSpPr>
              <a:spLocks noChangeArrowheads="1"/>
            </p:cNvSpPr>
            <p:nvPr/>
          </p:nvSpPr>
          <p:spPr bwMode="auto">
            <a:xfrm>
              <a:off x="5029" y="2160"/>
              <a:ext cx="4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grpSp>
      <p:sp>
        <p:nvSpPr>
          <p:cNvPr id="26639"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sp>
        <p:nvSpPr>
          <p:cNvPr id="26641"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309563" y="-88900"/>
            <a:ext cx="8331200" cy="5675313"/>
            <a:chOff x="224" y="-12"/>
            <a:chExt cx="5248" cy="3575"/>
          </a:xfrm>
        </p:grpSpPr>
        <p:sp>
          <p:nvSpPr>
            <p:cNvPr id="582693" name="Text Box 37"/>
            <p:cNvSpPr txBox="1">
              <a:spLocks noChangeArrowheads="1"/>
            </p:cNvSpPr>
            <p:nvPr/>
          </p:nvSpPr>
          <p:spPr bwMode="auto">
            <a:xfrm>
              <a:off x="224" y="2458"/>
              <a:ext cx="5248" cy="110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smtClean="0">
                  <a:solidFill>
                    <a:schemeClr val="hlink"/>
                  </a:solidFill>
                  <a:latin typeface="Comic Sans MS" charset="0"/>
                </a:rPr>
                <a:t>“</a:t>
              </a:r>
              <a:r>
                <a:rPr lang="en-US" altLang="ja-JP" sz="5400" b="1" i="1" smtClean="0">
                  <a:solidFill>
                    <a:schemeClr val="hlink"/>
                  </a:solidFill>
                  <a:latin typeface="Comic Sans MS" charset="0"/>
                </a:rPr>
                <a:t>NOTE IN HIH NUAM TAKPI MAWH?</a:t>
              </a:r>
              <a:r>
                <a:rPr lang="ja-JP" altLang="en-US" sz="5400" b="1" i="1" smtClean="0">
                  <a:solidFill>
                    <a:schemeClr val="hlink"/>
                  </a:solidFill>
                  <a:latin typeface="Comic Sans MS" charset="0"/>
                </a:rPr>
                <a:t>”</a:t>
              </a:r>
              <a:endParaRPr lang="en-US" sz="5400" b="1" i="1" smtClean="0">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12" charset="0"/>
                <a:ea typeface="+mn-ea"/>
                <a:cs typeface="+mn-cs"/>
              </a:endParaRPr>
            </a:p>
          </p:txBody>
        </p:sp>
      </p:grpSp>
      <p:sp>
        <p:nvSpPr>
          <p:cNvPr id="26643"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6646"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a:solidFill>
                  <a:srgbClr val="4D4D4D"/>
                </a:solidFill>
                <a:latin typeface="Helvetica" charset="0"/>
              </a:rPr>
              <a:t>OF THE</a:t>
            </a:r>
          </a:p>
          <a:p>
            <a:pPr algn="ctr"/>
            <a:r>
              <a:rPr lang="en-US" b="1">
                <a:solidFill>
                  <a:srgbClr val="4D4D4D"/>
                </a:solidFill>
                <a:latin typeface="Helvetica" charset="0"/>
              </a:rPr>
              <a:t>13 JUDGES </a:t>
            </a:r>
          </a:p>
          <a:p>
            <a:pPr algn="ctr"/>
            <a:r>
              <a:rPr lang="en-US" b="1">
                <a:solidFill>
                  <a:srgbClr val="4D4D4D"/>
                </a:solidFill>
                <a:latin typeface="Helvetica" charset="0"/>
              </a:rPr>
              <a:t>OF</a:t>
            </a:r>
          </a:p>
          <a:p>
            <a:pPr algn="ctr"/>
            <a:r>
              <a:rPr lang="en-US" b="1">
                <a:solidFill>
                  <a:srgbClr val="4D4D4D"/>
                </a:solidFill>
                <a:latin typeface="Helvetica" charset="0"/>
              </a:rPr>
              <a:t>ISRAEL...</a:t>
            </a:r>
          </a:p>
          <a:p>
            <a:pPr algn="ctr"/>
            <a:endParaRPr lang="en-US" b="1">
              <a:solidFill>
                <a:srgbClr val="4D4D4D"/>
              </a:solidFill>
              <a:latin typeface="Helvetica" charset="0"/>
            </a:endParaRPr>
          </a:p>
        </p:txBody>
      </p:sp>
      <p:sp>
        <p:nvSpPr>
          <p:cNvPr id="28674"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GIDEON</a:t>
            </a:r>
          </a:p>
        </p:txBody>
      </p:sp>
      <p:sp>
        <p:nvSpPr>
          <p:cNvPr id="28675"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DEBORAH</a:t>
            </a:r>
          </a:p>
        </p:txBody>
      </p:sp>
      <p:sp>
        <p:nvSpPr>
          <p:cNvPr id="28676"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4D4D4D"/>
                </a:solidFill>
                <a:latin typeface="Helvetica" charset="0"/>
              </a:rPr>
              <a:t>THE LAST AND GREATEST,</a:t>
            </a:r>
          </a:p>
          <a:p>
            <a:pPr algn="ctr"/>
            <a:r>
              <a:rPr lang="en-US" b="1">
                <a:solidFill>
                  <a:srgbClr val="4D4D4D"/>
                </a:solidFill>
                <a:latin typeface="Helvetica" charset="0"/>
              </a:rPr>
              <a:t>THE </a:t>
            </a:r>
            <a:r>
              <a:rPr lang="ja-JP" altLang="en-US" b="1">
                <a:solidFill>
                  <a:srgbClr val="4D4D4D"/>
                </a:solidFill>
                <a:latin typeface="Helvetica" charset="0"/>
              </a:rPr>
              <a:t>“</a:t>
            </a:r>
            <a:r>
              <a:rPr lang="en-US" altLang="ja-JP" b="1">
                <a:solidFill>
                  <a:srgbClr val="4D4D4D"/>
                </a:solidFill>
                <a:latin typeface="Helvetica" charset="0"/>
              </a:rPr>
              <a:t>HINGE CHARACTER,</a:t>
            </a:r>
            <a:r>
              <a:rPr lang="ja-JP" altLang="en-US" b="1">
                <a:solidFill>
                  <a:srgbClr val="4D4D4D"/>
                </a:solidFill>
                <a:latin typeface="Helvetica" charset="0"/>
              </a:rPr>
              <a:t>”</a:t>
            </a:r>
            <a:r>
              <a:rPr lang="en-US" altLang="ja-JP" b="1">
                <a:solidFill>
                  <a:srgbClr val="4D4D4D"/>
                </a:solidFill>
                <a:latin typeface="Helvetica" charset="0"/>
              </a:rPr>
              <a:t> WAS...</a:t>
            </a:r>
            <a:endParaRPr lang="en-US" b="1">
              <a:solidFill>
                <a:srgbClr val="4D4D4D"/>
              </a:solidFill>
              <a:latin typeface="Helvetica" charset="0"/>
            </a:endParaRPr>
          </a:p>
        </p:txBody>
      </p:sp>
      <p:sp>
        <p:nvSpPr>
          <p:cNvPr id="28677"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Matura MT Script Capitals" pitchFamily="-112" charset="0"/>
              <a:ea typeface="+mn-ea"/>
              <a:cs typeface="+mn-cs"/>
            </a:endParaRPr>
          </a:p>
        </p:txBody>
      </p:sp>
      <p:sp>
        <p:nvSpPr>
          <p:cNvPr id="585739" name="Text Box 11"/>
          <p:cNvSpPr txBox="1">
            <a:spLocks noChangeArrowheads="1"/>
          </p:cNvSpPr>
          <p:nvPr/>
        </p:nvSpPr>
        <p:spPr bwMode="auto">
          <a:xfrm>
            <a:off x="-119063" y="2832100"/>
            <a:ext cx="4618038" cy="67468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5400" b="1" dirty="0">
                <a:solidFill>
                  <a:srgbClr val="F83949"/>
                </a:solidFill>
                <a:latin typeface="Comic Sans MS" pitchFamily="-112" charset="0"/>
                <a:ea typeface="+mn-ea"/>
                <a:cs typeface="+mn-cs"/>
              </a:rPr>
              <a:t>UK OMLO</a:t>
            </a:r>
          </a:p>
        </p:txBody>
      </p:sp>
      <p:sp>
        <p:nvSpPr>
          <p:cNvPr id="585740" name="Text Box 12"/>
          <p:cNvSpPr txBox="1">
            <a:spLocks noChangeArrowheads="1"/>
          </p:cNvSpPr>
          <p:nvPr/>
        </p:nvSpPr>
        <p:spPr bwMode="auto">
          <a:xfrm>
            <a:off x="4940300" y="2806700"/>
            <a:ext cx="3556000" cy="7016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dirty="0">
                <a:solidFill>
                  <a:srgbClr val="25A5FA"/>
                </a:solidFill>
                <a:latin typeface="Comic Sans MS" pitchFamily="-112" charset="0"/>
                <a:ea typeface="+mn-ea"/>
                <a:cs typeface="+mn-cs"/>
              </a:rPr>
              <a:t>KUMPI </a:t>
            </a:r>
          </a:p>
        </p:txBody>
      </p:sp>
      <p:sp>
        <p:nvSpPr>
          <p:cNvPr id="28681"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9:17</a:t>
            </a:r>
          </a:p>
        </p:txBody>
      </p:sp>
      <p:sp>
        <p:nvSpPr>
          <p:cNvPr id="28683"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28685"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8686"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8687" name="Group 18"/>
          <p:cNvGrpSpPr>
            <a:grpSpLocks/>
          </p:cNvGrpSpPr>
          <p:nvPr/>
        </p:nvGrpSpPr>
        <p:grpSpPr bwMode="auto">
          <a:xfrm>
            <a:off x="519113" y="117475"/>
            <a:ext cx="854075" cy="1720850"/>
            <a:chOff x="519113" y="312738"/>
            <a:chExt cx="854075" cy="1910769"/>
          </a:xfrm>
        </p:grpSpPr>
        <p:sp>
          <p:nvSpPr>
            <p:cNvPr id="20" name="Rectangle 1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1"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2"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3"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dirty="0">
                <a:solidFill>
                  <a:srgbClr val="FA0532"/>
                </a:solidFill>
                <a:latin typeface="Times" pitchFamily="-112" charset="0"/>
                <a:ea typeface="+mn-ea"/>
                <a:cs typeface="+mn-cs"/>
              </a:rPr>
              <a:t>K</a:t>
            </a:r>
          </a:p>
        </p:txBody>
      </p:sp>
      <p:sp>
        <p:nvSpPr>
          <p:cNvPr id="584712" name="Rectangle 8"/>
          <p:cNvSpPr>
            <a:spLocks noChangeArrowheads="1"/>
          </p:cNvSpPr>
          <p:nvPr/>
        </p:nvSpPr>
        <p:spPr bwMode="auto">
          <a:xfrm>
            <a:off x="2551113" y="2584450"/>
            <a:ext cx="4460875" cy="2490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dirty="0">
                <a:solidFill>
                  <a:srgbClr val="FAFD00"/>
                </a:solidFill>
                <a:latin typeface="Times" pitchFamily="-112" charset="0"/>
                <a:ea typeface="+mn-ea"/>
                <a:cs typeface="+mn-cs"/>
              </a:rPr>
              <a:t>U</a:t>
            </a:r>
            <a:r>
              <a:rPr lang="en-US" sz="14200" dirty="0">
                <a:solidFill>
                  <a:srgbClr val="FA0532"/>
                </a:solidFill>
                <a:latin typeface="Times" pitchFamily="-112" charset="0"/>
                <a:ea typeface="+mn-ea"/>
                <a:cs typeface="+mn-cs"/>
              </a:rPr>
              <a:t>    </a:t>
            </a:r>
            <a:r>
              <a:rPr lang="en-US" sz="14200" dirty="0">
                <a:solidFill>
                  <a:srgbClr val="FAFD00"/>
                </a:solidFill>
                <a:latin typeface="Times" pitchFamily="-112" charset="0"/>
                <a:ea typeface="+mn-ea"/>
                <a:cs typeface="+mn-cs"/>
              </a:rPr>
              <a:t>S</a:t>
            </a:r>
          </a:p>
        </p:txBody>
      </p:sp>
      <p:sp>
        <p:nvSpPr>
          <p:cNvPr id="584713" name="Rectangle 9"/>
          <p:cNvSpPr>
            <a:spLocks noChangeArrowheads="1"/>
          </p:cNvSpPr>
          <p:nvPr/>
        </p:nvSpPr>
        <p:spPr bwMode="auto">
          <a:xfrm>
            <a:off x="1597025" y="4502150"/>
            <a:ext cx="626110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altLang="ja-JP" sz="7200" i="1">
                <a:solidFill>
                  <a:srgbClr val="00FF00"/>
                </a:solidFill>
                <a:latin typeface="Times" charset="0"/>
              </a:rPr>
              <a:t>KUMPI GAM</a:t>
            </a:r>
            <a:r>
              <a:rPr lang="ja-JP" altLang="en-US" sz="7200" i="1">
                <a:solidFill>
                  <a:srgbClr val="00FF00"/>
                </a:solidFill>
                <a:latin typeface="Times" charset="0"/>
              </a:rPr>
              <a:t>”</a:t>
            </a:r>
            <a:endParaRPr lang="en-US" sz="7200" i="1">
              <a:solidFill>
                <a:srgbClr val="00FF00"/>
              </a:solidFill>
              <a:latin typeface="Times" charset="0"/>
            </a:endParaRPr>
          </a:p>
        </p:txBody>
      </p:sp>
      <p:sp>
        <p:nvSpPr>
          <p:cNvPr id="30726"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0728"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4113213" y="519113"/>
            <a:ext cx="3435350" cy="5789612"/>
            <a:chOff x="2591" y="327"/>
            <a:chExt cx="2164" cy="3647"/>
          </a:xfrm>
        </p:grpSpPr>
        <p:grpSp>
          <p:nvGrpSpPr>
            <p:cNvPr id="32955" name="Group 3"/>
            <p:cNvGrpSpPr>
              <a:grpSpLocks/>
            </p:cNvGrpSpPr>
            <p:nvPr/>
          </p:nvGrpSpPr>
          <p:grpSpPr bwMode="auto">
            <a:xfrm>
              <a:off x="2591" y="327"/>
              <a:ext cx="1002" cy="3647"/>
              <a:chOff x="2591" y="327"/>
              <a:chExt cx="1002" cy="3647"/>
            </a:xfrm>
          </p:grpSpPr>
          <p:sp>
            <p:nvSpPr>
              <p:cNvPr id="565252" name="Rectangle 4"/>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2970"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71"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2"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3"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4"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5"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76" name="Freeform 11"/>
              <p:cNvSpPr>
                <a:spLocks/>
              </p:cNvSpPr>
              <p:nvPr/>
            </p:nvSpPr>
            <p:spPr bwMode="auto">
              <a:xfrm>
                <a:off x="3036" y="2223"/>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7"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8"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9"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80"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81"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82"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3"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4"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5"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86" name="Rectangle 21"/>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2987"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88"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89"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90"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91"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92" name="Freeform 27"/>
              <p:cNvSpPr>
                <a:spLocks/>
              </p:cNvSpPr>
              <p:nvPr/>
            </p:nvSpPr>
            <p:spPr bwMode="auto">
              <a:xfrm>
                <a:off x="3038" y="3621"/>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93"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94"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95"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96"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32998"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9"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0"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1"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2"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3"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4" name="Rectangle 39"/>
              <p:cNvSpPr>
                <a:spLocks noChangeArrowheads="1"/>
              </p:cNvSpPr>
              <p:nvPr/>
            </p:nvSpPr>
            <p:spPr bwMode="auto">
              <a:xfrm>
                <a:off x="2627" y="538"/>
                <a:ext cx="60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Mawhna Masa</a:t>
                </a:r>
              </a:p>
            </p:txBody>
          </p:sp>
          <p:sp>
            <p:nvSpPr>
              <p:cNvPr id="33005" name="Rectangle 40"/>
              <p:cNvSpPr>
                <a:spLocks noChangeArrowheads="1"/>
              </p:cNvSpPr>
              <p:nvPr/>
            </p:nvSpPr>
            <p:spPr bwMode="auto">
              <a:xfrm>
                <a:off x="2600" y="634"/>
                <a:ext cx="7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Lungdamna Masa</a:t>
                </a:r>
              </a:p>
            </p:txBody>
          </p:sp>
          <p:sp>
            <p:nvSpPr>
              <p:cNvPr id="33006" name="Rectangle 41"/>
              <p:cNvSpPr>
                <a:spLocks noChangeArrowheads="1"/>
              </p:cNvSpPr>
              <p:nvPr/>
            </p:nvSpPr>
            <p:spPr bwMode="auto">
              <a:xfrm>
                <a:off x="2695" y="738"/>
                <a:ext cx="5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Innkuan Masa</a:t>
                </a:r>
              </a:p>
            </p:txBody>
          </p:sp>
          <p:sp>
            <p:nvSpPr>
              <p:cNvPr id="33007" name="Rectangle 42"/>
              <p:cNvSpPr>
                <a:spLocks noChangeArrowheads="1"/>
              </p:cNvSpPr>
              <p:nvPr/>
            </p:nvSpPr>
            <p:spPr bwMode="auto">
              <a:xfrm>
                <a:off x="2690" y="842"/>
                <a:ext cx="4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 Masa</a:t>
                </a:r>
              </a:p>
            </p:txBody>
          </p:sp>
          <p:sp>
            <p:nvSpPr>
              <p:cNvPr id="33008" name="Rectangle 43"/>
              <p:cNvSpPr>
                <a:spLocks noChangeArrowheads="1"/>
              </p:cNvSpPr>
              <p:nvPr/>
            </p:nvSpPr>
            <p:spPr bwMode="auto">
              <a:xfrm>
                <a:off x="2591" y="938"/>
                <a:ext cx="8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Tuicin/Sakhi tuihup </a:t>
                </a:r>
              </a:p>
            </p:txBody>
          </p:sp>
          <p:sp>
            <p:nvSpPr>
              <p:cNvPr id="33009" name="Rectangle 44"/>
              <p:cNvSpPr>
                <a:spLocks noChangeArrowheads="1"/>
              </p:cNvSpPr>
              <p:nvPr/>
            </p:nvSpPr>
            <p:spPr bwMode="auto">
              <a:xfrm>
                <a:off x="2781" y="1042"/>
                <a:ext cx="4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Tausang</a:t>
                </a:r>
              </a:p>
            </p:txBody>
          </p:sp>
          <p:sp>
            <p:nvSpPr>
              <p:cNvPr id="33010" name="Rectangle 45"/>
              <p:cNvSpPr>
                <a:spLocks noChangeArrowheads="1"/>
              </p:cNvSpPr>
              <p:nvPr/>
            </p:nvSpPr>
            <p:spPr bwMode="auto">
              <a:xfrm>
                <a:off x="2607" y="344"/>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PIANCIL</a:t>
                </a:r>
              </a:p>
            </p:txBody>
          </p:sp>
          <p:sp>
            <p:nvSpPr>
              <p:cNvPr id="33011" name="Rectangle 46"/>
              <p:cNvSpPr>
                <a:spLocks noChangeArrowheads="1"/>
              </p:cNvSpPr>
              <p:nvPr/>
            </p:nvSpPr>
            <p:spPr bwMode="auto">
              <a:xfrm>
                <a:off x="2602" y="458"/>
                <a:ext cx="3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Mi Masa</a:t>
                </a:r>
              </a:p>
            </p:txBody>
          </p:sp>
          <p:sp>
            <p:nvSpPr>
              <p:cNvPr id="33012"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3"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4"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15" name="Rectangle 50"/>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016"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017"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018" name="Rectangle 53"/>
              <p:cNvSpPr>
                <a:spLocks noChangeArrowheads="1"/>
              </p:cNvSpPr>
              <p:nvPr/>
            </p:nvSpPr>
            <p:spPr bwMode="auto">
              <a:xfrm>
                <a:off x="2742" y="1414"/>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SAPNA</a:t>
                </a:r>
              </a:p>
            </p:txBody>
          </p:sp>
          <p:sp>
            <p:nvSpPr>
              <p:cNvPr id="33019" name="Rectangle 54"/>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33020"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021"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2"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3" name="Rectangle 58"/>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33024" name="Rectangle 59"/>
              <p:cNvSpPr>
                <a:spLocks noChangeArrowheads="1"/>
              </p:cNvSpPr>
              <p:nvPr/>
            </p:nvSpPr>
            <p:spPr bwMode="auto">
              <a:xfrm>
                <a:off x="2724" y="2301"/>
                <a:ext cx="4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Saltang</a:t>
                </a:r>
              </a:p>
            </p:txBody>
          </p:sp>
          <p:sp>
            <p:nvSpPr>
              <p:cNvPr id="33025"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3026"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7"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8"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9"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0"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1"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2"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3"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4" name="Rectangle 69"/>
              <p:cNvSpPr>
                <a:spLocks noChangeArrowheads="1"/>
              </p:cNvSpPr>
              <p:nvPr/>
            </p:nvSpPr>
            <p:spPr bwMode="auto">
              <a:xfrm>
                <a:off x="2708" y="2674"/>
                <a:ext cx="3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MOSI</a:t>
                </a:r>
              </a:p>
            </p:txBody>
          </p:sp>
          <p:sp>
            <p:nvSpPr>
              <p:cNvPr id="33035" name="Rectangle 7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3036" name="Rectangle 71"/>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G - M - P</a:t>
                </a:r>
              </a:p>
            </p:txBody>
          </p:sp>
          <p:sp>
            <p:nvSpPr>
              <p:cNvPr id="33037"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3038"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3039" name="Rectangle 74"/>
              <p:cNvSpPr>
                <a:spLocks noChangeArrowheads="1"/>
              </p:cNvSpPr>
              <p:nvPr/>
            </p:nvSpPr>
            <p:spPr bwMode="auto">
              <a:xfrm>
                <a:off x="2724" y="3382"/>
                <a:ext cx="4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Thuhilh 5</a:t>
                </a:r>
              </a:p>
            </p:txBody>
          </p:sp>
          <p:sp>
            <p:nvSpPr>
              <p:cNvPr id="33040"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1" name="Rectangle 76"/>
              <p:cNvSpPr>
                <a:spLocks noChangeArrowheads="1"/>
              </p:cNvSpPr>
              <p:nvPr/>
            </p:nvSpPr>
            <p:spPr bwMode="auto">
              <a:xfrm>
                <a:off x="2779" y="2826"/>
                <a:ext cx="47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Paikhiatna</a:t>
                </a:r>
              </a:p>
            </p:txBody>
          </p:sp>
          <p:sp>
            <p:nvSpPr>
              <p:cNvPr id="33042"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3"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4"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5" name="Rectangle 80"/>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33046" name="Rectangle 81"/>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33047" name="Rectangle 82"/>
              <p:cNvSpPr>
                <a:spLocks noChangeArrowheads="1"/>
              </p:cNvSpPr>
              <p:nvPr/>
            </p:nvSpPr>
            <p:spPr bwMode="auto">
              <a:xfrm>
                <a:off x="2686" y="3806"/>
                <a:ext cx="5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Gam Kihawm</a:t>
                </a:r>
              </a:p>
            </p:txBody>
          </p:sp>
        </p:grpSp>
        <p:grpSp>
          <p:nvGrpSpPr>
            <p:cNvPr id="32956" name="Group 83"/>
            <p:cNvGrpSpPr>
              <a:grpSpLocks/>
            </p:cNvGrpSpPr>
            <p:nvPr/>
          </p:nvGrpSpPr>
          <p:grpSpPr bwMode="auto">
            <a:xfrm>
              <a:off x="4141" y="352"/>
              <a:ext cx="614" cy="399"/>
              <a:chOff x="4141" y="352"/>
              <a:chExt cx="614" cy="399"/>
            </a:xfrm>
          </p:grpSpPr>
          <p:sp>
            <p:nvSpPr>
              <p:cNvPr id="32957"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8"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59" name="Rectangle 86"/>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60"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1"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62"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63"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64"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5"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6" name="Rectangle 93"/>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67" name="Rectangle 94"/>
              <p:cNvSpPr>
                <a:spLocks noChangeArrowheads="1"/>
              </p:cNvSpPr>
              <p:nvPr/>
            </p:nvSpPr>
            <p:spPr bwMode="auto">
              <a:xfrm>
                <a:off x="4248" y="480"/>
                <a:ext cx="4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a:t>
                </a:r>
              </a:p>
            </p:txBody>
          </p:sp>
          <p:sp>
            <p:nvSpPr>
              <p:cNvPr id="32968" name="Rectangle 95"/>
              <p:cNvSpPr>
                <a:spLocks noChangeArrowheads="1"/>
              </p:cNvSpPr>
              <p:nvPr/>
            </p:nvSpPr>
            <p:spPr bwMode="auto">
              <a:xfrm>
                <a:off x="4141" y="352"/>
                <a:ext cx="56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grpSp>
      </p:grpSp>
      <p:sp>
        <p:nvSpPr>
          <p:cNvPr id="32770"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1"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8"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9"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0"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1"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2"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3"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4"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5"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6"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807"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808"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9"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0"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2811"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2"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3"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4"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5"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6"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D J </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5400" name="Line 152"/>
          <p:cNvSpPr>
            <a:spLocks noChangeShapeType="1"/>
          </p:cNvSpPr>
          <p:nvPr/>
        </p:nvSpPr>
        <p:spPr bwMode="auto">
          <a:xfrm>
            <a:off x="1698625"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2820"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5400000">
            <a:off x="4575969" y="2161381"/>
            <a:ext cx="32480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b="1" dirty="0">
                <a:solidFill>
                  <a:srgbClr val="EEFF4B"/>
                </a:solidFill>
                <a:latin typeface="Times" pitchFamily="-112" charset="0"/>
                <a:ea typeface="+mn-ea"/>
                <a:cs typeface="+mn-cs"/>
              </a:rPr>
              <a:t>MI KIPAWLNA 3 </a:t>
            </a:r>
          </a:p>
        </p:txBody>
      </p:sp>
      <p:sp>
        <p:nvSpPr>
          <p:cNvPr id="32822"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823"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a:solidFill>
                  <a:srgbClr val="EEFF4B"/>
                </a:solidFill>
                <a:latin typeface="Times" pitchFamily="-112" charset="0"/>
                <a:ea typeface="+mn-ea"/>
                <a:cs typeface="+mn-cs"/>
              </a:rPr>
              <a:t>S</a:t>
            </a:r>
          </a:p>
        </p:txBody>
      </p:sp>
      <p:sp>
        <p:nvSpPr>
          <p:cNvPr id="565406" name="Text Box 158"/>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32826"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7654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MI 4 </a:t>
            </a:r>
          </a:p>
        </p:txBody>
      </p:sp>
      <p:sp>
        <p:nvSpPr>
          <p:cNvPr id="32828"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32830"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1"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2"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3"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4"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5"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836"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37"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38"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2839" name="Group 173"/>
          <p:cNvGrpSpPr>
            <a:grpSpLocks/>
          </p:cNvGrpSpPr>
          <p:nvPr/>
        </p:nvGrpSpPr>
        <p:grpSpPr bwMode="auto">
          <a:xfrm>
            <a:off x="6591300" y="4418013"/>
            <a:ext cx="952500" cy="527050"/>
            <a:chOff x="4152" y="2783"/>
            <a:chExt cx="600" cy="332"/>
          </a:xfrm>
        </p:grpSpPr>
        <p:sp>
          <p:nvSpPr>
            <p:cNvPr id="32952"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953"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954"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5426" name="Rectangle 17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32842"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3"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4"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5"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7"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9"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0"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1"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Rectangle 191"/>
          <p:cNvSpPr>
            <a:spLocks noChangeArrowheads="1"/>
          </p:cNvSpPr>
          <p:nvPr/>
        </p:nvSpPr>
        <p:spPr bwMode="auto">
          <a:xfrm>
            <a:off x="6570663" y="3213100"/>
            <a:ext cx="741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32855"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8" name="Rectangle 195"/>
          <p:cNvSpPr>
            <a:spLocks noChangeArrowheads="1"/>
          </p:cNvSpPr>
          <p:nvPr/>
        </p:nvSpPr>
        <p:spPr bwMode="auto">
          <a:xfrm>
            <a:off x="6599238" y="4394200"/>
            <a:ext cx="631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DAIHNA</a:t>
            </a:r>
          </a:p>
        </p:txBody>
      </p:sp>
      <p:sp>
        <p:nvSpPr>
          <p:cNvPr id="32859"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0"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1"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62"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63" name="Rectangle 200"/>
          <p:cNvSpPr>
            <a:spLocks noChangeArrowheads="1"/>
          </p:cNvSpPr>
          <p:nvPr/>
        </p:nvSpPr>
        <p:spPr bwMode="auto">
          <a:xfrm>
            <a:off x="6610350" y="5102225"/>
            <a:ext cx="58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a:t>
            </a:r>
          </a:p>
        </p:txBody>
      </p:sp>
      <p:sp>
        <p:nvSpPr>
          <p:cNvPr id="32864"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5"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6"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7"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8"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9"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0" name="Rectangle 207"/>
          <p:cNvSpPr>
            <a:spLocks noChangeArrowheads="1"/>
          </p:cNvSpPr>
          <p:nvPr/>
        </p:nvSpPr>
        <p:spPr bwMode="auto">
          <a:xfrm>
            <a:off x="6580188" y="1266825"/>
            <a:ext cx="855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KUMPI GAM</a:t>
            </a:r>
          </a:p>
        </p:txBody>
      </p:sp>
      <p:sp>
        <p:nvSpPr>
          <p:cNvPr id="32871"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2"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2876"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Pancial</a:t>
            </a:r>
            <a:r>
              <a:rPr lang="en-US" sz="1600" b="1" dirty="0">
                <a:solidFill>
                  <a:schemeClr val="tx1"/>
                </a:solidFill>
                <a:latin typeface="Comic Sans MS" pitchFamily="-112" charset="0"/>
                <a:ea typeface="+mn-ea"/>
                <a:cs typeface="+mn-cs"/>
              </a:rPr>
              <a:t> pan 1 Samuel 8:22</a:t>
            </a:r>
          </a:p>
        </p:txBody>
      </p:sp>
      <p:grpSp>
        <p:nvGrpSpPr>
          <p:cNvPr id="32878" name="Group 216"/>
          <p:cNvGrpSpPr>
            <a:grpSpLocks/>
          </p:cNvGrpSpPr>
          <p:nvPr/>
        </p:nvGrpSpPr>
        <p:grpSpPr bwMode="auto">
          <a:xfrm>
            <a:off x="7983538" y="3429000"/>
            <a:ext cx="974725" cy="633413"/>
            <a:chOff x="5029" y="2160"/>
            <a:chExt cx="614" cy="399"/>
          </a:xfrm>
        </p:grpSpPr>
        <p:sp>
          <p:nvSpPr>
            <p:cNvPr id="32940"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1"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42" name="Rectangle 219"/>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43"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4"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45"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46"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7"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8"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9" name="Rectangle 226"/>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50" name="Rectangle 227"/>
            <p:cNvSpPr>
              <a:spLocks noChangeArrowheads="1"/>
            </p:cNvSpPr>
            <p:nvPr/>
          </p:nvSpPr>
          <p:spPr bwMode="auto">
            <a:xfrm>
              <a:off x="5136" y="2278"/>
              <a:ext cx="4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a:t>
              </a:r>
            </a:p>
          </p:txBody>
        </p:sp>
        <p:sp>
          <p:nvSpPr>
            <p:cNvPr id="32951" name="Rectangle 228"/>
            <p:cNvSpPr>
              <a:spLocks noChangeArrowheads="1"/>
            </p:cNvSpPr>
            <p:nvPr/>
          </p:nvSpPr>
          <p:spPr bwMode="auto">
            <a:xfrm>
              <a:off x="5029" y="2160"/>
              <a:ext cx="4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 OMLO</a:t>
              </a:r>
            </a:p>
          </p:txBody>
        </p:sp>
      </p:grpSp>
      <p:sp>
        <p:nvSpPr>
          <p:cNvPr id="32879"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80"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2881"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12641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2884"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4</a:t>
            </a:r>
          </a:p>
        </p:txBody>
      </p:sp>
      <p:grpSp>
        <p:nvGrpSpPr>
          <p:cNvPr id="32885" name="Group 283"/>
          <p:cNvGrpSpPr>
            <a:grpSpLocks/>
          </p:cNvGrpSpPr>
          <p:nvPr/>
        </p:nvGrpSpPr>
        <p:grpSpPr bwMode="auto">
          <a:xfrm>
            <a:off x="519113" y="117475"/>
            <a:ext cx="854075" cy="1720850"/>
            <a:chOff x="519113" y="312738"/>
            <a:chExt cx="854075" cy="1910769"/>
          </a:xfrm>
        </p:grpSpPr>
        <p:sp>
          <p:nvSpPr>
            <p:cNvPr id="285" name="Rectangle 284"/>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32886" name="Group 283"/>
          <p:cNvGrpSpPr>
            <a:grpSpLocks/>
          </p:cNvGrpSpPr>
          <p:nvPr/>
        </p:nvGrpSpPr>
        <p:grpSpPr bwMode="auto">
          <a:xfrm>
            <a:off x="4957763" y="2060575"/>
            <a:ext cx="868362" cy="879475"/>
            <a:chOff x="4993156" y="2046929"/>
            <a:chExt cx="869175" cy="902363"/>
          </a:xfrm>
        </p:grpSpPr>
        <p:grpSp>
          <p:nvGrpSpPr>
            <p:cNvPr id="32926" name="Group 113"/>
            <p:cNvGrpSpPr>
              <a:grpSpLocks/>
            </p:cNvGrpSpPr>
            <p:nvPr/>
          </p:nvGrpSpPr>
          <p:grpSpPr bwMode="auto">
            <a:xfrm>
              <a:off x="4993156" y="2046929"/>
              <a:ext cx="869175" cy="902363"/>
              <a:chOff x="1084" y="711"/>
              <a:chExt cx="2950" cy="2769"/>
            </a:xfrm>
          </p:grpSpPr>
          <p:grpSp>
            <p:nvGrpSpPr>
              <p:cNvPr id="32928" name="Group 114"/>
              <p:cNvGrpSpPr>
                <a:grpSpLocks/>
              </p:cNvGrpSpPr>
              <p:nvPr/>
            </p:nvGrpSpPr>
            <p:grpSpPr bwMode="auto">
              <a:xfrm>
                <a:off x="1084" y="711"/>
                <a:ext cx="2950" cy="2769"/>
                <a:chOff x="2707" y="548"/>
                <a:chExt cx="2950" cy="2769"/>
              </a:xfrm>
            </p:grpSpPr>
            <p:grpSp>
              <p:nvGrpSpPr>
                <p:cNvPr id="32934" name="Group 115"/>
                <p:cNvGrpSpPr>
                  <a:grpSpLocks/>
                </p:cNvGrpSpPr>
                <p:nvPr/>
              </p:nvGrpSpPr>
              <p:grpSpPr bwMode="auto">
                <a:xfrm>
                  <a:off x="3180" y="1046"/>
                  <a:ext cx="2105" cy="1421"/>
                  <a:chOff x="578" y="2316"/>
                  <a:chExt cx="2105" cy="1421"/>
                </a:xfrm>
              </p:grpSpPr>
              <p:sp>
                <p:nvSpPr>
                  <p:cNvPr id="3293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3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35"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29"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0"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1"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2"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3"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27" name="Rectangle 239"/>
            <p:cNvSpPr>
              <a:spLocks noChangeArrowheads="1"/>
            </p:cNvSpPr>
            <p:nvPr/>
          </p:nvSpPr>
          <p:spPr bwMode="auto">
            <a:xfrm>
              <a:off x="5221288" y="2278061"/>
              <a:ext cx="333375" cy="53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1400" b="1" i="1">
                  <a:solidFill>
                    <a:schemeClr val="tx1"/>
                  </a:solidFill>
                  <a:latin typeface="Kosher-Normal" charset="0"/>
                </a:rPr>
                <a:t>AT</a:t>
              </a:r>
              <a:endParaRPr lang="en-US" sz="1400" i="1">
                <a:solidFill>
                  <a:schemeClr val="tx1"/>
                </a:solidFill>
                <a:latin typeface="Helvetica" charset="0"/>
              </a:endParaRPr>
            </a:p>
          </p:txBody>
        </p:sp>
      </p:grpSp>
      <p:grpSp>
        <p:nvGrpSpPr>
          <p:cNvPr id="32887" name="Group 298"/>
          <p:cNvGrpSpPr>
            <a:grpSpLocks/>
          </p:cNvGrpSpPr>
          <p:nvPr/>
        </p:nvGrpSpPr>
        <p:grpSpPr bwMode="auto">
          <a:xfrm>
            <a:off x="5032375" y="5149850"/>
            <a:ext cx="703263" cy="820738"/>
            <a:chOff x="5068605" y="5135773"/>
            <a:chExt cx="703817" cy="820376"/>
          </a:xfrm>
        </p:grpSpPr>
        <p:grpSp>
          <p:nvGrpSpPr>
            <p:cNvPr id="32914" name="Group 113"/>
            <p:cNvGrpSpPr>
              <a:grpSpLocks/>
            </p:cNvGrpSpPr>
            <p:nvPr/>
          </p:nvGrpSpPr>
          <p:grpSpPr bwMode="auto">
            <a:xfrm>
              <a:off x="5068605" y="5135773"/>
              <a:ext cx="703817" cy="820376"/>
              <a:chOff x="1084" y="711"/>
              <a:chExt cx="2950" cy="2769"/>
            </a:xfrm>
          </p:grpSpPr>
          <p:grpSp>
            <p:nvGrpSpPr>
              <p:cNvPr id="32916" name="Group 114"/>
              <p:cNvGrpSpPr>
                <a:grpSpLocks/>
              </p:cNvGrpSpPr>
              <p:nvPr/>
            </p:nvGrpSpPr>
            <p:grpSpPr bwMode="auto">
              <a:xfrm>
                <a:off x="1084" y="711"/>
                <a:ext cx="2950" cy="2769"/>
                <a:chOff x="2707" y="548"/>
                <a:chExt cx="2950" cy="2769"/>
              </a:xfrm>
            </p:grpSpPr>
            <p:grpSp>
              <p:nvGrpSpPr>
                <p:cNvPr id="32922" name="Group 115"/>
                <p:cNvGrpSpPr>
                  <a:grpSpLocks/>
                </p:cNvGrpSpPr>
                <p:nvPr/>
              </p:nvGrpSpPr>
              <p:grpSpPr bwMode="auto">
                <a:xfrm>
                  <a:off x="3180" y="1046"/>
                  <a:ext cx="2105" cy="1421"/>
                  <a:chOff x="578" y="2316"/>
                  <a:chExt cx="2105" cy="1421"/>
                </a:xfrm>
              </p:grpSpPr>
              <p:sp>
                <p:nvSpPr>
                  <p:cNvPr id="3292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23" name="Picture 118"/>
                <p:cNvPicPr>
                  <a:picLocks noChangeArrowheads="1"/>
                </p:cNvPicPr>
                <p:nvPr/>
              </p:nvPicPr>
              <p:blipFill>
                <a:blip r:embed="rId6"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17"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8"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9"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0"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1"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15" name="Rectangle 252"/>
            <p:cNvSpPr>
              <a:spLocks noChangeArrowheads="1"/>
            </p:cNvSpPr>
            <p:nvPr/>
          </p:nvSpPr>
          <p:spPr bwMode="auto">
            <a:xfrm>
              <a:off x="5226050" y="5302251"/>
              <a:ext cx="431547" cy="30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i="1">
                  <a:solidFill>
                    <a:schemeClr val="tx1"/>
                  </a:solidFill>
                  <a:latin typeface="Helvetica" charset="0"/>
                </a:rPr>
                <a:t>GT</a:t>
              </a:r>
            </a:p>
          </p:txBody>
        </p:sp>
      </p:grpSp>
      <p:grpSp>
        <p:nvGrpSpPr>
          <p:cNvPr id="32888" name="Group 311"/>
          <p:cNvGrpSpPr>
            <a:grpSpLocks/>
          </p:cNvGrpSpPr>
          <p:nvPr/>
        </p:nvGrpSpPr>
        <p:grpSpPr bwMode="auto">
          <a:xfrm>
            <a:off x="7426325" y="1317625"/>
            <a:ext cx="703263" cy="820738"/>
            <a:chOff x="5068605" y="5135773"/>
            <a:chExt cx="703817" cy="820376"/>
          </a:xfrm>
        </p:grpSpPr>
        <p:grpSp>
          <p:nvGrpSpPr>
            <p:cNvPr id="32902" name="Group 113"/>
            <p:cNvGrpSpPr>
              <a:grpSpLocks/>
            </p:cNvGrpSpPr>
            <p:nvPr/>
          </p:nvGrpSpPr>
          <p:grpSpPr bwMode="auto">
            <a:xfrm>
              <a:off x="5068605" y="5135773"/>
              <a:ext cx="703817" cy="820376"/>
              <a:chOff x="1084" y="711"/>
              <a:chExt cx="2950" cy="2769"/>
            </a:xfrm>
          </p:grpSpPr>
          <p:grpSp>
            <p:nvGrpSpPr>
              <p:cNvPr id="32904" name="Group 114"/>
              <p:cNvGrpSpPr>
                <a:grpSpLocks/>
              </p:cNvGrpSpPr>
              <p:nvPr/>
            </p:nvGrpSpPr>
            <p:grpSpPr bwMode="auto">
              <a:xfrm>
                <a:off x="1084" y="711"/>
                <a:ext cx="2950" cy="2769"/>
                <a:chOff x="2707" y="548"/>
                <a:chExt cx="2950" cy="2769"/>
              </a:xfrm>
            </p:grpSpPr>
            <p:grpSp>
              <p:nvGrpSpPr>
                <p:cNvPr id="32910" name="Group 115"/>
                <p:cNvGrpSpPr>
                  <a:grpSpLocks/>
                </p:cNvGrpSpPr>
                <p:nvPr/>
              </p:nvGrpSpPr>
              <p:grpSpPr bwMode="auto">
                <a:xfrm>
                  <a:off x="3180" y="1046"/>
                  <a:ext cx="2105" cy="1421"/>
                  <a:chOff x="578" y="2316"/>
                  <a:chExt cx="2105" cy="1421"/>
                </a:xfrm>
              </p:grpSpPr>
              <p:sp>
                <p:nvSpPr>
                  <p:cNvPr id="3291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11" name="Picture 118"/>
                <p:cNvPicPr>
                  <a:picLocks noChangeArrowheads="1"/>
                </p:cNvPicPr>
                <p:nvPr/>
              </p:nvPicPr>
              <p:blipFill>
                <a:blip r:embed="rId6"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05"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6"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7"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8"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9"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03" name="Rectangle 252"/>
            <p:cNvSpPr>
              <a:spLocks noChangeArrowheads="1"/>
            </p:cNvSpPr>
            <p:nvPr/>
          </p:nvSpPr>
          <p:spPr bwMode="auto">
            <a:xfrm>
              <a:off x="5226050" y="5302251"/>
              <a:ext cx="421921" cy="30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DT</a:t>
              </a:r>
              <a:endParaRPr lang="en-US" sz="1400" i="1">
                <a:solidFill>
                  <a:schemeClr val="tx1"/>
                </a:solidFill>
                <a:latin typeface="Helvetica" charset="0"/>
              </a:endParaRPr>
            </a:p>
          </p:txBody>
        </p:sp>
      </p:grpSp>
      <p:grpSp>
        <p:nvGrpSpPr>
          <p:cNvPr id="32889" name="Group 324"/>
          <p:cNvGrpSpPr>
            <a:grpSpLocks/>
          </p:cNvGrpSpPr>
          <p:nvPr/>
        </p:nvGrpSpPr>
        <p:grpSpPr bwMode="auto">
          <a:xfrm>
            <a:off x="7437438" y="2486025"/>
            <a:ext cx="703262" cy="820738"/>
            <a:chOff x="5068605" y="5135773"/>
            <a:chExt cx="703817" cy="820376"/>
          </a:xfrm>
        </p:grpSpPr>
        <p:grpSp>
          <p:nvGrpSpPr>
            <p:cNvPr id="32890" name="Group 113"/>
            <p:cNvGrpSpPr>
              <a:grpSpLocks/>
            </p:cNvGrpSpPr>
            <p:nvPr/>
          </p:nvGrpSpPr>
          <p:grpSpPr bwMode="auto">
            <a:xfrm>
              <a:off x="5068605" y="5135773"/>
              <a:ext cx="703817" cy="820376"/>
              <a:chOff x="1084" y="711"/>
              <a:chExt cx="2950" cy="2769"/>
            </a:xfrm>
          </p:grpSpPr>
          <p:grpSp>
            <p:nvGrpSpPr>
              <p:cNvPr id="32892" name="Group 114"/>
              <p:cNvGrpSpPr>
                <a:grpSpLocks/>
              </p:cNvGrpSpPr>
              <p:nvPr/>
            </p:nvGrpSpPr>
            <p:grpSpPr bwMode="auto">
              <a:xfrm>
                <a:off x="1084" y="711"/>
                <a:ext cx="2950" cy="2769"/>
                <a:chOff x="2707" y="548"/>
                <a:chExt cx="2950" cy="2769"/>
              </a:xfrm>
            </p:grpSpPr>
            <p:grpSp>
              <p:nvGrpSpPr>
                <p:cNvPr id="32898" name="Group 115"/>
                <p:cNvGrpSpPr>
                  <a:grpSpLocks/>
                </p:cNvGrpSpPr>
                <p:nvPr/>
              </p:nvGrpSpPr>
              <p:grpSpPr bwMode="auto">
                <a:xfrm>
                  <a:off x="3180" y="1046"/>
                  <a:ext cx="2105" cy="1421"/>
                  <a:chOff x="578" y="2316"/>
                  <a:chExt cx="2105" cy="1421"/>
                </a:xfrm>
              </p:grpSpPr>
              <p:sp>
                <p:nvSpPr>
                  <p:cNvPr id="3290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0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899" name="Picture 118"/>
                <p:cNvPicPr>
                  <a:picLocks noChangeArrowheads="1"/>
                </p:cNvPicPr>
                <p:nvPr/>
              </p:nvPicPr>
              <p:blipFill>
                <a:blip r:embed="rId6"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893"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94"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95"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96"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97"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91" name="Rectangle 252"/>
            <p:cNvSpPr>
              <a:spLocks noChangeArrowheads="1"/>
            </p:cNvSpPr>
            <p:nvPr/>
          </p:nvSpPr>
          <p:spPr bwMode="auto">
            <a:xfrm>
              <a:off x="5226050" y="5302251"/>
              <a:ext cx="401066" cy="30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i="1">
                  <a:solidFill>
                    <a:schemeClr val="tx1"/>
                  </a:solidFill>
                  <a:latin typeface="Helvetica" charset="0"/>
                </a:rPr>
                <a:t>TT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481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dirty="0">
                <a:solidFill>
                  <a:srgbClr val="FAFD00"/>
                </a:solidFill>
                <a:latin typeface="Times" charset="0"/>
                <a:ea typeface="ＭＳ Ｐゴシック" charset="-128"/>
                <a:cs typeface="+mn-cs"/>
              </a:rPr>
              <a:t>A KINAI THEI PEN KUM:</a:t>
            </a:r>
          </a:p>
          <a:p>
            <a:pPr algn="ctr">
              <a:defRPr/>
            </a:pPr>
            <a:endParaRPr lang="en-US" sz="3600" b="1" dirty="0">
              <a:solidFill>
                <a:srgbClr val="FAFD00"/>
              </a:solidFill>
              <a:latin typeface="Times" charset="0"/>
              <a:ea typeface="ＭＳ Ｐゴシック" charset="-128"/>
              <a:cs typeface="+mn-cs"/>
            </a:endParaRPr>
          </a:p>
          <a:p>
            <a:pPr>
              <a:defRPr/>
            </a:pPr>
            <a:r>
              <a:rPr lang="en-US" sz="3600" b="1" dirty="0">
                <a:solidFill>
                  <a:srgbClr val="FAFD00"/>
                </a:solidFill>
                <a:latin typeface="Times" charset="0"/>
                <a:ea typeface="ＭＳ Ｐゴシック" charset="-128"/>
                <a:cs typeface="+mn-cs"/>
              </a:rPr>
              <a:t>ABRAHAM-JOSEPH	  	2000 B.C.</a:t>
            </a:r>
            <a:endParaRPr lang="en-US" sz="3600" b="1" dirty="0">
              <a:solidFill>
                <a:schemeClr val="hlink"/>
              </a:solidFill>
              <a:latin typeface="Times" charset="0"/>
              <a:ea typeface="ＭＳ Ｐゴシック" charset="-128"/>
              <a:cs typeface="+mn-cs"/>
            </a:endParaRPr>
          </a:p>
          <a:p>
            <a:pPr>
              <a:defRPr/>
            </a:pPr>
            <a:endParaRPr lang="en-US" sz="3600" b="1" dirty="0">
              <a:solidFill>
                <a:srgbClr val="FAFD00"/>
              </a:solidFill>
              <a:latin typeface="Times" charset="0"/>
              <a:ea typeface="ＭＳ Ｐゴシック" charset="-128"/>
              <a:cs typeface="+mn-cs"/>
            </a:endParaRPr>
          </a:p>
          <a:p>
            <a:pPr>
              <a:defRPr/>
            </a:pPr>
            <a:r>
              <a:rPr lang="en-US" sz="3600" b="1" dirty="0">
                <a:solidFill>
                  <a:srgbClr val="FAFD00"/>
                </a:solidFill>
                <a:latin typeface="Times" charset="0"/>
                <a:ea typeface="ＭＳ Ｐゴシック" charset="-128"/>
                <a:cs typeface="+mn-cs"/>
              </a:rPr>
              <a:t>MOSI-JOSHUA	  		1500 B.C.</a:t>
            </a:r>
          </a:p>
          <a:p>
            <a:pPr>
              <a:defRPr/>
            </a:pPr>
            <a:endParaRPr lang="en-US" sz="3600" b="1" dirty="0">
              <a:solidFill>
                <a:srgbClr val="FAFD00"/>
              </a:solidFill>
              <a:latin typeface="Times" charset="0"/>
              <a:ea typeface="ＭＳ Ｐゴシック" charset="-128"/>
              <a:cs typeface="+mn-cs"/>
            </a:endParaRPr>
          </a:p>
          <a:p>
            <a:pPr>
              <a:defRPr/>
            </a:pPr>
            <a:r>
              <a:rPr lang="en-US" sz="3600" b="1" dirty="0">
                <a:solidFill>
                  <a:schemeClr val="hlink"/>
                </a:solidFill>
                <a:latin typeface="Times" charset="0"/>
                <a:ea typeface="ＭＳ Ｐゴシック" charset="-128"/>
                <a:cs typeface="+mn-cs"/>
              </a:rPr>
              <a:t>UK OMLO-KUMPI GAM  	1000 B.C.</a:t>
            </a:r>
            <a:endParaRPr lang="en-US" sz="3600" b="1" dirty="0">
              <a:solidFill>
                <a:srgbClr val="FAFD00"/>
              </a:solidFill>
              <a:latin typeface="Times" charset="0"/>
              <a:ea typeface="ＭＳ Ｐゴシック" charset="-128"/>
              <a:cs typeface="+mn-cs"/>
            </a:endParaRPr>
          </a:p>
          <a:p>
            <a:pPr>
              <a:defRPr/>
            </a:pPr>
            <a:endParaRPr lang="en-US" sz="3600" b="1" dirty="0">
              <a:solidFill>
                <a:srgbClr val="FAFD00"/>
              </a:solidFill>
              <a:latin typeface="Times" charset="0"/>
              <a:ea typeface="ＭＳ Ｐゴシック" charset="-128"/>
              <a:cs typeface="+mn-cs"/>
            </a:endParaRPr>
          </a:p>
          <a:p>
            <a:pPr>
              <a:defRPr/>
            </a:pPr>
            <a:endParaRPr lang="en-US" sz="3600" b="1" dirty="0">
              <a:solidFill>
                <a:srgbClr val="FAFD00"/>
              </a:solidFill>
              <a:latin typeface="Times" charset="0"/>
              <a:ea typeface="ＭＳ Ｐゴシック" charset="-128"/>
              <a:cs typeface="+mn-cs"/>
            </a:endParaRPr>
          </a:p>
          <a:p>
            <a:pPr algn="ctr">
              <a:defRPr/>
            </a:pPr>
            <a:endParaRPr lang="en-US" sz="3600" b="1" dirty="0">
              <a:solidFill>
                <a:srgbClr val="FAFD00"/>
              </a:solidFill>
              <a:latin typeface="Times" charset="0"/>
              <a:ea typeface="ＭＳ Ｐゴシック" charset="-128"/>
              <a:cs typeface="+mn-cs"/>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4822"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6866"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Sam. 9:1 PAN 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25:21</a:t>
            </a:r>
          </a:p>
        </p:txBody>
      </p:sp>
      <p:sp>
        <p:nvSpPr>
          <p:cNvPr id="3686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36870"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6872"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rgbClr val="FFEA18"/>
                </a:solidFill>
                <a:latin typeface="Times" pitchFamily="-112" charset="0"/>
                <a:ea typeface="+mn-ea"/>
                <a:cs typeface="+mn-cs"/>
              </a:rPr>
              <a:t>U</a:t>
            </a:r>
            <a:r>
              <a:rPr lang="en-US" sz="3600" dirty="0">
                <a:solidFill>
                  <a:srgbClr val="51DC00"/>
                </a:solidFill>
                <a:latin typeface="Times" pitchFamily="-112" charset="0"/>
                <a:ea typeface="+mn-ea"/>
                <a:cs typeface="+mn-cs"/>
              </a:rPr>
              <a:t> </a:t>
            </a:r>
            <a:r>
              <a:rPr lang="en-US" sz="5400" dirty="0">
                <a:solidFill>
                  <a:srgbClr val="1CFF23"/>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nvGrpSpPr>
          <p:cNvPr id="36874" name="Group 19"/>
          <p:cNvGrpSpPr>
            <a:grpSpLocks/>
          </p:cNvGrpSpPr>
          <p:nvPr/>
        </p:nvGrpSpPr>
        <p:grpSpPr bwMode="auto">
          <a:xfrm>
            <a:off x="2335213" y="1112838"/>
            <a:ext cx="4973637" cy="4221162"/>
            <a:chOff x="1471" y="701"/>
            <a:chExt cx="3133" cy="2659"/>
          </a:xfrm>
        </p:grpSpPr>
        <p:sp>
          <p:nvSpPr>
            <p:cNvPr id="36876"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36877" name="Rectangle 21"/>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78"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6879"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80"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36881" name="Rectangle 25"/>
            <p:cNvSpPr>
              <a:spLocks noChangeArrowheads="1"/>
            </p:cNvSpPr>
            <p:nvPr/>
          </p:nvSpPr>
          <p:spPr bwMode="auto">
            <a:xfrm>
              <a:off x="1555" y="727"/>
              <a:ext cx="6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PIANCIL</a:t>
              </a:r>
              <a:endParaRPr lang="en-US"/>
            </a:p>
          </p:txBody>
        </p:sp>
        <p:sp>
          <p:nvSpPr>
            <p:cNvPr id="36882"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3"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4"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36885" name="Rectangle 29"/>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86"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887"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888"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36889" name="Rectangle 33"/>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ABRAHAM</a:t>
              </a:r>
              <a:endParaRPr lang="en-US"/>
            </a:p>
          </p:txBody>
        </p:sp>
        <p:sp>
          <p:nvSpPr>
            <p:cNvPr id="36890"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1"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2"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36893" name="Rectangle 37"/>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94"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6895"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6"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36897" name="Rectangle 41"/>
            <p:cNvSpPr>
              <a:spLocks noChangeArrowheads="1"/>
            </p:cNvSpPr>
            <p:nvPr/>
          </p:nvSpPr>
          <p:spPr bwMode="auto">
            <a:xfrm>
              <a:off x="1844" y="1121"/>
              <a:ext cx="7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JOSEPH</a:t>
              </a:r>
              <a:endParaRPr lang="en-US"/>
            </a:p>
          </p:txBody>
        </p:sp>
        <p:sp>
          <p:nvSpPr>
            <p:cNvPr id="36898"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9"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0"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901"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02"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36903" name="Rectangle 47"/>
            <p:cNvSpPr>
              <a:spLocks noChangeArrowheads="1"/>
            </p:cNvSpPr>
            <p:nvPr/>
          </p:nvSpPr>
          <p:spPr bwMode="auto">
            <a:xfrm>
              <a:off x="2157" y="1310"/>
              <a:ext cx="4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MOSI</a:t>
              </a:r>
              <a:endParaRPr lang="en-US"/>
            </a:p>
          </p:txBody>
        </p:sp>
        <p:sp>
          <p:nvSpPr>
            <p:cNvPr id="36904"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5"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36906"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07"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36908" name="Rectangle 52"/>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JOSHUA</a:t>
              </a:r>
              <a:endParaRPr lang="en-US"/>
            </a:p>
          </p:txBody>
        </p:sp>
        <p:sp>
          <p:nvSpPr>
            <p:cNvPr id="36909"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0"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36911" name="AutoShape 55"/>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6912"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36913" name="Rectangle 57"/>
            <p:cNvSpPr>
              <a:spLocks noChangeArrowheads="1"/>
            </p:cNvSpPr>
            <p:nvPr/>
          </p:nvSpPr>
          <p:spPr bwMode="auto">
            <a:xfrm>
              <a:off x="2309" y="1706"/>
              <a:ext cx="8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UK OMLO</a:t>
              </a:r>
              <a:endParaRPr lang="en-US"/>
            </a:p>
          </p:txBody>
        </p:sp>
        <p:sp>
          <p:nvSpPr>
            <p:cNvPr id="36914"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5"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36916"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17"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36918" name="Rectangle 62"/>
            <p:cNvSpPr>
              <a:spLocks noChangeArrowheads="1"/>
            </p:cNvSpPr>
            <p:nvPr/>
          </p:nvSpPr>
          <p:spPr bwMode="auto">
            <a:xfrm>
              <a:off x="2616" y="1920"/>
              <a:ext cx="54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KUMPI</a:t>
              </a:r>
              <a:endParaRPr lang="en-US"/>
            </a:p>
          </p:txBody>
        </p:sp>
        <p:sp>
          <p:nvSpPr>
            <p:cNvPr id="36919"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0"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6921" name="AutoShape 65"/>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2"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36923" name="Rectangle 67"/>
            <p:cNvSpPr>
              <a:spLocks noChangeArrowheads="1"/>
            </p:cNvSpPr>
            <p:nvPr/>
          </p:nvSpPr>
          <p:spPr bwMode="auto">
            <a:xfrm>
              <a:off x="2649" y="2125"/>
              <a:ext cx="7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SALTANG</a:t>
              </a:r>
              <a:endParaRPr lang="en-US"/>
            </a:p>
          </p:txBody>
        </p:sp>
        <p:sp>
          <p:nvSpPr>
            <p:cNvPr id="36924"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5"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6"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36927"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28"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36929" name="Rectangle 73"/>
            <p:cNvSpPr>
              <a:spLocks noChangeArrowheads="1"/>
            </p:cNvSpPr>
            <p:nvPr/>
          </p:nvSpPr>
          <p:spPr bwMode="auto">
            <a:xfrm>
              <a:off x="2883" y="2344"/>
              <a:ext cx="6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DAIHNA</a:t>
              </a:r>
              <a:endParaRPr lang="en-US"/>
            </a:p>
          </p:txBody>
        </p:sp>
        <p:sp>
          <p:nvSpPr>
            <p:cNvPr id="36930"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1"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2"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36933"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934"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36935" name="Group 79"/>
            <p:cNvGrpSpPr>
              <a:grpSpLocks/>
            </p:cNvGrpSpPr>
            <p:nvPr/>
          </p:nvGrpSpPr>
          <p:grpSpPr bwMode="auto">
            <a:xfrm>
              <a:off x="3151" y="2564"/>
              <a:ext cx="654" cy="282"/>
              <a:chOff x="3073" y="3101"/>
              <a:chExt cx="573" cy="240"/>
            </a:xfrm>
          </p:grpSpPr>
          <p:sp>
            <p:nvSpPr>
              <p:cNvPr id="36938" name="Rectangle 80"/>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6939" name="Rectangle 81"/>
              <p:cNvSpPr>
                <a:spLocks noChangeArrowheads="1"/>
              </p:cNvSpPr>
              <p:nvPr/>
            </p:nvSpPr>
            <p:spPr bwMode="auto">
              <a:xfrm>
                <a:off x="3109" y="3101"/>
                <a:ext cx="537"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JESU</a:t>
                </a:r>
                <a:endParaRPr lang="en-US"/>
              </a:p>
            </p:txBody>
          </p:sp>
        </p:grpSp>
        <p:sp>
          <p:nvSpPr>
            <p:cNvPr id="36936"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7"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12" charset="0"/>
                <a:ea typeface="+mn-ea"/>
                <a:cs typeface="+mn-cs"/>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pitchFamily="-112" charset="0"/>
                <a:ea typeface="+mn-ea"/>
                <a:cs typeface="+mn-cs"/>
              </a:rPr>
              <a:t> </a:t>
            </a:r>
            <a:r>
              <a:rPr lang="en-US" sz="2400" dirty="0">
                <a:solidFill>
                  <a:schemeClr val="tx2"/>
                </a:solidFill>
                <a:latin typeface="Times" pitchFamily="-107" charset="0"/>
                <a:ea typeface="ＭＳ Ｐゴシック" charset="-128"/>
                <a:cs typeface="+mn-cs"/>
              </a:rPr>
              <a:t> GAM OM</a:t>
            </a:r>
          </a:p>
          <a:p>
            <a:pPr>
              <a:defRPr/>
            </a:pPr>
            <a:r>
              <a:rPr lang="en-US" sz="2400" dirty="0">
                <a:solidFill>
                  <a:schemeClr val="tx2"/>
                </a:solidFill>
                <a:latin typeface="Times" pitchFamily="-107" charset="0"/>
                <a:ea typeface="ＭＳ Ｐゴシック" charset="-128"/>
                <a:cs typeface="+mn-cs"/>
              </a:rPr>
              <a:t>DAN LAK</a:t>
            </a:r>
          </a:p>
          <a:p>
            <a:pPr>
              <a:defRPr/>
            </a:pPr>
            <a:r>
              <a:rPr lang="en-US" sz="2400" dirty="0">
                <a:solidFill>
                  <a:schemeClr val="tx2"/>
                </a:solidFill>
                <a:latin typeface="Times" pitchFamily="-107" charset="0"/>
                <a:ea typeface="ＭＳ Ｐゴシック" charset="-128"/>
                <a:cs typeface="+mn-cs"/>
              </a:rPr>
              <a:t>NA</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38938"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45484"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85" name="Freeform 45"/>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8948"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88" name="Freeform 48"/>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89" name="Freeform 49"/>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90" name="Freeform 50"/>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8953"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3895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Matura MT Script Capitals" pitchFamily="-112" charset="0"/>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Matura MT Script Capitals" pitchFamily="-112" charset="0"/>
                <a:ea typeface="+mn-ea"/>
                <a:cs typeface="+mn-cs"/>
              </a:endParaRPr>
            </a:p>
          </p:txBody>
        </p:sp>
      </p:grpSp>
      <p:sp>
        <p:nvSpPr>
          <p:cNvPr id="3896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62"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6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8966"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678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i="1" u="sng" dirty="0">
                <a:solidFill>
                  <a:srgbClr val="FFF814"/>
                </a:solidFill>
                <a:latin typeface="Comic Sans MS" pitchFamily="-112" charset="0"/>
                <a:ea typeface="+mn-ea"/>
                <a:cs typeface="+mn-cs"/>
              </a:rPr>
              <a:t>KIGAWM</a:t>
            </a:r>
            <a:r>
              <a:rPr lang="en-US" b="1" dirty="0">
                <a:solidFill>
                  <a:srgbClr val="FFF814"/>
                </a:solidFill>
                <a:latin typeface="Comic Sans MS" pitchFamily="-112" charset="0"/>
                <a:ea typeface="+mn-ea"/>
                <a:cs typeface="+mn-cs"/>
              </a:rPr>
              <a:t>    Israel mite </a:t>
            </a:r>
            <a:r>
              <a:rPr lang="en-US" b="1" dirty="0" err="1">
                <a:solidFill>
                  <a:srgbClr val="FFF814"/>
                </a:solidFill>
                <a:latin typeface="Comic Sans MS" pitchFamily="-112" charset="0"/>
                <a:ea typeface="+mn-ea"/>
                <a:cs typeface="+mn-cs"/>
              </a:rPr>
              <a:t>leitungbup</a:t>
            </a:r>
            <a:r>
              <a:rPr lang="en-US" b="1" dirty="0">
                <a:solidFill>
                  <a:srgbClr val="FFF814"/>
                </a:solidFill>
                <a:latin typeface="Comic Sans MS" pitchFamily="-112" charset="0"/>
                <a:ea typeface="+mn-ea"/>
                <a:cs typeface="+mn-cs"/>
              </a:rPr>
              <a:t> ah a </a:t>
            </a:r>
            <a:r>
              <a:rPr lang="en-US" b="1" dirty="0" err="1">
                <a:solidFill>
                  <a:srgbClr val="FFF814"/>
                </a:solidFill>
                <a:latin typeface="Comic Sans MS" pitchFamily="-112" charset="0"/>
                <a:ea typeface="+mn-ea"/>
                <a:cs typeface="+mn-cs"/>
              </a:rPr>
              <a:t>thahat</a:t>
            </a:r>
            <a:r>
              <a:rPr lang="en-US" b="1" dirty="0">
                <a:solidFill>
                  <a:srgbClr val="FFF814"/>
                </a:solidFill>
                <a:latin typeface="Comic Sans MS" pitchFamily="-112" charset="0"/>
                <a:ea typeface="+mn-ea"/>
                <a:cs typeface="+mn-cs"/>
              </a:rPr>
              <a:t> gam </a:t>
            </a:r>
            <a:r>
              <a:rPr lang="en-US" b="1" dirty="0" err="1">
                <a:solidFill>
                  <a:srgbClr val="FFF814"/>
                </a:solidFill>
                <a:latin typeface="Comic Sans MS" pitchFamily="-112" charset="0"/>
                <a:ea typeface="+mn-ea"/>
                <a:cs typeface="+mn-cs"/>
              </a:rPr>
              <a:t>leh</a:t>
            </a:r>
            <a:r>
              <a:rPr lang="en-US" b="1" dirty="0">
                <a:solidFill>
                  <a:srgbClr val="FFF814"/>
                </a:solidFill>
                <a:latin typeface="Comic Sans MS" pitchFamily="-112" charset="0"/>
                <a:ea typeface="+mn-ea"/>
                <a:cs typeface="+mn-cs"/>
              </a:rPr>
              <a:t> a </a:t>
            </a:r>
            <a:r>
              <a:rPr lang="en-US" b="1" dirty="0" err="1">
                <a:solidFill>
                  <a:srgbClr val="FFF814"/>
                </a:solidFill>
                <a:latin typeface="Comic Sans MS" pitchFamily="-112" charset="0"/>
                <a:ea typeface="+mn-ea"/>
                <a:cs typeface="+mn-cs"/>
              </a:rPr>
              <a:t>cithei</a:t>
            </a:r>
            <a:r>
              <a:rPr lang="en-US" b="1" dirty="0">
                <a:solidFill>
                  <a:srgbClr val="FFF814"/>
                </a:solidFill>
                <a:latin typeface="Comic Sans MS" pitchFamily="-112" charset="0"/>
                <a:ea typeface="+mn-ea"/>
                <a:cs typeface="+mn-cs"/>
              </a:rPr>
              <a:t> mama gam </a:t>
            </a:r>
            <a:r>
              <a:rPr lang="en-US" b="1" dirty="0" err="1">
                <a:solidFill>
                  <a:srgbClr val="FFF814"/>
                </a:solidFill>
                <a:latin typeface="Comic Sans MS" pitchFamily="-112" charset="0"/>
                <a:ea typeface="+mn-ea"/>
                <a:cs typeface="+mn-cs"/>
              </a:rPr>
              <a:t>khat</a:t>
            </a:r>
            <a:r>
              <a:rPr lang="en-US" b="1" dirty="0">
                <a:solidFill>
                  <a:srgbClr val="FFF814"/>
                </a:solidFill>
                <a:latin typeface="Comic Sans MS" pitchFamily="-112" charset="0"/>
                <a:ea typeface="+mn-ea"/>
                <a:cs typeface="+mn-cs"/>
              </a:rPr>
              <a:t>  </a:t>
            </a:r>
            <a:r>
              <a:rPr lang="en-US" b="1" dirty="0" err="1">
                <a:solidFill>
                  <a:srgbClr val="FFF814"/>
                </a:solidFill>
                <a:latin typeface="Comic Sans MS" pitchFamily="-112" charset="0"/>
                <a:ea typeface="+mn-ea"/>
                <a:cs typeface="+mn-cs"/>
              </a:rPr>
              <a:t>hong</a:t>
            </a:r>
            <a:r>
              <a:rPr lang="en-US" b="1" dirty="0">
                <a:solidFill>
                  <a:srgbClr val="FFF814"/>
                </a:solidFill>
                <a:latin typeface="Comic Sans MS" pitchFamily="-112" charset="0"/>
                <a:ea typeface="+mn-ea"/>
                <a:cs typeface="+mn-cs"/>
              </a:rPr>
              <a:t> </a:t>
            </a:r>
            <a:r>
              <a:rPr lang="en-US" b="1" dirty="0" err="1">
                <a:solidFill>
                  <a:srgbClr val="FFF814"/>
                </a:solidFill>
                <a:latin typeface="Comic Sans MS" pitchFamily="-112" charset="0"/>
                <a:ea typeface="+mn-ea"/>
                <a:cs typeface="+mn-cs"/>
              </a:rPr>
              <a:t>suak</a:t>
            </a:r>
            <a:r>
              <a:rPr lang="en-US" b="1" dirty="0">
                <a:solidFill>
                  <a:srgbClr val="FFF814"/>
                </a:solidFill>
                <a:latin typeface="Comic Sans MS" pitchFamily="-112" charset="0"/>
                <a:ea typeface="+mn-ea"/>
                <a:cs typeface="+mn-cs"/>
              </a:rPr>
              <a:t>!</a:t>
            </a: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38969"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8970"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30675" y="546100"/>
            <a:ext cx="1249363" cy="5762625"/>
            <a:chOff x="2602" y="344"/>
            <a:chExt cx="787" cy="3630"/>
          </a:xfrm>
        </p:grpSpPr>
        <p:sp>
          <p:nvSpPr>
            <p:cNvPr id="4286"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87"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8"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89"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0"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91" name="Freeform 8"/>
            <p:cNvSpPr>
              <a:spLocks/>
            </p:cNvSpPr>
            <p:nvPr/>
          </p:nvSpPr>
          <p:spPr bwMode="auto">
            <a:xfrm>
              <a:off x="3036" y="2223"/>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2"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3"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4"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295"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6"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7"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98"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99"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0"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302"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3"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4"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6"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 name="Freeform 24"/>
            <p:cNvSpPr>
              <a:spLocks/>
            </p:cNvSpPr>
            <p:nvPr/>
          </p:nvSpPr>
          <p:spPr bwMode="auto">
            <a:xfrm>
              <a:off x="3038" y="3621"/>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8"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9"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0"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11"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2"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6"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7"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8" name="Rectangle 35"/>
            <p:cNvSpPr>
              <a:spLocks noChangeArrowheads="1"/>
            </p:cNvSpPr>
            <p:nvPr/>
          </p:nvSpPr>
          <p:spPr bwMode="auto">
            <a:xfrm>
              <a:off x="2617" y="538"/>
              <a:ext cx="60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Mawhna Masa</a:t>
              </a:r>
            </a:p>
          </p:txBody>
        </p:sp>
        <p:sp>
          <p:nvSpPr>
            <p:cNvPr id="4319" name="Rectangle 36"/>
            <p:cNvSpPr>
              <a:spLocks noChangeArrowheads="1"/>
            </p:cNvSpPr>
            <p:nvPr/>
          </p:nvSpPr>
          <p:spPr bwMode="auto">
            <a:xfrm>
              <a:off x="2602" y="626"/>
              <a:ext cx="7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Lungdamna Masa</a:t>
              </a:r>
            </a:p>
          </p:txBody>
        </p:sp>
        <p:sp>
          <p:nvSpPr>
            <p:cNvPr id="4320" name="Rectangle 37"/>
            <p:cNvSpPr>
              <a:spLocks noChangeArrowheads="1"/>
            </p:cNvSpPr>
            <p:nvPr/>
          </p:nvSpPr>
          <p:spPr bwMode="auto">
            <a:xfrm>
              <a:off x="2647" y="738"/>
              <a:ext cx="5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Innkuan Masa</a:t>
              </a:r>
            </a:p>
          </p:txBody>
        </p:sp>
        <p:sp>
          <p:nvSpPr>
            <p:cNvPr id="4321" name="Rectangle 38"/>
            <p:cNvSpPr>
              <a:spLocks noChangeArrowheads="1"/>
            </p:cNvSpPr>
            <p:nvPr/>
          </p:nvSpPr>
          <p:spPr bwMode="auto">
            <a:xfrm>
              <a:off x="2690" y="842"/>
              <a:ext cx="4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 Masa</a:t>
              </a:r>
            </a:p>
          </p:txBody>
        </p:sp>
        <p:sp>
          <p:nvSpPr>
            <p:cNvPr id="4322" name="Rectangle 39"/>
            <p:cNvSpPr>
              <a:spLocks noChangeArrowheads="1"/>
            </p:cNvSpPr>
            <p:nvPr/>
          </p:nvSpPr>
          <p:spPr bwMode="auto">
            <a:xfrm>
              <a:off x="2603" y="938"/>
              <a:ext cx="78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Tuicin/Sakhi tuihup</a:t>
              </a:r>
            </a:p>
          </p:txBody>
        </p:sp>
        <p:sp>
          <p:nvSpPr>
            <p:cNvPr id="4323" name="Rectangle 40"/>
            <p:cNvSpPr>
              <a:spLocks noChangeArrowheads="1"/>
            </p:cNvSpPr>
            <p:nvPr/>
          </p:nvSpPr>
          <p:spPr bwMode="auto">
            <a:xfrm>
              <a:off x="2781" y="1042"/>
              <a:ext cx="4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Tausang</a:t>
              </a:r>
            </a:p>
          </p:txBody>
        </p:sp>
        <p:sp>
          <p:nvSpPr>
            <p:cNvPr id="4324" name="Rectangle 41"/>
            <p:cNvSpPr>
              <a:spLocks noChangeArrowheads="1"/>
            </p:cNvSpPr>
            <p:nvPr/>
          </p:nvSpPr>
          <p:spPr bwMode="auto">
            <a:xfrm>
              <a:off x="2607" y="344"/>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PIANCIL</a:t>
              </a:r>
            </a:p>
          </p:txBody>
        </p:sp>
        <p:sp>
          <p:nvSpPr>
            <p:cNvPr id="4325" name="Rectangle 42"/>
            <p:cNvSpPr>
              <a:spLocks noChangeArrowheads="1"/>
            </p:cNvSpPr>
            <p:nvPr/>
          </p:nvSpPr>
          <p:spPr bwMode="auto">
            <a:xfrm>
              <a:off x="2602" y="458"/>
              <a:ext cx="3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Mi Masa</a:t>
              </a:r>
            </a:p>
          </p:txBody>
        </p:sp>
        <p:sp>
          <p:nvSpPr>
            <p:cNvPr id="4326"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7"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8"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29"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4330"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331"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332" name="Rectangle 49"/>
            <p:cNvSpPr>
              <a:spLocks noChangeArrowheads="1"/>
            </p:cNvSpPr>
            <p:nvPr/>
          </p:nvSpPr>
          <p:spPr bwMode="auto">
            <a:xfrm>
              <a:off x="2742" y="1414"/>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SAPNA</a:t>
              </a:r>
            </a:p>
          </p:txBody>
        </p:sp>
        <p:sp>
          <p:nvSpPr>
            <p:cNvPr id="4333" name="Rectangle 5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4334"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335"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6"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7" name="Rectangle 54"/>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4338" name="Rectangle 55"/>
            <p:cNvSpPr>
              <a:spLocks noChangeArrowheads="1"/>
            </p:cNvSpPr>
            <p:nvPr/>
          </p:nvSpPr>
          <p:spPr bwMode="auto">
            <a:xfrm>
              <a:off x="2724" y="2301"/>
              <a:ext cx="50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Saltan Na</a:t>
              </a:r>
            </a:p>
          </p:txBody>
        </p:sp>
        <p:sp>
          <p:nvSpPr>
            <p:cNvPr id="4339"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340"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1"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2"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3"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4"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5"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6"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7"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8" name="Rectangle 65"/>
            <p:cNvSpPr>
              <a:spLocks noChangeArrowheads="1"/>
            </p:cNvSpPr>
            <p:nvPr/>
          </p:nvSpPr>
          <p:spPr bwMode="auto">
            <a:xfrm>
              <a:off x="2708" y="2674"/>
              <a:ext cx="3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MOSI</a:t>
              </a:r>
            </a:p>
          </p:txBody>
        </p:sp>
        <p:sp>
          <p:nvSpPr>
            <p:cNvPr id="4349" name="Rectangle 6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4350" name="Rectangle 67"/>
            <p:cNvSpPr>
              <a:spLocks noChangeArrowheads="1"/>
            </p:cNvSpPr>
            <p:nvPr/>
          </p:nvSpPr>
          <p:spPr bwMode="auto">
            <a:xfrm>
              <a:off x="2751" y="3050"/>
              <a:ext cx="41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G - M - P</a:t>
              </a:r>
            </a:p>
            <a:p>
              <a:endParaRPr lang="en-US" sz="900" b="1">
                <a:solidFill>
                  <a:srgbClr val="000000"/>
                </a:solidFill>
                <a:latin typeface="Helvetica" charset="0"/>
              </a:endParaRPr>
            </a:p>
          </p:txBody>
        </p:sp>
        <p:sp>
          <p:nvSpPr>
            <p:cNvPr id="4351" name="Rectangle 6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4352"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353" name="Rectangle 70"/>
            <p:cNvSpPr>
              <a:spLocks noChangeArrowheads="1"/>
            </p:cNvSpPr>
            <p:nvPr/>
          </p:nvSpPr>
          <p:spPr bwMode="auto">
            <a:xfrm>
              <a:off x="2724" y="3382"/>
              <a:ext cx="4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Thuhilh 5 </a:t>
              </a:r>
            </a:p>
          </p:txBody>
        </p:sp>
        <p:sp>
          <p:nvSpPr>
            <p:cNvPr id="4354"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5" name="Rectangle 72"/>
            <p:cNvSpPr>
              <a:spLocks noChangeArrowheads="1"/>
            </p:cNvSpPr>
            <p:nvPr/>
          </p:nvSpPr>
          <p:spPr bwMode="auto">
            <a:xfrm>
              <a:off x="2779" y="2826"/>
              <a:ext cx="47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Paikhiatna</a:t>
              </a:r>
            </a:p>
          </p:txBody>
        </p:sp>
        <p:sp>
          <p:nvSpPr>
            <p:cNvPr id="4356"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7"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8"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9" name="Rectangle 7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4360" name="Rectangle 77"/>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4361" name="Rectangle 78"/>
            <p:cNvSpPr>
              <a:spLocks noChangeArrowheads="1"/>
            </p:cNvSpPr>
            <p:nvPr/>
          </p:nvSpPr>
          <p:spPr bwMode="auto">
            <a:xfrm>
              <a:off x="2686" y="3806"/>
              <a:ext cx="5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Gam Kihawm</a:t>
              </a:r>
            </a:p>
          </p:txBody>
        </p:sp>
      </p:grpSp>
      <p:sp>
        <p:nvSpPr>
          <p:cNvPr id="4098"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3"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5"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6"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4147"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8"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9"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2"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4" name="Rectangle 140"/>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D J </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00FF00"/>
                </a:solidFill>
                <a:latin typeface="Times" pitchFamily="-112" charset="0"/>
                <a:ea typeface="+mn-ea"/>
                <a:cs typeface="+mn-cs"/>
              </a:rPr>
              <a:t>7 = 4 + 3 </a:t>
            </a:r>
          </a:p>
        </p:txBody>
      </p:sp>
      <p:sp>
        <p:nvSpPr>
          <p:cNvPr id="564369" name="Line 145"/>
          <p:cNvSpPr>
            <a:spLocks noChangeShapeType="1"/>
          </p:cNvSpPr>
          <p:nvPr/>
        </p:nvSpPr>
        <p:spPr bwMode="auto">
          <a:xfrm>
            <a:off x="17399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157"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5400000">
            <a:off x="4668044" y="2445544"/>
            <a:ext cx="305435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b="1" dirty="0">
                <a:solidFill>
                  <a:srgbClr val="EEFF4B"/>
                </a:solidFill>
                <a:latin typeface="Times" pitchFamily="-112" charset="0"/>
                <a:ea typeface="+mn-ea"/>
                <a:cs typeface="+mn-cs"/>
              </a:rPr>
              <a:t>MI KIPAWLNA3 </a:t>
            </a:r>
          </a:p>
        </p:txBody>
      </p:sp>
      <p:sp>
        <p:nvSpPr>
          <p:cNvPr id="4159"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0"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a:solidFill>
                  <a:srgbClr val="EEFF4B"/>
                </a:solidFill>
                <a:latin typeface="Times" pitchFamily="-112" charset="0"/>
                <a:ea typeface="+mn-ea"/>
                <a:cs typeface="+mn-cs"/>
              </a:rPr>
              <a:t>S</a:t>
            </a:r>
          </a:p>
        </p:txBody>
      </p:sp>
      <p:sp>
        <p:nvSpPr>
          <p:cNvPr id="564375" name="Text Box 151"/>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4163"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MI 4</a:t>
            </a:r>
          </a:p>
        </p:txBody>
      </p:sp>
      <p:sp>
        <p:nvSpPr>
          <p:cNvPr id="4165"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66"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5400000">
            <a:off x="3540126" y="1025525"/>
            <a:ext cx="341312"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4168"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9"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0"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1"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2"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3"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74"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7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7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177" name="Group 168"/>
          <p:cNvGrpSpPr>
            <a:grpSpLocks/>
          </p:cNvGrpSpPr>
          <p:nvPr/>
        </p:nvGrpSpPr>
        <p:grpSpPr bwMode="auto">
          <a:xfrm>
            <a:off x="6591300" y="4418013"/>
            <a:ext cx="952500" cy="527050"/>
            <a:chOff x="4152" y="2783"/>
            <a:chExt cx="600" cy="332"/>
          </a:xfrm>
        </p:grpSpPr>
        <p:sp>
          <p:nvSpPr>
            <p:cNvPr id="428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8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8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4398" name="Rectangle 17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4181"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2"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3"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4"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Rectangle 187"/>
          <p:cNvSpPr>
            <a:spLocks noChangeArrowheads="1"/>
          </p:cNvSpPr>
          <p:nvPr/>
        </p:nvSpPr>
        <p:spPr bwMode="auto">
          <a:xfrm>
            <a:off x="6523038" y="3213100"/>
            <a:ext cx="8493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 NA</a:t>
            </a:r>
          </a:p>
        </p:txBody>
      </p:sp>
      <p:sp>
        <p:nvSpPr>
          <p:cNvPr id="4194"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6"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Rectangle 191"/>
          <p:cNvSpPr>
            <a:spLocks noChangeArrowheads="1"/>
          </p:cNvSpPr>
          <p:nvPr/>
        </p:nvSpPr>
        <p:spPr bwMode="auto">
          <a:xfrm>
            <a:off x="6599238" y="4394200"/>
            <a:ext cx="631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DAIHNA</a:t>
            </a:r>
          </a:p>
        </p:txBody>
      </p:sp>
      <p:sp>
        <p:nvSpPr>
          <p:cNvPr id="4198"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01"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2" name="Rectangle 196"/>
          <p:cNvSpPr>
            <a:spLocks noChangeArrowheads="1"/>
          </p:cNvSpPr>
          <p:nvPr/>
        </p:nvSpPr>
        <p:spPr bwMode="auto">
          <a:xfrm>
            <a:off x="6610350" y="5102225"/>
            <a:ext cx="58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a:t>
            </a:r>
          </a:p>
        </p:txBody>
      </p:sp>
      <p:sp>
        <p:nvSpPr>
          <p:cNvPr id="4203"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10"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11"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2" name="Rectangle 206"/>
          <p:cNvSpPr>
            <a:spLocks noChangeArrowheads="1"/>
          </p:cNvSpPr>
          <p:nvPr/>
        </p:nvSpPr>
        <p:spPr bwMode="auto">
          <a:xfrm>
            <a:off x="6538913" y="561975"/>
            <a:ext cx="8937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sp>
        <p:nvSpPr>
          <p:cNvPr id="4213"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5" name="Rectangle 209"/>
          <p:cNvSpPr>
            <a:spLocks noChangeArrowheads="1"/>
          </p:cNvSpPr>
          <p:nvPr/>
        </p:nvSpPr>
        <p:spPr bwMode="auto">
          <a:xfrm>
            <a:off x="6580188" y="1266825"/>
            <a:ext cx="855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KUMPI GAM</a:t>
            </a:r>
          </a:p>
        </p:txBody>
      </p:sp>
      <p:sp>
        <p:nvSpPr>
          <p:cNvPr id="4216"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221"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128"/>
                <a:cs typeface="ＭＳ Ｐゴシック" charset="-128"/>
              </a:rPr>
              <a:t>Thukhente</a:t>
            </a:r>
            <a:r>
              <a:rPr lang="en-US" sz="1600" b="1" dirty="0">
                <a:solidFill>
                  <a:schemeClr val="tx1"/>
                </a:solidFill>
                <a:latin typeface="Comic Sans MS" charset="0"/>
                <a:ea typeface="ＭＳ Ｐゴシック" charset="-128"/>
                <a:cs typeface="ＭＳ Ｐゴシック" charset="-128"/>
              </a:rPr>
              <a:t> pan Esther dong</a:t>
            </a:r>
          </a:p>
        </p:txBody>
      </p:sp>
      <p:sp>
        <p:nvSpPr>
          <p:cNvPr id="4223"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24"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sp>
        <p:nvSpPr>
          <p:cNvPr id="4226"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4227"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4228"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229" name="Group 266"/>
          <p:cNvGrpSpPr>
            <a:grpSpLocks/>
          </p:cNvGrpSpPr>
          <p:nvPr/>
        </p:nvGrpSpPr>
        <p:grpSpPr bwMode="auto">
          <a:xfrm>
            <a:off x="4897438" y="1100138"/>
            <a:ext cx="3482975" cy="5106987"/>
            <a:chOff x="4897438" y="1100138"/>
            <a:chExt cx="3482975" cy="5106987"/>
          </a:xfrm>
        </p:grpSpPr>
        <p:grpSp>
          <p:nvGrpSpPr>
            <p:cNvPr id="4233" name="Group 113"/>
            <p:cNvGrpSpPr>
              <a:grpSpLocks/>
            </p:cNvGrpSpPr>
            <p:nvPr/>
          </p:nvGrpSpPr>
          <p:grpSpPr bwMode="auto">
            <a:xfrm>
              <a:off x="7348538" y="2292350"/>
              <a:ext cx="1017587" cy="1235075"/>
              <a:chOff x="1084" y="711"/>
              <a:chExt cx="2950" cy="2769"/>
            </a:xfrm>
          </p:grpSpPr>
          <p:grpSp>
            <p:nvGrpSpPr>
              <p:cNvPr id="4271" name="Group 114"/>
              <p:cNvGrpSpPr>
                <a:grpSpLocks/>
              </p:cNvGrpSpPr>
              <p:nvPr/>
            </p:nvGrpSpPr>
            <p:grpSpPr bwMode="auto">
              <a:xfrm>
                <a:off x="1084" y="711"/>
                <a:ext cx="2950" cy="2769"/>
                <a:chOff x="2707" y="548"/>
                <a:chExt cx="2950" cy="2769"/>
              </a:xfrm>
            </p:grpSpPr>
            <p:grpSp>
              <p:nvGrpSpPr>
                <p:cNvPr id="4277" name="Group 115"/>
                <p:cNvGrpSpPr>
                  <a:grpSpLocks/>
                </p:cNvGrpSpPr>
                <p:nvPr/>
              </p:nvGrpSpPr>
              <p:grpSpPr bwMode="auto">
                <a:xfrm>
                  <a:off x="3180" y="1046"/>
                  <a:ext cx="2105" cy="1421"/>
                  <a:chOff x="578" y="2316"/>
                  <a:chExt cx="2105" cy="1421"/>
                </a:xfrm>
              </p:grpSpPr>
              <p:sp>
                <p:nvSpPr>
                  <p:cNvPr id="427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78"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72"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3"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4"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5"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6"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34" name="Group 113"/>
            <p:cNvGrpSpPr>
              <a:grpSpLocks/>
            </p:cNvGrpSpPr>
            <p:nvPr/>
          </p:nvGrpSpPr>
          <p:grpSpPr bwMode="auto">
            <a:xfrm>
              <a:off x="4897438" y="1933575"/>
              <a:ext cx="1017587" cy="1235075"/>
              <a:chOff x="1084" y="711"/>
              <a:chExt cx="2950" cy="2769"/>
            </a:xfrm>
          </p:grpSpPr>
          <p:grpSp>
            <p:nvGrpSpPr>
              <p:cNvPr id="4261" name="Group 114"/>
              <p:cNvGrpSpPr>
                <a:grpSpLocks/>
              </p:cNvGrpSpPr>
              <p:nvPr/>
            </p:nvGrpSpPr>
            <p:grpSpPr bwMode="auto">
              <a:xfrm>
                <a:off x="1084" y="711"/>
                <a:ext cx="2950" cy="2769"/>
                <a:chOff x="2707" y="548"/>
                <a:chExt cx="2950" cy="2769"/>
              </a:xfrm>
            </p:grpSpPr>
            <p:grpSp>
              <p:nvGrpSpPr>
                <p:cNvPr id="4267" name="Group 115"/>
                <p:cNvGrpSpPr>
                  <a:grpSpLocks/>
                </p:cNvGrpSpPr>
                <p:nvPr/>
              </p:nvGrpSpPr>
              <p:grpSpPr bwMode="auto">
                <a:xfrm>
                  <a:off x="3180" y="1046"/>
                  <a:ext cx="2105" cy="1421"/>
                  <a:chOff x="578" y="2316"/>
                  <a:chExt cx="2105" cy="1421"/>
                </a:xfrm>
              </p:grpSpPr>
              <p:sp>
                <p:nvSpPr>
                  <p:cNvPr id="426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68"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62"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3"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4"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5"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6"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35" name="Group 113"/>
            <p:cNvGrpSpPr>
              <a:grpSpLocks/>
            </p:cNvGrpSpPr>
            <p:nvPr/>
          </p:nvGrpSpPr>
          <p:grpSpPr bwMode="auto">
            <a:xfrm>
              <a:off x="4964113" y="4972050"/>
              <a:ext cx="1017587" cy="1235075"/>
              <a:chOff x="1084" y="711"/>
              <a:chExt cx="2950" cy="2769"/>
            </a:xfrm>
          </p:grpSpPr>
          <p:grpSp>
            <p:nvGrpSpPr>
              <p:cNvPr id="4251" name="Group 114"/>
              <p:cNvGrpSpPr>
                <a:grpSpLocks/>
              </p:cNvGrpSpPr>
              <p:nvPr/>
            </p:nvGrpSpPr>
            <p:grpSpPr bwMode="auto">
              <a:xfrm>
                <a:off x="1084" y="711"/>
                <a:ext cx="2950" cy="2769"/>
                <a:chOff x="2707" y="548"/>
                <a:chExt cx="2950" cy="2769"/>
              </a:xfrm>
            </p:grpSpPr>
            <p:grpSp>
              <p:nvGrpSpPr>
                <p:cNvPr id="4257" name="Group 115"/>
                <p:cNvGrpSpPr>
                  <a:grpSpLocks/>
                </p:cNvGrpSpPr>
                <p:nvPr/>
              </p:nvGrpSpPr>
              <p:grpSpPr bwMode="auto">
                <a:xfrm>
                  <a:off x="3180" y="1046"/>
                  <a:ext cx="2105" cy="1421"/>
                  <a:chOff x="578" y="2316"/>
                  <a:chExt cx="2105" cy="1421"/>
                </a:xfrm>
              </p:grpSpPr>
              <p:sp>
                <p:nvSpPr>
                  <p:cNvPr id="425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58"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52"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3"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4"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5"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6"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6" name="Rectangle 239"/>
            <p:cNvSpPr>
              <a:spLocks noChangeArrowheads="1"/>
            </p:cNvSpPr>
            <p:nvPr/>
          </p:nvSpPr>
          <p:spPr bwMode="auto">
            <a:xfrm>
              <a:off x="5221288" y="2278063"/>
              <a:ext cx="47339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AT</a:t>
              </a:r>
              <a:endParaRPr lang="en-US" sz="1800" i="1">
                <a:solidFill>
                  <a:schemeClr val="tx1"/>
                </a:solidFill>
                <a:latin typeface="Helvetica" charset="0"/>
              </a:endParaRPr>
            </a:p>
          </p:txBody>
        </p:sp>
        <p:sp>
          <p:nvSpPr>
            <p:cNvPr id="4237" name="Rectangle 252"/>
            <p:cNvSpPr>
              <a:spLocks noChangeArrowheads="1"/>
            </p:cNvSpPr>
            <p:nvPr/>
          </p:nvSpPr>
          <p:spPr bwMode="auto">
            <a:xfrm>
              <a:off x="5226050" y="5302250"/>
              <a:ext cx="5033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GT</a:t>
              </a:r>
              <a:endParaRPr lang="en-US" sz="1800" i="1">
                <a:solidFill>
                  <a:schemeClr val="tx1"/>
                </a:solidFill>
                <a:latin typeface="Helvetica" charset="0"/>
              </a:endParaRPr>
            </a:p>
          </p:txBody>
        </p:sp>
        <p:grpSp>
          <p:nvGrpSpPr>
            <p:cNvPr id="4238" name="Group 113"/>
            <p:cNvGrpSpPr>
              <a:grpSpLocks/>
            </p:cNvGrpSpPr>
            <p:nvPr/>
          </p:nvGrpSpPr>
          <p:grpSpPr bwMode="auto">
            <a:xfrm>
              <a:off x="7362825" y="1100138"/>
              <a:ext cx="1017588" cy="1235075"/>
              <a:chOff x="1084" y="711"/>
              <a:chExt cx="2950" cy="2769"/>
            </a:xfrm>
          </p:grpSpPr>
          <p:grpSp>
            <p:nvGrpSpPr>
              <p:cNvPr id="4241" name="Group 114"/>
              <p:cNvGrpSpPr>
                <a:grpSpLocks/>
              </p:cNvGrpSpPr>
              <p:nvPr/>
            </p:nvGrpSpPr>
            <p:grpSpPr bwMode="auto">
              <a:xfrm>
                <a:off x="1084" y="711"/>
                <a:ext cx="2950" cy="2769"/>
                <a:chOff x="2707" y="548"/>
                <a:chExt cx="2950" cy="2769"/>
              </a:xfrm>
            </p:grpSpPr>
            <p:grpSp>
              <p:nvGrpSpPr>
                <p:cNvPr id="4247" name="Group 115"/>
                <p:cNvGrpSpPr>
                  <a:grpSpLocks/>
                </p:cNvGrpSpPr>
                <p:nvPr/>
              </p:nvGrpSpPr>
              <p:grpSpPr bwMode="auto">
                <a:xfrm>
                  <a:off x="3180" y="1046"/>
                  <a:ext cx="2105" cy="1421"/>
                  <a:chOff x="578" y="2316"/>
                  <a:chExt cx="2105" cy="1421"/>
                </a:xfrm>
              </p:grpSpPr>
              <p:sp>
                <p:nvSpPr>
                  <p:cNvPr id="424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48"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42"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3"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4"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5"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9" name="Rectangle 252"/>
            <p:cNvSpPr>
              <a:spLocks noChangeArrowheads="1"/>
            </p:cNvSpPr>
            <p:nvPr/>
          </p:nvSpPr>
          <p:spPr bwMode="auto">
            <a:xfrm>
              <a:off x="7631113" y="2638425"/>
              <a:ext cx="4648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TT</a:t>
              </a:r>
              <a:endParaRPr lang="en-US" sz="1800" i="1">
                <a:solidFill>
                  <a:schemeClr val="tx1"/>
                </a:solidFill>
                <a:latin typeface="Helvetica" charset="0"/>
              </a:endParaRPr>
            </a:p>
          </p:txBody>
        </p:sp>
        <p:sp>
          <p:nvSpPr>
            <p:cNvPr id="4240" name="Rectangle 252"/>
            <p:cNvSpPr>
              <a:spLocks noChangeArrowheads="1"/>
            </p:cNvSpPr>
            <p:nvPr/>
          </p:nvSpPr>
          <p:spPr bwMode="auto">
            <a:xfrm>
              <a:off x="7620000" y="1470025"/>
              <a:ext cx="49051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DT</a:t>
              </a:r>
              <a:endParaRPr lang="en-US" sz="1800" i="1">
                <a:solidFill>
                  <a:schemeClr val="tx1"/>
                </a:solidFill>
                <a:latin typeface="Helvetica"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8" grpId="0" animBg="1"/>
      <p:bldP spid="564439" grpId="0" animBg="1"/>
      <p:bldP spid="564437" grpId="0" animBg="1"/>
      <p:bldP spid="564441" grpId="0" animBg="1"/>
      <p:bldP spid="564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113"/>
          <p:cNvGrpSpPr>
            <a:grpSpLocks/>
          </p:cNvGrpSpPr>
          <p:nvPr/>
        </p:nvGrpSpPr>
        <p:grpSpPr bwMode="auto">
          <a:xfrm>
            <a:off x="6083300" y="3154363"/>
            <a:ext cx="1289050" cy="1435100"/>
            <a:chOff x="1084" y="711"/>
            <a:chExt cx="2950" cy="2769"/>
          </a:xfrm>
        </p:grpSpPr>
        <p:grpSp>
          <p:nvGrpSpPr>
            <p:cNvPr id="41029" name="Group 114"/>
            <p:cNvGrpSpPr>
              <a:grpSpLocks/>
            </p:cNvGrpSpPr>
            <p:nvPr/>
          </p:nvGrpSpPr>
          <p:grpSpPr bwMode="auto">
            <a:xfrm>
              <a:off x="1084" y="711"/>
              <a:ext cx="2950" cy="2769"/>
              <a:chOff x="2707" y="548"/>
              <a:chExt cx="2950" cy="2769"/>
            </a:xfrm>
          </p:grpSpPr>
          <p:grpSp>
            <p:nvGrpSpPr>
              <p:cNvPr id="41035" name="Group 115"/>
              <p:cNvGrpSpPr>
                <a:grpSpLocks/>
              </p:cNvGrpSpPr>
              <p:nvPr/>
            </p:nvGrpSpPr>
            <p:grpSpPr bwMode="auto">
              <a:xfrm>
                <a:off x="3180" y="1046"/>
                <a:ext cx="2105" cy="1421"/>
                <a:chOff x="578" y="2316"/>
                <a:chExt cx="2105" cy="1421"/>
              </a:xfrm>
            </p:grpSpPr>
            <p:sp>
              <p:nvSpPr>
                <p:cNvPr id="4103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3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36"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30"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31"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32"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33"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34"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62" name="Group 113"/>
          <p:cNvGrpSpPr>
            <a:grpSpLocks/>
          </p:cNvGrpSpPr>
          <p:nvPr/>
        </p:nvGrpSpPr>
        <p:grpSpPr bwMode="auto">
          <a:xfrm>
            <a:off x="6083300" y="1136650"/>
            <a:ext cx="1289050" cy="1435100"/>
            <a:chOff x="1084" y="711"/>
            <a:chExt cx="2950" cy="2769"/>
          </a:xfrm>
        </p:grpSpPr>
        <p:grpSp>
          <p:nvGrpSpPr>
            <p:cNvPr id="41019" name="Group 114"/>
            <p:cNvGrpSpPr>
              <a:grpSpLocks/>
            </p:cNvGrpSpPr>
            <p:nvPr/>
          </p:nvGrpSpPr>
          <p:grpSpPr bwMode="auto">
            <a:xfrm>
              <a:off x="1084" y="711"/>
              <a:ext cx="2950" cy="2769"/>
              <a:chOff x="2707" y="548"/>
              <a:chExt cx="2950" cy="2769"/>
            </a:xfrm>
          </p:grpSpPr>
          <p:grpSp>
            <p:nvGrpSpPr>
              <p:cNvPr id="41025" name="Group 115"/>
              <p:cNvGrpSpPr>
                <a:grpSpLocks/>
              </p:cNvGrpSpPr>
              <p:nvPr/>
            </p:nvGrpSpPr>
            <p:grpSpPr bwMode="auto">
              <a:xfrm>
                <a:off x="3180" y="1046"/>
                <a:ext cx="2105" cy="1421"/>
                <a:chOff x="578" y="2316"/>
                <a:chExt cx="2105" cy="1421"/>
              </a:xfrm>
            </p:grpSpPr>
            <p:sp>
              <p:nvSpPr>
                <p:cNvPr id="4102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2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26"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20"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1"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2"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3"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4"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096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096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0966" name="Rectangle 5"/>
          <p:cNvSpPr>
            <a:spLocks noChangeArrowheads="1"/>
          </p:cNvSpPr>
          <p:nvPr/>
        </p:nvSpPr>
        <p:spPr bwMode="auto">
          <a:xfrm>
            <a:off x="3059113" y="879475"/>
            <a:ext cx="21605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GAM</a:t>
            </a:r>
          </a:p>
        </p:txBody>
      </p:sp>
      <p:sp>
        <p:nvSpPr>
          <p:cNvPr id="409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8"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9"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0"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9"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0"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2"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3"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0985" name="Group 79"/>
          <p:cNvGrpSpPr>
            <a:grpSpLocks/>
          </p:cNvGrpSpPr>
          <p:nvPr/>
        </p:nvGrpSpPr>
        <p:grpSpPr bwMode="auto">
          <a:xfrm>
            <a:off x="536575" y="2243138"/>
            <a:ext cx="2592388" cy="3959225"/>
            <a:chOff x="536324" y="2242450"/>
            <a:chExt cx="2592889" cy="3959913"/>
          </a:xfrm>
        </p:grpSpPr>
        <p:sp>
          <p:nvSpPr>
            <p:cNvPr id="446494" name="Oval 30"/>
            <p:cNvSpPr>
              <a:spLocks noChangeArrowheads="1"/>
            </p:cNvSpPr>
            <p:nvPr/>
          </p:nvSpPr>
          <p:spPr bwMode="auto">
            <a:xfrm>
              <a:off x="987261" y="4595534"/>
              <a:ext cx="1625914" cy="1606829"/>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46495" name="Rectangle 31"/>
            <p:cNvSpPr>
              <a:spLocks noChangeArrowheads="1"/>
            </p:cNvSpPr>
            <p:nvPr/>
          </p:nvSpPr>
          <p:spPr bwMode="auto">
            <a:xfrm>
              <a:off x="536324" y="2242450"/>
              <a:ext cx="2592889" cy="20593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dirty="0">
                  <a:solidFill>
                    <a:srgbClr val="FAFD00"/>
                  </a:solidFill>
                  <a:latin typeface="Times" pitchFamily="-112" charset="0"/>
                  <a:ea typeface="+mn-ea"/>
                  <a:cs typeface="+mn-cs"/>
                </a:rPr>
                <a:t>A</a:t>
              </a:r>
              <a:r>
                <a:rPr lang="en-US" sz="3200" dirty="0">
                  <a:solidFill>
                    <a:schemeClr val="tx2"/>
                  </a:solidFill>
                  <a:latin typeface="Times" pitchFamily="-112" charset="0"/>
                  <a:ea typeface="+mn-ea"/>
                  <a:cs typeface="+mn-cs"/>
                </a:rPr>
                <a:t> </a:t>
              </a:r>
              <a:r>
                <a:rPr lang="en-US" sz="3200" b="1" i="1" dirty="0">
                  <a:solidFill>
                    <a:srgbClr val="1CFF23"/>
                  </a:solidFill>
                  <a:latin typeface="Times" pitchFamily="-112" charset="0"/>
                  <a:ea typeface="+mn-ea"/>
                  <a:cs typeface="+mn-cs"/>
                </a:rPr>
                <a:t>NIHNA</a:t>
              </a:r>
              <a:r>
                <a:rPr lang="en-US" sz="3200" dirty="0">
                  <a:solidFill>
                    <a:schemeClr val="tx2"/>
                  </a:solidFill>
                  <a:latin typeface="Times" pitchFamily="-112" charset="0"/>
                  <a:ea typeface="+mn-ea"/>
                  <a:cs typeface="+mn-cs"/>
                </a:rPr>
                <a:t>  </a:t>
              </a:r>
            </a:p>
            <a:p>
              <a:pPr algn="ctr">
                <a:defRPr/>
              </a:pPr>
              <a:r>
                <a:rPr lang="en-US" sz="3200" dirty="0">
                  <a:solidFill>
                    <a:srgbClr val="FAFD00"/>
                  </a:solidFill>
                  <a:latin typeface="Times" pitchFamily="-112" charset="0"/>
                  <a:ea typeface="+mn-ea"/>
                  <a:cs typeface="+mn-cs"/>
                </a:rPr>
                <a:t>mi</a:t>
              </a:r>
              <a:endParaRPr lang="en-US" sz="3200" dirty="0">
                <a:solidFill>
                  <a:schemeClr val="tx2"/>
                </a:solidFill>
                <a:latin typeface="Times" pitchFamily="-112" charset="0"/>
                <a:ea typeface="+mn-ea"/>
                <a:cs typeface="+mn-cs"/>
              </a:endParaRPr>
            </a:p>
            <a:p>
              <a:pPr algn="ctr">
                <a:defRPr/>
              </a:pPr>
              <a:r>
                <a:rPr lang="en-US" sz="3200" b="1" dirty="0">
                  <a:solidFill>
                    <a:srgbClr val="1CFF23"/>
                  </a:solidFill>
                  <a:latin typeface="Times" pitchFamily="-112" charset="0"/>
                  <a:ea typeface="+mn-ea"/>
                  <a:cs typeface="+mn-cs"/>
                </a:rPr>
                <a:t>KI PAWL NA</a:t>
              </a:r>
              <a:endParaRPr lang="en-US" sz="3200" dirty="0">
                <a:solidFill>
                  <a:schemeClr val="tx2"/>
                </a:solidFill>
                <a:latin typeface="Times" pitchFamily="-112" charset="0"/>
                <a:ea typeface="+mn-ea"/>
                <a:cs typeface="+mn-cs"/>
              </a:endParaRPr>
            </a:p>
            <a:p>
              <a:pPr algn="ctr">
                <a:defRPr/>
              </a:pPr>
              <a:r>
                <a:rPr lang="en-US" sz="3200" dirty="0">
                  <a:solidFill>
                    <a:schemeClr val="tx2"/>
                  </a:solidFill>
                  <a:latin typeface="Times" pitchFamily="-112" charset="0"/>
                  <a:ea typeface="+mn-ea"/>
                  <a:cs typeface="+mn-cs"/>
                </a:rPr>
                <a:t>in:</a:t>
              </a:r>
            </a:p>
          </p:txBody>
        </p:sp>
        <p:sp>
          <p:nvSpPr>
            <p:cNvPr id="41017"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540" y="4598709"/>
              <a:ext cx="1845031" cy="101300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U</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endParaRPr lang="en-US" sz="3600" dirty="0">
                <a:solidFill>
                  <a:srgbClr val="FAFD00"/>
                </a:solidFill>
                <a:latin typeface="Times" pitchFamily="-112" charset="0"/>
                <a:ea typeface="+mn-ea"/>
                <a:cs typeface="+mn-cs"/>
              </a:endParaRPr>
            </a:p>
          </p:txBody>
        </p:sp>
      </p:grpSp>
      <p:sp>
        <p:nvSpPr>
          <p:cNvPr id="40986"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9:1</a:t>
            </a:r>
          </a:p>
        </p:txBody>
      </p:sp>
      <p:grpSp>
        <p:nvGrpSpPr>
          <p:cNvPr id="40988" name="Group 86"/>
          <p:cNvGrpSpPr>
            <a:grpSpLocks/>
          </p:cNvGrpSpPr>
          <p:nvPr/>
        </p:nvGrpSpPr>
        <p:grpSpPr bwMode="auto">
          <a:xfrm>
            <a:off x="8018463" y="3436938"/>
            <a:ext cx="981075" cy="1843087"/>
            <a:chOff x="5051" y="2165"/>
            <a:chExt cx="618" cy="1161"/>
          </a:xfrm>
        </p:grpSpPr>
        <p:sp>
          <p:nvSpPr>
            <p:cNvPr id="40998"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0999"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00"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01"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2"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03"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04"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5"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6"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7"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8"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9"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0"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1"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2"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3"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4" name="Rectangle 8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gam</a:t>
              </a:r>
            </a:p>
          </p:txBody>
        </p:sp>
      </p:grpSp>
      <p:sp>
        <p:nvSpPr>
          <p:cNvPr id="40989"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0991"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0993"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0994" name="Group 79"/>
          <p:cNvGrpSpPr>
            <a:grpSpLocks/>
          </p:cNvGrpSpPr>
          <p:nvPr/>
        </p:nvGrpSpPr>
        <p:grpSpPr bwMode="auto">
          <a:xfrm>
            <a:off x="519113" y="117475"/>
            <a:ext cx="854075" cy="1720850"/>
            <a:chOff x="519113" y="312738"/>
            <a:chExt cx="854075" cy="1910769"/>
          </a:xfrm>
        </p:grpSpPr>
        <p:sp>
          <p:nvSpPr>
            <p:cNvPr id="81" name="Rectangle 8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786313" y="852488"/>
            <a:ext cx="2447925" cy="520700"/>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dirty="0" err="1">
                <a:solidFill>
                  <a:srgbClr val="FAFD00"/>
                </a:solidFill>
                <a:latin typeface="Times" pitchFamily="-112" charset="0"/>
                <a:ea typeface="+mn-ea"/>
                <a:cs typeface="+mn-cs"/>
              </a:rPr>
              <a:t>kim</a:t>
            </a:r>
            <a:r>
              <a:rPr lang="en-US" b="1" dirty="0">
                <a:solidFill>
                  <a:srgbClr val="FAFD00"/>
                </a:solidFill>
                <a:latin typeface="Times" pitchFamily="-112" charset="0"/>
                <a:ea typeface="+mn-ea"/>
                <a:cs typeface="+mn-cs"/>
              </a:rPr>
              <a:t>. 1000 B.C.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13"/>
          <p:cNvGrpSpPr>
            <a:grpSpLocks/>
          </p:cNvGrpSpPr>
          <p:nvPr/>
        </p:nvGrpSpPr>
        <p:grpSpPr bwMode="auto">
          <a:xfrm>
            <a:off x="6083300" y="1136650"/>
            <a:ext cx="1289050" cy="1435100"/>
            <a:chOff x="1084" y="711"/>
            <a:chExt cx="2950" cy="2769"/>
          </a:xfrm>
        </p:grpSpPr>
        <p:grpSp>
          <p:nvGrpSpPr>
            <p:cNvPr id="43084" name="Group 114"/>
            <p:cNvGrpSpPr>
              <a:grpSpLocks/>
            </p:cNvGrpSpPr>
            <p:nvPr/>
          </p:nvGrpSpPr>
          <p:grpSpPr bwMode="auto">
            <a:xfrm>
              <a:off x="1084" y="711"/>
              <a:ext cx="2950" cy="2769"/>
              <a:chOff x="2707" y="548"/>
              <a:chExt cx="2950" cy="2769"/>
            </a:xfrm>
          </p:grpSpPr>
          <p:grpSp>
            <p:nvGrpSpPr>
              <p:cNvPr id="43090" name="Group 115"/>
              <p:cNvGrpSpPr>
                <a:grpSpLocks/>
              </p:cNvGrpSpPr>
              <p:nvPr/>
            </p:nvGrpSpPr>
            <p:grpSpPr bwMode="auto">
              <a:xfrm>
                <a:off x="3180" y="1046"/>
                <a:ext cx="2105" cy="1421"/>
                <a:chOff x="578" y="2316"/>
                <a:chExt cx="2105" cy="1421"/>
              </a:xfrm>
            </p:grpSpPr>
            <p:sp>
              <p:nvSpPr>
                <p:cNvPr id="4309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9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9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85"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6"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7"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8"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89"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10" name="Group 113"/>
          <p:cNvGrpSpPr>
            <a:grpSpLocks/>
          </p:cNvGrpSpPr>
          <p:nvPr/>
        </p:nvGrpSpPr>
        <p:grpSpPr bwMode="auto">
          <a:xfrm>
            <a:off x="6083300" y="3154363"/>
            <a:ext cx="1289050" cy="1435100"/>
            <a:chOff x="1084" y="711"/>
            <a:chExt cx="2950" cy="2769"/>
          </a:xfrm>
        </p:grpSpPr>
        <p:grpSp>
          <p:nvGrpSpPr>
            <p:cNvPr id="43074" name="Group 114"/>
            <p:cNvGrpSpPr>
              <a:grpSpLocks/>
            </p:cNvGrpSpPr>
            <p:nvPr/>
          </p:nvGrpSpPr>
          <p:grpSpPr bwMode="auto">
            <a:xfrm>
              <a:off x="1084" y="711"/>
              <a:ext cx="2950" cy="2769"/>
              <a:chOff x="2707" y="548"/>
              <a:chExt cx="2950" cy="2769"/>
            </a:xfrm>
          </p:grpSpPr>
          <p:grpSp>
            <p:nvGrpSpPr>
              <p:cNvPr id="43080" name="Group 115"/>
              <p:cNvGrpSpPr>
                <a:grpSpLocks/>
              </p:cNvGrpSpPr>
              <p:nvPr/>
            </p:nvGrpSpPr>
            <p:grpSpPr bwMode="auto">
              <a:xfrm>
                <a:off x="3180" y="1046"/>
                <a:ext cx="2105" cy="1421"/>
                <a:chOff x="578" y="2316"/>
                <a:chExt cx="2105" cy="1421"/>
              </a:xfrm>
            </p:grpSpPr>
            <p:sp>
              <p:nvSpPr>
                <p:cNvPr id="4308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8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8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75"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6"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7"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8"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79"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301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3" name="Rectangle 5"/>
          <p:cNvSpPr>
            <a:spLocks noChangeArrowheads="1"/>
          </p:cNvSpPr>
          <p:nvPr/>
        </p:nvSpPr>
        <p:spPr bwMode="auto">
          <a:xfrm>
            <a:off x="3059113" y="879475"/>
            <a:ext cx="17240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KUMPI TE</a:t>
            </a:r>
          </a:p>
        </p:txBody>
      </p:sp>
      <p:sp>
        <p:nvSpPr>
          <p:cNvPr id="4301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5"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3016" name="Group 8"/>
          <p:cNvGrpSpPr>
            <a:grpSpLocks/>
          </p:cNvGrpSpPr>
          <p:nvPr/>
        </p:nvGrpSpPr>
        <p:grpSpPr bwMode="auto">
          <a:xfrm>
            <a:off x="901700" y="2603500"/>
            <a:ext cx="2201863" cy="1765300"/>
            <a:chOff x="568" y="1640"/>
            <a:chExt cx="1387" cy="1112"/>
          </a:xfrm>
        </p:grpSpPr>
        <p:grpSp>
          <p:nvGrpSpPr>
            <p:cNvPr id="43069"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3072"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73"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43017"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1"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2"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3"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4"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8" name="Rectangle 24"/>
          <p:cNvSpPr>
            <a:spLocks noChangeArrowheads="1"/>
          </p:cNvSpPr>
          <p:nvPr/>
        </p:nvSpPr>
        <p:spPr bwMode="auto">
          <a:xfrm>
            <a:off x="4786313" y="852488"/>
            <a:ext cx="24479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solidFill>
                  <a:srgbClr val="FAFD00"/>
                </a:solidFill>
                <a:latin typeface="Times" pitchFamily="-112" charset="0"/>
                <a:ea typeface="+mn-ea"/>
                <a:cs typeface="+mn-cs"/>
              </a:rPr>
              <a:t>kim</a:t>
            </a:r>
            <a:r>
              <a:rPr lang="en-US" b="1" dirty="0">
                <a:solidFill>
                  <a:srgbClr val="FAFD00"/>
                </a:solidFill>
                <a:latin typeface="Times" pitchFamily="-112" charset="0"/>
                <a:ea typeface="+mn-ea"/>
                <a:cs typeface="+mn-cs"/>
              </a:rPr>
              <a:t>.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Sam. 15:1; 2 Sam. 2:4; 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1:39</a:t>
            </a:r>
          </a:p>
        </p:txBody>
      </p:sp>
      <p:grpSp>
        <p:nvGrpSpPr>
          <p:cNvPr id="43027" name="Group 26"/>
          <p:cNvGrpSpPr>
            <a:grpSpLocks/>
          </p:cNvGrpSpPr>
          <p:nvPr/>
        </p:nvGrpSpPr>
        <p:grpSpPr bwMode="auto">
          <a:xfrm>
            <a:off x="8018463" y="3436938"/>
            <a:ext cx="981075" cy="1843087"/>
            <a:chOff x="5051" y="2165"/>
            <a:chExt cx="618" cy="1161"/>
          </a:xfrm>
        </p:grpSpPr>
        <p:grpSp>
          <p:nvGrpSpPr>
            <p:cNvPr id="43050" name="Group 27"/>
            <p:cNvGrpSpPr>
              <a:grpSpLocks/>
            </p:cNvGrpSpPr>
            <p:nvPr/>
          </p:nvGrpSpPr>
          <p:grpSpPr bwMode="auto">
            <a:xfrm>
              <a:off x="5051" y="2165"/>
              <a:ext cx="618" cy="1161"/>
              <a:chOff x="5051" y="2165"/>
              <a:chExt cx="618" cy="1161"/>
            </a:xfrm>
          </p:grpSpPr>
          <p:sp>
            <p:nvSpPr>
              <p:cNvPr id="43052"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53"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54"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55"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6"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57"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58"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9"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0"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1"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2"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3"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4"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5"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6"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7"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8" name="Rectangle 4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43051"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8"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9"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3031"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3032"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4"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5"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6"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7"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en-US" sz="6000" b="1" dirty="0">
                <a:solidFill>
                  <a:srgbClr val="0831AD"/>
                </a:solidFill>
                <a:latin typeface="Comic Sans MS" pitchFamily="-112" charset="0"/>
                <a:ea typeface="+mn-ea"/>
                <a:cs typeface="+mn-cs"/>
              </a:rPr>
              <a:t>SAUL</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en-US" sz="6000" b="1">
                <a:solidFill>
                  <a:srgbClr val="0831AD"/>
                </a:solidFill>
                <a:latin typeface="Comic Sans MS" pitchFamily="-112" charset="0"/>
                <a:ea typeface="+mn-ea"/>
                <a:cs typeface="+mn-cs"/>
              </a:rPr>
              <a:t>DAVID</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en-US" sz="6000" b="1">
                <a:solidFill>
                  <a:srgbClr val="0831AD"/>
                </a:solidFill>
                <a:latin typeface="Comic Sans MS" pitchFamily="-112" charset="0"/>
                <a:ea typeface="+mn-ea"/>
                <a:cs typeface="+mn-cs"/>
              </a:rPr>
              <a:t>SOLOMON</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3047" name="Group 86"/>
          <p:cNvGrpSpPr>
            <a:grpSpLocks/>
          </p:cNvGrpSpPr>
          <p:nvPr/>
        </p:nvGrpSpPr>
        <p:grpSpPr bwMode="auto">
          <a:xfrm>
            <a:off x="519113" y="117475"/>
            <a:ext cx="854075" cy="1720850"/>
            <a:chOff x="519113" y="312738"/>
            <a:chExt cx="854075" cy="1910769"/>
          </a:xfrm>
        </p:grpSpPr>
        <p:sp>
          <p:nvSpPr>
            <p:cNvPr id="88" name="Rectangle 8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083300" y="1136650"/>
            <a:ext cx="1289050" cy="1435100"/>
            <a:chOff x="1084" y="711"/>
            <a:chExt cx="2950" cy="2769"/>
          </a:xfrm>
        </p:grpSpPr>
        <p:grpSp>
          <p:nvGrpSpPr>
            <p:cNvPr id="45155" name="Group 114"/>
            <p:cNvGrpSpPr>
              <a:grpSpLocks/>
            </p:cNvGrpSpPr>
            <p:nvPr/>
          </p:nvGrpSpPr>
          <p:grpSpPr bwMode="auto">
            <a:xfrm>
              <a:off x="1084" y="711"/>
              <a:ext cx="2950" cy="2769"/>
              <a:chOff x="2707" y="548"/>
              <a:chExt cx="2950" cy="2769"/>
            </a:xfrm>
          </p:grpSpPr>
          <p:grpSp>
            <p:nvGrpSpPr>
              <p:cNvPr id="45161" name="Group 115"/>
              <p:cNvGrpSpPr>
                <a:grpSpLocks/>
              </p:cNvGrpSpPr>
              <p:nvPr/>
            </p:nvGrpSpPr>
            <p:grpSpPr bwMode="auto">
              <a:xfrm>
                <a:off x="3180" y="1046"/>
                <a:ext cx="2105" cy="1421"/>
                <a:chOff x="578" y="2316"/>
                <a:chExt cx="2105" cy="1421"/>
              </a:xfrm>
            </p:grpSpPr>
            <p:sp>
              <p:nvSpPr>
                <p:cNvPr id="4516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6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6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56"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57"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58"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59"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60"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13"/>
          <p:cNvGrpSpPr>
            <a:grpSpLocks/>
          </p:cNvGrpSpPr>
          <p:nvPr/>
        </p:nvGrpSpPr>
        <p:grpSpPr bwMode="auto">
          <a:xfrm>
            <a:off x="6083300" y="3154363"/>
            <a:ext cx="1289050" cy="1435100"/>
            <a:chOff x="1084" y="711"/>
            <a:chExt cx="2950" cy="2769"/>
          </a:xfrm>
        </p:grpSpPr>
        <p:grpSp>
          <p:nvGrpSpPr>
            <p:cNvPr id="45145" name="Group 114"/>
            <p:cNvGrpSpPr>
              <a:grpSpLocks/>
            </p:cNvGrpSpPr>
            <p:nvPr/>
          </p:nvGrpSpPr>
          <p:grpSpPr bwMode="auto">
            <a:xfrm>
              <a:off x="1084" y="711"/>
              <a:ext cx="2950" cy="2769"/>
              <a:chOff x="2707" y="548"/>
              <a:chExt cx="2950" cy="2769"/>
            </a:xfrm>
          </p:grpSpPr>
          <p:grpSp>
            <p:nvGrpSpPr>
              <p:cNvPr id="45151" name="Group 115"/>
              <p:cNvGrpSpPr>
                <a:grpSpLocks/>
              </p:cNvGrpSpPr>
              <p:nvPr/>
            </p:nvGrpSpPr>
            <p:grpSpPr bwMode="auto">
              <a:xfrm>
                <a:off x="3180" y="1046"/>
                <a:ext cx="2105" cy="1421"/>
                <a:chOff x="578" y="2316"/>
                <a:chExt cx="2105" cy="1421"/>
              </a:xfrm>
            </p:grpSpPr>
            <p:sp>
              <p:nvSpPr>
                <p:cNvPr id="4515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5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5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46"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7"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8"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49"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50"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06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2"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4506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4"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5066" name="Group 12"/>
          <p:cNvGrpSpPr>
            <a:grpSpLocks/>
          </p:cNvGrpSpPr>
          <p:nvPr/>
        </p:nvGrpSpPr>
        <p:grpSpPr bwMode="auto">
          <a:xfrm>
            <a:off x="901700" y="2603500"/>
            <a:ext cx="2201863" cy="1765300"/>
            <a:chOff x="568" y="1640"/>
            <a:chExt cx="1387" cy="1112"/>
          </a:xfrm>
        </p:grpSpPr>
        <p:grpSp>
          <p:nvGrpSpPr>
            <p:cNvPr id="45140"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143"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44"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5067"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8"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7"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8"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9"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0"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1"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24479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solidFill>
                  <a:srgbClr val="FAFD00"/>
                </a:solidFill>
                <a:latin typeface="Times" pitchFamily="-112" charset="0"/>
                <a:ea typeface="+mn-ea"/>
                <a:cs typeface="+mn-cs"/>
              </a:rPr>
              <a:t>kim</a:t>
            </a:r>
            <a:r>
              <a:rPr lang="en-US" b="1" dirty="0">
                <a:solidFill>
                  <a:srgbClr val="FAFD00"/>
                </a:solidFill>
                <a:latin typeface="Times" pitchFamily="-112" charset="0"/>
                <a:ea typeface="+mn-ea"/>
                <a:cs typeface="+mn-cs"/>
              </a:rPr>
              <a:t>. 1000 B.C.</a:t>
            </a:r>
          </a:p>
        </p:txBody>
      </p:sp>
      <p:sp>
        <p:nvSpPr>
          <p:cNvPr id="45083"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16:13-14</a:t>
            </a:r>
          </a:p>
        </p:txBody>
      </p:sp>
      <p:grpSp>
        <p:nvGrpSpPr>
          <p:cNvPr id="45085" name="Group 138"/>
          <p:cNvGrpSpPr>
            <a:grpSpLocks/>
          </p:cNvGrpSpPr>
          <p:nvPr/>
        </p:nvGrpSpPr>
        <p:grpSpPr bwMode="auto">
          <a:xfrm>
            <a:off x="8018463" y="3436938"/>
            <a:ext cx="981075" cy="1843087"/>
            <a:chOff x="5051" y="2165"/>
            <a:chExt cx="618" cy="1161"/>
          </a:xfrm>
        </p:grpSpPr>
        <p:grpSp>
          <p:nvGrpSpPr>
            <p:cNvPr id="45121" name="Group 139"/>
            <p:cNvGrpSpPr>
              <a:grpSpLocks/>
            </p:cNvGrpSpPr>
            <p:nvPr/>
          </p:nvGrpSpPr>
          <p:grpSpPr bwMode="auto">
            <a:xfrm>
              <a:off x="5051" y="2165"/>
              <a:ext cx="618" cy="1161"/>
              <a:chOff x="5051" y="2165"/>
              <a:chExt cx="618" cy="1161"/>
            </a:xfrm>
          </p:grpSpPr>
          <p:sp>
            <p:nvSpPr>
              <p:cNvPr id="45123"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24"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25"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26"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7"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28"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29"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0"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1"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2"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3"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4"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5"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6"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7"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8"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9"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45122"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6"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5088"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97"/>
          <p:cNvGrpSpPr>
            <a:grpSpLocks/>
          </p:cNvGrpSpPr>
          <p:nvPr/>
        </p:nvGrpSpPr>
        <p:grpSpPr bwMode="auto">
          <a:xfrm>
            <a:off x="908050" y="2562225"/>
            <a:ext cx="6273800" cy="3373438"/>
            <a:chOff x="2228886" y="1777980"/>
            <a:chExt cx="6273800" cy="3373437"/>
          </a:xfrm>
        </p:grpSpPr>
        <p:sp>
          <p:nvSpPr>
            <p:cNvPr id="533575" name="AutoShape 71"/>
            <p:cNvSpPr>
              <a:spLocks noChangeArrowheads="1"/>
            </p:cNvSpPr>
            <p:nvPr/>
          </p:nvSpPr>
          <p:spPr bwMode="auto">
            <a:xfrm>
              <a:off x="2228886" y="1777980"/>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45119" name="Text Box 77"/>
            <p:cNvSpPr txBox="1">
              <a:spLocks noChangeArrowheads="1"/>
            </p:cNvSpPr>
            <p:nvPr/>
          </p:nvSpPr>
          <p:spPr bwMode="auto">
            <a:xfrm>
              <a:off x="2649274" y="2278047"/>
              <a:ext cx="57769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b="1">
                  <a:solidFill>
                    <a:srgbClr val="333333"/>
                  </a:solidFill>
                  <a:latin typeface="Comic Sans MS" charset="0"/>
                </a:rPr>
                <a:t>Kumpi Saul: a hepi huai mipa!</a:t>
              </a:r>
            </a:p>
            <a:p>
              <a:pPr algn="ctr">
                <a:spcBef>
                  <a:spcPct val="50000"/>
                </a:spcBef>
              </a:pPr>
              <a:r>
                <a:rPr lang="en-US" b="1">
                  <a:solidFill>
                    <a:srgbClr val="333333"/>
                  </a:solidFill>
                  <a:latin typeface="Comic Sans MS" charset="0"/>
                </a:rPr>
                <a:t>Samuel pen Saul zahlaih ding pa sathaunilh ding si sawl:  Khangno David Bethelem mi.</a:t>
              </a:r>
            </a:p>
          </p:txBody>
        </p:sp>
        <p:sp>
          <p:nvSpPr>
            <p:cNvPr id="45120" name="Text Box 73"/>
            <p:cNvSpPr txBox="1">
              <a:spLocks noChangeArrowheads="1"/>
            </p:cNvSpPr>
            <p:nvPr/>
          </p:nvSpPr>
          <p:spPr bwMode="auto">
            <a:xfrm>
              <a:off x="2584424" y="2074927"/>
              <a:ext cx="5776913"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b="1">
                  <a:solidFill>
                    <a:schemeClr val="tx2"/>
                  </a:solidFill>
                  <a:latin typeface="Comic Sans MS" charset="0"/>
                </a:rPr>
                <a:t>Kumpi Saul: a hepi huai mipa!</a:t>
              </a:r>
            </a:p>
            <a:p>
              <a:pPr algn="ctr">
                <a:spcBef>
                  <a:spcPct val="50000"/>
                </a:spcBef>
              </a:pPr>
              <a:r>
                <a:rPr lang="en-US" b="1">
                  <a:solidFill>
                    <a:schemeClr val="tx2"/>
                  </a:solidFill>
                  <a:latin typeface="Comic Sans MS" charset="0"/>
                </a:rPr>
                <a:t>Samuel pen Saul zahlaih ding pa sathaunilh ding ki sawl</a:t>
              </a:r>
              <a:r>
                <a:rPr lang="en-US" altLang="ja-JP" b="1">
                  <a:solidFill>
                    <a:schemeClr val="tx2"/>
                  </a:solidFill>
                  <a:latin typeface="Comic Sans MS" charset="0"/>
                </a:rPr>
                <a:t>: </a:t>
              </a:r>
            </a:p>
            <a:p>
              <a:pPr algn="ctr">
                <a:spcBef>
                  <a:spcPct val="50000"/>
                </a:spcBef>
              </a:pPr>
              <a:r>
                <a:rPr lang="en-US" altLang="ja-JP" b="1">
                  <a:solidFill>
                    <a:schemeClr val="tx2"/>
                  </a:solidFill>
                  <a:latin typeface="Comic Sans MS" charset="0"/>
                </a:rPr>
                <a:t>Khangno David Bethlehem mi</a:t>
              </a:r>
              <a:r>
                <a:rPr lang="en-US" altLang="ja-JP" sz="3200" b="1">
                  <a:solidFill>
                    <a:schemeClr val="tx2"/>
                  </a:solidFill>
                  <a:latin typeface="Comic Sans MS" charset="0"/>
                </a:rPr>
                <a:t>.</a:t>
              </a:r>
              <a:endParaRPr lang="en-US" sz="3200" b="1">
                <a:solidFill>
                  <a:schemeClr val="tx2"/>
                </a:solidFill>
                <a:latin typeface="Comic Sans MS" charset="0"/>
              </a:endParaRPr>
            </a:p>
          </p:txBody>
        </p:sp>
      </p:grpSp>
      <p:sp>
        <p:nvSpPr>
          <p:cNvPr id="45090"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5091" name="Group 85"/>
          <p:cNvGrpSpPr>
            <a:grpSpLocks/>
          </p:cNvGrpSpPr>
          <p:nvPr/>
        </p:nvGrpSpPr>
        <p:grpSpPr bwMode="auto">
          <a:xfrm>
            <a:off x="519113" y="117475"/>
            <a:ext cx="854075" cy="1720850"/>
            <a:chOff x="519113" y="312738"/>
            <a:chExt cx="854075" cy="1910769"/>
          </a:xfrm>
        </p:grpSpPr>
        <p:sp>
          <p:nvSpPr>
            <p:cNvPr id="87" name="Rectangle 86"/>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9" name="Text Box 168"/>
          <p:cNvSpPr txBox="1">
            <a:spLocks noChangeArrowheads="1"/>
          </p:cNvSpPr>
          <p:nvPr/>
        </p:nvSpPr>
        <p:spPr bwMode="auto">
          <a:xfrm>
            <a:off x="6276975" y="1439863"/>
            <a:ext cx="814388"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DT</a:t>
            </a:r>
          </a:p>
        </p:txBody>
      </p:sp>
      <p:grpSp>
        <p:nvGrpSpPr>
          <p:cNvPr id="45093" name="Group 113"/>
          <p:cNvGrpSpPr>
            <a:grpSpLocks/>
          </p:cNvGrpSpPr>
          <p:nvPr/>
        </p:nvGrpSpPr>
        <p:grpSpPr bwMode="auto">
          <a:xfrm>
            <a:off x="9718675" y="1168400"/>
            <a:ext cx="1289050" cy="1435100"/>
            <a:chOff x="1084" y="711"/>
            <a:chExt cx="2950" cy="2769"/>
          </a:xfrm>
        </p:grpSpPr>
        <p:grpSp>
          <p:nvGrpSpPr>
            <p:cNvPr id="45106" name="Group 114"/>
            <p:cNvGrpSpPr>
              <a:grpSpLocks/>
            </p:cNvGrpSpPr>
            <p:nvPr/>
          </p:nvGrpSpPr>
          <p:grpSpPr bwMode="auto">
            <a:xfrm>
              <a:off x="1084" y="711"/>
              <a:ext cx="2950" cy="2769"/>
              <a:chOff x="2707" y="548"/>
              <a:chExt cx="2950" cy="2769"/>
            </a:xfrm>
          </p:grpSpPr>
          <p:grpSp>
            <p:nvGrpSpPr>
              <p:cNvPr id="45112" name="Group 115"/>
              <p:cNvGrpSpPr>
                <a:grpSpLocks/>
              </p:cNvGrpSpPr>
              <p:nvPr/>
            </p:nvGrpSpPr>
            <p:grpSpPr bwMode="auto">
              <a:xfrm>
                <a:off x="3180" y="1046"/>
                <a:ext cx="2105" cy="1421"/>
                <a:chOff x="578" y="2316"/>
                <a:chExt cx="2105" cy="1421"/>
              </a:xfrm>
            </p:grpSpPr>
            <p:sp>
              <p:nvSpPr>
                <p:cNvPr id="451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1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07"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08"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09"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10"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11"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94" name="Group 113"/>
          <p:cNvGrpSpPr>
            <a:grpSpLocks/>
          </p:cNvGrpSpPr>
          <p:nvPr/>
        </p:nvGrpSpPr>
        <p:grpSpPr bwMode="auto">
          <a:xfrm>
            <a:off x="9718675" y="3186113"/>
            <a:ext cx="1289050" cy="1435100"/>
            <a:chOff x="1084" y="711"/>
            <a:chExt cx="2950" cy="2769"/>
          </a:xfrm>
        </p:grpSpPr>
        <p:grpSp>
          <p:nvGrpSpPr>
            <p:cNvPr id="45096" name="Group 114"/>
            <p:cNvGrpSpPr>
              <a:grpSpLocks/>
            </p:cNvGrpSpPr>
            <p:nvPr/>
          </p:nvGrpSpPr>
          <p:grpSpPr bwMode="auto">
            <a:xfrm>
              <a:off x="1084" y="711"/>
              <a:ext cx="2950" cy="2769"/>
              <a:chOff x="2707" y="548"/>
              <a:chExt cx="2950" cy="2769"/>
            </a:xfrm>
          </p:grpSpPr>
          <p:grpSp>
            <p:nvGrpSpPr>
              <p:cNvPr id="45102" name="Group 115"/>
              <p:cNvGrpSpPr>
                <a:grpSpLocks/>
              </p:cNvGrpSpPr>
              <p:nvPr/>
            </p:nvGrpSpPr>
            <p:grpSpPr bwMode="auto">
              <a:xfrm>
                <a:off x="3180" y="1046"/>
                <a:ext cx="2105" cy="1421"/>
                <a:chOff x="578" y="2316"/>
                <a:chExt cx="2105" cy="1421"/>
              </a:xfrm>
            </p:grpSpPr>
            <p:sp>
              <p:nvSpPr>
                <p:cNvPr id="451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0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97"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9"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00"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01"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22" name="Text Box 168"/>
          <p:cNvSpPr txBox="1">
            <a:spLocks noChangeArrowheads="1"/>
          </p:cNvSpPr>
          <p:nvPr/>
        </p:nvSpPr>
        <p:spPr bwMode="auto">
          <a:xfrm>
            <a:off x="9912350" y="1471613"/>
            <a:ext cx="814388"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1136650"/>
            <a:ext cx="1289050" cy="1435100"/>
            <a:chOff x="1084" y="711"/>
            <a:chExt cx="2950" cy="2769"/>
          </a:xfrm>
        </p:grpSpPr>
        <p:grpSp>
          <p:nvGrpSpPr>
            <p:cNvPr id="47178" name="Group 114"/>
            <p:cNvGrpSpPr>
              <a:grpSpLocks/>
            </p:cNvGrpSpPr>
            <p:nvPr/>
          </p:nvGrpSpPr>
          <p:grpSpPr bwMode="auto">
            <a:xfrm>
              <a:off x="1084" y="711"/>
              <a:ext cx="2950" cy="2769"/>
              <a:chOff x="2707" y="548"/>
              <a:chExt cx="2950" cy="2769"/>
            </a:xfrm>
          </p:grpSpPr>
          <p:grpSp>
            <p:nvGrpSpPr>
              <p:cNvPr id="47184" name="Group 115"/>
              <p:cNvGrpSpPr>
                <a:grpSpLocks/>
              </p:cNvGrpSpPr>
              <p:nvPr/>
            </p:nvGrpSpPr>
            <p:grpSpPr bwMode="auto">
              <a:xfrm>
                <a:off x="3180" y="1046"/>
                <a:ext cx="2105" cy="1421"/>
                <a:chOff x="578" y="2316"/>
                <a:chExt cx="2105" cy="1421"/>
              </a:xfrm>
            </p:grpSpPr>
            <p:sp>
              <p:nvSpPr>
                <p:cNvPr id="4718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8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8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79"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0"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1"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3"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06" name="Group 113"/>
          <p:cNvGrpSpPr>
            <a:grpSpLocks/>
          </p:cNvGrpSpPr>
          <p:nvPr/>
        </p:nvGrpSpPr>
        <p:grpSpPr bwMode="auto">
          <a:xfrm>
            <a:off x="6083300" y="3154363"/>
            <a:ext cx="1289050" cy="1435100"/>
            <a:chOff x="1084" y="711"/>
            <a:chExt cx="2950" cy="2769"/>
          </a:xfrm>
        </p:grpSpPr>
        <p:grpSp>
          <p:nvGrpSpPr>
            <p:cNvPr id="47168" name="Group 114"/>
            <p:cNvGrpSpPr>
              <a:grpSpLocks/>
            </p:cNvGrpSpPr>
            <p:nvPr/>
          </p:nvGrpSpPr>
          <p:grpSpPr bwMode="auto">
            <a:xfrm>
              <a:off x="1084" y="711"/>
              <a:ext cx="2950" cy="2769"/>
              <a:chOff x="2707" y="548"/>
              <a:chExt cx="2950" cy="2769"/>
            </a:xfrm>
          </p:grpSpPr>
          <p:grpSp>
            <p:nvGrpSpPr>
              <p:cNvPr id="47174" name="Group 115"/>
              <p:cNvGrpSpPr>
                <a:grpSpLocks/>
              </p:cNvGrpSpPr>
              <p:nvPr/>
            </p:nvGrpSpPr>
            <p:grpSpPr bwMode="auto">
              <a:xfrm>
                <a:off x="3180" y="1046"/>
                <a:ext cx="2105" cy="1421"/>
                <a:chOff x="578" y="2316"/>
                <a:chExt cx="2105" cy="1421"/>
              </a:xfrm>
            </p:grpSpPr>
            <p:sp>
              <p:nvSpPr>
                <p:cNvPr id="4717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7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7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69"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0"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1"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2"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3"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10"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471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2"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7114" name="Group 12"/>
          <p:cNvGrpSpPr>
            <a:grpSpLocks/>
          </p:cNvGrpSpPr>
          <p:nvPr/>
        </p:nvGrpSpPr>
        <p:grpSpPr bwMode="auto">
          <a:xfrm>
            <a:off x="901700" y="2603500"/>
            <a:ext cx="2201863" cy="1765300"/>
            <a:chOff x="568" y="1640"/>
            <a:chExt cx="1387" cy="1112"/>
          </a:xfrm>
        </p:grpSpPr>
        <p:grpSp>
          <p:nvGrpSpPr>
            <p:cNvPr id="47163"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66"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67"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47115"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7"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8"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9"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24479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solidFill>
                  <a:srgbClr val="FAFD00"/>
                </a:solidFill>
                <a:latin typeface="Times" pitchFamily="-112" charset="0"/>
                <a:ea typeface="+mn-ea"/>
                <a:cs typeface="+mn-cs"/>
              </a:rPr>
              <a:t>kim</a:t>
            </a:r>
            <a:r>
              <a:rPr lang="en-US" b="1" dirty="0">
                <a:solidFill>
                  <a:srgbClr val="FAFD00"/>
                </a:solidFill>
                <a:latin typeface="Times" pitchFamily="-112" charset="0"/>
                <a:ea typeface="+mn-ea"/>
                <a:cs typeface="+mn-cs"/>
              </a:rPr>
              <a:t>.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12" charset="0"/>
              <a:ea typeface="+mn-ea"/>
              <a:cs typeface="+mn-cs"/>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16:1</a:t>
            </a:r>
          </a:p>
        </p:txBody>
      </p:sp>
      <p:grpSp>
        <p:nvGrpSpPr>
          <p:cNvPr id="47133" name="Group 89"/>
          <p:cNvGrpSpPr>
            <a:grpSpLocks/>
          </p:cNvGrpSpPr>
          <p:nvPr/>
        </p:nvGrpSpPr>
        <p:grpSpPr bwMode="auto">
          <a:xfrm>
            <a:off x="8018463" y="3436938"/>
            <a:ext cx="981075" cy="1843087"/>
            <a:chOff x="5051" y="2165"/>
            <a:chExt cx="618" cy="1161"/>
          </a:xfrm>
        </p:grpSpPr>
        <p:grpSp>
          <p:nvGrpSpPr>
            <p:cNvPr id="47144" name="Group 90"/>
            <p:cNvGrpSpPr>
              <a:grpSpLocks/>
            </p:cNvGrpSpPr>
            <p:nvPr/>
          </p:nvGrpSpPr>
          <p:grpSpPr bwMode="auto">
            <a:xfrm>
              <a:off x="5051" y="2165"/>
              <a:ext cx="618" cy="1161"/>
              <a:chOff x="5051" y="2165"/>
              <a:chExt cx="618" cy="1161"/>
            </a:xfrm>
          </p:grpSpPr>
          <p:sp>
            <p:nvSpPr>
              <p:cNvPr id="47146"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47"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48"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49"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0"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51"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52"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3"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4"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5"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6"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7"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8"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9"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0"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1"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2" name="Rectangle 10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47145"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4"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sp>
        <p:nvSpPr>
          <p:cNvPr id="47136"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chemeClr val="tx1"/>
                </a:solidFill>
                <a:latin typeface="Comic Sans MS" charset="0"/>
              </a:rPr>
              <a:t>Samuel in khangno David tuu a cinna mun va mu, Bethlehem khuapua. </a:t>
            </a:r>
          </a:p>
        </p:txBody>
      </p:sp>
      <p:sp>
        <p:nvSpPr>
          <p:cNvPr id="47139"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7140"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7141" name="Group 84"/>
          <p:cNvGrpSpPr>
            <a:grpSpLocks/>
          </p:cNvGrpSpPr>
          <p:nvPr/>
        </p:nvGrpSpPr>
        <p:grpSpPr bwMode="auto">
          <a:xfrm>
            <a:off x="519113" y="117475"/>
            <a:ext cx="854075" cy="1720850"/>
            <a:chOff x="519113" y="312738"/>
            <a:chExt cx="854075" cy="1910769"/>
          </a:xfrm>
        </p:grpSpPr>
        <p:sp>
          <p:nvSpPr>
            <p:cNvPr id="86" name="Rectangle 8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21" name="Group 114"/>
            <p:cNvGrpSpPr>
              <a:grpSpLocks/>
            </p:cNvGrpSpPr>
            <p:nvPr/>
          </p:nvGrpSpPr>
          <p:grpSpPr bwMode="auto">
            <a:xfrm>
              <a:off x="1084" y="711"/>
              <a:ext cx="2950" cy="2769"/>
              <a:chOff x="2707" y="548"/>
              <a:chExt cx="2950" cy="2769"/>
            </a:xfrm>
          </p:grpSpPr>
          <p:grpSp>
            <p:nvGrpSpPr>
              <p:cNvPr id="49227" name="Group 115"/>
              <p:cNvGrpSpPr>
                <a:grpSpLocks/>
              </p:cNvGrpSpPr>
              <p:nvPr/>
            </p:nvGrpSpPr>
            <p:grpSpPr bwMode="auto">
              <a:xfrm>
                <a:off x="3180" y="1046"/>
                <a:ext cx="2105" cy="1421"/>
                <a:chOff x="578" y="2316"/>
                <a:chExt cx="2105" cy="1421"/>
              </a:xfrm>
            </p:grpSpPr>
            <p:sp>
              <p:nvSpPr>
                <p:cNvPr id="4922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2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22"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3"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6"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91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7"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9158"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4915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0"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9162" name="Group 12"/>
          <p:cNvGrpSpPr>
            <a:grpSpLocks/>
          </p:cNvGrpSpPr>
          <p:nvPr/>
        </p:nvGrpSpPr>
        <p:grpSpPr bwMode="auto">
          <a:xfrm>
            <a:off x="901700" y="2603500"/>
            <a:ext cx="2201863" cy="1765300"/>
            <a:chOff x="568" y="1640"/>
            <a:chExt cx="1387" cy="1112"/>
          </a:xfrm>
        </p:grpSpPr>
        <p:grpSp>
          <p:nvGrpSpPr>
            <p:cNvPr id="49216"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9219"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0"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49163"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5"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6"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7"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24479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solidFill>
                  <a:srgbClr val="FAFD00"/>
                </a:solidFill>
                <a:latin typeface="Times" pitchFamily="-112" charset="0"/>
                <a:ea typeface="+mn-ea"/>
                <a:cs typeface="+mn-cs"/>
              </a:rPr>
              <a:t>kim</a:t>
            </a:r>
            <a:r>
              <a:rPr lang="en-US" b="1" dirty="0">
                <a:solidFill>
                  <a:srgbClr val="FAFD00"/>
                </a:solidFill>
                <a:latin typeface="Times" pitchFamily="-112" charset="0"/>
                <a:ea typeface="+mn-ea"/>
                <a:cs typeface="+mn-cs"/>
              </a:rPr>
              <a:t>.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12" charset="0"/>
              <a:ea typeface="+mn-ea"/>
              <a:cs typeface="+mn-cs"/>
            </a:endParaRPr>
          </a:p>
        </p:txBody>
      </p:sp>
      <p:grpSp>
        <p:nvGrpSpPr>
          <p:cNvPr id="49180" name="Group 104"/>
          <p:cNvGrpSpPr>
            <a:grpSpLocks/>
          </p:cNvGrpSpPr>
          <p:nvPr/>
        </p:nvGrpSpPr>
        <p:grpSpPr bwMode="auto">
          <a:xfrm>
            <a:off x="8018463" y="3436938"/>
            <a:ext cx="981075" cy="1843087"/>
            <a:chOff x="5051" y="2165"/>
            <a:chExt cx="618" cy="1161"/>
          </a:xfrm>
        </p:grpSpPr>
        <p:grpSp>
          <p:nvGrpSpPr>
            <p:cNvPr id="49197" name="Group 105"/>
            <p:cNvGrpSpPr>
              <a:grpSpLocks/>
            </p:cNvGrpSpPr>
            <p:nvPr/>
          </p:nvGrpSpPr>
          <p:grpSpPr bwMode="auto">
            <a:xfrm>
              <a:off x="5051" y="2165"/>
              <a:ext cx="618" cy="1161"/>
              <a:chOff x="5051" y="2165"/>
              <a:chExt cx="618" cy="1161"/>
            </a:xfrm>
          </p:grpSpPr>
          <p:sp>
            <p:nvSpPr>
              <p:cNvPr id="49199"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0"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1"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2"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3"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4"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5"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6"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49198"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1"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sp>
        <p:nvSpPr>
          <p:cNvPr id="49183"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9184"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9" name="Group 183"/>
          <p:cNvGrpSpPr>
            <a:grpSpLocks/>
          </p:cNvGrpSpPr>
          <p:nvPr/>
        </p:nvGrpSpPr>
        <p:grpSpPr bwMode="auto">
          <a:xfrm>
            <a:off x="4781550" y="1257300"/>
            <a:ext cx="4381500" cy="2217738"/>
            <a:chOff x="3009" y="596"/>
            <a:chExt cx="2760" cy="1397"/>
          </a:xfrm>
        </p:grpSpPr>
        <p:grpSp>
          <p:nvGrpSpPr>
            <p:cNvPr id="49190" name="Group 173"/>
            <p:cNvGrpSpPr>
              <a:grpSpLocks/>
            </p:cNvGrpSpPr>
            <p:nvPr/>
          </p:nvGrpSpPr>
          <p:grpSpPr bwMode="auto">
            <a:xfrm>
              <a:off x="3009" y="596"/>
              <a:ext cx="2760" cy="1397"/>
              <a:chOff x="2937" y="556"/>
              <a:chExt cx="2760" cy="1397"/>
            </a:xfrm>
          </p:grpSpPr>
          <p:grpSp>
            <p:nvGrpSpPr>
              <p:cNvPr id="49192"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32652" name="Text Box 172"/>
              <p:cNvSpPr txBox="1">
                <a:spLocks noChangeArrowheads="1"/>
              </p:cNvSpPr>
              <p:nvPr/>
            </p:nvSpPr>
            <p:spPr bwMode="auto">
              <a:xfrm>
                <a:off x="3960" y="632"/>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en-US" sz="3200" b="1" i="1" dirty="0">
                    <a:solidFill>
                      <a:schemeClr val="tx1"/>
                    </a:solidFill>
                    <a:latin typeface="Kosher-Normal" pitchFamily="-112" charset="0"/>
                    <a:ea typeface="+mn-ea"/>
                    <a:cs typeface="+mn-cs"/>
                  </a:rPr>
                  <a:t>DT</a:t>
                </a:r>
              </a:p>
            </p:txBody>
          </p:sp>
          <p:sp>
            <p:nvSpPr>
              <p:cNvPr id="532514" name="Rectangle 34"/>
              <p:cNvSpPr>
                <a:spLocks noChangeArrowheads="1"/>
              </p:cNvSpPr>
              <p:nvPr/>
            </p:nvSpPr>
            <p:spPr bwMode="auto">
              <a:xfrm>
                <a:off x="3755" y="1305"/>
                <a:ext cx="1942"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b="1" dirty="0">
                    <a:solidFill>
                      <a:schemeClr val="tx1"/>
                    </a:solidFill>
                    <a:latin typeface="Helvetica" charset="0"/>
                    <a:ea typeface="ＭＳ Ｐゴシック" charset="-128"/>
                    <a:cs typeface="+mn-cs"/>
                  </a:rPr>
                  <a:t>2 Sam 7:4-16</a:t>
                </a:r>
              </a:p>
              <a:p>
                <a:pPr>
                  <a:defRPr/>
                </a:pPr>
                <a:r>
                  <a:rPr lang="en-US" b="1" dirty="0">
                    <a:solidFill>
                      <a:schemeClr val="tx1"/>
                    </a:solidFill>
                    <a:latin typeface="Helvetica" charset="0"/>
                    <a:ea typeface="ＭＳ Ｐゴシック" charset="-128"/>
                    <a:cs typeface="+mn-cs"/>
                  </a:rPr>
                  <a:t>1 </a:t>
                </a:r>
                <a:r>
                  <a:rPr lang="en-US" b="1" dirty="0" err="1">
                    <a:solidFill>
                      <a:schemeClr val="tx1"/>
                    </a:solidFill>
                    <a:latin typeface="Helvetica" charset="0"/>
                    <a:ea typeface="ＭＳ Ｐゴシック" charset="-128"/>
                    <a:cs typeface="+mn-cs"/>
                  </a:rPr>
                  <a:t>Khngtg</a:t>
                </a:r>
                <a:r>
                  <a:rPr lang="en-US" b="1" dirty="0">
                    <a:solidFill>
                      <a:schemeClr val="tx1"/>
                    </a:solidFill>
                    <a:latin typeface="Helvetica" charset="0"/>
                    <a:ea typeface="ＭＳ Ｐゴシック" charset="-128"/>
                    <a:cs typeface="+mn-cs"/>
                  </a:rPr>
                  <a:t> 17:3-15</a:t>
                </a:r>
                <a:endParaRPr lang="en-US" b="1" i="1" dirty="0">
                  <a:solidFill>
                    <a:srgbClr val="99FF99"/>
                  </a:solidFill>
                  <a:latin typeface="Times" charset="0"/>
                  <a:ea typeface="ＭＳ Ｐゴシック" charset="-128"/>
                  <a:cs typeface="+mn-cs"/>
                </a:endParaRPr>
              </a:p>
            </p:txBody>
          </p:sp>
        </p:grpSp>
        <p:sp>
          <p:nvSpPr>
            <p:cNvPr id="532659" name="Text Box 179"/>
            <p:cNvSpPr txBox="1">
              <a:spLocks noChangeArrowheads="1"/>
            </p:cNvSpPr>
            <p:nvPr/>
          </p:nvSpPr>
          <p:spPr bwMode="auto">
            <a:xfrm>
              <a:off x="4543" y="724"/>
              <a:ext cx="1027" cy="61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400" b="1" dirty="0">
                  <a:solidFill>
                    <a:srgbClr val="FFEA18"/>
                  </a:solidFill>
                  <a:latin typeface="Arial" pitchFamily="-112" charset="0"/>
                  <a:ea typeface="+mn-ea"/>
                  <a:cs typeface="+mn-cs"/>
                </a:rPr>
                <a:t>David </a:t>
              </a:r>
              <a:r>
                <a:rPr lang="en-US" sz="2400" b="1" dirty="0" err="1">
                  <a:solidFill>
                    <a:srgbClr val="FFEA18"/>
                  </a:solidFill>
                  <a:latin typeface="Arial" pitchFamily="-112" charset="0"/>
                  <a:ea typeface="+mn-ea"/>
                  <a:cs typeface="+mn-cs"/>
                </a:rPr>
                <a:t>tawh</a:t>
              </a:r>
              <a:r>
                <a:rPr lang="en-US" sz="2400" b="1" dirty="0">
                  <a:solidFill>
                    <a:srgbClr val="FFEA18"/>
                  </a:solidFill>
                  <a:latin typeface="Arial" pitchFamily="-112" charset="0"/>
                  <a:ea typeface="+mn-ea"/>
                  <a:cs typeface="+mn-cs"/>
                </a:rPr>
                <a:t> </a:t>
              </a:r>
              <a:r>
                <a:rPr lang="en-US" sz="2400" b="1" dirty="0" err="1">
                  <a:solidFill>
                    <a:srgbClr val="FFEA18"/>
                  </a:solidFill>
                  <a:latin typeface="Arial" pitchFamily="-112" charset="0"/>
                  <a:ea typeface="+mn-ea"/>
                  <a:cs typeface="+mn-cs"/>
                </a:rPr>
                <a:t>Thuciam</a:t>
              </a:r>
              <a:endParaRPr lang="en-US" sz="2400" b="1" dirty="0">
                <a:solidFill>
                  <a:srgbClr val="FFEA18"/>
                </a:solidFill>
                <a:latin typeface="Arial" pitchFamily="-112" charset="0"/>
                <a:ea typeface="+mn-ea"/>
                <a:cs typeface="+mn-cs"/>
              </a:endParaRP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9187"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4953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1"/>
                </a:solidFill>
                <a:latin typeface="Times" charset="0"/>
                <a:ea typeface="ＭＳ Ｐゴシック" charset="-128"/>
                <a:cs typeface="+mn-cs"/>
              </a:rPr>
              <a:t>                   2 Samuel 7</a:t>
            </a:r>
            <a:endParaRPr lang="en-US" sz="3200" b="1" dirty="0">
              <a:solidFill>
                <a:schemeClr val="tx1"/>
              </a:solidFill>
              <a:latin typeface="Times" charset="0"/>
              <a:ea typeface="ＭＳ Ｐゴシック" charset="-128"/>
              <a:cs typeface="+mn-cs"/>
            </a:endParaRPr>
          </a:p>
          <a:p>
            <a:pPr>
              <a:defRPr/>
            </a:pPr>
            <a:r>
              <a:rPr lang="en-US" sz="3200" b="1" dirty="0">
                <a:solidFill>
                  <a:schemeClr val="tx1"/>
                </a:solidFill>
                <a:latin typeface="Times" charset="0"/>
                <a:ea typeface="ＭＳ Ｐゴシック" charset="-128"/>
                <a:cs typeface="+mn-cs"/>
              </a:rPr>
              <a:t>	</a:t>
            </a:r>
            <a:r>
              <a:rPr lang="en-US" sz="4000" b="1" baseline="30000" dirty="0">
                <a:solidFill>
                  <a:schemeClr val="tx1"/>
                </a:solidFill>
                <a:latin typeface="Times" charset="0"/>
                <a:ea typeface="ＭＳ Ｐゴシック" charset="-128"/>
                <a:cs typeface="+mn-cs"/>
              </a:rPr>
              <a:t>16 </a:t>
            </a:r>
            <a:r>
              <a:rPr lang="en-SG" sz="3600" b="1" dirty="0">
                <a:solidFill>
                  <a:schemeClr val="tx1"/>
                </a:solidFill>
                <a:latin typeface="+mj-lt"/>
                <a:ea typeface="ＭＳ Ｐゴシック" charset="-128"/>
                <a:cs typeface="+mn-cs"/>
              </a:rPr>
              <a:t>Na</a:t>
            </a:r>
            <a:r>
              <a:rPr lang="en-SG" sz="3600" b="1" dirty="0">
                <a:solidFill>
                  <a:srgbClr val="FFC000"/>
                </a:solidFill>
                <a:latin typeface="+mj-lt"/>
                <a:ea typeface="ＭＳ Ｐゴシック" charset="-128"/>
                <a:cs typeface="+mn-cs"/>
              </a:rPr>
              <a:t> </a:t>
            </a:r>
            <a:r>
              <a:rPr lang="en-SG" sz="3600" b="1" i="1" u="sng" dirty="0" err="1">
                <a:solidFill>
                  <a:srgbClr val="FFC000"/>
                </a:solidFill>
                <a:latin typeface="+mj-lt"/>
                <a:ea typeface="ＭＳ Ｐゴシック" charset="-128"/>
                <a:cs typeface="+mn-cs"/>
              </a:rPr>
              <a:t>suanlekhakte</a:t>
            </a:r>
            <a:r>
              <a:rPr lang="en-SG" sz="3600" b="1" i="1" dirty="0">
                <a:solidFill>
                  <a:srgbClr val="FFC000"/>
                </a:solidFill>
                <a:latin typeface="+mj-lt"/>
                <a:ea typeface="ＭＳ Ｐゴシック" charset="-128"/>
                <a:cs typeface="+mn-cs"/>
              </a:rPr>
              <a:t> </a:t>
            </a:r>
            <a:r>
              <a:rPr lang="en-SG" sz="3600" b="1" dirty="0" err="1">
                <a:solidFill>
                  <a:schemeClr val="tx1"/>
                </a:solidFill>
                <a:latin typeface="+mj-lt"/>
                <a:ea typeface="ＭＳ Ｐゴシック" charset="-128"/>
                <a:cs typeface="+mn-cs"/>
              </a:rPr>
              <a:t>leh</a:t>
            </a:r>
            <a:r>
              <a:rPr lang="en-SG" sz="3600" b="1" dirty="0">
                <a:solidFill>
                  <a:schemeClr val="tx1"/>
                </a:solidFill>
                <a:latin typeface="+mj-lt"/>
                <a:ea typeface="ＭＳ Ｐゴシック" charset="-128"/>
                <a:cs typeface="+mn-cs"/>
              </a:rPr>
              <a:t> </a:t>
            </a:r>
            <a:r>
              <a:rPr lang="en-SG" sz="3600" b="1" dirty="0" err="1">
                <a:solidFill>
                  <a:schemeClr val="tx1"/>
                </a:solidFill>
                <a:latin typeface="+mj-lt"/>
                <a:ea typeface="ＭＳ Ｐゴシック" charset="-128"/>
                <a:cs typeface="+mn-cs"/>
              </a:rPr>
              <a:t>na</a:t>
            </a:r>
            <a:r>
              <a:rPr lang="en-SG" sz="3600" b="1" dirty="0">
                <a:solidFill>
                  <a:schemeClr val="tx1"/>
                </a:solidFill>
                <a:latin typeface="+mj-lt"/>
                <a:ea typeface="ＭＳ Ｐゴシック" charset="-128"/>
                <a:cs typeface="+mn-cs"/>
              </a:rPr>
              <a:t> </a:t>
            </a:r>
            <a:r>
              <a:rPr lang="en-SG" sz="3600" b="1" i="1" u="sng" dirty="0" err="1">
                <a:solidFill>
                  <a:srgbClr val="FFC000"/>
                </a:solidFill>
                <a:latin typeface="+mj-lt"/>
                <a:ea typeface="ＭＳ Ｐゴシック" charset="-128"/>
                <a:cs typeface="+mn-cs"/>
              </a:rPr>
              <a:t>kumpi</a:t>
            </a:r>
            <a:r>
              <a:rPr lang="en-SG" sz="3600" b="1" i="1" u="sng" dirty="0">
                <a:solidFill>
                  <a:srgbClr val="FFC000"/>
                </a:solidFill>
                <a:latin typeface="+mj-lt"/>
                <a:ea typeface="ＭＳ Ｐゴシック" charset="-128"/>
                <a:cs typeface="+mn-cs"/>
              </a:rPr>
              <a:t> gam</a:t>
            </a:r>
            <a:r>
              <a:rPr lang="en-SG" sz="3600" b="1" i="1" u="sng" dirty="0">
                <a:latin typeface="+mj-lt"/>
                <a:ea typeface="ＭＳ Ｐゴシック" charset="-128"/>
                <a:cs typeface="+mn-cs"/>
              </a:rPr>
              <a:t> </a:t>
            </a:r>
            <a:r>
              <a:rPr lang="en-SG" sz="3600" b="1" dirty="0" err="1">
                <a:solidFill>
                  <a:schemeClr val="tx1"/>
                </a:solidFill>
                <a:latin typeface="+mj-lt"/>
                <a:ea typeface="ＭＳ Ｐゴシック" charset="-128"/>
                <a:cs typeface="+mn-cs"/>
              </a:rPr>
              <a:t>keima</a:t>
            </a:r>
            <a:r>
              <a:rPr lang="en-SG" sz="3600" b="1" dirty="0">
                <a:solidFill>
                  <a:schemeClr val="tx1"/>
                </a:solidFill>
                <a:latin typeface="+mj-lt"/>
                <a:ea typeface="ＭＳ Ｐゴシック" charset="-128"/>
                <a:cs typeface="+mn-cs"/>
              </a:rPr>
              <a:t> </a:t>
            </a:r>
            <a:r>
              <a:rPr lang="en-SG" sz="3600" b="1" dirty="0" err="1">
                <a:solidFill>
                  <a:schemeClr val="tx1"/>
                </a:solidFill>
                <a:latin typeface="+mj-lt"/>
                <a:ea typeface="ＭＳ Ｐゴシック" charset="-128"/>
                <a:cs typeface="+mn-cs"/>
              </a:rPr>
              <a:t>mai</a:t>
            </a:r>
            <a:r>
              <a:rPr lang="en-SG" sz="3600" b="1" dirty="0">
                <a:solidFill>
                  <a:schemeClr val="tx1"/>
                </a:solidFill>
                <a:latin typeface="+mj-lt"/>
                <a:ea typeface="ＭＳ Ｐゴシック" charset="-128"/>
                <a:cs typeface="+mn-cs"/>
              </a:rPr>
              <a:t>-ah a kip </a:t>
            </a:r>
            <a:r>
              <a:rPr lang="en-SG" sz="3600" b="1" dirty="0" err="1">
                <a:solidFill>
                  <a:srgbClr val="92D050"/>
                </a:solidFill>
                <a:latin typeface="+mj-lt"/>
                <a:ea typeface="ＭＳ Ｐゴシック" charset="-128"/>
                <a:cs typeface="+mn-cs"/>
              </a:rPr>
              <a:t>tawntungin</a:t>
            </a:r>
            <a:r>
              <a:rPr lang="en-SG" sz="3600" b="1" dirty="0">
                <a:solidFill>
                  <a:srgbClr val="92D050"/>
                </a:solidFill>
                <a:latin typeface="+mj-lt"/>
                <a:ea typeface="ＭＳ Ｐゴシック" charset="-128"/>
                <a:cs typeface="+mn-cs"/>
              </a:rPr>
              <a:t> </a:t>
            </a:r>
            <a:r>
              <a:rPr lang="en-SG" sz="3600" b="1" dirty="0" err="1">
                <a:solidFill>
                  <a:schemeClr val="tx1"/>
                </a:solidFill>
                <a:latin typeface="+mj-lt"/>
                <a:ea typeface="ＭＳ Ｐゴシック" charset="-128"/>
                <a:cs typeface="+mn-cs"/>
              </a:rPr>
              <a:t>kibawl</a:t>
            </a:r>
            <a:r>
              <a:rPr lang="en-SG" sz="3600" b="1" dirty="0">
                <a:solidFill>
                  <a:schemeClr val="tx1"/>
                </a:solidFill>
                <a:latin typeface="+mj-lt"/>
                <a:ea typeface="ＭＳ Ｐゴシック" charset="-128"/>
                <a:cs typeface="+mn-cs"/>
              </a:rPr>
              <a:t> ding a, </a:t>
            </a:r>
            <a:r>
              <a:rPr lang="en-SG" sz="3600" b="1" dirty="0" err="1">
                <a:solidFill>
                  <a:schemeClr val="tx1"/>
                </a:solidFill>
                <a:latin typeface="+mj-lt"/>
                <a:ea typeface="ＭＳ Ｐゴシック" charset="-128"/>
                <a:cs typeface="+mn-cs"/>
              </a:rPr>
              <a:t>na</a:t>
            </a:r>
            <a:r>
              <a:rPr lang="en-SG" sz="3600" b="1" dirty="0">
                <a:solidFill>
                  <a:schemeClr val="tx1"/>
                </a:solidFill>
                <a:latin typeface="+mj-lt"/>
                <a:ea typeface="ＭＳ Ｐゴシック" charset="-128"/>
                <a:cs typeface="+mn-cs"/>
              </a:rPr>
              <a:t> </a:t>
            </a:r>
          </a:p>
          <a:p>
            <a:pPr>
              <a:defRPr/>
            </a:pPr>
            <a:r>
              <a:rPr lang="en-SG" sz="3600" b="1" i="1" u="sng" dirty="0" err="1">
                <a:solidFill>
                  <a:srgbClr val="FFC000"/>
                </a:solidFill>
                <a:latin typeface="+mj-lt"/>
                <a:ea typeface="ＭＳ Ｐゴシック" charset="-128"/>
                <a:cs typeface="+mn-cs"/>
              </a:rPr>
              <a:t>kumpi</a:t>
            </a:r>
            <a:r>
              <a:rPr lang="en-SG" sz="3600" b="1" i="1" u="sng" dirty="0">
                <a:solidFill>
                  <a:srgbClr val="FFC000"/>
                </a:solidFill>
                <a:latin typeface="+mj-lt"/>
                <a:ea typeface="ＭＳ Ｐゴシック" charset="-128"/>
                <a:cs typeface="+mn-cs"/>
              </a:rPr>
              <a:t> </a:t>
            </a:r>
            <a:r>
              <a:rPr lang="en-SG" sz="3600" b="1" i="1" u="sng" dirty="0" err="1">
                <a:solidFill>
                  <a:srgbClr val="FFC000"/>
                </a:solidFill>
                <a:latin typeface="+mj-lt"/>
                <a:ea typeface="ＭＳ Ｐゴシック" charset="-128"/>
                <a:cs typeface="+mn-cs"/>
              </a:rPr>
              <a:t>tokhom</a:t>
            </a:r>
            <a:r>
              <a:rPr lang="en-SG" sz="3600" b="1" i="1" u="sng" dirty="0">
                <a:solidFill>
                  <a:srgbClr val="FFC000"/>
                </a:solidFill>
                <a:latin typeface="+mj-lt"/>
                <a:ea typeface="ＭＳ Ｐゴシック" charset="-128"/>
                <a:cs typeface="+mn-cs"/>
              </a:rPr>
              <a:t> </a:t>
            </a:r>
            <a:r>
              <a:rPr lang="en-SG" sz="3600" b="1" dirty="0">
                <a:solidFill>
                  <a:schemeClr val="tx1"/>
                </a:solidFill>
                <a:latin typeface="+mj-lt"/>
                <a:ea typeface="ＭＳ Ｐゴシック" charset="-128"/>
                <a:cs typeface="+mn-cs"/>
              </a:rPr>
              <a:t>kip </a:t>
            </a:r>
            <a:r>
              <a:rPr lang="en-SG" sz="3600" b="1" dirty="0" err="1">
                <a:solidFill>
                  <a:srgbClr val="92D050"/>
                </a:solidFill>
                <a:latin typeface="+mj-lt"/>
                <a:ea typeface="ＭＳ Ｐゴシック" charset="-128"/>
                <a:cs typeface="+mn-cs"/>
              </a:rPr>
              <a:t>tawntung</a:t>
            </a:r>
            <a:r>
              <a:rPr lang="en-SG" sz="3600" b="1" dirty="0">
                <a:solidFill>
                  <a:srgbClr val="92D050"/>
                </a:solidFill>
                <a:latin typeface="+mj-lt"/>
                <a:ea typeface="ＭＳ Ｐゴシック" charset="-128"/>
                <a:cs typeface="+mn-cs"/>
              </a:rPr>
              <a:t> ding </a:t>
            </a:r>
            <a:r>
              <a:rPr lang="en-SG" sz="3600" b="1" dirty="0">
                <a:solidFill>
                  <a:schemeClr val="tx1"/>
                </a:solidFill>
                <a:latin typeface="+mj-lt"/>
                <a:ea typeface="ＭＳ Ｐゴシック" charset="-128"/>
                <a:cs typeface="+mn-cs"/>
              </a:rPr>
              <a:t>hi</a:t>
            </a:r>
            <a:r>
              <a:rPr lang="en-SG" sz="3600" b="1" i="1" dirty="0">
                <a:solidFill>
                  <a:schemeClr val="tx1"/>
                </a:solidFill>
                <a:latin typeface="+mj-lt"/>
                <a:ea typeface="ＭＳ Ｐゴシック" charset="-128"/>
                <a:cs typeface="+mn-cs"/>
              </a:rPr>
              <a:t>.</a:t>
            </a:r>
            <a:endParaRPr lang="en-US" sz="3600" b="1" i="1" dirty="0">
              <a:solidFill>
                <a:schemeClr val="tx1"/>
              </a:solidFill>
              <a:latin typeface="+mj-lt"/>
              <a:ea typeface="ＭＳ Ｐゴシック" charset="-128"/>
              <a:cs typeface="+mn-cs"/>
            </a:endParaRPr>
          </a:p>
          <a:p>
            <a:pPr>
              <a:defRPr/>
            </a:pPr>
            <a:endParaRPr lang="en-US" sz="3600" b="1" dirty="0">
              <a:solidFill>
                <a:schemeClr val="tx1"/>
              </a:solidFill>
              <a:latin typeface="Times" charset="0"/>
              <a:ea typeface="ＭＳ Ｐゴシック" charset="-128"/>
              <a:cs typeface="+mn-cs"/>
            </a:endParaRPr>
          </a:p>
          <a:p>
            <a:pPr>
              <a:defRPr/>
            </a:pPr>
            <a:endParaRPr lang="en-US" sz="3200" b="1" dirty="0">
              <a:solidFill>
                <a:schemeClr val="tx1"/>
              </a:solidFill>
              <a:latin typeface="Times" charset="0"/>
              <a:ea typeface="ＭＳ Ｐゴシック" charset="-128"/>
              <a:cs typeface="+mn-cs"/>
            </a:endParaRPr>
          </a:p>
          <a:p>
            <a:pPr algn="ctr">
              <a:defRPr/>
            </a:pPr>
            <a:endParaRPr lang="en-US" sz="3200" b="1" dirty="0">
              <a:solidFill>
                <a:schemeClr val="tx1"/>
              </a:solidFill>
              <a:latin typeface="Times" charset="0"/>
              <a:ea typeface="ＭＳ Ｐゴシック" charset="-128"/>
              <a:cs typeface="+mn-cs"/>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48516" name="Rectangle 4"/>
          <p:cNvSpPr>
            <a:spLocks noChangeArrowheads="1"/>
          </p:cNvSpPr>
          <p:nvPr/>
        </p:nvSpPr>
        <p:spPr bwMode="auto">
          <a:xfrm>
            <a:off x="1509713" y="1001713"/>
            <a:ext cx="7177087" cy="9509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dirty="0">
                <a:solidFill>
                  <a:schemeClr val="folHlink"/>
                </a:solidFill>
                <a:latin typeface="Times" charset="0"/>
                <a:ea typeface="ＭＳ Ｐゴシック" charset="-128"/>
                <a:cs typeface="+mn-cs"/>
              </a:rPr>
              <a:t> DAVID TAWH THUCIAM</a:t>
            </a:r>
            <a:r>
              <a:rPr lang="en-US" sz="3600" b="1" dirty="0">
                <a:solidFill>
                  <a:schemeClr val="tx2"/>
                </a:solidFill>
                <a:latin typeface="Times" charset="0"/>
                <a:ea typeface="ＭＳ Ｐゴシック" charset="-128"/>
                <a:cs typeface="+mn-cs"/>
              </a:rPr>
              <a:t> </a:t>
            </a:r>
            <a:r>
              <a:rPr lang="en-US" sz="3600" b="1" dirty="0">
                <a:solidFill>
                  <a:schemeClr val="tx1"/>
                </a:solidFill>
                <a:latin typeface="Times" charset="0"/>
                <a:ea typeface="ＭＳ Ｐゴシック" charset="-128"/>
                <a:cs typeface="+mn-cs"/>
              </a:rPr>
              <a:t/>
            </a:r>
            <a:br>
              <a:rPr lang="en-US" sz="3600" b="1" dirty="0">
                <a:solidFill>
                  <a:schemeClr val="tx1"/>
                </a:solidFill>
                <a:latin typeface="Times" charset="0"/>
                <a:ea typeface="ＭＳ Ｐゴシック" charset="-128"/>
                <a:cs typeface="+mn-cs"/>
              </a:rPr>
            </a:br>
            <a:r>
              <a:rPr lang="en-US" sz="2000" b="1" dirty="0">
                <a:solidFill>
                  <a:schemeClr val="tx1"/>
                </a:solidFill>
                <a:latin typeface="Times" charset="0"/>
                <a:ea typeface="ＭＳ Ｐゴシック" charset="-128"/>
                <a:cs typeface="+mn-cs"/>
              </a:rPr>
              <a:t>KAMCIAM NAM THUM</a:t>
            </a:r>
            <a:endParaRPr lang="en-US" sz="3600" b="1" dirty="0">
              <a:solidFill>
                <a:schemeClr val="tx1"/>
              </a:solidFill>
              <a:latin typeface="Times" charset="0"/>
              <a:ea typeface="ＭＳ Ｐゴシック" charset="-128"/>
              <a:cs typeface="+mn-cs"/>
            </a:endParaRPr>
          </a:p>
        </p:txBody>
      </p:sp>
      <p:grpSp>
        <p:nvGrpSpPr>
          <p:cNvPr id="51204" name="Group 74"/>
          <p:cNvGrpSpPr>
            <a:grpSpLocks/>
          </p:cNvGrpSpPr>
          <p:nvPr/>
        </p:nvGrpSpPr>
        <p:grpSpPr bwMode="auto">
          <a:xfrm>
            <a:off x="8018463" y="3436938"/>
            <a:ext cx="981075" cy="1843087"/>
            <a:chOff x="5051" y="2165"/>
            <a:chExt cx="618" cy="1161"/>
          </a:xfrm>
        </p:grpSpPr>
        <p:grpSp>
          <p:nvGrpSpPr>
            <p:cNvPr id="51212" name="Group 75"/>
            <p:cNvGrpSpPr>
              <a:grpSpLocks/>
            </p:cNvGrpSpPr>
            <p:nvPr/>
          </p:nvGrpSpPr>
          <p:grpSpPr bwMode="auto">
            <a:xfrm>
              <a:off x="5051" y="2165"/>
              <a:ext cx="618" cy="1161"/>
              <a:chOff x="5051" y="2165"/>
              <a:chExt cx="618" cy="1161"/>
            </a:xfrm>
          </p:grpSpPr>
          <p:sp>
            <p:nvSpPr>
              <p:cNvPr id="51214"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5"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16"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17"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8"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19"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0"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1"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2"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Rectangle 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51213"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05"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06"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1208"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1209"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1" name="Rectangle 3"/>
          <p:cNvSpPr>
            <a:spLocks noChangeArrowheads="1"/>
          </p:cNvSpPr>
          <p:nvPr/>
        </p:nvSpPr>
        <p:spPr bwMode="auto">
          <a:xfrm>
            <a:off x="852488" y="612775"/>
            <a:ext cx="7505700" cy="7667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dirty="0">
                <a:solidFill>
                  <a:srgbClr val="FAFD00"/>
                </a:solidFill>
                <a:latin typeface="Arial" charset="0"/>
                <a:ea typeface="ＭＳ Ｐゴシック" charset="-128"/>
                <a:cs typeface="+mn-cs"/>
              </a:rPr>
              <a:t> Abraham </a:t>
            </a:r>
            <a:r>
              <a:rPr lang="en-US" sz="4400" b="1" dirty="0" err="1">
                <a:solidFill>
                  <a:srgbClr val="FAFD00"/>
                </a:solidFill>
                <a:latin typeface="Arial" charset="0"/>
                <a:ea typeface="ＭＳ Ｐゴシック" charset="-128"/>
                <a:cs typeface="+mn-cs"/>
              </a:rPr>
              <a:t>Tawh</a:t>
            </a:r>
            <a:r>
              <a:rPr lang="en-US" sz="4400" b="1" dirty="0">
                <a:solidFill>
                  <a:srgbClr val="FAFD00"/>
                </a:solidFill>
                <a:latin typeface="Arial" charset="0"/>
                <a:ea typeface="ＭＳ Ｐゴシック" charset="-128"/>
                <a:cs typeface="+mn-cs"/>
              </a:rPr>
              <a:t> </a:t>
            </a:r>
            <a:r>
              <a:rPr lang="en-US" sz="4400" b="1" dirty="0" err="1">
                <a:solidFill>
                  <a:srgbClr val="FAFD00"/>
                </a:solidFill>
                <a:latin typeface="Arial" charset="0"/>
                <a:ea typeface="ＭＳ Ｐゴシック" charset="-128"/>
                <a:cs typeface="+mn-cs"/>
              </a:rPr>
              <a:t>Thuciam</a:t>
            </a:r>
            <a:endParaRPr lang="en-US" sz="3600" dirty="0">
              <a:solidFill>
                <a:srgbClr val="00FF00"/>
              </a:solidFill>
              <a:latin typeface="Arial" charset="0"/>
              <a:ea typeface="ＭＳ Ｐゴシック" charset="-128"/>
              <a:cs typeface="+mn-cs"/>
            </a:endParaRPr>
          </a:p>
        </p:txBody>
      </p:sp>
      <p:sp>
        <p:nvSpPr>
          <p:cNvPr id="631812" name="Rectangle 4"/>
          <p:cNvSpPr>
            <a:spLocks noChangeArrowheads="1"/>
          </p:cNvSpPr>
          <p:nvPr/>
        </p:nvSpPr>
        <p:spPr bwMode="auto">
          <a:xfrm>
            <a:off x="3602038" y="5156200"/>
            <a:ext cx="1847850"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ea typeface="ＭＳ Ｐゴシック" charset="-128"/>
                <a:cs typeface="ＭＳ Ｐゴシック" charset="-128"/>
              </a:rPr>
              <a:t>2 Samuel</a:t>
            </a:r>
          </a:p>
          <a:p>
            <a:pPr algn="ctr">
              <a:defRPr/>
            </a:pPr>
            <a:r>
              <a:rPr lang="en-US" b="1" i="1">
                <a:solidFill>
                  <a:srgbClr val="00FF00"/>
                </a:solidFill>
                <a:latin typeface="Arial" charset="0"/>
                <a:ea typeface="ＭＳ Ｐゴシック" charset="-128"/>
                <a:cs typeface="ＭＳ Ｐゴシック" charset="-128"/>
              </a:rPr>
              <a:t>7:4-16</a:t>
            </a:r>
          </a:p>
        </p:txBody>
      </p:sp>
      <p:sp>
        <p:nvSpPr>
          <p:cNvPr id="631813" name="Rectangle 5"/>
          <p:cNvSpPr>
            <a:spLocks noChangeArrowheads="1"/>
          </p:cNvSpPr>
          <p:nvPr/>
        </p:nvSpPr>
        <p:spPr bwMode="auto">
          <a:xfrm>
            <a:off x="1104900" y="5154613"/>
            <a:ext cx="2400300"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dirty="0" err="1">
                <a:solidFill>
                  <a:srgbClr val="00FF00"/>
                </a:solidFill>
                <a:latin typeface="Arial" charset="0"/>
                <a:ea typeface="ＭＳ Ｐゴシック" charset="-128"/>
                <a:cs typeface="ＭＳ Ｐゴシック" charset="-128"/>
              </a:rPr>
              <a:t>Thuhilhkikna</a:t>
            </a:r>
            <a:endParaRPr lang="en-US" b="1" i="1" dirty="0">
              <a:solidFill>
                <a:srgbClr val="00FF00"/>
              </a:solidFill>
              <a:latin typeface="Arial" charset="0"/>
              <a:ea typeface="ＭＳ Ｐゴシック" charset="-128"/>
              <a:cs typeface="ＭＳ Ｐゴシック" charset="-128"/>
            </a:endParaRPr>
          </a:p>
          <a:p>
            <a:pPr algn="ctr">
              <a:defRPr/>
            </a:pPr>
            <a:r>
              <a:rPr lang="en-US" b="1" i="1" dirty="0">
                <a:solidFill>
                  <a:srgbClr val="00FF00"/>
                </a:solidFill>
                <a:latin typeface="Arial" charset="0"/>
                <a:ea typeface="ＭＳ Ｐゴシック" charset="-128"/>
                <a:cs typeface="ＭＳ Ｐゴシック" charset="-128"/>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THUPHA</a:t>
            </a: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err="1">
                <a:solidFill>
                  <a:srgbClr val="00FF00"/>
                </a:solidFill>
                <a:latin typeface="Arial" pitchFamily="-112" charset="0"/>
                <a:ea typeface="+mn-ea"/>
                <a:cs typeface="+mn-cs"/>
              </a:rPr>
              <a:t>Suan</a:t>
            </a:r>
            <a:endParaRPr lang="en-US" sz="3600" b="1" dirty="0">
              <a:solidFill>
                <a:srgbClr val="00FF00"/>
              </a:solidFill>
              <a:latin typeface="Arial" pitchFamily="-112" charset="0"/>
              <a:ea typeface="+mn-ea"/>
              <a:cs typeface="+mn-cs"/>
            </a:endParaRP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Gam</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solidFill>
                  <a:srgbClr val="FAFD00"/>
                </a:solidFill>
                <a:latin typeface="Arial" pitchFamily="-112" charset="0"/>
                <a:ea typeface="+mn-ea"/>
                <a:cs typeface="+mn-cs"/>
              </a:rPr>
              <a:t>Gam</a:t>
            </a: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solidFill>
                  <a:srgbClr val="FAFD00"/>
                </a:solidFill>
                <a:latin typeface="Arial" pitchFamily="-112" charset="0"/>
                <a:ea typeface="+mn-ea"/>
                <a:cs typeface="+mn-cs"/>
              </a:rPr>
              <a:t>David</a:t>
            </a: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dirty="0" err="1">
                <a:solidFill>
                  <a:srgbClr val="00FF00"/>
                </a:solidFill>
                <a:latin typeface="Arial" pitchFamily="-112" charset="0"/>
                <a:ea typeface="+mn-ea"/>
                <a:cs typeface="+mn-cs"/>
              </a:rPr>
              <a:t>Piancil</a:t>
            </a:r>
            <a:r>
              <a:rPr lang="en-US" sz="3200" b="1" i="1" dirty="0">
                <a:solidFill>
                  <a:srgbClr val="00FF00"/>
                </a:solidFill>
                <a:latin typeface="Arial" pitchFamily="-112" charset="0"/>
                <a:ea typeface="+mn-ea"/>
                <a:cs typeface="+mn-cs"/>
              </a:rPr>
              <a:t> 12: 1-3</a:t>
            </a:r>
          </a:p>
        </p:txBody>
      </p:sp>
      <p:sp>
        <p:nvSpPr>
          <p:cNvPr id="631825"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altLang="ja-JP" sz="3200" b="1">
                <a:solidFill>
                  <a:srgbClr val="FAFD00"/>
                </a:solidFill>
                <a:latin typeface="Arial" charset="0"/>
              </a:rPr>
              <a:t>SAP NA</a:t>
            </a:r>
            <a:r>
              <a:rPr lang="ja-JP" altLang="en-US" sz="3200" b="1">
                <a:solidFill>
                  <a:srgbClr val="FAFD00"/>
                </a:solidFill>
                <a:latin typeface="Arial" charset="0"/>
              </a:rPr>
              <a:t>”</a:t>
            </a:r>
            <a:r>
              <a:rPr lang="en-US" altLang="ja-JP" sz="3200" b="1">
                <a:solidFill>
                  <a:srgbClr val="FAFD00"/>
                </a:solidFill>
                <a:latin typeface="Arial" charset="0"/>
              </a:rPr>
              <a:t>)</a:t>
            </a:r>
            <a:endParaRPr lang="en-US" sz="240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3268"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smtClean="0">
                <a:solidFill>
                  <a:schemeClr val="bg1"/>
                </a:solidFill>
                <a:effectLst>
                  <a:outerShdw blurRad="38100" dist="38100" dir="2700000" algn="tl">
                    <a:srgbClr val="C0C0C0"/>
                  </a:outerShdw>
                </a:effectLst>
                <a:ea typeface="ＭＳ Ｐゴシック" charset="-128"/>
              </a:rPr>
              <a:t>Jerusalem area aerial from south</a:t>
            </a:r>
            <a:endParaRPr kumimoji="1" lang="en-US" smtClean="0">
              <a:effectLst>
                <a:outerShdw blurRad="38100" dist="38100" dir="2700000" algn="tl">
                  <a:srgbClr val="C0C0C0"/>
                </a:outerShdw>
              </a:effectLst>
              <a:ea typeface="ＭＳ Ｐゴシック" charset="-128"/>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Times New Roman" pitchFamily="-105" charset="0"/>
              <a:cs typeface="Times New Roman" pitchFamily="-105" charset="0"/>
            </a:endParaRPr>
          </a:p>
        </p:txBody>
      </p:sp>
      <p:sp>
        <p:nvSpPr>
          <p:cNvPr id="94213" name="Text Box 5"/>
          <p:cNvSpPr txBox="1">
            <a:spLocks noChangeArrowheads="1"/>
          </p:cNvSpPr>
          <p:nvPr/>
        </p:nvSpPr>
        <p:spPr bwMode="auto">
          <a:xfrm>
            <a:off x="190500" y="4972050"/>
            <a:ext cx="8743950" cy="14462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solidFill>
                  <a:srgbClr val="FFEA18"/>
                </a:solidFill>
                <a:latin typeface="Comic Sans MS" pitchFamily="-105" charset="0"/>
                <a:ea typeface="Times New Roman" pitchFamily="-105" charset="0"/>
                <a:cs typeface="Times New Roman" pitchFamily="-105" charset="0"/>
              </a:rPr>
              <a:t>Jerusalem: </a:t>
            </a:r>
            <a:r>
              <a:rPr lang="en-US" sz="4400" dirty="0" err="1">
                <a:solidFill>
                  <a:srgbClr val="FFEA18"/>
                </a:solidFill>
                <a:latin typeface="Comic Sans MS" pitchFamily="-105" charset="0"/>
                <a:ea typeface="Times New Roman" pitchFamily="-105" charset="0"/>
                <a:cs typeface="Times New Roman" pitchFamily="-105" charset="0"/>
              </a:rPr>
              <a:t>Leilu</a:t>
            </a:r>
            <a:r>
              <a:rPr lang="en-US" sz="4400" dirty="0">
                <a:solidFill>
                  <a:srgbClr val="FFEA18"/>
                </a:solidFill>
                <a:latin typeface="Comic Sans MS" pitchFamily="-105" charset="0"/>
                <a:ea typeface="Times New Roman" pitchFamily="-105" charset="0"/>
                <a:cs typeface="Times New Roman" pitchFamily="-105" charset="0"/>
              </a:rPr>
              <a:t> lam pan Biak </a:t>
            </a:r>
            <a:r>
              <a:rPr lang="en-US" sz="4400" dirty="0" err="1">
                <a:solidFill>
                  <a:srgbClr val="FFEA18"/>
                </a:solidFill>
                <a:latin typeface="Comic Sans MS" pitchFamily="-105" charset="0"/>
                <a:ea typeface="Times New Roman" pitchFamily="-105" charset="0"/>
                <a:cs typeface="Times New Roman" pitchFamily="-105" charset="0"/>
              </a:rPr>
              <a:t>Innpi</a:t>
            </a:r>
            <a:r>
              <a:rPr lang="en-US" sz="4400" dirty="0">
                <a:solidFill>
                  <a:srgbClr val="FFEA18"/>
                </a:solidFill>
                <a:latin typeface="Comic Sans MS" pitchFamily="-105" charset="0"/>
                <a:ea typeface="Times New Roman" pitchFamily="-105" charset="0"/>
                <a:cs typeface="Times New Roman" pitchFamily="-105" charset="0"/>
              </a:rPr>
              <a:t> </a:t>
            </a:r>
            <a:r>
              <a:rPr lang="en-US" sz="4400" dirty="0" err="1">
                <a:solidFill>
                  <a:srgbClr val="FFEA18"/>
                </a:solidFill>
                <a:latin typeface="Comic Sans MS" pitchFamily="-105" charset="0"/>
                <a:ea typeface="Times New Roman" pitchFamily="-105" charset="0"/>
                <a:cs typeface="Times New Roman" pitchFamily="-105" charset="0"/>
              </a:rPr>
              <a:t>omna</a:t>
            </a:r>
            <a:r>
              <a:rPr lang="en-US" sz="4400" dirty="0">
                <a:solidFill>
                  <a:srgbClr val="FFEA18"/>
                </a:solidFill>
                <a:latin typeface="Comic Sans MS" pitchFamily="-105" charset="0"/>
                <a:ea typeface="Times New Roman" pitchFamily="-105" charset="0"/>
                <a:cs typeface="Times New Roman" pitchFamily="-105" charset="0"/>
              </a:rPr>
              <a:t> </a:t>
            </a:r>
            <a:r>
              <a:rPr lang="en-US" sz="4400" dirty="0" err="1">
                <a:solidFill>
                  <a:srgbClr val="FFEA18"/>
                </a:solidFill>
                <a:latin typeface="Comic Sans MS" pitchFamily="-105" charset="0"/>
                <a:ea typeface="Times New Roman" pitchFamily="-105" charset="0"/>
                <a:cs typeface="Times New Roman" pitchFamily="-105" charset="0"/>
              </a:rPr>
              <a:t>Mual</a:t>
            </a:r>
            <a:r>
              <a:rPr lang="en-US" sz="4400" dirty="0">
                <a:solidFill>
                  <a:srgbClr val="FFEA18"/>
                </a:solidFill>
                <a:latin typeface="Comic Sans MS" pitchFamily="-105" charset="0"/>
                <a:ea typeface="Times New Roman" pitchFamily="-105" charset="0"/>
                <a:cs typeface="Times New Roman" pitchFamily="-105" charset="0"/>
              </a:rPr>
              <a:t> lam</a:t>
            </a:r>
          </a:p>
        </p:txBody>
      </p:sp>
      <p:sp>
        <p:nvSpPr>
          <p:cNvPr id="55301"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smtClean="0">
                <a:solidFill>
                  <a:schemeClr val="bg1"/>
                </a:solidFill>
                <a:effectLst>
                  <a:outerShdw blurRad="38100" dist="38100" dir="2700000" algn="tl">
                    <a:srgbClr val="C0C0C0"/>
                  </a:outerShdw>
                </a:effectLst>
                <a:ea typeface="ＭＳ Ｐゴシック" charset="-128"/>
              </a:rPr>
              <a:t>Old City aerial from north</a:t>
            </a:r>
            <a:endParaRPr lang="en-US" smtClean="0">
              <a:effectLst>
                <a:outerShdw blurRad="38100" dist="38100" dir="2700000" algn="tl">
                  <a:srgbClr val="C0C0C0"/>
                </a:outerShdw>
              </a:effectLst>
              <a:ea typeface="ＭＳ Ｐゴシック" charset="-128"/>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7348" name="Group 18"/>
          <p:cNvGrpSpPr>
            <a:grpSpLocks/>
          </p:cNvGrpSpPr>
          <p:nvPr/>
        </p:nvGrpSpPr>
        <p:grpSpPr bwMode="auto">
          <a:xfrm>
            <a:off x="280988" y="5070475"/>
            <a:ext cx="8640762" cy="1724025"/>
            <a:chOff x="177" y="3194"/>
            <a:chExt cx="5443" cy="1086"/>
          </a:xfrm>
        </p:grpSpPr>
        <p:sp>
          <p:nvSpPr>
            <p:cNvPr id="5735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dirty="0" err="1">
                  <a:solidFill>
                    <a:srgbClr val="FFEA18"/>
                  </a:solidFill>
                  <a:latin typeface="Comic Sans MS" charset="0"/>
                  <a:ea typeface="ＭＳ Ｐゴシック" charset="-128"/>
                  <a:cs typeface="ＭＳ Ｐゴシック" charset="-128"/>
                </a:rPr>
                <a:t>Biah</a:t>
              </a: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Innpi</a:t>
              </a: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Mual</a:t>
              </a: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Leitungbup</a:t>
              </a: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ih</a:t>
              </a: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munlaizang</a:t>
              </a:r>
              <a:r>
                <a:rPr lang="en-US" sz="4400" b="1" dirty="0">
                  <a:solidFill>
                    <a:srgbClr val="FFEA18"/>
                  </a:solidFill>
                  <a:latin typeface="Comic Sans MS" charset="0"/>
                  <a:ea typeface="ＭＳ Ｐゴシック" charset="-128"/>
                  <a:cs typeface="ＭＳ Ｐゴシック" charset="-128"/>
                </a:rPr>
                <a:t> Jerusalem </a:t>
              </a:r>
              <a:r>
                <a:rPr lang="en-US" sz="4400" b="1" dirty="0" err="1">
                  <a:solidFill>
                    <a:srgbClr val="FFEA18"/>
                  </a:solidFill>
                  <a:latin typeface="Comic Sans MS" charset="0"/>
                  <a:ea typeface="ＭＳ Ｐゴシック" charset="-128"/>
                  <a:cs typeface="ＭＳ Ｐゴシック" charset="-128"/>
                </a:rPr>
                <a:t>khuasung</a:t>
              </a:r>
              <a:endParaRPr lang="en-US" sz="4400" b="1" dirty="0">
                <a:solidFill>
                  <a:srgbClr val="FFEA18"/>
                </a:solidFill>
                <a:latin typeface="Comic Sans MS" charset="0"/>
                <a:ea typeface="ＭＳ Ｐゴシック" charset="-128"/>
                <a:cs typeface="ＭＳ Ｐゴシック" charset="-128"/>
              </a:endParaRP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Sam. 24:18-24; 2 </a:t>
            </a:r>
            <a:r>
              <a:rPr lang="en-US" sz="1600" b="1" dirty="0" err="1">
                <a:solidFill>
                  <a:schemeClr val="tx1"/>
                </a:solidFill>
                <a:latin typeface="Comic Sans MS" pitchFamily="-112" charset="0"/>
                <a:ea typeface="+mn-ea"/>
                <a:cs typeface="+mn-cs"/>
              </a:rPr>
              <a:t>Khangtang</a:t>
            </a:r>
            <a:r>
              <a:rPr lang="en-US" sz="1600" b="1" dirty="0">
                <a:solidFill>
                  <a:schemeClr val="tx1"/>
                </a:solidFill>
                <a:latin typeface="Comic Sans MS" pitchFamily="-112" charset="0"/>
                <a:ea typeface="+mn-ea"/>
                <a:cs typeface="+mn-cs"/>
              </a:rPr>
              <a:t>.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249238" y="4765675"/>
            <a:ext cx="889000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b="1" dirty="0" err="1">
                <a:solidFill>
                  <a:schemeClr val="tx1"/>
                </a:solidFill>
                <a:latin typeface="Comic Sans MS" pitchFamily="-112" charset="0"/>
                <a:ea typeface="+mn-ea"/>
                <a:cs typeface="+mn-cs"/>
              </a:rPr>
              <a:t>Pasain</a:t>
            </a:r>
            <a:r>
              <a:rPr lang="en-US" sz="3200" b="1" dirty="0">
                <a:solidFill>
                  <a:schemeClr val="tx1"/>
                </a:solidFill>
                <a:latin typeface="Comic Sans MS" pitchFamily="-112" charset="0"/>
                <a:ea typeface="+mn-ea"/>
                <a:cs typeface="+mn-cs"/>
              </a:rPr>
              <a:t> </a:t>
            </a:r>
            <a:r>
              <a:rPr lang="en-US" sz="3200" b="1" dirty="0" err="1">
                <a:solidFill>
                  <a:schemeClr val="tx1"/>
                </a:solidFill>
                <a:latin typeface="Comic Sans MS" pitchFamily="-112" charset="0"/>
                <a:ea typeface="+mn-ea"/>
                <a:cs typeface="+mn-cs"/>
              </a:rPr>
              <a:t>ading</a:t>
            </a:r>
            <a:r>
              <a:rPr lang="en-US" sz="3200" b="1" dirty="0">
                <a:solidFill>
                  <a:schemeClr val="tx1"/>
                </a:solidFill>
                <a:latin typeface="Comic Sans MS" pitchFamily="-112" charset="0"/>
                <a:ea typeface="+mn-ea"/>
                <a:cs typeface="+mn-cs"/>
              </a:rPr>
              <a:t> </a:t>
            </a:r>
            <a:r>
              <a:rPr lang="en-US" sz="3200" b="1" dirty="0" err="1">
                <a:solidFill>
                  <a:schemeClr val="tx1"/>
                </a:solidFill>
                <a:latin typeface="Comic Sans MS" pitchFamily="-112" charset="0"/>
                <a:ea typeface="+mn-ea"/>
                <a:cs typeface="+mn-cs"/>
              </a:rPr>
              <a:t>Biah</a:t>
            </a:r>
            <a:r>
              <a:rPr lang="en-US" sz="3200" b="1" dirty="0">
                <a:solidFill>
                  <a:schemeClr val="tx1"/>
                </a:solidFill>
                <a:latin typeface="Comic Sans MS" pitchFamily="-112" charset="0"/>
                <a:ea typeface="+mn-ea"/>
                <a:cs typeface="+mn-cs"/>
              </a:rPr>
              <a:t> </a:t>
            </a:r>
            <a:r>
              <a:rPr lang="en-US" sz="3200" b="1" dirty="0" err="1">
                <a:solidFill>
                  <a:schemeClr val="tx1"/>
                </a:solidFill>
                <a:latin typeface="Comic Sans MS" pitchFamily="-112" charset="0"/>
                <a:ea typeface="+mn-ea"/>
                <a:cs typeface="+mn-cs"/>
              </a:rPr>
              <a:t>Innpi</a:t>
            </a:r>
            <a:r>
              <a:rPr lang="en-US" sz="3200" b="1" dirty="0">
                <a:solidFill>
                  <a:schemeClr val="tx1"/>
                </a:solidFill>
                <a:latin typeface="Comic Sans MS" pitchFamily="-112" charset="0"/>
                <a:ea typeface="+mn-ea"/>
                <a:cs typeface="+mn-cs"/>
              </a:rPr>
              <a:t> </a:t>
            </a:r>
            <a:r>
              <a:rPr lang="en-US" sz="3200" b="1" dirty="0" err="1">
                <a:solidFill>
                  <a:schemeClr val="tx1"/>
                </a:solidFill>
                <a:latin typeface="Comic Sans MS" pitchFamily="-112" charset="0"/>
                <a:ea typeface="+mn-ea"/>
                <a:cs typeface="+mn-cs"/>
              </a:rPr>
              <a:t>Masa</a:t>
            </a:r>
            <a:r>
              <a:rPr lang="en-US" sz="3200" b="1" dirty="0">
                <a:solidFill>
                  <a:schemeClr val="tx1"/>
                </a:solidFill>
                <a:latin typeface="Comic Sans MS" pitchFamily="-112" charset="0"/>
                <a:ea typeface="+mn-ea"/>
                <a:cs typeface="+mn-cs"/>
              </a:rPr>
              <a:t> pen </a:t>
            </a:r>
            <a:r>
              <a:rPr lang="en-US" sz="3200" b="1" dirty="0" err="1">
                <a:solidFill>
                  <a:schemeClr val="tx1"/>
                </a:solidFill>
                <a:latin typeface="Comic Sans MS" pitchFamily="-112" charset="0"/>
                <a:ea typeface="+mn-ea"/>
                <a:cs typeface="+mn-cs"/>
              </a:rPr>
              <a:t>lamsawm</a:t>
            </a:r>
            <a:r>
              <a:rPr lang="en-US" sz="3200" b="1" dirty="0">
                <a:solidFill>
                  <a:schemeClr val="tx1"/>
                </a:solidFill>
                <a:latin typeface="Comic Sans MS" pitchFamily="-112" charset="0"/>
                <a:ea typeface="+mn-ea"/>
                <a:cs typeface="+mn-cs"/>
              </a:rPr>
              <a:t>!</a:t>
            </a:r>
          </a:p>
        </p:txBody>
      </p:sp>
      <p:sp>
        <p:nvSpPr>
          <p:cNvPr id="606227" name="Text Box 19"/>
          <p:cNvSpPr txBox="1">
            <a:spLocks noChangeArrowheads="1"/>
          </p:cNvSpPr>
          <p:nvPr/>
        </p:nvSpPr>
        <p:spPr bwMode="auto">
          <a:xfrm>
            <a:off x="86042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200" b="1" smtClean="0">
                <a:solidFill>
                  <a:schemeClr val="tx1"/>
                </a:solidFill>
                <a:latin typeface="Comic Sans MS" charset="0"/>
              </a:rPr>
              <a:t>David in lei…</a:t>
            </a: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Moriah</a:t>
            </a:r>
            <a:r>
              <a:rPr lang="en-US" sz="4400" b="1" dirty="0">
                <a:solidFill>
                  <a:srgbClr val="FFEA18"/>
                </a:solidFill>
                <a:latin typeface="Comic Sans MS" charset="0"/>
                <a:ea typeface="ＭＳ Ｐゴシック" charset="-128"/>
                <a:cs typeface="ＭＳ Ｐゴシック" charset="-128"/>
              </a:rPr>
              <a:t> </a:t>
            </a:r>
            <a:r>
              <a:rPr lang="en-US" sz="4400" b="1" dirty="0" err="1">
                <a:solidFill>
                  <a:srgbClr val="FFEA18"/>
                </a:solidFill>
                <a:latin typeface="Comic Sans MS" charset="0"/>
                <a:ea typeface="ＭＳ Ｐゴシック" charset="-128"/>
                <a:cs typeface="ＭＳ Ｐゴシック" charset="-128"/>
              </a:rPr>
              <a:t>Mual</a:t>
            </a:r>
            <a:r>
              <a:rPr lang="en-US" sz="4400" b="1" dirty="0">
                <a:solidFill>
                  <a:srgbClr val="FFEA18"/>
                </a:solidFill>
                <a:latin typeface="Comic Sans MS" charset="0"/>
                <a:ea typeface="ＭＳ Ｐゴシック" charset="-128"/>
                <a:cs typeface="ＭＳ Ｐゴシック" charset="-128"/>
              </a:rPr>
              <a:t> Ah!</a:t>
            </a:r>
          </a:p>
        </p:txBody>
      </p:sp>
      <p:sp>
        <p:nvSpPr>
          <p:cNvPr id="606230" name="Text Box 22"/>
          <p:cNvSpPr txBox="1">
            <a:spLocks noChangeArrowheads="1"/>
          </p:cNvSpPr>
          <p:nvPr/>
        </p:nvSpPr>
        <p:spPr bwMode="auto">
          <a:xfrm>
            <a:off x="1765300" y="0"/>
            <a:ext cx="4062413" cy="33655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Sam. 24:18-24; 2 </a:t>
            </a:r>
            <a:r>
              <a:rPr lang="en-US" sz="1600" b="1" dirty="0" err="1">
                <a:solidFill>
                  <a:schemeClr val="tx1"/>
                </a:solidFill>
                <a:latin typeface="Comic Sans MS" pitchFamily="-112" charset="0"/>
                <a:ea typeface="+mn-ea"/>
                <a:cs typeface="+mn-cs"/>
              </a:rPr>
              <a:t>Khangtang</a:t>
            </a:r>
            <a:r>
              <a:rPr lang="en-US" sz="1600" b="1" dirty="0">
                <a:solidFill>
                  <a:schemeClr val="tx1"/>
                </a:solidFill>
                <a:latin typeface="Comic Sans MS" pitchFamily="-112" charset="0"/>
                <a:ea typeface="+mn-ea"/>
                <a:cs typeface="+mn-cs"/>
              </a:rPr>
              <a:t>. 3:1</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b="1" dirty="0" err="1">
                  <a:solidFill>
                    <a:schemeClr val="tx2"/>
                  </a:solidFill>
                  <a:latin typeface="Comic Sans MS" pitchFamily="-112" charset="0"/>
                  <a:ea typeface="+mn-ea"/>
                  <a:cs typeface="+mn-cs"/>
                </a:rPr>
                <a:t>Tanglai</a:t>
              </a:r>
              <a:r>
                <a:rPr lang="en-US" b="1" dirty="0">
                  <a:solidFill>
                    <a:schemeClr val="tx2"/>
                  </a:solidFill>
                  <a:latin typeface="Comic Sans MS" pitchFamily="-112" charset="0"/>
                  <a:ea typeface="+mn-ea"/>
                  <a:cs typeface="+mn-cs"/>
                </a:rPr>
                <a:t> An </a:t>
              </a:r>
              <a:r>
                <a:rPr lang="en-US" b="1" dirty="0" err="1">
                  <a:solidFill>
                    <a:schemeClr val="tx2"/>
                  </a:solidFill>
                  <a:latin typeface="Comic Sans MS" pitchFamily="-112" charset="0"/>
                  <a:ea typeface="+mn-ea"/>
                  <a:cs typeface="+mn-cs"/>
                </a:rPr>
                <a:t>cilna</a:t>
              </a:r>
              <a:r>
                <a:rPr lang="en-US" b="1" dirty="0">
                  <a:solidFill>
                    <a:schemeClr val="tx2"/>
                  </a:solidFill>
                  <a:latin typeface="Comic Sans MS" pitchFamily="-112" charset="0"/>
                  <a:ea typeface="+mn-ea"/>
                  <a:cs typeface="+mn-cs"/>
                </a:rPr>
                <a:t> </a:t>
              </a:r>
              <a:r>
                <a:rPr lang="en-US" b="1" dirty="0" err="1">
                  <a:solidFill>
                    <a:schemeClr val="tx2"/>
                  </a:solidFill>
                  <a:latin typeface="Comic Sans MS" pitchFamily="-112" charset="0"/>
                  <a:ea typeface="+mn-ea"/>
                  <a:cs typeface="+mn-cs"/>
                </a:rPr>
                <a:t>mun</a:t>
              </a:r>
              <a:endParaRPr lang="en-US" b="1" dirty="0">
                <a:solidFill>
                  <a:schemeClr val="tx2"/>
                </a:solidFill>
                <a:latin typeface="Comic Sans MS" pitchFamily="-112" charset="0"/>
                <a:ea typeface="+mn-ea"/>
                <a:cs typeface="+mn-cs"/>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200" smtClean="0">
                <a:solidFill>
                  <a:schemeClr val="tx1"/>
                </a:solidFill>
                <a:latin typeface="Comic Sans MS" charset="0"/>
              </a:rPr>
              <a:t>Ornan' An cilna phual</a:t>
            </a:r>
            <a:r>
              <a:rPr lang="en-US" altLang="ja-JP" sz="3200" b="1" smtClean="0">
                <a:solidFill>
                  <a:srgbClr val="FFFFFF"/>
                </a:solidFill>
                <a:latin typeface="Comic Sans MS" charset="0"/>
              </a:rPr>
              <a:t>…</a:t>
            </a:r>
            <a:endParaRPr lang="en-US" sz="3200" b="1" smtClean="0">
              <a:solidFill>
                <a:srgbClr val="FFFFFF"/>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146"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7"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48"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9"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a:spcBef>
                <a:spcPct val="50000"/>
              </a:spcBef>
              <a:defRPr/>
            </a:pPr>
            <a:r>
              <a:rPr lang="en-US" sz="1400" b="1" dirty="0" smtClean="0">
                <a:solidFill>
                  <a:schemeClr val="tx1"/>
                </a:solidFill>
                <a:latin typeface="Comic Sans MS" charset="0"/>
                <a:cs typeface="+mn-cs"/>
              </a:rPr>
              <a:t>Josh. 14:5; 24:29; </a:t>
            </a:r>
            <a:r>
              <a:rPr lang="en-US" sz="1400" b="1" dirty="0" err="1" smtClean="0">
                <a:solidFill>
                  <a:schemeClr val="tx1"/>
                </a:solidFill>
                <a:latin typeface="Comic Sans MS" charset="0"/>
                <a:cs typeface="+mn-cs"/>
              </a:rPr>
              <a:t>Thukhen</a:t>
            </a:r>
            <a:r>
              <a:rPr lang="en-US" sz="1400" b="1" dirty="0" smtClean="0">
                <a:solidFill>
                  <a:schemeClr val="tx1"/>
                </a:solidFill>
                <a:latin typeface="Comic Sans MS" charset="0"/>
                <a:cs typeface="+mn-cs"/>
              </a:rPr>
              <a:t>. 17:6</a:t>
            </a:r>
            <a:endParaRPr lang="en-US" sz="1400" b="1" u="sng" dirty="0" smtClean="0">
              <a:solidFill>
                <a:srgbClr val="000000"/>
              </a:solidFill>
              <a:latin typeface="Geneva" charset="0"/>
              <a:cs typeface="+mn-cs"/>
            </a:endParaRPr>
          </a:p>
        </p:txBody>
      </p:sp>
      <p:sp>
        <p:nvSpPr>
          <p:cNvPr id="6151"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2"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5448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algn="ctr">
              <a:spcBef>
                <a:spcPct val="50000"/>
              </a:spcBef>
              <a:defRPr/>
            </a:pPr>
            <a:r>
              <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rPr>
              <a:t>Canaan gam </a:t>
            </a:r>
            <a:r>
              <a:rPr lang="en-US" sz="4800" b="1" dirty="0" err="1" smtClean="0">
                <a:solidFill>
                  <a:srgbClr val="FFFF00"/>
                </a:solidFill>
                <a:effectLst>
                  <a:outerShdw blurRad="50800" dist="152400" dir="2700000" algn="tl" rotWithShape="0">
                    <a:srgbClr val="000000">
                      <a:alpha val="89000"/>
                    </a:srgbClr>
                  </a:outerShdw>
                </a:effectLst>
                <a:latin typeface="Comic Sans MS" charset="0"/>
                <a:cs typeface="+mn-cs"/>
              </a:rPr>
              <a:t>luah</a:t>
            </a:r>
            <a:r>
              <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rPr>
              <a:t>.</a:t>
            </a:r>
          </a:p>
          <a:p>
            <a:pPr algn="ctr">
              <a:spcBef>
                <a:spcPct val="50000"/>
              </a:spcBef>
              <a:defRPr/>
            </a:pPr>
            <a:r>
              <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rPr>
              <a:t>Canaan gam </a:t>
            </a:r>
            <a:r>
              <a:rPr lang="en-US" sz="4800" b="1" dirty="0" err="1" smtClean="0">
                <a:solidFill>
                  <a:srgbClr val="FFFF00"/>
                </a:solidFill>
                <a:effectLst>
                  <a:outerShdw blurRad="50800" dist="152400" dir="2700000" algn="tl" rotWithShape="0">
                    <a:srgbClr val="000000">
                      <a:alpha val="89000"/>
                    </a:srgbClr>
                  </a:outerShdw>
                </a:effectLst>
                <a:latin typeface="Comic Sans MS" charset="0"/>
                <a:cs typeface="+mn-cs"/>
              </a:rPr>
              <a:t>kihawm</a:t>
            </a:r>
            <a:r>
              <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rPr>
              <a:t>.</a:t>
            </a:r>
          </a:p>
          <a:p>
            <a:pPr algn="ctr">
              <a:spcBef>
                <a:spcPct val="50000"/>
              </a:spcBef>
              <a:defRPr/>
            </a:pPr>
            <a:r>
              <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rPr>
              <a:t>Joshua </a:t>
            </a:r>
            <a:r>
              <a:rPr lang="en-US" sz="4800" b="1" dirty="0" err="1" smtClean="0">
                <a:solidFill>
                  <a:srgbClr val="FFFF00"/>
                </a:solidFill>
                <a:effectLst>
                  <a:outerShdw blurRad="50800" dist="152400" dir="2700000" algn="tl" rotWithShape="0">
                    <a:srgbClr val="000000">
                      <a:alpha val="89000"/>
                    </a:srgbClr>
                  </a:outerShdw>
                </a:effectLst>
                <a:latin typeface="Comic Sans MS" charset="0"/>
                <a:cs typeface="+mn-cs"/>
              </a:rPr>
              <a:t>si</a:t>
            </a:r>
            <a:r>
              <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rPr>
              <a:t>.</a:t>
            </a:r>
          </a:p>
          <a:p>
            <a:pPr algn="ctr">
              <a:spcBef>
                <a:spcPct val="50000"/>
              </a:spcBef>
              <a:defRPr/>
            </a:pPr>
            <a:r>
              <a:rPr lang="en-US" sz="4800" b="1" i="1" u="sng" dirty="0" smtClean="0">
                <a:solidFill>
                  <a:srgbClr val="25F7FA"/>
                </a:solidFill>
                <a:effectLst>
                  <a:outerShdw blurRad="50800" dist="152400" dir="2700000" algn="tl" rotWithShape="0">
                    <a:srgbClr val="000000">
                      <a:alpha val="89000"/>
                    </a:srgbClr>
                  </a:outerShdw>
                </a:effectLst>
                <a:latin typeface="Comic Sans MS" charset="0"/>
                <a:cs typeface="+mn-cs"/>
              </a:rPr>
              <a:t>Gam </a:t>
            </a:r>
            <a:r>
              <a:rPr lang="en-US" sz="4800" b="1" i="1" u="sng" dirty="0" err="1" smtClean="0">
                <a:solidFill>
                  <a:srgbClr val="25F7FA"/>
                </a:solidFill>
                <a:effectLst>
                  <a:outerShdw blurRad="50800" dist="152400" dir="2700000" algn="tl" rotWithShape="0">
                    <a:srgbClr val="000000">
                      <a:alpha val="89000"/>
                    </a:srgbClr>
                  </a:outerShdw>
                </a:effectLst>
                <a:latin typeface="Comic Sans MS" charset="0"/>
                <a:cs typeface="+mn-cs"/>
              </a:rPr>
              <a:t>Makai</a:t>
            </a:r>
            <a:r>
              <a:rPr lang="en-US" sz="4800" b="1" i="1" u="sng" dirty="0" smtClean="0">
                <a:solidFill>
                  <a:srgbClr val="25F7FA"/>
                </a:solidFill>
                <a:effectLst>
                  <a:outerShdw blurRad="50800" dist="152400" dir="2700000" algn="tl" rotWithShape="0">
                    <a:srgbClr val="000000">
                      <a:alpha val="89000"/>
                    </a:srgbClr>
                  </a:outerShdw>
                </a:effectLst>
                <a:latin typeface="Comic Sans MS" charset="0"/>
                <a:cs typeface="+mn-cs"/>
              </a:rPr>
              <a:t> </a:t>
            </a:r>
            <a:r>
              <a:rPr lang="en-US" sz="4800" b="1" i="1" u="sng" dirty="0" err="1" smtClean="0">
                <a:solidFill>
                  <a:srgbClr val="25F7FA"/>
                </a:solidFill>
                <a:effectLst>
                  <a:outerShdw blurRad="50800" dist="152400" dir="2700000" algn="tl" rotWithShape="0">
                    <a:srgbClr val="000000">
                      <a:alpha val="89000"/>
                    </a:srgbClr>
                  </a:outerShdw>
                </a:effectLst>
                <a:latin typeface="Comic Sans MS" charset="0"/>
                <a:cs typeface="+mn-cs"/>
              </a:rPr>
              <a:t>kician</a:t>
            </a:r>
            <a:r>
              <a:rPr lang="en-US" sz="4800" b="1" i="1" u="sng" dirty="0" smtClean="0">
                <a:solidFill>
                  <a:srgbClr val="25F7FA"/>
                </a:solidFill>
                <a:effectLst>
                  <a:outerShdw blurRad="50800" dist="152400" dir="2700000" algn="tl" rotWithShape="0">
                    <a:srgbClr val="000000">
                      <a:alpha val="89000"/>
                    </a:srgbClr>
                  </a:outerShdw>
                </a:effectLst>
                <a:latin typeface="Comic Sans MS" charset="0"/>
                <a:cs typeface="+mn-cs"/>
              </a:rPr>
              <a:t> </a:t>
            </a:r>
            <a:r>
              <a:rPr lang="en-US" sz="4800" b="1" i="1" u="sng" dirty="0" err="1" smtClean="0">
                <a:solidFill>
                  <a:srgbClr val="25F7FA"/>
                </a:solidFill>
                <a:effectLst>
                  <a:outerShdw blurRad="50800" dist="152400" dir="2700000" algn="tl" rotWithShape="0">
                    <a:srgbClr val="000000">
                      <a:alpha val="89000"/>
                    </a:srgbClr>
                  </a:outerShdw>
                </a:effectLst>
                <a:latin typeface="Comic Sans MS" charset="0"/>
                <a:cs typeface="+mn-cs"/>
              </a:rPr>
              <a:t>nei</a:t>
            </a:r>
            <a:r>
              <a:rPr lang="en-US" sz="4800" b="1" i="1" u="sng" dirty="0" smtClean="0">
                <a:solidFill>
                  <a:srgbClr val="25F7FA"/>
                </a:solidFill>
                <a:effectLst>
                  <a:outerShdw blurRad="50800" dist="152400" dir="2700000" algn="tl" rotWithShape="0">
                    <a:srgbClr val="000000">
                      <a:alpha val="89000"/>
                    </a:srgbClr>
                  </a:outerShdw>
                </a:effectLst>
                <a:latin typeface="Comic Sans MS" charset="0"/>
                <a:cs typeface="+mn-cs"/>
              </a:rPr>
              <a:t> lo!</a:t>
            </a:r>
            <a:endParaRPr lang="en-US" sz="4800" b="1" dirty="0" smtClean="0">
              <a:solidFill>
                <a:srgbClr val="FFFF00"/>
              </a:solidFill>
              <a:effectLst>
                <a:outerShdw blurRad="50800" dist="152400" dir="2700000" algn="tl" rotWithShape="0">
                  <a:srgbClr val="000000">
                    <a:alpha val="89000"/>
                  </a:srgbClr>
                </a:outerShdw>
              </a:effectLst>
              <a:latin typeface="Comic Sans MS" charset="0"/>
              <a:cs typeface="+mn-cs"/>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a:spcBef>
                <a:spcPct val="50000"/>
              </a:spcBef>
              <a:defRPr/>
            </a:pPr>
            <a:r>
              <a:rPr lang="en-US" sz="4800" b="1" dirty="0" err="1" smtClean="0">
                <a:solidFill>
                  <a:srgbClr val="0831AD"/>
                </a:solidFill>
                <a:latin typeface="Comic Sans MS" charset="0"/>
                <a:cs typeface="+mn-cs"/>
              </a:rPr>
              <a:t>Muhna</a:t>
            </a:r>
            <a:r>
              <a:rPr lang="en-US" sz="4800" b="1" dirty="0" smtClean="0">
                <a:solidFill>
                  <a:srgbClr val="0831AD"/>
                </a:solidFill>
                <a:latin typeface="Comic Sans MS" charset="0"/>
                <a:cs typeface="+mn-cs"/>
              </a:rPr>
              <a:t> </a:t>
            </a:r>
            <a:r>
              <a:rPr lang="en-US" sz="4800" b="1" dirty="0" err="1" smtClean="0">
                <a:solidFill>
                  <a:srgbClr val="0831AD"/>
                </a:solidFill>
                <a:latin typeface="Comic Sans MS" charset="0"/>
                <a:cs typeface="+mn-cs"/>
              </a:rPr>
              <a:t>ki</a:t>
            </a:r>
            <a:r>
              <a:rPr lang="en-US" sz="4800" b="1" dirty="0" smtClean="0">
                <a:solidFill>
                  <a:srgbClr val="0831AD"/>
                </a:solidFill>
                <a:latin typeface="Comic Sans MS" charset="0"/>
                <a:cs typeface="+mn-cs"/>
              </a:rPr>
              <a:t> </a:t>
            </a:r>
            <a:r>
              <a:rPr lang="en-US" sz="4800" b="1" dirty="0" err="1" smtClean="0">
                <a:solidFill>
                  <a:srgbClr val="0831AD"/>
                </a:solidFill>
                <a:latin typeface="Comic Sans MS" charset="0"/>
                <a:cs typeface="+mn-cs"/>
              </a:rPr>
              <a:t>khel</a:t>
            </a:r>
            <a:r>
              <a:rPr lang="en-US" sz="4800" b="1" dirty="0" smtClean="0">
                <a:solidFill>
                  <a:srgbClr val="0831AD"/>
                </a:solidFill>
                <a:latin typeface="Comic Sans MS" charset="0"/>
                <a:cs typeface="+mn-cs"/>
              </a:rPr>
              <a:t>...</a:t>
            </a:r>
            <a:endParaRPr lang="en-US" sz="4800" b="1" dirty="0" smtClean="0">
              <a:solidFill>
                <a:srgbClr val="FFFF00"/>
              </a:solidFill>
              <a:latin typeface="Comic Sans MS" charset="0"/>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61443" name="Group 155"/>
          <p:cNvGrpSpPr>
            <a:grpSpLocks/>
          </p:cNvGrpSpPr>
          <p:nvPr/>
        </p:nvGrpSpPr>
        <p:grpSpPr bwMode="auto">
          <a:xfrm>
            <a:off x="6670675" y="1584325"/>
            <a:ext cx="2178050" cy="1603375"/>
            <a:chOff x="1020" y="800"/>
            <a:chExt cx="4056" cy="2875"/>
          </a:xfrm>
        </p:grpSpPr>
        <p:grpSp>
          <p:nvGrpSpPr>
            <p:cNvPr id="6157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5:5</a:t>
            </a:r>
          </a:p>
        </p:txBody>
      </p:sp>
      <p:sp>
        <p:nvSpPr>
          <p:cNvPr id="61445"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6"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144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177925" y="4030663"/>
            <a:ext cx="6732588" cy="830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4800" b="1" smtClean="0">
                <a:solidFill>
                  <a:schemeClr val="accent1"/>
                </a:solidFill>
                <a:latin typeface="Comic Sans MS" charset="0"/>
              </a:rPr>
              <a:t>Kumpi David in geel…</a:t>
            </a:r>
          </a:p>
        </p:txBody>
      </p:sp>
      <p:sp>
        <p:nvSpPr>
          <p:cNvPr id="630928" name="Text Box 144"/>
          <p:cNvSpPr txBox="1">
            <a:spLocks noChangeArrowheads="1"/>
          </p:cNvSpPr>
          <p:nvPr/>
        </p:nvSpPr>
        <p:spPr bwMode="auto">
          <a:xfrm>
            <a:off x="1123950" y="4919663"/>
            <a:ext cx="6732588" cy="15700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4800" b="1" smtClean="0">
                <a:solidFill>
                  <a:srgbClr val="FFEA18"/>
                </a:solidFill>
                <a:latin typeface="Comic Sans MS" charset="0"/>
              </a:rPr>
              <a:t>Ahi hang…a tapa Solomon in lam!</a:t>
            </a:r>
          </a:p>
        </p:txBody>
      </p:sp>
      <p:grpSp>
        <p:nvGrpSpPr>
          <p:cNvPr id="61453" name="Group 6"/>
          <p:cNvGrpSpPr>
            <a:grpSpLocks/>
          </p:cNvGrpSpPr>
          <p:nvPr/>
        </p:nvGrpSpPr>
        <p:grpSpPr bwMode="auto">
          <a:xfrm>
            <a:off x="8018463" y="3436938"/>
            <a:ext cx="981075" cy="1843087"/>
            <a:chOff x="5051" y="2165"/>
            <a:chExt cx="618" cy="1161"/>
          </a:xfrm>
        </p:grpSpPr>
        <p:grpSp>
          <p:nvGrpSpPr>
            <p:cNvPr id="61560" name="Group 7"/>
            <p:cNvGrpSpPr>
              <a:grpSpLocks/>
            </p:cNvGrpSpPr>
            <p:nvPr/>
          </p:nvGrpSpPr>
          <p:grpSpPr bwMode="auto">
            <a:xfrm>
              <a:off x="5051" y="2165"/>
              <a:ext cx="618" cy="1161"/>
              <a:chOff x="5051" y="2165"/>
              <a:chExt cx="618" cy="1161"/>
            </a:xfrm>
          </p:grpSpPr>
          <p:sp>
            <p:nvSpPr>
              <p:cNvPr id="6156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6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56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6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6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6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6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6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8"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61561"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155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154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153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38" name="Group 209"/>
            <p:cNvGrpSpPr>
              <a:grpSpLocks/>
            </p:cNvGrpSpPr>
            <p:nvPr/>
          </p:nvGrpSpPr>
          <p:grpSpPr bwMode="auto">
            <a:xfrm>
              <a:off x="3210" y="583"/>
              <a:ext cx="679" cy="1806"/>
              <a:chOff x="3210" y="583"/>
              <a:chExt cx="679" cy="1806"/>
            </a:xfrm>
          </p:grpSpPr>
          <p:sp>
            <p:nvSpPr>
              <p:cNvPr id="6153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152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27" name="Group 217"/>
            <p:cNvGrpSpPr>
              <a:grpSpLocks/>
            </p:cNvGrpSpPr>
            <p:nvPr/>
          </p:nvGrpSpPr>
          <p:grpSpPr bwMode="auto">
            <a:xfrm>
              <a:off x="1633" y="457"/>
              <a:ext cx="1269" cy="2003"/>
              <a:chOff x="1633" y="457"/>
              <a:chExt cx="1269" cy="2003"/>
            </a:xfrm>
          </p:grpSpPr>
          <p:sp>
            <p:nvSpPr>
              <p:cNvPr id="6152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151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19" name="Group 231"/>
            <p:cNvGrpSpPr>
              <a:grpSpLocks/>
            </p:cNvGrpSpPr>
            <p:nvPr/>
          </p:nvGrpSpPr>
          <p:grpSpPr bwMode="auto">
            <a:xfrm>
              <a:off x="2907" y="980"/>
              <a:ext cx="562" cy="1402"/>
              <a:chOff x="2907" y="980"/>
              <a:chExt cx="562" cy="1402"/>
            </a:xfrm>
          </p:grpSpPr>
          <p:sp>
            <p:nvSpPr>
              <p:cNvPr id="6152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459" name="Group 155"/>
          <p:cNvGrpSpPr>
            <a:grpSpLocks/>
          </p:cNvGrpSpPr>
          <p:nvPr/>
        </p:nvGrpSpPr>
        <p:grpSpPr bwMode="auto">
          <a:xfrm>
            <a:off x="15681325" y="1550988"/>
            <a:ext cx="2178050" cy="1603375"/>
            <a:chOff x="1020" y="800"/>
            <a:chExt cx="4056" cy="2875"/>
          </a:xfrm>
        </p:grpSpPr>
        <p:grpSp>
          <p:nvGrpSpPr>
            <p:cNvPr id="61509"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6" name="Group 238"/>
          <p:cNvGrpSpPr>
            <a:grpSpLocks/>
          </p:cNvGrpSpPr>
          <p:nvPr/>
        </p:nvGrpSpPr>
        <p:grpSpPr bwMode="auto">
          <a:xfrm>
            <a:off x="11161713" y="2430463"/>
            <a:ext cx="1335087" cy="1395412"/>
            <a:chOff x="1355" y="1552"/>
            <a:chExt cx="841" cy="879"/>
          </a:xfrm>
        </p:grpSpPr>
        <p:sp>
          <p:nvSpPr>
            <p:cNvPr id="61503"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4"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5"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7"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8"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7" name="Group 167"/>
          <p:cNvGrpSpPr>
            <a:grpSpLocks/>
          </p:cNvGrpSpPr>
          <p:nvPr/>
        </p:nvGrpSpPr>
        <p:grpSpPr bwMode="auto">
          <a:xfrm>
            <a:off x="10985500" y="3643313"/>
            <a:ext cx="5214938" cy="923925"/>
            <a:chOff x="1244" y="2316"/>
            <a:chExt cx="3285" cy="582"/>
          </a:xfrm>
        </p:grpSpPr>
        <p:sp>
          <p:nvSpPr>
            <p:cNvPr id="61495"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0"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1"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2"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 name="Group 207"/>
          <p:cNvGrpSpPr>
            <a:grpSpLocks/>
          </p:cNvGrpSpPr>
          <p:nvPr/>
        </p:nvGrpSpPr>
        <p:grpSpPr bwMode="auto">
          <a:xfrm>
            <a:off x="14106525" y="892175"/>
            <a:ext cx="1077913" cy="2874963"/>
            <a:chOff x="3210" y="583"/>
            <a:chExt cx="679" cy="1811"/>
          </a:xfrm>
        </p:grpSpPr>
        <p:sp>
          <p:nvSpPr>
            <p:cNvPr id="61486"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87" name="Group 209"/>
            <p:cNvGrpSpPr>
              <a:grpSpLocks/>
            </p:cNvGrpSpPr>
            <p:nvPr/>
          </p:nvGrpSpPr>
          <p:grpSpPr bwMode="auto">
            <a:xfrm>
              <a:off x="3210" y="583"/>
              <a:ext cx="679" cy="1806"/>
              <a:chOff x="3210" y="583"/>
              <a:chExt cx="679" cy="1806"/>
            </a:xfrm>
          </p:grpSpPr>
          <p:sp>
            <p:nvSpPr>
              <p:cNvPr id="61488"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4"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0" name="Group 227"/>
          <p:cNvGrpSpPr>
            <a:grpSpLocks/>
          </p:cNvGrpSpPr>
          <p:nvPr/>
        </p:nvGrpSpPr>
        <p:grpSpPr bwMode="auto">
          <a:xfrm>
            <a:off x="11603038" y="692150"/>
            <a:ext cx="2014537" cy="3179763"/>
            <a:chOff x="1633" y="457"/>
            <a:chExt cx="1269" cy="2003"/>
          </a:xfrm>
        </p:grpSpPr>
        <p:sp>
          <p:nvSpPr>
            <p:cNvPr id="61475"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6" name="Group 217"/>
            <p:cNvGrpSpPr>
              <a:grpSpLocks/>
            </p:cNvGrpSpPr>
            <p:nvPr/>
          </p:nvGrpSpPr>
          <p:grpSpPr bwMode="auto">
            <a:xfrm>
              <a:off x="1633" y="457"/>
              <a:ext cx="1269" cy="2003"/>
              <a:chOff x="1633" y="457"/>
              <a:chExt cx="1269" cy="2003"/>
            </a:xfrm>
          </p:grpSpPr>
          <p:sp>
            <p:nvSpPr>
              <p:cNvPr id="61477"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8"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9"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2" name="Group 229"/>
          <p:cNvGrpSpPr>
            <a:grpSpLocks/>
          </p:cNvGrpSpPr>
          <p:nvPr/>
        </p:nvGrpSpPr>
        <p:grpSpPr bwMode="auto">
          <a:xfrm>
            <a:off x="13625513" y="1522413"/>
            <a:ext cx="892175" cy="2225675"/>
            <a:chOff x="2907" y="980"/>
            <a:chExt cx="562" cy="1402"/>
          </a:xfrm>
        </p:grpSpPr>
        <p:sp>
          <p:nvSpPr>
            <p:cNvPr id="61467"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8" name="Group 231"/>
            <p:cNvGrpSpPr>
              <a:grpSpLocks/>
            </p:cNvGrpSpPr>
            <p:nvPr/>
          </p:nvGrpSpPr>
          <p:grpSpPr bwMode="auto">
            <a:xfrm>
              <a:off x="2907" y="980"/>
              <a:ext cx="562" cy="1402"/>
              <a:chOff x="2907" y="980"/>
              <a:chExt cx="562" cy="1402"/>
            </a:xfrm>
          </p:grpSpPr>
          <p:sp>
            <p:nvSpPr>
              <p:cNvPr id="61469"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fade">
                                      <p:cBhvr>
                                        <p:cTn id="40" dur="2000"/>
                                        <p:tgtEl>
                                          <p:spTgt spid="630928"/>
                                        </p:tgtEl>
                                      </p:cBhvr>
                                    </p:animEffect>
                                  </p:childTnLst>
                                </p:cTn>
                              </p:par>
                            </p:childTnLst>
                          </p:cTn>
                        </p:par>
                        <p:par>
                          <p:cTn id="41" fill="hold" nodeType="afterGroup">
                            <p:stCondLst>
                              <p:cond delay="2000"/>
                            </p:stCondLst>
                            <p:childTnLst>
                              <p:par>
                                <p:cTn id="42" presetID="22" presetClass="entr" presetSubtype="8" fill="hold" nodeType="after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par>
                          <p:cTn id="45" fill="hold" nodeType="afterGroup">
                            <p:stCondLst>
                              <p:cond delay="3500"/>
                            </p:stCondLst>
                            <p:childTnLst>
                              <p:par>
                                <p:cTn id="46" presetID="22" presetClass="entr" presetSubtype="4" fill="hold" nodeType="afterEffect">
                                  <p:stCondLst>
                                    <p:cond delay="100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par>
                          <p:cTn id="49" fill="hold" nodeType="afterGroup">
                            <p:stCondLst>
                              <p:cond delay="5000"/>
                            </p:stCondLst>
                            <p:childTnLst>
                              <p:par>
                                <p:cTn id="50" presetID="22" presetClass="entr" presetSubtype="8" fill="hold" nodeType="afterEffect">
                                  <p:stCondLst>
                                    <p:cond delay="100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par>
                          <p:cTn id="53" fill="hold" nodeType="afterGroup">
                            <p:stCondLst>
                              <p:cond delay="6500"/>
                            </p:stCondLst>
                            <p:childTnLst>
                              <p:par>
                                <p:cTn id="54" presetID="22" presetClass="entr" presetSubtype="8" fill="hold" nodeType="afterEffect">
                                  <p:stCondLst>
                                    <p:cond delay="100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par>
                          <p:cTn id="57" fill="hold" nodeType="afterGroup">
                            <p:stCondLst>
                              <p:cond delay="8000"/>
                            </p:stCondLst>
                            <p:childTnLst>
                              <p:par>
                                <p:cTn id="58" presetID="22" presetClass="entr" presetSubtype="8" fill="hold" nodeType="afterEffect">
                                  <p:stCondLst>
                                    <p:cond delay="100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par>
                          <p:cTn id="61" fill="hold" nodeType="afterGroup">
                            <p:stCondLst>
                              <p:cond delay="9500"/>
                            </p:stCondLst>
                            <p:childTnLst>
                              <p:par>
                                <p:cTn id="62" presetID="22" presetClass="entr" presetSubtype="4" fill="hold" grpId="0" nodeType="afterEffect">
                                  <p:stCondLst>
                                    <p:cond delay="1000"/>
                                  </p:stCondLst>
                                  <p:childTnLst>
                                    <p:set>
                                      <p:cBhvr>
                                        <p:cTn id="63" dur="1" fill="hold">
                                          <p:stCondLst>
                                            <p:cond delay="0"/>
                                          </p:stCondLst>
                                        </p:cTn>
                                        <p:tgtEl>
                                          <p:spTgt spid="100"/>
                                        </p:tgtEl>
                                        <p:attrNameLst>
                                          <p:attrName>style.visibility</p:attrName>
                                        </p:attrNameLst>
                                      </p:cBhvr>
                                      <p:to>
                                        <p:strVal val="visible"/>
                                      </p:to>
                                    </p:set>
                                    <p:animEffect transition="in" filter="wipe(down)">
                                      <p:cBhvr>
                                        <p:cTn id="64" dur="500"/>
                                        <p:tgtEl>
                                          <p:spTgt spid="100"/>
                                        </p:tgtEl>
                                      </p:cBhvr>
                                    </p:animEffect>
                                  </p:childTnLst>
                                </p:cTn>
                              </p:par>
                            </p:childTnLst>
                          </p:cTn>
                        </p:par>
                        <p:par>
                          <p:cTn id="65" fill="hold" nodeType="afterGroup">
                            <p:stCondLst>
                              <p:cond delay="11000"/>
                            </p:stCondLst>
                            <p:childTnLst>
                              <p:par>
                                <p:cTn id="66" presetID="22" presetClass="entr" presetSubtype="4" fill="hold" grpId="0" nodeType="afterEffect">
                                  <p:stCondLst>
                                    <p:cond delay="1000"/>
                                  </p:stCondLst>
                                  <p:childTnLst>
                                    <p:set>
                                      <p:cBhvr>
                                        <p:cTn id="67" dur="1" fill="hold">
                                          <p:stCondLst>
                                            <p:cond delay="0"/>
                                          </p:stCondLst>
                                        </p:cTn>
                                        <p:tgtEl>
                                          <p:spTgt spid="99"/>
                                        </p:tgtEl>
                                        <p:attrNameLst>
                                          <p:attrName>style.visibility</p:attrName>
                                        </p:attrNameLst>
                                      </p:cBhvr>
                                      <p:to>
                                        <p:strVal val="visible"/>
                                      </p:to>
                                    </p:set>
                                    <p:animEffect transition="in" filter="wipe(down)">
                                      <p:cBhvr>
                                        <p:cTn id="6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p:bldP spid="99" grpId="0" animBg="1"/>
      <p:bldP spid="1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5:5</a:t>
            </a:r>
          </a:p>
        </p:txBody>
      </p:sp>
      <p:sp>
        <p:nvSpPr>
          <p:cNvPr id="6349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8018463" y="3436938"/>
            <a:ext cx="981075" cy="1843087"/>
            <a:chOff x="5051" y="2165"/>
            <a:chExt cx="618" cy="1161"/>
          </a:xfrm>
        </p:grpSpPr>
        <p:grpSp>
          <p:nvGrpSpPr>
            <p:cNvPr id="63538" name="Group 7"/>
            <p:cNvGrpSpPr>
              <a:grpSpLocks/>
            </p:cNvGrpSpPr>
            <p:nvPr/>
          </p:nvGrpSpPr>
          <p:grpSpPr bwMode="auto">
            <a:xfrm>
              <a:off x="5051" y="2165"/>
              <a:ext cx="618" cy="1161"/>
              <a:chOff x="5051" y="2165"/>
              <a:chExt cx="618"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6353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349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11356" name="Text Box 28"/>
          <p:cNvSpPr txBox="1">
            <a:spLocks noChangeArrowheads="1"/>
          </p:cNvSpPr>
          <p:nvPr/>
        </p:nvSpPr>
        <p:spPr bwMode="auto">
          <a:xfrm>
            <a:off x="484188" y="4864100"/>
            <a:ext cx="7700962" cy="15700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4800" b="1" smtClean="0">
                <a:solidFill>
                  <a:srgbClr val="FFEA18"/>
                </a:solidFill>
                <a:latin typeface="Comic Sans MS" charset="0"/>
              </a:rPr>
              <a:t>Israel te ih </a:t>
            </a:r>
            <a:r>
              <a:rPr lang="ja-JP" altLang="en-US" sz="4800" b="1" smtClean="0">
                <a:solidFill>
                  <a:srgbClr val="FFEA18"/>
                </a:solidFill>
                <a:latin typeface="Comic Sans MS" charset="0"/>
              </a:rPr>
              <a:t>“</a:t>
            </a:r>
            <a:r>
              <a:rPr lang="en-US" sz="4800" b="1" smtClean="0">
                <a:solidFill>
                  <a:srgbClr val="FFEA18"/>
                </a:solidFill>
                <a:latin typeface="Comic Sans MS" charset="0"/>
              </a:rPr>
              <a:t>Amasa Pen</a:t>
            </a:r>
            <a:r>
              <a:rPr lang="ja-JP" altLang="en-US" sz="4800" b="1" smtClean="0">
                <a:solidFill>
                  <a:srgbClr val="FFEA18"/>
                </a:solidFill>
                <a:latin typeface="Comic Sans MS" charset="0"/>
              </a:rPr>
              <a:t>”</a:t>
            </a:r>
            <a:r>
              <a:rPr lang="en-US" sz="4800" b="1" smtClean="0">
                <a:solidFill>
                  <a:srgbClr val="FFEA18"/>
                </a:solidFill>
                <a:latin typeface="Comic Sans MS" charset="0"/>
              </a:rPr>
              <a:t> Biak Innpi</a:t>
            </a:r>
          </a:p>
        </p:txBody>
      </p:sp>
      <p:grpSp>
        <p:nvGrpSpPr>
          <p:cNvPr id="4"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2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6:14-38</a:t>
            </a:r>
          </a:p>
        </p:txBody>
      </p:sp>
      <p:sp>
        <p:nvSpPr>
          <p:cNvPr id="621573" name="Rectangle 5"/>
          <p:cNvSpPr>
            <a:spLocks noChangeArrowheads="1"/>
          </p:cNvSpPr>
          <p:nvPr/>
        </p:nvSpPr>
        <p:spPr bwMode="auto">
          <a:xfrm>
            <a:off x="836613" y="280988"/>
            <a:ext cx="7354887" cy="582612"/>
          </a:xfrm>
          <a:prstGeom prst="rect">
            <a:avLst/>
          </a:prstGeom>
          <a:noFill/>
          <a:ln>
            <a:noFill/>
          </a:ln>
          <a:effectLst>
            <a:outerShdw blurRad="63500" dist="38099" dir="2700000" algn="ctr" rotWithShape="0">
              <a:srgbClr val="888B9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gn="ctr">
              <a:defRPr/>
            </a:pPr>
            <a:r>
              <a:rPr lang="en-US" sz="3200" b="1">
                <a:solidFill>
                  <a:srgbClr val="9DEDF1"/>
                </a:solidFill>
                <a:latin typeface="Arial" charset="0"/>
              </a:rPr>
              <a:t>Tuhun Jerusalem</a:t>
            </a:r>
            <a:r>
              <a:rPr lang="ja-JP" altLang="en-US" sz="3200" b="1">
                <a:solidFill>
                  <a:srgbClr val="9DEDF1"/>
                </a:solidFill>
                <a:latin typeface="Arial" charset="0"/>
              </a:rPr>
              <a:t>’</a:t>
            </a:r>
            <a:r>
              <a:rPr lang="en-US" sz="3200" b="1">
                <a:solidFill>
                  <a:srgbClr val="9DEDF1"/>
                </a:solidFill>
                <a:latin typeface="Arial" charset="0"/>
              </a:rPr>
              <a:t> Biak Innpi Mual</a:t>
            </a:r>
          </a:p>
        </p:txBody>
      </p:sp>
      <p:sp>
        <p:nvSpPr>
          <p:cNvPr id="65540"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1"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5543"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5544"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717550" y="5449888"/>
            <a:ext cx="771525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b="1" i="1" dirty="0">
                <a:solidFill>
                  <a:srgbClr val="F8131B"/>
                </a:solidFill>
                <a:latin typeface="Arial" pitchFamily="-112" charset="0"/>
                <a:ea typeface="+mn-ea"/>
                <a:cs typeface="+mn-cs"/>
              </a:rPr>
              <a:t>MIHING THA HATNA!</a:t>
            </a:r>
          </a:p>
        </p:txBody>
      </p:sp>
      <p:grpSp>
        <p:nvGrpSpPr>
          <p:cNvPr id="65546" name="Group 12"/>
          <p:cNvGrpSpPr>
            <a:grpSpLocks/>
          </p:cNvGrpSpPr>
          <p:nvPr/>
        </p:nvGrpSpPr>
        <p:grpSpPr bwMode="auto">
          <a:xfrm>
            <a:off x="8018463" y="3436938"/>
            <a:ext cx="981075" cy="1843087"/>
            <a:chOff x="5051" y="2165"/>
            <a:chExt cx="618" cy="1161"/>
          </a:xfrm>
        </p:grpSpPr>
        <p:grpSp>
          <p:nvGrpSpPr>
            <p:cNvPr id="65552" name="Group 13"/>
            <p:cNvGrpSpPr>
              <a:grpSpLocks/>
            </p:cNvGrpSpPr>
            <p:nvPr/>
          </p:nvGrpSpPr>
          <p:grpSpPr bwMode="auto">
            <a:xfrm>
              <a:off x="5051" y="2165"/>
              <a:ext cx="618" cy="1161"/>
              <a:chOff x="5051" y="2165"/>
              <a:chExt cx="618" cy="1161"/>
            </a:xfrm>
          </p:grpSpPr>
          <p:sp>
            <p:nvSpPr>
              <p:cNvPr id="6555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Rectangle 3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65553"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dirty="0">
                <a:solidFill>
                  <a:srgbClr val="FFFFFF"/>
                </a:solidFill>
                <a:latin typeface="Comic Sans MS" pitchFamily="-112" charset="0"/>
                <a:ea typeface="+mn-ea"/>
                <a:cs typeface="+mn-cs"/>
              </a:rPr>
              <a:t>KHANGLUI MITE IN HIH INN KOI CI LAM?</a:t>
            </a: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ZAT DING VAN KICING LO!</a:t>
            </a: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COMPUTER OM NAI LO!</a:t>
            </a:r>
          </a:p>
        </p:txBody>
      </p:sp>
      <p:sp>
        <p:nvSpPr>
          <p:cNvPr id="621603" name="Text Box 35"/>
          <p:cNvSpPr txBox="1">
            <a:spLocks noChangeArrowheads="1"/>
          </p:cNvSpPr>
          <p:nvPr/>
        </p:nvSpPr>
        <p:spPr bwMode="auto">
          <a:xfrm>
            <a:off x="430213" y="4149725"/>
            <a:ext cx="7004050"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NASEP ZIA DING THUKHUN OM LO!</a:t>
            </a:r>
          </a:p>
        </p:txBody>
      </p:sp>
      <p:sp>
        <p:nvSpPr>
          <p:cNvPr id="621604" name="Text Box 36"/>
          <p:cNvSpPr txBox="1">
            <a:spLocks noChangeArrowheads="1"/>
          </p:cNvSpPr>
          <p:nvPr/>
        </p:nvSpPr>
        <p:spPr bwMode="auto">
          <a:xfrm>
            <a:off x="338138" y="1006475"/>
            <a:ext cx="8437562" cy="708025"/>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000" b="1" smtClean="0">
                <a:solidFill>
                  <a:srgbClr val="0831AD"/>
                </a:solidFill>
                <a:latin typeface="Comic Sans MS" charset="0"/>
              </a:rPr>
              <a:t>Abraham in-Isaac Biakpiakna in a neihna mun…Moriah Mual… Zion Mual</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fade">
                                      <p:cBhvr>
                                        <p:cTn id="16" dur="10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2596" name="Rectangle 4"/>
          <p:cNvSpPr>
            <a:spLocks noChangeArrowheads="1"/>
          </p:cNvSpPr>
          <p:nvPr/>
        </p:nvSpPr>
        <p:spPr bwMode="auto">
          <a:xfrm>
            <a:off x="836613" y="280988"/>
            <a:ext cx="7354887" cy="1074737"/>
          </a:xfrm>
          <a:prstGeom prst="rect">
            <a:avLst/>
          </a:prstGeom>
          <a:noFill/>
          <a:ln>
            <a:noFill/>
          </a:ln>
          <a:effectLst>
            <a:outerShdw blurRad="63500" dist="38099" dir="2700000" algn="ctr" rotWithShape="0">
              <a:srgbClr val="888B9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gn="ctr">
              <a:defRPr/>
            </a:pPr>
            <a:r>
              <a:rPr lang="en-US" sz="3200" b="1">
                <a:solidFill>
                  <a:srgbClr val="9DEDF1"/>
                </a:solidFill>
                <a:latin typeface="Arial" charset="0"/>
              </a:rPr>
              <a:t>Tuhun Jerusalem</a:t>
            </a:r>
            <a:r>
              <a:rPr lang="ja-JP" altLang="en-US" sz="3200" b="1">
                <a:solidFill>
                  <a:srgbClr val="9DEDF1"/>
                </a:solidFill>
                <a:latin typeface="Arial" charset="0"/>
              </a:rPr>
              <a:t>’</a:t>
            </a:r>
            <a:r>
              <a:rPr lang="en-US" sz="3200" b="1">
                <a:solidFill>
                  <a:srgbClr val="9DEDF1"/>
                </a:solidFill>
                <a:latin typeface="Arial" charset="0"/>
              </a:rPr>
              <a:t> Biak Innpi Mual</a:t>
            </a:r>
          </a:p>
          <a:p>
            <a:pPr algn="ctr">
              <a:defRPr/>
            </a:pPr>
            <a:endParaRPr lang="en-US" sz="3200" b="1">
              <a:solidFill>
                <a:srgbClr val="9DEDF1"/>
              </a:solidFill>
              <a:latin typeface="Arial" charset="0"/>
            </a:endParaRPr>
          </a:p>
        </p:txBody>
      </p:sp>
      <p:sp>
        <p:nvSpPr>
          <p:cNvPr id="622597" name="Rectangle 5"/>
          <p:cNvSpPr>
            <a:spLocks noChangeArrowheads="1"/>
          </p:cNvSpPr>
          <p:nvPr/>
        </p:nvSpPr>
        <p:spPr bwMode="auto">
          <a:xfrm>
            <a:off x="985838" y="2522538"/>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Matura MT Script Capitals" pitchFamily="-112" charset="0"/>
              <a:ea typeface="+mn-ea"/>
              <a:cs typeface="+mn-cs"/>
            </a:endParaRPr>
          </a:p>
        </p:txBody>
      </p:sp>
      <p:sp>
        <p:nvSpPr>
          <p:cNvPr id="622598" name="Text Box 6"/>
          <p:cNvSpPr txBox="1">
            <a:spLocks noChangeArrowheads="1"/>
          </p:cNvSpPr>
          <p:nvPr/>
        </p:nvSpPr>
        <p:spPr bwMode="auto">
          <a:xfrm>
            <a:off x="1027113" y="2606675"/>
            <a:ext cx="7073900"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dirty="0" err="1">
                <a:solidFill>
                  <a:srgbClr val="FFFF00"/>
                </a:solidFill>
                <a:latin typeface="Comic Sans MS" pitchFamily="-112" charset="0"/>
                <a:ea typeface="+mn-ea"/>
                <a:cs typeface="+mn-cs"/>
              </a:rPr>
              <a:t>Hihbang</a:t>
            </a:r>
            <a:r>
              <a:rPr lang="en-US" b="1" dirty="0">
                <a:solidFill>
                  <a:srgbClr val="FFFF00"/>
                </a:solidFill>
                <a:latin typeface="Comic Sans MS" pitchFamily="-112" charset="0"/>
                <a:ea typeface="+mn-ea"/>
                <a:cs typeface="+mn-cs"/>
              </a:rPr>
              <a:t> a </a:t>
            </a:r>
            <a:r>
              <a:rPr lang="en-US" b="1" dirty="0" err="1">
                <a:solidFill>
                  <a:srgbClr val="FFFF00"/>
                </a:solidFill>
                <a:latin typeface="Comic Sans MS" pitchFamily="-112" charset="0"/>
                <a:ea typeface="+mn-ea"/>
                <a:cs typeface="+mn-cs"/>
              </a:rPr>
              <a:t>lamdang</a:t>
            </a:r>
            <a:r>
              <a:rPr lang="en-US" b="1" dirty="0">
                <a:solidFill>
                  <a:srgbClr val="FFFF00"/>
                </a:solidFill>
                <a:latin typeface="Comic Sans MS" pitchFamily="-112" charset="0"/>
                <a:ea typeface="+mn-ea"/>
                <a:cs typeface="+mn-cs"/>
              </a:rPr>
              <a:t> </a:t>
            </a:r>
            <a:r>
              <a:rPr lang="en-US" b="1" dirty="0" err="1">
                <a:solidFill>
                  <a:srgbClr val="FFFF00"/>
                </a:solidFill>
                <a:latin typeface="Comic Sans MS" pitchFamily="-112" charset="0"/>
                <a:ea typeface="+mn-ea"/>
                <a:cs typeface="+mn-cs"/>
              </a:rPr>
              <a:t>khuampi</a:t>
            </a:r>
            <a:r>
              <a:rPr lang="en-US" b="1" dirty="0">
                <a:solidFill>
                  <a:srgbClr val="FFFF00"/>
                </a:solidFill>
                <a:latin typeface="Comic Sans MS" pitchFamily="-112" charset="0"/>
                <a:ea typeface="+mn-ea"/>
                <a:cs typeface="+mn-cs"/>
              </a:rPr>
              <a:t> </a:t>
            </a:r>
            <a:r>
              <a:rPr lang="en-US" b="1" dirty="0" err="1">
                <a:solidFill>
                  <a:srgbClr val="FFFF00"/>
                </a:solidFill>
                <a:latin typeface="Comic Sans MS" pitchFamily="-112" charset="0"/>
                <a:ea typeface="+mn-ea"/>
                <a:cs typeface="+mn-cs"/>
              </a:rPr>
              <a:t>te</a:t>
            </a:r>
            <a:r>
              <a:rPr lang="en-US" b="1" dirty="0">
                <a:solidFill>
                  <a:srgbClr val="FFFF00"/>
                </a:solidFill>
                <a:latin typeface="Comic Sans MS" pitchFamily="-112" charset="0"/>
                <a:ea typeface="+mn-ea"/>
                <a:cs typeface="+mn-cs"/>
              </a:rPr>
              <a:t> lam uh!</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7" y="2607"/>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43313"/>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3" name="Text Box 21"/>
            <p:cNvSpPr txBox="1">
              <a:spLocks noChangeArrowheads="1"/>
            </p:cNvSpPr>
            <p:nvPr/>
          </p:nvSpPr>
          <p:spPr bwMode="auto">
            <a:xfrm>
              <a:off x="846" y="1952"/>
              <a:ext cx="1525" cy="44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000" b="1" smtClean="0">
                  <a:solidFill>
                    <a:srgbClr val="FFFF00"/>
                  </a:solidFill>
                  <a:latin typeface="Comic Sans MS" charset="0"/>
                </a:rPr>
                <a:t>Nitum nalam  a </a:t>
              </a:r>
              <a:r>
                <a:rPr lang="ja-JP" altLang="en-US" sz="2000" b="1" smtClean="0">
                  <a:solidFill>
                    <a:srgbClr val="FFFF00"/>
                  </a:solidFill>
                  <a:latin typeface="Comic Sans MS" charset="0"/>
                </a:rPr>
                <a:t>“</a:t>
              </a:r>
              <a:r>
                <a:rPr lang="en-US" sz="2000" b="1" smtClean="0">
                  <a:solidFill>
                    <a:srgbClr val="FFFF00"/>
                  </a:solidFill>
                  <a:latin typeface="Comic Sans MS" charset="0"/>
                </a:rPr>
                <a:t>Kahna Kulhpi</a:t>
              </a:r>
              <a:r>
                <a:rPr lang="en-US" altLang="ja-JP" sz="2000" b="1" smtClean="0">
                  <a:solidFill>
                    <a:srgbClr val="FFFF00"/>
                  </a:solidFill>
                  <a:latin typeface="Comic Sans MS" charset="0"/>
                </a:rPr>
                <a:t>”  </a:t>
              </a:r>
              <a:endParaRPr lang="en-US" sz="2000" b="1" smtClean="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594"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5"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6:14-38</a:t>
            </a:r>
          </a:p>
        </p:txBody>
      </p:sp>
      <p:sp>
        <p:nvSpPr>
          <p:cNvPr id="67598"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400" b="1" smtClean="0">
                <a:solidFill>
                  <a:srgbClr val="FFFF00"/>
                </a:solidFill>
                <a:latin typeface="Comic Sans MS" charset="0"/>
              </a:rPr>
              <a:t>Solomon lam </a:t>
            </a:r>
            <a:r>
              <a:rPr lang="ja-JP" altLang="en-US" sz="2400" b="1" smtClean="0">
                <a:solidFill>
                  <a:srgbClr val="FFFF00"/>
                </a:solidFill>
                <a:latin typeface="Comic Sans MS" charset="0"/>
              </a:rPr>
              <a:t>“</a:t>
            </a:r>
            <a:r>
              <a:rPr lang="en-US" sz="2400" b="1" smtClean="0">
                <a:solidFill>
                  <a:srgbClr val="FFFF00"/>
                </a:solidFill>
                <a:latin typeface="Comic Sans MS" charset="0"/>
              </a:rPr>
              <a:t>Amasa pen</a:t>
            </a:r>
            <a:r>
              <a:rPr lang="ja-JP" altLang="en-US" sz="2400" b="1" smtClean="0">
                <a:solidFill>
                  <a:srgbClr val="FFFF00"/>
                </a:solidFill>
                <a:latin typeface="Comic Sans MS" charset="0"/>
              </a:rPr>
              <a:t>”</a:t>
            </a:r>
            <a:r>
              <a:rPr lang="en-US" sz="2400" b="1" smtClean="0">
                <a:solidFill>
                  <a:srgbClr val="FFFF00"/>
                </a:solidFill>
                <a:latin typeface="Comic Sans MS" charset="0"/>
              </a:rPr>
              <a:t> Biahinn pi</a:t>
            </a: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805113" y="5289550"/>
            <a:ext cx="4224337"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400" b="1" smtClean="0">
                <a:solidFill>
                  <a:srgbClr val="FFFF00"/>
                </a:solidFill>
                <a:latin typeface="Comic Sans MS" charset="0"/>
              </a:rPr>
              <a:t>Herod</a:t>
            </a:r>
            <a:r>
              <a:rPr lang="ja-JP" altLang="en-US" sz="2400" b="1" smtClean="0">
                <a:solidFill>
                  <a:srgbClr val="FFFF00"/>
                </a:solidFill>
                <a:latin typeface="Comic Sans MS" charset="0"/>
              </a:rPr>
              <a:t>’</a:t>
            </a:r>
            <a:r>
              <a:rPr lang="en-US" sz="2400" b="1" smtClean="0">
                <a:solidFill>
                  <a:srgbClr val="FFFF00"/>
                </a:solidFill>
                <a:latin typeface="Comic Sans MS" charset="0"/>
              </a:rPr>
              <a:t> lam Biahinn </a:t>
            </a:r>
            <a:r>
              <a:rPr lang="ja-JP" altLang="en-US" sz="2400" b="1" smtClean="0">
                <a:solidFill>
                  <a:srgbClr val="FFFF00"/>
                </a:solidFill>
                <a:latin typeface="Comic Sans MS" charset="0"/>
              </a:rPr>
              <a:t>“</a:t>
            </a:r>
            <a:r>
              <a:rPr lang="en-US" sz="2400" b="1" smtClean="0">
                <a:solidFill>
                  <a:srgbClr val="FFFF00"/>
                </a:solidFill>
                <a:latin typeface="Comic Sans MS" charset="0"/>
              </a:rPr>
              <a:t>Nihna</a:t>
            </a:r>
            <a:r>
              <a:rPr lang="ja-JP" altLang="en-US" sz="2400" b="1" smtClean="0">
                <a:solidFill>
                  <a:srgbClr val="FFFF00"/>
                </a:solidFill>
                <a:latin typeface="Comic Sans MS" charset="0"/>
              </a:rPr>
              <a:t>”</a:t>
            </a:r>
            <a:r>
              <a:rPr lang="en-US" sz="2400" b="1" smtClean="0">
                <a:solidFill>
                  <a:srgbClr val="FFFF00"/>
                </a:solidFill>
                <a:latin typeface="Comic Sans MS" charset="0"/>
              </a:rPr>
              <a:t> Jesu</a:t>
            </a:r>
            <a:r>
              <a:rPr lang="ja-JP" altLang="en-US" sz="2400" b="1" smtClean="0">
                <a:solidFill>
                  <a:srgbClr val="FFFF00"/>
                </a:solidFill>
                <a:latin typeface="Comic Sans MS" charset="0"/>
              </a:rPr>
              <a:t>’</a:t>
            </a:r>
            <a:r>
              <a:rPr lang="en-US" sz="2400" b="1" smtClean="0">
                <a:solidFill>
                  <a:srgbClr val="FFFF00"/>
                </a:solidFill>
                <a:latin typeface="Comic Sans MS" charset="0"/>
              </a:rPr>
              <a:t> hunlai</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7623"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255963" y="5280025"/>
            <a:ext cx="3478212" cy="8318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dirty="0" err="1">
                <a:solidFill>
                  <a:srgbClr val="FFFF00"/>
                </a:solidFill>
                <a:latin typeface="Comic Sans MS" charset="0"/>
                <a:ea typeface="ＭＳ Ｐゴシック" charset="-128"/>
                <a:cs typeface="ＭＳ Ｐゴシック" charset="-128"/>
              </a:rPr>
              <a:t>Tulaitak</a:t>
            </a:r>
            <a:r>
              <a:rPr lang="en-US" sz="2400" b="1" dirty="0">
                <a:solidFill>
                  <a:srgbClr val="FFFF00"/>
                </a:solidFill>
                <a:latin typeface="Comic Sans MS" charset="0"/>
                <a:ea typeface="ＭＳ Ｐゴシック" charset="-128"/>
                <a:cs typeface="ＭＳ Ｐゴシック" charset="-128"/>
              </a:rPr>
              <a:t> in </a:t>
            </a:r>
            <a:r>
              <a:rPr lang="en-US" sz="2400" b="1" dirty="0" err="1">
                <a:solidFill>
                  <a:srgbClr val="FFFF00"/>
                </a:solidFill>
                <a:latin typeface="Comic Sans MS" charset="0"/>
                <a:ea typeface="ＭＳ Ｐゴシック" charset="-128"/>
                <a:cs typeface="ＭＳ Ｐゴシック" charset="-128"/>
              </a:rPr>
              <a:t>Isalm</a:t>
            </a:r>
            <a:r>
              <a:rPr lang="en-US" sz="2400" b="1" dirty="0">
                <a:solidFill>
                  <a:srgbClr val="FFFF00"/>
                </a:solidFill>
                <a:latin typeface="Comic Sans MS" charset="0"/>
                <a:ea typeface="ＭＳ Ｐゴシック" charset="-128"/>
                <a:cs typeface="ＭＳ Ｐゴシック" charset="-128"/>
              </a:rPr>
              <a:t> </a:t>
            </a:r>
            <a:r>
              <a:rPr lang="en-US" sz="2400" b="1" dirty="0" err="1">
                <a:solidFill>
                  <a:srgbClr val="FFFF00"/>
                </a:solidFill>
                <a:latin typeface="Comic Sans MS" charset="0"/>
                <a:ea typeface="ＭＳ Ｐゴシック" charset="-128"/>
                <a:cs typeface="ＭＳ Ｐゴシック" charset="-128"/>
              </a:rPr>
              <a:t>te</a:t>
            </a:r>
            <a:r>
              <a:rPr lang="en-US" sz="2400" b="1" dirty="0">
                <a:solidFill>
                  <a:srgbClr val="FFFF00"/>
                </a:solidFill>
                <a:latin typeface="Comic Sans MS" charset="0"/>
                <a:ea typeface="ＭＳ Ｐゴシック" charset="-128"/>
                <a:cs typeface="ＭＳ Ｐゴシック" charset="-128"/>
              </a:rPr>
              <a:t> </a:t>
            </a:r>
            <a:r>
              <a:rPr lang="en-US" sz="2400" b="1" dirty="0" err="1">
                <a:solidFill>
                  <a:srgbClr val="FFFF00"/>
                </a:solidFill>
                <a:latin typeface="Comic Sans MS" charset="0"/>
                <a:ea typeface="ＭＳ Ｐゴシック" charset="-128"/>
                <a:cs typeface="ＭＳ Ｐゴシック" charset="-128"/>
              </a:rPr>
              <a:t>Biah</a:t>
            </a:r>
            <a:r>
              <a:rPr lang="en-US" sz="2400" b="1" dirty="0">
                <a:solidFill>
                  <a:srgbClr val="FFFF00"/>
                </a:solidFill>
                <a:latin typeface="Comic Sans MS" charset="0"/>
                <a:ea typeface="ＭＳ Ｐゴシック" charset="-128"/>
                <a:cs typeface="ＭＳ Ｐゴシック" charset="-128"/>
              </a:rPr>
              <a:t> </a:t>
            </a:r>
            <a:r>
              <a:rPr lang="en-US" sz="2400" b="1" dirty="0" err="1">
                <a:solidFill>
                  <a:srgbClr val="FFFF00"/>
                </a:solidFill>
                <a:latin typeface="Comic Sans MS" charset="0"/>
                <a:ea typeface="ＭＳ Ｐゴシック" charset="-128"/>
                <a:cs typeface="ＭＳ Ｐゴシック" charset="-128"/>
              </a:rPr>
              <a:t>innpi</a:t>
            </a:r>
            <a:r>
              <a:rPr lang="en-US" sz="2400" b="1" dirty="0">
                <a:solidFill>
                  <a:srgbClr val="FFFF00"/>
                </a:solidFill>
                <a:latin typeface="Comic Sans MS" charset="0"/>
                <a:ea typeface="ＭＳ Ｐゴシック" charset="-128"/>
                <a:cs typeface="ＭＳ Ｐゴシック" charset="-128"/>
              </a:rPr>
              <a:t> </a:t>
            </a:r>
            <a:r>
              <a:rPr lang="en-US" sz="2400" b="1" dirty="0" err="1">
                <a:solidFill>
                  <a:srgbClr val="FFFF00"/>
                </a:solidFill>
                <a:latin typeface="Comic Sans MS" charset="0"/>
                <a:ea typeface="ＭＳ Ｐゴシック" charset="-128"/>
                <a:cs typeface="ＭＳ Ｐゴシック" charset="-128"/>
              </a:rPr>
              <a:t>om</a:t>
            </a:r>
            <a:endParaRPr lang="en-US" sz="2400" b="1" dirty="0">
              <a:solidFill>
                <a:srgbClr val="FFFF00"/>
              </a:solidFill>
              <a:latin typeface="Comic Sans MS" charset="0"/>
              <a:ea typeface="ＭＳ Ｐゴシック" charset="-128"/>
              <a:cs typeface="ＭＳ Ｐゴシック" charset="-128"/>
            </a:endParaRPr>
          </a:p>
        </p:txBody>
      </p:sp>
      <p:sp>
        <p:nvSpPr>
          <p:cNvPr id="622627" name="Text Box 35"/>
          <p:cNvSpPr txBox="1">
            <a:spLocks noChangeArrowheads="1"/>
          </p:cNvSpPr>
          <p:nvPr/>
        </p:nvSpPr>
        <p:spPr bwMode="auto">
          <a:xfrm>
            <a:off x="338138" y="1006475"/>
            <a:ext cx="8437562" cy="708025"/>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000" b="1" smtClean="0">
                <a:solidFill>
                  <a:srgbClr val="0831AD"/>
                </a:solidFill>
                <a:latin typeface="Comic Sans MS" charset="0"/>
              </a:rPr>
              <a:t>Abraham in-Isaac Biakpiakna in a neihna mun…Moriah Mual… Zion Mual</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46147" name="Rectangle 3"/>
          <p:cNvSpPr>
            <a:spLocks noChangeArrowheads="1"/>
          </p:cNvSpPr>
          <p:nvPr/>
        </p:nvSpPr>
        <p:spPr bwMode="auto">
          <a:xfrm>
            <a:off x="836613" y="280988"/>
            <a:ext cx="7354887" cy="582612"/>
          </a:xfrm>
          <a:prstGeom prst="rect">
            <a:avLst/>
          </a:prstGeom>
          <a:noFill/>
          <a:ln>
            <a:noFill/>
          </a:ln>
          <a:effectLst>
            <a:outerShdw blurRad="63500" dist="38099" dir="2700000" algn="ctr" rotWithShape="0">
              <a:srgbClr val="888B9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lIns="90487" tIns="44450" rIns="90487" bIns="44450">
            <a:spAutoFit/>
          </a:bodyPr>
          <a:lstStyle/>
          <a:p>
            <a:pPr algn="ctr">
              <a:defRPr/>
            </a:pPr>
            <a:r>
              <a:rPr lang="en-US" sz="3200" b="1">
                <a:solidFill>
                  <a:srgbClr val="9DEDF1"/>
                </a:solidFill>
                <a:latin typeface="Arial" charset="0"/>
              </a:rPr>
              <a:t>Tuhun Jerusalem</a:t>
            </a:r>
            <a:r>
              <a:rPr lang="ja-JP" altLang="en-US" sz="3200" b="1">
                <a:solidFill>
                  <a:srgbClr val="9DEDF1"/>
                </a:solidFill>
                <a:latin typeface="Arial" charset="0"/>
              </a:rPr>
              <a:t>’</a:t>
            </a:r>
            <a:r>
              <a:rPr lang="en-US" sz="3200" b="1">
                <a:solidFill>
                  <a:srgbClr val="9DEDF1"/>
                </a:solidFill>
                <a:latin typeface="Arial" charset="0"/>
              </a:rPr>
              <a:t> Biak Inn Mual</a:t>
            </a:r>
          </a:p>
        </p:txBody>
      </p:sp>
      <p:sp>
        <p:nvSpPr>
          <p:cNvPr id="69635"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6963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9639"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dirty="0">
                <a:solidFill>
                  <a:srgbClr val="FFFF00"/>
                </a:solidFill>
                <a:latin typeface="Comic Sans MS" pitchFamily="-112" charset="0"/>
                <a:ea typeface="+mn-ea"/>
                <a:cs typeface="+mn-cs"/>
              </a:rPr>
              <a:t>Biak Inn </a:t>
            </a:r>
            <a:r>
              <a:rPr lang="en-US" sz="2400" b="1" dirty="0" err="1">
                <a:solidFill>
                  <a:srgbClr val="FFFF00"/>
                </a:solidFill>
                <a:latin typeface="Comic Sans MS" pitchFamily="-112" charset="0"/>
                <a:ea typeface="+mn-ea"/>
                <a:cs typeface="+mn-cs"/>
              </a:rPr>
              <a:t>sunga</a:t>
            </a:r>
            <a:r>
              <a:rPr lang="en-US" sz="2400" b="1" dirty="0">
                <a:solidFill>
                  <a:srgbClr val="FFFF00"/>
                </a:solidFill>
                <a:latin typeface="Comic Sans MS" pitchFamily="-112" charset="0"/>
                <a:ea typeface="+mn-ea"/>
                <a:cs typeface="+mn-cs"/>
              </a:rPr>
              <a:t> </a:t>
            </a:r>
            <a:r>
              <a:rPr lang="en-US" sz="2400" b="1" dirty="0" err="1">
                <a:solidFill>
                  <a:srgbClr val="FFFF00"/>
                </a:solidFill>
                <a:latin typeface="Comic Sans MS" pitchFamily="-112" charset="0"/>
                <a:ea typeface="+mn-ea"/>
                <a:cs typeface="+mn-cs"/>
              </a:rPr>
              <a:t>om</a:t>
            </a:r>
            <a:r>
              <a:rPr lang="en-US" sz="2400" b="1" dirty="0">
                <a:solidFill>
                  <a:srgbClr val="FFFF00"/>
                </a:solidFill>
                <a:latin typeface="Comic Sans MS" pitchFamily="-112" charset="0"/>
                <a:ea typeface="+mn-ea"/>
                <a:cs typeface="+mn-cs"/>
              </a:rPr>
              <a:t> </a:t>
            </a:r>
            <a:r>
              <a:rPr lang="en-US" sz="2400" b="1" dirty="0" err="1">
                <a:solidFill>
                  <a:srgbClr val="FFFF00"/>
                </a:solidFill>
                <a:latin typeface="Comic Sans MS" pitchFamily="-112" charset="0"/>
                <a:ea typeface="+mn-ea"/>
                <a:cs typeface="+mn-cs"/>
              </a:rPr>
              <a:t>Suang</a:t>
            </a:r>
            <a:r>
              <a:rPr lang="en-US" sz="2400" b="1" dirty="0">
                <a:solidFill>
                  <a:srgbClr val="FFFF00"/>
                </a:solidFill>
                <a:latin typeface="Comic Sans MS" pitchFamily="-112" charset="0"/>
                <a:ea typeface="+mn-ea"/>
                <a:cs typeface="+mn-cs"/>
              </a:rPr>
              <a:t> </a:t>
            </a:r>
            <a:r>
              <a:rPr lang="en-US" sz="2400" b="1" dirty="0" err="1">
                <a:solidFill>
                  <a:srgbClr val="FFFF00"/>
                </a:solidFill>
                <a:latin typeface="Comic Sans MS" pitchFamily="-112" charset="0"/>
                <a:ea typeface="+mn-ea"/>
                <a:cs typeface="+mn-cs"/>
              </a:rPr>
              <a:t>Mualpi</a:t>
            </a:r>
            <a:endParaRPr lang="en-US" sz="2400" b="1" dirty="0">
              <a:solidFill>
                <a:srgbClr val="FFFF00"/>
              </a:solidFill>
              <a:latin typeface="Comic Sans MS" pitchFamily="-112" charset="0"/>
              <a:ea typeface="+mn-ea"/>
              <a:cs typeface="+mn-cs"/>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err="1">
                <a:solidFill>
                  <a:srgbClr val="FFFF00"/>
                </a:solidFill>
                <a:latin typeface="Comic Sans MS" pitchFamily="-112" charset="0"/>
                <a:ea typeface="+mn-ea"/>
                <a:cs typeface="+mn-cs"/>
              </a:rPr>
              <a:t>Suang</a:t>
            </a:r>
            <a:r>
              <a:rPr lang="en-US" sz="2400" b="1" dirty="0">
                <a:solidFill>
                  <a:srgbClr val="FFFF00"/>
                </a:solidFill>
                <a:latin typeface="Comic Sans MS" pitchFamily="-112" charset="0"/>
                <a:ea typeface="+mn-ea"/>
                <a:cs typeface="+mn-cs"/>
              </a:rPr>
              <a:t> </a:t>
            </a:r>
            <a:r>
              <a:rPr lang="en-US" sz="2400" b="1" dirty="0" err="1">
                <a:solidFill>
                  <a:srgbClr val="FFFF00"/>
                </a:solidFill>
                <a:latin typeface="Comic Sans MS" pitchFamily="-112" charset="0"/>
                <a:ea typeface="+mn-ea"/>
                <a:cs typeface="+mn-cs"/>
              </a:rPr>
              <a:t>Mualpi</a:t>
            </a:r>
            <a:r>
              <a:rPr lang="en-US" sz="2400" b="1" dirty="0">
                <a:solidFill>
                  <a:srgbClr val="FFFF00"/>
                </a:solidFill>
                <a:latin typeface="Comic Sans MS" pitchFamily="-112" charset="0"/>
                <a:ea typeface="+mn-ea"/>
                <a:cs typeface="+mn-cs"/>
              </a:rPr>
              <a:t> </a:t>
            </a:r>
            <a:r>
              <a:rPr lang="en-US" sz="2400" b="1" dirty="0" err="1">
                <a:solidFill>
                  <a:srgbClr val="FFFF00"/>
                </a:solidFill>
                <a:latin typeface="Comic Sans MS" pitchFamily="-112" charset="0"/>
                <a:ea typeface="+mn-ea"/>
                <a:cs typeface="+mn-cs"/>
              </a:rPr>
              <a:t>omna</a:t>
            </a:r>
            <a:r>
              <a:rPr lang="en-US" sz="2400" b="1" dirty="0">
                <a:solidFill>
                  <a:srgbClr val="FFFF00"/>
                </a:solidFill>
                <a:latin typeface="Comic Sans MS" pitchFamily="-112" charset="0"/>
                <a:ea typeface="+mn-ea"/>
                <a:cs typeface="+mn-cs"/>
              </a:rPr>
              <a:t> Biak Inn </a:t>
            </a:r>
            <a:r>
              <a:rPr lang="en-US" sz="2400" b="1" dirty="0" err="1">
                <a:solidFill>
                  <a:srgbClr val="FFFF00"/>
                </a:solidFill>
                <a:latin typeface="Comic Sans MS" pitchFamily="-112" charset="0"/>
                <a:ea typeface="+mn-ea"/>
                <a:cs typeface="+mn-cs"/>
              </a:rPr>
              <a:t>Mual</a:t>
            </a:r>
            <a:endParaRPr lang="en-US" sz="2400" b="1" dirty="0">
              <a:solidFill>
                <a:srgbClr val="FFFF00"/>
              </a:solidFill>
              <a:latin typeface="Comic Sans M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168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6:14-38</a:t>
            </a:r>
          </a:p>
        </p:txBody>
      </p:sp>
      <p:sp>
        <p:nvSpPr>
          <p:cNvPr id="71685"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8018463" y="3436938"/>
            <a:ext cx="981075" cy="1843087"/>
            <a:chOff x="5051" y="2165"/>
            <a:chExt cx="618" cy="1161"/>
          </a:xfrm>
        </p:grpSpPr>
        <p:grpSp>
          <p:nvGrpSpPr>
            <p:cNvPr id="71693" name="Group 9"/>
            <p:cNvGrpSpPr>
              <a:grpSpLocks/>
            </p:cNvGrpSpPr>
            <p:nvPr/>
          </p:nvGrpSpPr>
          <p:grpSpPr bwMode="auto">
            <a:xfrm>
              <a:off x="5051" y="2165"/>
              <a:ext cx="618" cy="1161"/>
              <a:chOff x="5051" y="2165"/>
              <a:chExt cx="618" cy="1161"/>
            </a:xfrm>
          </p:grpSpPr>
          <p:sp>
            <p:nvSpPr>
              <p:cNvPr id="7169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1" name="Rectangle 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71694"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1688"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000" b="1" dirty="0" err="1">
                  <a:solidFill>
                    <a:srgbClr val="FFFF00"/>
                  </a:solidFill>
                  <a:latin typeface="Comic Sans MS" pitchFamily="-112" charset="0"/>
                  <a:ea typeface="+mn-ea"/>
                  <a:cs typeface="+mn-cs"/>
                </a:rPr>
                <a:t>Kah</a:t>
              </a:r>
              <a:r>
                <a:rPr lang="en-US" sz="2000" b="1" dirty="0">
                  <a:solidFill>
                    <a:srgbClr val="FFFF00"/>
                  </a:solidFill>
                  <a:latin typeface="Comic Sans MS" pitchFamily="-112" charset="0"/>
                  <a:ea typeface="+mn-ea"/>
                  <a:cs typeface="+mn-cs"/>
                </a:rPr>
                <a:t> </a:t>
              </a:r>
              <a:r>
                <a:rPr lang="en-US" sz="2000" b="1" dirty="0" err="1">
                  <a:solidFill>
                    <a:srgbClr val="FFFF00"/>
                  </a:solidFill>
                  <a:latin typeface="Comic Sans MS" pitchFamily="-112" charset="0"/>
                  <a:ea typeface="+mn-ea"/>
                  <a:cs typeface="+mn-cs"/>
                </a:rPr>
                <a:t>Thungetna</a:t>
              </a:r>
              <a:r>
                <a:rPr lang="en-US" sz="2000" b="1" dirty="0">
                  <a:solidFill>
                    <a:srgbClr val="FFFF00"/>
                  </a:solidFill>
                  <a:latin typeface="Comic Sans MS" pitchFamily="-112" charset="0"/>
                  <a:ea typeface="+mn-ea"/>
                  <a:cs typeface="+mn-cs"/>
                </a:rPr>
                <a:t> </a:t>
              </a:r>
              <a:r>
                <a:rPr lang="en-US" sz="2000" b="1" dirty="0" err="1">
                  <a:solidFill>
                    <a:srgbClr val="FFFF00"/>
                  </a:solidFill>
                  <a:latin typeface="Comic Sans MS" pitchFamily="-112" charset="0"/>
                  <a:ea typeface="+mn-ea"/>
                  <a:cs typeface="+mn-cs"/>
                </a:rPr>
                <a:t>Kulhpi</a:t>
              </a:r>
              <a:endParaRPr lang="en-US" sz="2000" b="1" dirty="0">
                <a:solidFill>
                  <a:srgbClr val="FFFF00"/>
                </a:solidFill>
                <a:latin typeface="Comic Sans MS" pitchFamily="-112" charset="0"/>
                <a:ea typeface="+mn-ea"/>
                <a:cs typeface="+mn-cs"/>
              </a:endParaRPr>
            </a:p>
          </p:txBody>
        </p:sp>
      </p:grpSp>
      <p:sp>
        <p:nvSpPr>
          <p:cNvPr id="71690"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a:solidFill>
                  <a:srgbClr val="FFF814"/>
                </a:solidFill>
                <a:effectLst/>
                <a:latin typeface="Comic Sans MS" charset="0"/>
                <a:ea typeface="ＭＳ Ｐゴシック" charset="0"/>
                <a:cs typeface="ＭＳ Ｐゴシック" charset="0"/>
              </a:rPr>
              <a:t>Nitum na lam Kahna Kulhpi, Biah Inn Mual</a:t>
            </a:r>
            <a:endParaRPr lang="en-US">
              <a:effectLst/>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1Kumpi 6:14-38;  Matt 21:12-17</a:t>
            </a:r>
          </a:p>
        </p:txBody>
      </p:sp>
      <p:sp>
        <p:nvSpPr>
          <p:cNvPr id="73734"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p:spPr>
      </p:pic>
      <p:sp>
        <p:nvSpPr>
          <p:cNvPr id="7373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4672" name="Text Box 32"/>
          <p:cNvSpPr txBox="1">
            <a:spLocks noChangeArrowheads="1"/>
          </p:cNvSpPr>
          <p:nvPr/>
        </p:nvSpPr>
        <p:spPr bwMode="auto">
          <a:xfrm>
            <a:off x="263525" y="1535113"/>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Kha lam ah</a:t>
            </a:r>
          </a:p>
        </p:txBody>
      </p:sp>
      <p:sp>
        <p:nvSpPr>
          <p:cNvPr id="624673" name="Text Box 33"/>
          <p:cNvSpPr txBox="1">
            <a:spLocks noChangeArrowheads="1"/>
          </p:cNvSpPr>
          <p:nvPr/>
        </p:nvSpPr>
        <p:spPr bwMode="auto">
          <a:xfrm>
            <a:off x="827088" y="2127250"/>
            <a:ext cx="3319462"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Pasian thu ah</a:t>
            </a:r>
          </a:p>
        </p:txBody>
      </p:sp>
      <p:sp>
        <p:nvSpPr>
          <p:cNvPr id="624674" name="Text Box 34"/>
          <p:cNvSpPr txBox="1">
            <a:spLocks noChangeArrowheads="1"/>
          </p:cNvSpPr>
          <p:nvPr/>
        </p:nvSpPr>
        <p:spPr bwMode="auto">
          <a:xfrm>
            <a:off x="1355725" y="2719388"/>
            <a:ext cx="3489325"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Ki Ukna lam ah</a:t>
            </a:r>
          </a:p>
        </p:txBody>
      </p:sp>
      <p:sp>
        <p:nvSpPr>
          <p:cNvPr id="624675" name="Text Box 35"/>
          <p:cNvSpPr txBox="1">
            <a:spLocks noChangeArrowheads="1"/>
          </p:cNvSpPr>
          <p:nvPr/>
        </p:nvSpPr>
        <p:spPr bwMode="auto">
          <a:xfrm>
            <a:off x="1909763" y="3297238"/>
            <a:ext cx="4422775"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Mual leh Gam thu ah</a:t>
            </a:r>
          </a:p>
        </p:txBody>
      </p:sp>
      <p:sp>
        <p:nvSpPr>
          <p:cNvPr id="624676" name="Text Box 36"/>
          <p:cNvSpPr txBox="1">
            <a:spLocks noChangeArrowheads="1"/>
          </p:cNvSpPr>
          <p:nvPr/>
        </p:nvSpPr>
        <p:spPr bwMode="auto">
          <a:xfrm>
            <a:off x="2514600" y="3952875"/>
            <a:ext cx="4581525"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latin typeface="Arial" charset="0"/>
              </a:rPr>
              <a:t>• Hun Nunung thu ah</a:t>
            </a:r>
          </a:p>
        </p:txBody>
      </p:sp>
      <p:grpSp>
        <p:nvGrpSpPr>
          <p:cNvPr id="73744" name="Group 4"/>
          <p:cNvGrpSpPr>
            <a:grpSpLocks/>
          </p:cNvGrpSpPr>
          <p:nvPr/>
        </p:nvGrpSpPr>
        <p:grpSpPr bwMode="auto">
          <a:xfrm>
            <a:off x="8018463" y="3436938"/>
            <a:ext cx="981075" cy="1843087"/>
            <a:chOff x="5051" y="2165"/>
            <a:chExt cx="618" cy="1161"/>
          </a:xfrm>
        </p:grpSpPr>
        <p:grpSp>
          <p:nvGrpSpPr>
            <p:cNvPr id="73746" name="Group 5"/>
            <p:cNvGrpSpPr>
              <a:grpSpLocks/>
            </p:cNvGrpSpPr>
            <p:nvPr/>
          </p:nvGrpSpPr>
          <p:grpSpPr bwMode="auto">
            <a:xfrm>
              <a:off x="5051" y="2165"/>
              <a:ext cx="618" cy="1161"/>
              <a:chOff x="5051" y="2165"/>
              <a:chExt cx="618"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73747"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en-US" sz="3200" b="1" i="1">
                <a:solidFill>
                  <a:srgbClr val="37F1FA"/>
                </a:solidFill>
                <a:latin typeface="Arial" charset="0"/>
                <a:ea typeface="ＭＳ Ｐゴシック" charset="0"/>
                <a:cs typeface="ＭＳ Ｐゴシック" charset="0"/>
              </a:rPr>
              <a:t>BIAH INN MUAL A THUPI NA!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577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75782"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6:14-38;  Matt 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altLang="ja-JP" sz="2800" b="1" i="1" dirty="0" err="1" smtClean="0">
                <a:solidFill>
                  <a:srgbClr val="0831AD"/>
                </a:solidFill>
                <a:latin typeface="Comic Sans MS" charset="0"/>
                <a:ea typeface="ＭＳ Ｐゴシック" charset="-128"/>
              </a:rPr>
              <a:t>Tuhun</a:t>
            </a:r>
            <a:r>
              <a:rPr lang="en-US" altLang="ja-JP" sz="2800" b="1" i="1" dirty="0" smtClean="0">
                <a:solidFill>
                  <a:srgbClr val="0831AD"/>
                </a:solidFill>
                <a:latin typeface="Comic Sans MS" charset="0"/>
                <a:ea typeface="ＭＳ Ｐゴシック" charset="-128"/>
              </a:rPr>
              <a:t> Jerusalem Biak Inn </a:t>
            </a:r>
            <a:r>
              <a:rPr lang="en-US" altLang="ja-JP" sz="2800" b="1" i="1" dirty="0" err="1" smtClean="0">
                <a:solidFill>
                  <a:srgbClr val="0831AD"/>
                </a:solidFill>
                <a:latin typeface="Comic Sans MS" charset="0"/>
                <a:ea typeface="ＭＳ Ｐゴシック" charset="-128"/>
              </a:rPr>
              <a:t>Mual</a:t>
            </a:r>
            <a:r>
              <a:rPr lang="en-US" altLang="ja-JP" sz="2800" b="1" i="1" dirty="0" smtClean="0">
                <a:solidFill>
                  <a:srgbClr val="0831AD"/>
                </a:solidFill>
                <a:latin typeface="Comic Sans MS" charset="0"/>
                <a:ea typeface="ＭＳ Ｐゴシック" charset="-128"/>
              </a:rPr>
              <a:t>: </a:t>
            </a:r>
            <a:br>
              <a:rPr lang="en-US" altLang="ja-JP" sz="2800" b="1" i="1" dirty="0" smtClean="0">
                <a:solidFill>
                  <a:srgbClr val="0831AD"/>
                </a:solidFill>
                <a:latin typeface="Comic Sans MS" charset="0"/>
                <a:ea typeface="ＭＳ Ｐゴシック" charset="-128"/>
              </a:rPr>
            </a:br>
            <a:r>
              <a:rPr lang="en-US" altLang="ja-JP" sz="2800" b="1" i="1" dirty="0" err="1" smtClean="0">
                <a:solidFill>
                  <a:srgbClr val="0831AD"/>
                </a:solidFill>
                <a:latin typeface="Comic Sans MS" charset="0"/>
                <a:ea typeface="ＭＳ Ｐゴシック" charset="-128"/>
              </a:rPr>
              <a:t>Leitungnbup</a:t>
            </a:r>
            <a:r>
              <a:rPr lang="en-US" altLang="ja-JP" sz="2800" b="1" i="1" dirty="0" smtClean="0">
                <a:solidFill>
                  <a:srgbClr val="0831AD"/>
                </a:solidFill>
                <a:latin typeface="Comic Sans MS" charset="0"/>
                <a:ea typeface="ＭＳ Ｐゴシック" charset="-128"/>
              </a:rPr>
              <a:t> </a:t>
            </a:r>
            <a:r>
              <a:rPr lang="en-US" altLang="ja-JP" sz="2800" b="1" i="1" dirty="0" err="1" smtClean="0">
                <a:solidFill>
                  <a:srgbClr val="0831AD"/>
                </a:solidFill>
                <a:latin typeface="Comic Sans MS" charset="0"/>
                <a:ea typeface="ＭＳ Ｐゴシック" charset="-128"/>
              </a:rPr>
              <a:t>ih</a:t>
            </a:r>
            <a:r>
              <a:rPr lang="en-US" altLang="ja-JP" sz="2800" b="1" i="1" dirty="0" smtClean="0">
                <a:solidFill>
                  <a:srgbClr val="0831AD"/>
                </a:solidFill>
                <a:latin typeface="Comic Sans MS" charset="0"/>
                <a:ea typeface="ＭＳ Ｐゴシック" charset="-128"/>
              </a:rPr>
              <a:t> </a:t>
            </a:r>
            <a:r>
              <a:rPr lang="en-US" altLang="ja-JP" sz="2800" b="1" i="1" dirty="0" err="1" smtClean="0">
                <a:solidFill>
                  <a:srgbClr val="0831AD"/>
                </a:solidFill>
                <a:latin typeface="Comic Sans MS" charset="0"/>
                <a:ea typeface="ＭＳ Ｐゴシック" charset="-128"/>
              </a:rPr>
              <a:t>Mun</a:t>
            </a:r>
            <a:r>
              <a:rPr lang="en-US" altLang="ja-JP" sz="2800" b="1" i="1" dirty="0" smtClean="0">
                <a:solidFill>
                  <a:srgbClr val="0831AD"/>
                </a:solidFill>
                <a:latin typeface="Comic Sans MS" charset="0"/>
                <a:ea typeface="ＭＳ Ｐゴシック" charset="-128"/>
              </a:rPr>
              <a:t> </a:t>
            </a:r>
            <a:r>
              <a:rPr lang="en-US" altLang="ja-JP" sz="2800" b="1" i="1" dirty="0" err="1" smtClean="0">
                <a:solidFill>
                  <a:srgbClr val="0831AD"/>
                </a:solidFill>
                <a:latin typeface="Comic Sans MS" charset="0"/>
                <a:ea typeface="ＭＳ Ｐゴシック" charset="-128"/>
              </a:rPr>
              <a:t>Laizang</a:t>
            </a:r>
            <a:r>
              <a:rPr lang="en-US" altLang="ja-JP" sz="2800" b="1" i="1" dirty="0" smtClean="0">
                <a:solidFill>
                  <a:srgbClr val="0831AD"/>
                </a:solidFill>
                <a:latin typeface="Comic Sans MS" charset="0"/>
                <a:ea typeface="ＭＳ Ｐゴシック" charset="-128"/>
              </a:rPr>
              <a:t> pen</a:t>
            </a:r>
            <a:endParaRPr lang="en-US" dirty="0"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39"/>
          <p:cNvGrpSpPr>
            <a:grpSpLocks/>
          </p:cNvGrpSpPr>
          <p:nvPr/>
        </p:nvGrpSpPr>
        <p:grpSpPr bwMode="auto">
          <a:xfrm>
            <a:off x="6389688" y="3384550"/>
            <a:ext cx="920750" cy="1009650"/>
            <a:chOff x="6289985" y="1029339"/>
            <a:chExt cx="919814" cy="1010116"/>
          </a:xfrm>
        </p:grpSpPr>
        <p:grpSp>
          <p:nvGrpSpPr>
            <p:cNvPr id="77903" name="Group 75"/>
            <p:cNvGrpSpPr>
              <a:grpSpLocks/>
            </p:cNvGrpSpPr>
            <p:nvPr/>
          </p:nvGrpSpPr>
          <p:grpSpPr bwMode="auto">
            <a:xfrm>
              <a:off x="6289985" y="1134030"/>
              <a:ext cx="919814" cy="736467"/>
              <a:chOff x="578" y="2316"/>
              <a:chExt cx="2105" cy="1421"/>
            </a:xfrm>
          </p:grpSpPr>
          <p:sp>
            <p:nvSpPr>
              <p:cNvPr id="7790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1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90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48"/>
          <p:cNvGrpSpPr>
            <a:grpSpLocks/>
          </p:cNvGrpSpPr>
          <p:nvPr/>
        </p:nvGrpSpPr>
        <p:grpSpPr bwMode="auto">
          <a:xfrm>
            <a:off x="6330950" y="1331913"/>
            <a:ext cx="920750" cy="1009650"/>
            <a:chOff x="6289985" y="1029339"/>
            <a:chExt cx="919814" cy="1010116"/>
          </a:xfrm>
        </p:grpSpPr>
        <p:grpSp>
          <p:nvGrpSpPr>
            <p:cNvPr id="77895" name="Group 75"/>
            <p:cNvGrpSpPr>
              <a:grpSpLocks/>
            </p:cNvGrpSpPr>
            <p:nvPr/>
          </p:nvGrpSpPr>
          <p:grpSpPr bwMode="auto">
            <a:xfrm>
              <a:off x="6289985" y="1134030"/>
              <a:ext cx="919814" cy="736467"/>
              <a:chOff x="578" y="2316"/>
              <a:chExt cx="2105" cy="1421"/>
            </a:xfrm>
          </p:grpSpPr>
          <p:sp>
            <p:nvSpPr>
              <p:cNvPr id="77901"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02"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896"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9"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0"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78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7830" name="Rectangle 5"/>
          <p:cNvSpPr>
            <a:spLocks noChangeArrowheads="1"/>
          </p:cNvSpPr>
          <p:nvPr/>
        </p:nvSpPr>
        <p:spPr bwMode="auto">
          <a:xfrm>
            <a:off x="3059113" y="879475"/>
            <a:ext cx="19796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KUMPI TE</a:t>
            </a:r>
            <a:endParaRPr lang="en-US" sz="2400" b="1">
              <a:solidFill>
                <a:schemeClr val="accent2"/>
              </a:solidFill>
              <a:latin typeface="Times" charset="0"/>
            </a:endParaRPr>
          </a:p>
        </p:txBody>
      </p:sp>
      <p:sp>
        <p:nvSpPr>
          <p:cNvPr id="7783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7783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77836" name="Group 13"/>
          <p:cNvGrpSpPr>
            <a:grpSpLocks/>
          </p:cNvGrpSpPr>
          <p:nvPr/>
        </p:nvGrpSpPr>
        <p:grpSpPr bwMode="auto">
          <a:xfrm>
            <a:off x="901700" y="2603500"/>
            <a:ext cx="2201863" cy="1765300"/>
            <a:chOff x="568" y="1640"/>
            <a:chExt cx="1387" cy="1112"/>
          </a:xfrm>
        </p:grpSpPr>
        <p:grpSp>
          <p:nvGrpSpPr>
            <p:cNvPr id="77890"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7893"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4"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7783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3"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77857" name="Group 108"/>
          <p:cNvGrpSpPr>
            <a:grpSpLocks/>
          </p:cNvGrpSpPr>
          <p:nvPr/>
        </p:nvGrpSpPr>
        <p:grpSpPr bwMode="auto">
          <a:xfrm>
            <a:off x="8018463" y="3436938"/>
            <a:ext cx="981075" cy="1843087"/>
            <a:chOff x="5051" y="2165"/>
            <a:chExt cx="618" cy="1161"/>
          </a:xfrm>
        </p:grpSpPr>
        <p:grpSp>
          <p:nvGrpSpPr>
            <p:cNvPr id="77871" name="Group 109"/>
            <p:cNvGrpSpPr>
              <a:grpSpLocks/>
            </p:cNvGrpSpPr>
            <p:nvPr/>
          </p:nvGrpSpPr>
          <p:grpSpPr bwMode="auto">
            <a:xfrm>
              <a:off x="5051" y="2165"/>
              <a:ext cx="618" cy="1161"/>
              <a:chOff x="5051" y="2165"/>
              <a:chExt cx="618" cy="1161"/>
            </a:xfrm>
          </p:grpSpPr>
          <p:sp>
            <p:nvSpPr>
              <p:cNvPr id="77873"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4"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75"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76"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7"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8"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9"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8"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9" name="Rectangle 1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77872"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58"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77861"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118225" y="2197100"/>
            <a:ext cx="306228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Arial" charset="0"/>
              </a:rPr>
              <a:t>2 Sam 7:4-16</a:t>
            </a:r>
          </a:p>
          <a:p>
            <a:pPr>
              <a:defRPr/>
            </a:pPr>
            <a:r>
              <a:rPr lang="en-US" b="1" i="1" dirty="0">
                <a:solidFill>
                  <a:schemeClr val="tx1"/>
                </a:solidFill>
                <a:latin typeface="Arial" charset="0"/>
              </a:rPr>
              <a:t>1 </a:t>
            </a:r>
            <a:r>
              <a:rPr lang="en-US" b="1" i="1" dirty="0" err="1">
                <a:solidFill>
                  <a:schemeClr val="tx1"/>
                </a:solidFill>
                <a:latin typeface="Arial" charset="0"/>
              </a:rPr>
              <a:t>Khangt</a:t>
            </a:r>
            <a:r>
              <a:rPr lang="en-US" b="1" i="1" dirty="0">
                <a:solidFill>
                  <a:schemeClr val="tx1"/>
                </a:solidFill>
                <a:latin typeface="Arial" charset="0"/>
              </a:rPr>
              <a:t> 17:3-15</a:t>
            </a:r>
          </a:p>
        </p:txBody>
      </p:sp>
      <p:sp>
        <p:nvSpPr>
          <p:cNvPr id="538793"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tx1"/>
                </a:solidFill>
                <a:latin typeface="Kosher-Normal" pitchFamily="-112" charset="0"/>
                <a:ea typeface="+mn-ea"/>
                <a:cs typeface="+mn-cs"/>
              </a:rPr>
              <a:t>DT</a:t>
            </a:r>
          </a:p>
        </p:txBody>
      </p:sp>
      <p:sp>
        <p:nvSpPr>
          <p:cNvPr id="77864"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600" b="1" smtClean="0">
                <a:solidFill>
                  <a:schemeClr val="tx1"/>
                </a:solidFill>
                <a:effectLst>
                  <a:outerShdw blurRad="38100" dist="38100" dir="2700000" algn="tl">
                    <a:srgbClr val="000000"/>
                  </a:outerShdw>
                </a:effectLst>
                <a:latin typeface="Comic Sans MS" charset="0"/>
              </a:rPr>
              <a:t>SEP LIAN: SUM LEH PAAI NGAH.</a:t>
            </a:r>
          </a:p>
        </p:txBody>
      </p:sp>
      <p:grpSp>
        <p:nvGrpSpPr>
          <p:cNvPr id="77866"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Comic Sans MS" charset="0"/>
                <a:ea typeface="ＭＳ Ｐゴシック" charset="0"/>
                <a:cs typeface="ＭＳ Ｐゴシック" charset="0"/>
              </a:rPr>
              <a:t>SOLOMON: NGAIHSUTNA LIAN!</a:t>
            </a:r>
          </a:p>
        </p:txBody>
      </p:sp>
      <p:sp>
        <p:nvSpPr>
          <p:cNvPr id="77868"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39"/>
          <p:cNvGrpSpPr>
            <a:grpSpLocks/>
          </p:cNvGrpSpPr>
          <p:nvPr/>
        </p:nvGrpSpPr>
        <p:grpSpPr bwMode="auto">
          <a:xfrm>
            <a:off x="6334125" y="3360738"/>
            <a:ext cx="920750" cy="1009650"/>
            <a:chOff x="6289985" y="1029339"/>
            <a:chExt cx="919814" cy="1010116"/>
          </a:xfrm>
        </p:grpSpPr>
        <p:grpSp>
          <p:nvGrpSpPr>
            <p:cNvPr id="79948" name="Group 75"/>
            <p:cNvGrpSpPr>
              <a:grpSpLocks/>
            </p:cNvGrpSpPr>
            <p:nvPr/>
          </p:nvGrpSpPr>
          <p:grpSpPr bwMode="auto">
            <a:xfrm>
              <a:off x="6289985" y="1134030"/>
              <a:ext cx="919814" cy="736467"/>
              <a:chOff x="578" y="2316"/>
              <a:chExt cx="2105" cy="1421"/>
            </a:xfrm>
          </p:grpSpPr>
          <p:sp>
            <p:nvSpPr>
              <p:cNvPr id="7995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5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94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48"/>
          <p:cNvGrpSpPr>
            <a:grpSpLocks/>
          </p:cNvGrpSpPr>
          <p:nvPr/>
        </p:nvGrpSpPr>
        <p:grpSpPr bwMode="auto">
          <a:xfrm>
            <a:off x="6330950" y="1331913"/>
            <a:ext cx="920750" cy="1009650"/>
            <a:chOff x="6289985" y="1029339"/>
            <a:chExt cx="919814" cy="1010116"/>
          </a:xfrm>
        </p:grpSpPr>
        <p:grpSp>
          <p:nvGrpSpPr>
            <p:cNvPr id="79940" name="Group 75"/>
            <p:cNvGrpSpPr>
              <a:grpSpLocks/>
            </p:cNvGrpSpPr>
            <p:nvPr/>
          </p:nvGrpSpPr>
          <p:grpSpPr bwMode="auto">
            <a:xfrm>
              <a:off x="6289985" y="1134030"/>
              <a:ext cx="919814" cy="736467"/>
              <a:chOff x="578" y="2316"/>
              <a:chExt cx="2105" cy="1421"/>
            </a:xfrm>
          </p:grpSpPr>
          <p:sp>
            <p:nvSpPr>
              <p:cNvPr id="799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9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78"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KUMPI TE</a:t>
            </a: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800225" cy="396875"/>
          </a:xfrm>
          <a:prstGeom prst="rect">
            <a:avLst/>
          </a:prstGeom>
          <a:noFill/>
          <a:ln>
            <a:noFill/>
          </a:ln>
          <a:effectLst>
            <a:outerShdw blurRad="63500" dist="46662" dir="2115817"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rgbClr val="003399"/>
                </a:solidFill>
                <a:latin typeface="Times" pitchFamily="-112" charset="0"/>
                <a:ea typeface="+mn-ea"/>
                <a:cs typeface="+mn-cs"/>
              </a:rPr>
              <a:t>kim</a:t>
            </a:r>
            <a:r>
              <a:rPr lang="en-US" sz="2000" b="1" dirty="0">
                <a:solidFill>
                  <a:srgbClr val="003399"/>
                </a:solidFill>
                <a:latin typeface="Times" pitchFamily="-112" charset="0"/>
                <a:ea typeface="+mn-ea"/>
                <a:cs typeface="+mn-cs"/>
              </a:rPr>
              <a:t>.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7988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988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454675" name="Rectangle 19"/>
          <p:cNvSpPr>
            <a:spLocks noChangeArrowheads="1"/>
          </p:cNvSpPr>
          <p:nvPr/>
        </p:nvSpPr>
        <p:spPr bwMode="auto">
          <a:xfrm>
            <a:off x="1258888" y="2765425"/>
            <a:ext cx="1844675" cy="1012825"/>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dirty="0">
                <a:solidFill>
                  <a:schemeClr val="accent1"/>
                </a:solidFill>
                <a:latin typeface="Times" pitchFamily="-112" charset="0"/>
                <a:ea typeface="+mn-ea"/>
                <a:cs typeface="+mn-cs"/>
              </a:rPr>
              <a:t>U </a:t>
            </a:r>
            <a:r>
              <a:rPr lang="en-US" sz="6000" dirty="0">
                <a:solidFill>
                  <a:schemeClr val="accent1"/>
                </a:solidFill>
                <a:latin typeface="Times" pitchFamily="-112" charset="0"/>
                <a:ea typeface="+mn-ea"/>
                <a:cs typeface="+mn-cs"/>
              </a:rPr>
              <a:t>K</a:t>
            </a:r>
            <a:r>
              <a:rPr lang="en-US" sz="3600" dirty="0">
                <a:solidFill>
                  <a:schemeClr val="accent1"/>
                </a:solidFill>
                <a:latin typeface="Times" pitchFamily="-112" charset="0"/>
                <a:ea typeface="+mn-ea"/>
                <a:cs typeface="+mn-cs"/>
              </a:rPr>
              <a:t> S</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9, 10, 11</a:t>
            </a:r>
          </a:p>
        </p:txBody>
      </p:sp>
      <p:grpSp>
        <p:nvGrpSpPr>
          <p:cNvPr id="79901" name="Group 116"/>
          <p:cNvGrpSpPr>
            <a:grpSpLocks/>
          </p:cNvGrpSpPr>
          <p:nvPr/>
        </p:nvGrpSpPr>
        <p:grpSpPr bwMode="auto">
          <a:xfrm>
            <a:off x="8018463" y="3436938"/>
            <a:ext cx="981075" cy="1843087"/>
            <a:chOff x="5051" y="2165"/>
            <a:chExt cx="618" cy="1161"/>
          </a:xfrm>
        </p:grpSpPr>
        <p:grpSp>
          <p:nvGrpSpPr>
            <p:cNvPr id="79919" name="Group 117"/>
            <p:cNvGrpSpPr>
              <a:grpSpLocks/>
            </p:cNvGrpSpPr>
            <p:nvPr/>
          </p:nvGrpSpPr>
          <p:grpSpPr bwMode="auto">
            <a:xfrm>
              <a:off x="5051" y="2165"/>
              <a:ext cx="618" cy="1161"/>
              <a:chOff x="5051" y="2165"/>
              <a:chExt cx="618" cy="1161"/>
            </a:xfrm>
          </p:grpSpPr>
          <p:sp>
            <p:nvSpPr>
              <p:cNvPr id="7992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2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7"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79920"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2"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79904"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79905"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9906"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79907"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8"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0"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79912"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06"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bg1">
                    <a:lumMod val="40000"/>
                    <a:lumOff val="60000"/>
                  </a:schemeClr>
                </a:solidFill>
                <a:latin typeface="Kosher-Normal" pitchFamily="-112" charset="0"/>
                <a:ea typeface="+mn-ea"/>
                <a:cs typeface="+mn-cs"/>
              </a:rPr>
              <a:t>DC</a:t>
            </a:r>
          </a:p>
        </p:txBody>
      </p:sp>
      <p:sp>
        <p:nvSpPr>
          <p:cNvPr id="454810" name="Rectangle 154"/>
          <p:cNvSpPr>
            <a:spLocks noChangeArrowheads="1"/>
          </p:cNvSpPr>
          <p:nvPr/>
        </p:nvSpPr>
        <p:spPr bwMode="auto">
          <a:xfrm>
            <a:off x="6213475" y="2197100"/>
            <a:ext cx="2849563"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i="1" dirty="0">
                <a:solidFill>
                  <a:schemeClr val="accent1"/>
                </a:solidFill>
                <a:latin typeface="Arial" pitchFamily="-112" charset="0"/>
                <a:ea typeface="+mn-ea"/>
                <a:cs typeface="+mn-cs"/>
              </a:rPr>
              <a:t>2 Sam 7:4-16</a:t>
            </a:r>
          </a:p>
          <a:p>
            <a:pPr>
              <a:defRPr/>
            </a:pPr>
            <a:r>
              <a:rPr lang="en-US" b="1" i="1" dirty="0">
                <a:solidFill>
                  <a:schemeClr val="accent1"/>
                </a:solidFill>
                <a:latin typeface="Arial" pitchFamily="-112" charset="0"/>
                <a:ea typeface="+mn-ea"/>
                <a:cs typeface="+mn-cs"/>
              </a:rPr>
              <a:t>1 </a:t>
            </a:r>
            <a:r>
              <a:rPr lang="en-US" b="1" i="1" dirty="0" err="1">
                <a:solidFill>
                  <a:schemeClr val="accent1"/>
                </a:solidFill>
                <a:latin typeface="Arial" pitchFamily="-112" charset="0"/>
                <a:ea typeface="+mn-ea"/>
                <a:cs typeface="+mn-cs"/>
              </a:rPr>
              <a:t>Chron</a:t>
            </a:r>
            <a:r>
              <a:rPr lang="en-US" b="1" i="1" dirty="0">
                <a:solidFill>
                  <a:schemeClr val="accent1"/>
                </a:solidFill>
                <a:latin typeface="Arial" pitchFamily="-112" charset="0"/>
                <a:ea typeface="+mn-ea"/>
                <a:cs typeface="+mn-cs"/>
              </a:rPr>
              <a:t> 17:3-15</a:t>
            </a: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en-US" sz="3600" i="1">
                <a:latin typeface="Arial" charset="0"/>
                <a:ea typeface="ＭＳ Ｐゴシック" charset="0"/>
                <a:cs typeface="Arial" charset="0"/>
              </a:rPr>
              <a:t>Solomon i Thubuai Pawlkhat</a:t>
            </a:r>
          </a:p>
        </p:txBody>
      </p:sp>
      <p:sp>
        <p:nvSpPr>
          <p:cNvPr id="454797" name="Text Box 141"/>
          <p:cNvSpPr txBox="1">
            <a:spLocks noChangeArrowheads="1"/>
          </p:cNvSpPr>
          <p:nvPr/>
        </p:nvSpPr>
        <p:spPr bwMode="auto">
          <a:xfrm>
            <a:off x="1868488" y="1470025"/>
            <a:ext cx="5659437" cy="3997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sz="5400" b="1" i="1" dirty="0" err="1">
                <a:solidFill>
                  <a:srgbClr val="FFEA18"/>
                </a:solidFill>
                <a:latin typeface="Comic Sans MS" pitchFamily="-112" charset="0"/>
                <a:ea typeface="+mn-ea"/>
                <a:cs typeface="+mn-cs"/>
              </a:rPr>
              <a:t>Kumpi</a:t>
            </a:r>
            <a:r>
              <a:rPr lang="en-US" sz="5400" b="1" i="1" dirty="0">
                <a:solidFill>
                  <a:srgbClr val="FFEA18"/>
                </a:solidFill>
                <a:latin typeface="Comic Sans MS" pitchFamily="-112" charset="0"/>
                <a:ea typeface="+mn-ea"/>
                <a:cs typeface="+mn-cs"/>
              </a:rPr>
              <a:t> Inn Lam!</a:t>
            </a:r>
          </a:p>
          <a:p>
            <a:pPr algn="ctr">
              <a:lnSpc>
                <a:spcPct val="80000"/>
              </a:lnSpc>
              <a:spcBef>
                <a:spcPct val="50000"/>
              </a:spcBef>
              <a:defRPr/>
            </a:pPr>
            <a:r>
              <a:rPr lang="en-US" sz="5400" b="1" i="1" dirty="0" err="1">
                <a:solidFill>
                  <a:srgbClr val="FFEA18"/>
                </a:solidFill>
                <a:latin typeface="Comic Sans MS" pitchFamily="-112" charset="0"/>
                <a:ea typeface="+mn-ea"/>
                <a:cs typeface="+mn-cs"/>
              </a:rPr>
              <a:t>Siahdong</a:t>
            </a:r>
            <a:r>
              <a:rPr lang="en-US" sz="5400" b="1" i="1" dirty="0">
                <a:solidFill>
                  <a:srgbClr val="FFEA18"/>
                </a:solidFill>
                <a:latin typeface="Comic Sans MS" pitchFamily="-112" charset="0"/>
                <a:ea typeface="+mn-ea"/>
                <a:cs typeface="+mn-cs"/>
              </a:rPr>
              <a:t> Tam!</a:t>
            </a:r>
          </a:p>
          <a:p>
            <a:pPr algn="ctr">
              <a:lnSpc>
                <a:spcPct val="80000"/>
              </a:lnSpc>
              <a:spcBef>
                <a:spcPct val="50000"/>
              </a:spcBef>
              <a:defRPr/>
            </a:pPr>
            <a:r>
              <a:rPr lang="en-US" sz="5400" b="1" i="1" dirty="0">
                <a:solidFill>
                  <a:srgbClr val="FFEA18"/>
                </a:solidFill>
                <a:latin typeface="Comic Sans MS" pitchFamily="-112" charset="0"/>
                <a:ea typeface="+mn-ea"/>
                <a:cs typeface="+mn-cs"/>
              </a:rPr>
              <a:t>Sum </a:t>
            </a:r>
            <a:r>
              <a:rPr lang="en-US" sz="5400" b="1" i="1" dirty="0" err="1">
                <a:solidFill>
                  <a:srgbClr val="FFEA18"/>
                </a:solidFill>
                <a:latin typeface="Comic Sans MS" pitchFamily="-112" charset="0"/>
                <a:ea typeface="+mn-ea"/>
                <a:cs typeface="+mn-cs"/>
              </a:rPr>
              <a:t>Lawhsam</a:t>
            </a:r>
            <a:r>
              <a:rPr lang="en-US" sz="5400" b="1" i="1" dirty="0">
                <a:solidFill>
                  <a:srgbClr val="FFEA18"/>
                </a:solidFill>
                <a:latin typeface="Comic Sans MS" pitchFamily="-112" charset="0"/>
                <a:ea typeface="+mn-ea"/>
                <a:cs typeface="+mn-cs"/>
              </a:rPr>
              <a:t>!</a:t>
            </a:r>
          </a:p>
          <a:p>
            <a:pPr algn="ctr">
              <a:lnSpc>
                <a:spcPct val="80000"/>
              </a:lnSpc>
              <a:spcBef>
                <a:spcPct val="50000"/>
              </a:spcBef>
              <a:defRPr/>
            </a:pPr>
            <a:r>
              <a:rPr lang="en-US" sz="5400" b="1" i="1" dirty="0" err="1">
                <a:solidFill>
                  <a:srgbClr val="FFEA18"/>
                </a:solidFill>
                <a:latin typeface="Comic Sans MS" pitchFamily="-112" charset="0"/>
                <a:ea typeface="+mn-ea"/>
                <a:cs typeface="+mn-cs"/>
              </a:rPr>
              <a:t>Milim</a:t>
            </a:r>
            <a:r>
              <a:rPr lang="en-US" sz="5400" b="1" i="1" dirty="0">
                <a:solidFill>
                  <a:srgbClr val="FFEA18"/>
                </a:solidFill>
                <a:latin typeface="Comic Sans MS" pitchFamily="-112" charset="0"/>
                <a:ea typeface="+mn-ea"/>
                <a:cs typeface="+mn-cs"/>
              </a:rPr>
              <a:t> </a:t>
            </a:r>
            <a:r>
              <a:rPr lang="en-US" sz="5400" b="1" i="1" dirty="0" err="1">
                <a:solidFill>
                  <a:srgbClr val="FFEA18"/>
                </a:solidFill>
                <a:latin typeface="Comic Sans MS" pitchFamily="-112" charset="0"/>
                <a:ea typeface="+mn-ea"/>
                <a:cs typeface="+mn-cs"/>
              </a:rPr>
              <a:t>Bia</a:t>
            </a:r>
            <a:r>
              <a:rPr lang="en-US" sz="5400" b="1" i="1" dirty="0">
                <a:solidFill>
                  <a:srgbClr val="FFEA18"/>
                </a:solidFill>
                <a:latin typeface="Comic Sans MS" pitchFamily="-112" charset="0"/>
                <a:ea typeface="+mn-ea"/>
                <a:cs typeface="+mn-cs"/>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6"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a:solidFill>
                  <a:srgbClr val="1CFF23"/>
                </a:solidFill>
                <a:latin typeface="Arial" pitchFamily="-112" charset="0"/>
                <a:ea typeface="+mn-ea"/>
                <a:cs typeface="+mn-cs"/>
              </a:rPr>
              <a:t>?</a:t>
            </a:r>
          </a:p>
        </p:txBody>
      </p:sp>
      <p:sp>
        <p:nvSpPr>
          <p:cNvPr id="638989" name="Text Box 13"/>
          <p:cNvSpPr txBox="1">
            <a:spLocks noChangeArrowheads="1"/>
          </p:cNvSpPr>
          <p:nvPr/>
        </p:nvSpPr>
        <p:spPr bwMode="auto">
          <a:xfrm>
            <a:off x="712788" y="1192213"/>
            <a:ext cx="7454900" cy="466248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smtClean="0">
                <a:solidFill>
                  <a:srgbClr val="FFFF00"/>
                </a:solidFill>
                <a:latin typeface="Comic Sans MS" charset="0"/>
              </a:rPr>
              <a:t>Dotna khat:</a:t>
            </a:r>
          </a:p>
          <a:p>
            <a:pPr algn="ctr">
              <a:spcBef>
                <a:spcPct val="50000"/>
              </a:spcBef>
              <a:defRPr/>
            </a:pPr>
            <a:r>
              <a:rPr lang="en-US" sz="6600" smtClean="0">
                <a:solidFill>
                  <a:srgbClr val="FFFF00"/>
                </a:solidFill>
                <a:latin typeface="Comic Sans MS" charset="0"/>
              </a:rPr>
              <a:t>Thu khat a pain ciang </a:t>
            </a:r>
            <a:r>
              <a:rPr lang="en-US" sz="6600" u="sng" smtClean="0">
                <a:solidFill>
                  <a:srgbClr val="FFFF00"/>
                </a:solidFill>
                <a:latin typeface="Comic Sans MS" charset="0"/>
              </a:rPr>
              <a:t>NANG</a:t>
            </a:r>
            <a:r>
              <a:rPr lang="en-US" sz="6600" smtClean="0">
                <a:solidFill>
                  <a:srgbClr val="FFFF00"/>
                </a:solidFill>
                <a:latin typeface="Comic Sans MS" charset="0"/>
              </a:rPr>
              <a:t> bangna ngaihsun….</a:t>
            </a:r>
          </a:p>
        </p:txBody>
      </p:sp>
      <p:grpSp>
        <p:nvGrpSpPr>
          <p:cNvPr id="8200" name="Group 11"/>
          <p:cNvGrpSpPr>
            <a:grpSpLocks/>
          </p:cNvGrpSpPr>
          <p:nvPr/>
        </p:nvGrpSpPr>
        <p:grpSpPr bwMode="auto">
          <a:xfrm>
            <a:off x="519113" y="117475"/>
            <a:ext cx="854075" cy="1720850"/>
            <a:chOff x="519113" y="312738"/>
            <a:chExt cx="854075" cy="1910769"/>
          </a:xfrm>
        </p:grpSpPr>
        <p:sp>
          <p:nvSpPr>
            <p:cNvPr id="13" name="Rectangle 1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083300" y="1136650"/>
            <a:ext cx="1289050" cy="1435100"/>
            <a:chOff x="1084" y="711"/>
            <a:chExt cx="2950" cy="2769"/>
          </a:xfrm>
        </p:grpSpPr>
        <p:grpSp>
          <p:nvGrpSpPr>
            <p:cNvPr id="81999" name="Group 114"/>
            <p:cNvGrpSpPr>
              <a:grpSpLocks/>
            </p:cNvGrpSpPr>
            <p:nvPr/>
          </p:nvGrpSpPr>
          <p:grpSpPr bwMode="auto">
            <a:xfrm>
              <a:off x="1084" y="711"/>
              <a:ext cx="2950" cy="2769"/>
              <a:chOff x="2707" y="548"/>
              <a:chExt cx="2950" cy="2769"/>
            </a:xfrm>
          </p:grpSpPr>
          <p:grpSp>
            <p:nvGrpSpPr>
              <p:cNvPr id="82005" name="Group 115"/>
              <p:cNvGrpSpPr>
                <a:grpSpLocks/>
              </p:cNvGrpSpPr>
              <p:nvPr/>
            </p:nvGrpSpPr>
            <p:grpSpPr bwMode="auto">
              <a:xfrm>
                <a:off x="3180" y="1046"/>
                <a:ext cx="2105" cy="1421"/>
                <a:chOff x="578" y="2316"/>
                <a:chExt cx="2105" cy="1421"/>
              </a:xfrm>
            </p:grpSpPr>
            <p:sp>
              <p:nvSpPr>
                <p:cNvPr id="8200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0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00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2000"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1"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2"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3"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4"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83300" y="3154363"/>
            <a:ext cx="1289050" cy="1435100"/>
            <a:chOff x="1084" y="711"/>
            <a:chExt cx="2950" cy="2769"/>
          </a:xfrm>
        </p:grpSpPr>
        <p:grpSp>
          <p:nvGrpSpPr>
            <p:cNvPr id="81989" name="Group 114"/>
            <p:cNvGrpSpPr>
              <a:grpSpLocks/>
            </p:cNvGrpSpPr>
            <p:nvPr/>
          </p:nvGrpSpPr>
          <p:grpSpPr bwMode="auto">
            <a:xfrm>
              <a:off x="1084" y="711"/>
              <a:ext cx="2950" cy="2769"/>
              <a:chOff x="2707" y="548"/>
              <a:chExt cx="2950" cy="2769"/>
            </a:xfrm>
          </p:grpSpPr>
          <p:grpSp>
            <p:nvGrpSpPr>
              <p:cNvPr id="81995" name="Group 115"/>
              <p:cNvGrpSpPr>
                <a:grpSpLocks/>
              </p:cNvGrpSpPr>
              <p:nvPr/>
            </p:nvGrpSpPr>
            <p:grpSpPr bwMode="auto">
              <a:xfrm>
                <a:off x="3180" y="1046"/>
                <a:ext cx="2105" cy="1421"/>
                <a:chOff x="578" y="2316"/>
                <a:chExt cx="2105" cy="1421"/>
              </a:xfrm>
            </p:grpSpPr>
            <p:sp>
              <p:nvSpPr>
                <p:cNvPr id="8199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99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99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90"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1"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2"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4"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2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3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1933"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4"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193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88113" y="1319213"/>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ea typeface="ＭＳ Ｐゴシック" charset="-128"/>
                <a:cs typeface="+mn-cs"/>
              </a:rPr>
              <a:t>DC</a:t>
            </a:r>
            <a:endParaRPr lang="en-US" b="1">
              <a:solidFill>
                <a:schemeClr val="accent1"/>
              </a:solidFill>
              <a:latin typeface="Times" charset="0"/>
              <a:ea typeface="ＭＳ Ｐゴシック" charset="-128"/>
              <a:cs typeface="+mn-cs"/>
            </a:endParaRPr>
          </a:p>
        </p:txBody>
      </p:sp>
      <p:sp>
        <p:nvSpPr>
          <p:cNvPr id="540706" name="Rectangle 34"/>
          <p:cNvSpPr>
            <a:spLocks noChangeArrowheads="1"/>
          </p:cNvSpPr>
          <p:nvPr/>
        </p:nvSpPr>
        <p:spPr bwMode="auto">
          <a:xfrm>
            <a:off x="6315075" y="2159000"/>
            <a:ext cx="2849563"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a:solidFill>
                  <a:schemeClr val="accent1"/>
                </a:solidFill>
                <a:latin typeface="Helvetica" pitchFamily="-112" charset="0"/>
                <a:ea typeface="+mn-ea"/>
                <a:cs typeface="+mn-cs"/>
              </a:rPr>
              <a:t>2 Sam 7: 4-16</a:t>
            </a:r>
          </a:p>
          <a:p>
            <a:pPr>
              <a:defRPr/>
            </a:pPr>
            <a:r>
              <a:rPr lang="en-US" b="1" i="1">
                <a:solidFill>
                  <a:schemeClr val="accent1"/>
                </a:solidFill>
                <a:latin typeface="Helvetica" pitchFamily="-112" charset="0"/>
                <a:ea typeface="+mn-ea"/>
                <a:cs typeface="+mn-cs"/>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b="1" dirty="0">
                  <a:solidFill>
                    <a:srgbClr val="FFFF00"/>
                  </a:solidFill>
                  <a:latin typeface="Comic Sans MS" pitchFamily="-112" charset="0"/>
                  <a:ea typeface="+mn-ea"/>
                  <a:cs typeface="+mn-cs"/>
                </a:rPr>
                <a:t> Olive </a:t>
              </a:r>
              <a:r>
                <a:rPr lang="en-US" b="1" dirty="0" err="1">
                  <a:solidFill>
                    <a:srgbClr val="FFFF00"/>
                  </a:solidFill>
                  <a:latin typeface="Comic Sans MS" pitchFamily="-112" charset="0"/>
                  <a:ea typeface="+mn-ea"/>
                  <a:cs typeface="+mn-cs"/>
                </a:rPr>
                <a:t>Mual</a:t>
              </a:r>
              <a:endParaRPr lang="en-US" b="1" dirty="0">
                <a:solidFill>
                  <a:srgbClr val="FFFF00"/>
                </a:solidFill>
                <a:latin typeface="Comic Sans MS" pitchFamily="-112" charset="0"/>
                <a:ea typeface="+mn-ea"/>
                <a:cs typeface="+mn-cs"/>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5"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
        <p:nvSpPr>
          <p:cNvPr id="81957"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1958"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1959" name="Group 115"/>
          <p:cNvGrpSpPr>
            <a:grpSpLocks/>
          </p:cNvGrpSpPr>
          <p:nvPr/>
        </p:nvGrpSpPr>
        <p:grpSpPr bwMode="auto">
          <a:xfrm>
            <a:off x="8018463" y="3436938"/>
            <a:ext cx="981075" cy="1843087"/>
            <a:chOff x="5051" y="2165"/>
            <a:chExt cx="618" cy="1161"/>
          </a:xfrm>
        </p:grpSpPr>
        <p:grpSp>
          <p:nvGrpSpPr>
            <p:cNvPr id="81966" name="Group 116"/>
            <p:cNvGrpSpPr>
              <a:grpSpLocks/>
            </p:cNvGrpSpPr>
            <p:nvPr/>
          </p:nvGrpSpPr>
          <p:grpSpPr bwMode="auto">
            <a:xfrm>
              <a:off x="5051" y="2165"/>
              <a:ext cx="618" cy="1161"/>
              <a:chOff x="5051" y="2165"/>
              <a:chExt cx="618" cy="1161"/>
            </a:xfrm>
          </p:grpSpPr>
          <p:sp>
            <p:nvSpPr>
              <p:cNvPr id="81968"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9"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70"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71"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2"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3"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4"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Rectangle 13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81967"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1962"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solidFill>
                    <a:schemeClr val="tx1"/>
                  </a:solidFill>
                  <a:latin typeface="Comic Sans MS" pitchFamily="-112" charset="0"/>
                  <a:ea typeface="+mn-ea"/>
                  <a:cs typeface="+mn-cs"/>
                </a:rPr>
                <a:t>Biak Inn </a:t>
              </a:r>
              <a:r>
                <a:rPr lang="en-US" b="1" dirty="0" err="1">
                  <a:solidFill>
                    <a:schemeClr val="tx1"/>
                  </a:solidFill>
                  <a:latin typeface="Comic Sans MS" pitchFamily="-112" charset="0"/>
                  <a:ea typeface="+mn-ea"/>
                  <a:cs typeface="+mn-cs"/>
                </a:rPr>
                <a:t>Mual</a:t>
              </a:r>
              <a:endParaRPr lang="en-US" b="1" dirty="0">
                <a:solidFill>
                  <a:schemeClr val="tx1"/>
                </a:solidFill>
                <a:latin typeface="Comic Sans MS" pitchFamily="-112" charset="0"/>
                <a:ea typeface="+mn-ea"/>
                <a:cs typeface="+mn-cs"/>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ea typeface="ＭＳ Ｐゴシック" charset="0"/>
                <a:cs typeface="ＭＳ Ｐゴシック" charset="0"/>
              </a:rPr>
              <a:t>MILIM BIAKNA!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397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397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3972"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8397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8397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7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3979" name="Group 14"/>
          <p:cNvGrpSpPr>
            <a:grpSpLocks/>
          </p:cNvGrpSpPr>
          <p:nvPr/>
        </p:nvGrpSpPr>
        <p:grpSpPr bwMode="auto">
          <a:xfrm>
            <a:off x="901700" y="2603500"/>
            <a:ext cx="2201863" cy="1765300"/>
            <a:chOff x="568" y="1640"/>
            <a:chExt cx="1387" cy="1112"/>
          </a:xfrm>
        </p:grpSpPr>
        <p:grpSp>
          <p:nvGrpSpPr>
            <p:cNvPr id="84061"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406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6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LEILU    LEITAW</a:t>
            </a:r>
          </a:p>
        </p:txBody>
      </p:sp>
      <p:sp>
        <p:nvSpPr>
          <p:cNvPr id="53659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ISRAEL  JUDAH</a:t>
            </a:r>
          </a:p>
        </p:txBody>
      </p:sp>
      <p:sp>
        <p:nvSpPr>
          <p:cNvPr id="8398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8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5"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116638" y="2159000"/>
            <a:ext cx="306387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a:t>
            </a:r>
            <a:r>
              <a:rPr lang="en-US" b="1" i="1" dirty="0" err="1">
                <a:solidFill>
                  <a:schemeClr val="tx1"/>
                </a:solidFill>
                <a:latin typeface="Helvetica" pitchFamily="-112" charset="0"/>
                <a:ea typeface="+mn-ea"/>
                <a:cs typeface="+mn-cs"/>
              </a:rPr>
              <a:t>Khangt</a:t>
            </a:r>
            <a:r>
              <a:rPr lang="en-US" b="1" i="1" dirty="0">
                <a:solidFill>
                  <a:schemeClr val="tx1"/>
                </a:solidFill>
                <a:latin typeface="Helvetica" pitchFamily="-112" charset="0"/>
                <a:ea typeface="+mn-ea"/>
                <a:cs typeface="+mn-cs"/>
              </a:rPr>
              <a:t> 17:3-15</a:t>
            </a:r>
          </a:p>
        </p:txBody>
      </p:sp>
      <p:sp>
        <p:nvSpPr>
          <p:cNvPr id="536615" name="Rectangle 39"/>
          <p:cNvSpPr>
            <a:spLocks noChangeArrowheads="1"/>
          </p:cNvSpPr>
          <p:nvPr/>
        </p:nvSpPr>
        <p:spPr bwMode="auto">
          <a:xfrm>
            <a:off x="3173413" y="1781175"/>
            <a:ext cx="2900362"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83998"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12:25 pan 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4003" name="Group 116"/>
          <p:cNvGrpSpPr>
            <a:grpSpLocks/>
          </p:cNvGrpSpPr>
          <p:nvPr/>
        </p:nvGrpSpPr>
        <p:grpSpPr bwMode="auto">
          <a:xfrm>
            <a:off x="8018463" y="3436938"/>
            <a:ext cx="981075" cy="1843087"/>
            <a:chOff x="5051" y="2165"/>
            <a:chExt cx="618" cy="1161"/>
          </a:xfrm>
        </p:grpSpPr>
        <p:grpSp>
          <p:nvGrpSpPr>
            <p:cNvPr id="84042" name="Group 117"/>
            <p:cNvGrpSpPr>
              <a:grpSpLocks/>
            </p:cNvGrpSpPr>
            <p:nvPr/>
          </p:nvGrpSpPr>
          <p:grpSpPr bwMode="auto">
            <a:xfrm>
              <a:off x="5051" y="2165"/>
              <a:ext cx="618" cy="1161"/>
              <a:chOff x="5051" y="2165"/>
              <a:chExt cx="618" cy="1161"/>
            </a:xfrm>
          </p:grpSpPr>
          <p:sp>
            <p:nvSpPr>
              <p:cNvPr id="84044"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45"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46"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47"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8"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49"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50"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1"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2"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3"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4"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5"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6"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7"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8"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9"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0"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84043"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9175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84005" name="Rectangle 138"/>
          <p:cNvSpPr>
            <a:spLocks noChangeArrowheads="1"/>
          </p:cNvSpPr>
          <p:nvPr/>
        </p:nvSpPr>
        <p:spPr bwMode="auto">
          <a:xfrm>
            <a:off x="8032750" y="3973513"/>
            <a:ext cx="9794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Leitlu       Leitaw</a:t>
            </a:r>
          </a:p>
        </p:txBody>
      </p:sp>
      <p:grpSp>
        <p:nvGrpSpPr>
          <p:cNvPr id="84006" name="Group 143"/>
          <p:cNvGrpSpPr>
            <a:grpSpLocks/>
          </p:cNvGrpSpPr>
          <p:nvPr/>
        </p:nvGrpSpPr>
        <p:grpSpPr bwMode="auto">
          <a:xfrm>
            <a:off x="8061325" y="4151313"/>
            <a:ext cx="931863" cy="377825"/>
            <a:chOff x="5078" y="2615"/>
            <a:chExt cx="587" cy="238"/>
          </a:xfrm>
        </p:grpSpPr>
        <p:sp>
          <p:nvSpPr>
            <p:cNvPr id="84039"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4040"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4041" name="Rectangle 14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07"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08"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84010"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4012"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en-US" sz="3600" b="1" i="1">
                <a:latin typeface="Helvetica" charset="0"/>
                <a:ea typeface="ＭＳ Ｐゴシック" charset="0"/>
                <a:cs typeface="Helvetica" charset="0"/>
              </a:rPr>
              <a:t>Solomon khit...</a:t>
            </a:r>
          </a:p>
        </p:txBody>
      </p:sp>
      <p:grpSp>
        <p:nvGrpSpPr>
          <p:cNvPr id="84014" name="Group 113"/>
          <p:cNvGrpSpPr>
            <a:grpSpLocks/>
          </p:cNvGrpSpPr>
          <p:nvPr/>
        </p:nvGrpSpPr>
        <p:grpSpPr bwMode="auto">
          <a:xfrm>
            <a:off x="6083300" y="1136650"/>
            <a:ext cx="1289050" cy="1435100"/>
            <a:chOff x="1084" y="711"/>
            <a:chExt cx="2950" cy="2769"/>
          </a:xfrm>
        </p:grpSpPr>
        <p:grpSp>
          <p:nvGrpSpPr>
            <p:cNvPr id="84027" name="Group 114"/>
            <p:cNvGrpSpPr>
              <a:grpSpLocks/>
            </p:cNvGrpSpPr>
            <p:nvPr/>
          </p:nvGrpSpPr>
          <p:grpSpPr bwMode="auto">
            <a:xfrm>
              <a:off x="1084" y="711"/>
              <a:ext cx="2950" cy="2769"/>
              <a:chOff x="2707" y="548"/>
              <a:chExt cx="2950" cy="2769"/>
            </a:xfrm>
          </p:grpSpPr>
          <p:grpSp>
            <p:nvGrpSpPr>
              <p:cNvPr id="84033" name="Group 115"/>
              <p:cNvGrpSpPr>
                <a:grpSpLocks/>
              </p:cNvGrpSpPr>
              <p:nvPr/>
            </p:nvGrpSpPr>
            <p:grpSpPr bwMode="auto">
              <a:xfrm>
                <a:off x="3180" y="1046"/>
                <a:ext cx="2105" cy="1421"/>
                <a:chOff x="578" y="2316"/>
                <a:chExt cx="2105" cy="1421"/>
              </a:xfrm>
            </p:grpSpPr>
            <p:sp>
              <p:nvSpPr>
                <p:cNvPr id="8403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3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3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28"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29"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30"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31"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32"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4015" name="Group 113"/>
          <p:cNvGrpSpPr>
            <a:grpSpLocks/>
          </p:cNvGrpSpPr>
          <p:nvPr/>
        </p:nvGrpSpPr>
        <p:grpSpPr bwMode="auto">
          <a:xfrm>
            <a:off x="6083300" y="3154363"/>
            <a:ext cx="1289050" cy="1435100"/>
            <a:chOff x="1084" y="711"/>
            <a:chExt cx="2950" cy="2769"/>
          </a:xfrm>
        </p:grpSpPr>
        <p:grpSp>
          <p:nvGrpSpPr>
            <p:cNvPr id="84017" name="Group 114"/>
            <p:cNvGrpSpPr>
              <a:grpSpLocks/>
            </p:cNvGrpSpPr>
            <p:nvPr/>
          </p:nvGrpSpPr>
          <p:grpSpPr bwMode="auto">
            <a:xfrm>
              <a:off x="1084" y="711"/>
              <a:ext cx="2950" cy="2769"/>
              <a:chOff x="2707" y="548"/>
              <a:chExt cx="2950" cy="2769"/>
            </a:xfrm>
          </p:grpSpPr>
          <p:grpSp>
            <p:nvGrpSpPr>
              <p:cNvPr id="84023" name="Group 115"/>
              <p:cNvGrpSpPr>
                <a:grpSpLocks/>
              </p:cNvGrpSpPr>
              <p:nvPr/>
            </p:nvGrpSpPr>
            <p:grpSpPr bwMode="auto">
              <a:xfrm>
                <a:off x="3180" y="1046"/>
                <a:ext cx="2105" cy="1421"/>
                <a:chOff x="578" y="2316"/>
                <a:chExt cx="2105" cy="1421"/>
              </a:xfrm>
            </p:grpSpPr>
            <p:sp>
              <p:nvSpPr>
                <p:cNvPr id="8402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2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2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18"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19"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20"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21"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22"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22" name="Text Box 95"/>
          <p:cNvSpPr txBox="1">
            <a:spLocks noChangeArrowheads="1"/>
          </p:cNvSpPr>
          <p:nvPr/>
        </p:nvSpPr>
        <p:spPr bwMode="auto">
          <a:xfrm>
            <a:off x="6248400" y="1376363"/>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 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12:25 pan 14:31</a:t>
            </a:r>
          </a:p>
        </p:txBody>
      </p:sp>
      <p:pic>
        <p:nvPicPr>
          <p:cNvPr id="860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6071"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2"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144712"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solidFill>
                  <a:srgbClr val="FAFD00"/>
                </a:solidFill>
                <a:latin typeface="Times" pitchFamily="-112" charset="0"/>
                <a:ea typeface="+mn-ea"/>
                <a:cs typeface="+mn-cs"/>
              </a:rPr>
              <a:t>NAMPI 10 </a:t>
            </a: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697" name="Rectangle 17"/>
            <p:cNvSpPr>
              <a:spLocks noChangeArrowheads="1"/>
            </p:cNvSpPr>
            <p:nvPr/>
          </p:nvSpPr>
          <p:spPr bwMode="auto">
            <a:xfrm>
              <a:off x="1261" y="149"/>
              <a:ext cx="4403" cy="74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3600" b="1" dirty="0">
                  <a:solidFill>
                    <a:srgbClr val="FF5008"/>
                  </a:solidFill>
                  <a:latin typeface="Times" charset="0"/>
                  <a:ea typeface="ＭＳ Ｐゴシック" charset="-128"/>
                  <a:cs typeface="ＭＳ Ｐゴシック" charset="-128"/>
                </a:rPr>
                <a:t>SAKLAM  KUMPI  GAM:</a:t>
              </a:r>
            </a:p>
            <a:p>
              <a:pPr>
                <a:defRPr/>
              </a:pPr>
              <a:r>
                <a:rPr lang="en-US" sz="3600" b="1" dirty="0">
                  <a:solidFill>
                    <a:srgbClr val="FF5008"/>
                  </a:solidFill>
                  <a:latin typeface="Times" charset="0"/>
                  <a:ea typeface="ＭＳ Ｐゴシック" charset="-128"/>
                  <a:cs typeface="ＭＳ Ｐゴシック" charset="-128"/>
                </a:rPr>
                <a:t>                     </a:t>
              </a:r>
              <a:r>
                <a:rPr lang="en-US" sz="3600" b="1" dirty="0">
                  <a:solidFill>
                    <a:srgbClr val="1A0004"/>
                  </a:solidFill>
                  <a:latin typeface="Times" charset="0"/>
                  <a:ea typeface="ＭＳ Ｐゴシック" charset="-128"/>
                  <a:cs typeface="ＭＳ Ｐゴシック" charset="-128"/>
                </a:rPr>
                <a:t>ISRAEL</a:t>
              </a:r>
            </a:p>
          </p:txBody>
        </p:sp>
      </p:grpSp>
      <p:sp>
        <p:nvSpPr>
          <p:cNvPr id="455699" name="Rectangle 19"/>
          <p:cNvSpPr>
            <a:spLocks noChangeArrowheads="1"/>
          </p:cNvSpPr>
          <p:nvPr/>
        </p:nvSpPr>
        <p:spPr bwMode="auto">
          <a:xfrm>
            <a:off x="555625" y="4275138"/>
            <a:ext cx="19399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solidFill>
                  <a:srgbClr val="FAFD00"/>
                </a:solidFill>
                <a:latin typeface="Times" pitchFamily="-112" charset="0"/>
                <a:ea typeface="+mn-ea"/>
                <a:cs typeface="+mn-cs"/>
              </a:rPr>
              <a:t>NAMPI 2 </a:t>
            </a: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ＭＳ Ｐゴシック" charset="-128"/>
                  <a:cs typeface="ＭＳ Ｐゴシック" charset="-128"/>
                </a:rPr>
                <a:t>KHANGLAM  KUMPI  GAM:</a:t>
              </a:r>
            </a:p>
            <a:p>
              <a:pPr>
                <a:defRPr/>
              </a:pPr>
              <a:r>
                <a:rPr lang="en-US" sz="3600" b="1" dirty="0">
                  <a:solidFill>
                    <a:srgbClr val="FF5008"/>
                  </a:solidFill>
                  <a:latin typeface="Times" charset="0"/>
                  <a:ea typeface="ＭＳ Ｐゴシック" charset="-128"/>
                  <a:cs typeface="ＭＳ Ｐゴシック" charset="-128"/>
                </a:rPr>
                <a:t>                     </a:t>
              </a:r>
              <a:r>
                <a:rPr lang="en-US" sz="3600" b="1" dirty="0">
                  <a:solidFill>
                    <a:srgbClr val="1A0004"/>
                  </a:solidFill>
                  <a:latin typeface="Times" charset="0"/>
                  <a:ea typeface="ＭＳ Ｐゴシック" charset="-128"/>
                  <a:cs typeface="ＭＳ Ｐゴシック" charset="-128"/>
                </a:rPr>
                <a:t>JUDAH</a:t>
              </a: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latin typeface="Comic Sans MS" pitchFamily="-112" charset="0"/>
                <a:ea typeface="+mn-ea"/>
                <a:cs typeface="+mn-cs"/>
              </a:rPr>
              <a:t>SAMARIA</a:t>
            </a: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latin typeface="Comic Sans MS" pitchFamily="-112" charset="0"/>
                <a:ea typeface="+mn-ea"/>
                <a:cs typeface="+mn-cs"/>
              </a:rPr>
              <a:t>JERUSALEM</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6032" name="Group 120"/>
          <p:cNvGrpSpPr>
            <a:grpSpLocks/>
          </p:cNvGrpSpPr>
          <p:nvPr/>
        </p:nvGrpSpPr>
        <p:grpSpPr bwMode="auto">
          <a:xfrm>
            <a:off x="8018463" y="3436938"/>
            <a:ext cx="981075" cy="1843087"/>
            <a:chOff x="5051" y="2165"/>
            <a:chExt cx="618" cy="1161"/>
          </a:xfrm>
        </p:grpSpPr>
        <p:grpSp>
          <p:nvGrpSpPr>
            <p:cNvPr id="86047" name="Group 121"/>
            <p:cNvGrpSpPr>
              <a:grpSpLocks/>
            </p:cNvGrpSpPr>
            <p:nvPr/>
          </p:nvGrpSpPr>
          <p:grpSpPr bwMode="auto">
            <a:xfrm>
              <a:off x="5051" y="2165"/>
              <a:ext cx="618" cy="1161"/>
              <a:chOff x="5051" y="2165"/>
              <a:chExt cx="618" cy="1161"/>
            </a:xfrm>
          </p:grpSpPr>
          <p:sp>
            <p:nvSpPr>
              <p:cNvPr id="86049"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50"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51"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52"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3"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4"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5"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4"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5" name="Rectangle 138"/>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86048"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95350"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KIMtam•• </a:t>
            </a:r>
          </a:p>
        </p:txBody>
      </p:sp>
      <p:sp>
        <p:nvSpPr>
          <p:cNvPr id="86034" name="Rectangle 142"/>
          <p:cNvSpPr>
            <a:spLocks noChangeArrowheads="1"/>
          </p:cNvSpPr>
          <p:nvPr/>
        </p:nvSpPr>
        <p:spPr bwMode="auto">
          <a:xfrm>
            <a:off x="8032750" y="3973513"/>
            <a:ext cx="946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8603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6037" name="Group 147"/>
          <p:cNvGrpSpPr>
            <a:grpSpLocks/>
          </p:cNvGrpSpPr>
          <p:nvPr/>
        </p:nvGrpSpPr>
        <p:grpSpPr bwMode="auto">
          <a:xfrm>
            <a:off x="8061325" y="4151313"/>
            <a:ext cx="931863" cy="377825"/>
            <a:chOff x="5078" y="2615"/>
            <a:chExt cx="587" cy="238"/>
          </a:xfrm>
        </p:grpSpPr>
        <p:sp>
          <p:nvSpPr>
            <p:cNvPr id="86044"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6045"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6046" name="Rectangle 15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sp>
        <p:nvSpPr>
          <p:cNvPr id="86039"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6040"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en-US" sz="2400" i="1">
                <a:latin typeface="Times" charset="0"/>
                <a:ea typeface="ＭＳ Ｐゴシック" charset="0"/>
                <a:cs typeface="ＭＳ Ｐゴシック" charset="0"/>
              </a:rPr>
              <a:t>Kumpi Gam Kitam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806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806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8068"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8806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8807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807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8075" name="Group 14"/>
          <p:cNvGrpSpPr>
            <a:grpSpLocks/>
          </p:cNvGrpSpPr>
          <p:nvPr/>
        </p:nvGrpSpPr>
        <p:grpSpPr bwMode="auto">
          <a:xfrm>
            <a:off x="901700" y="2603500"/>
            <a:ext cx="2201863" cy="1765300"/>
            <a:chOff x="568" y="1640"/>
            <a:chExt cx="1387" cy="1112"/>
          </a:xfrm>
        </p:grpSpPr>
        <p:grpSp>
          <p:nvGrpSpPr>
            <p:cNvPr id="88155"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815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5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8807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SAK      KHANG</a:t>
            </a:r>
          </a:p>
        </p:txBody>
      </p:sp>
      <p:sp>
        <p:nvSpPr>
          <p:cNvPr id="8807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88078"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9"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89"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0"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1"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092825" y="2247900"/>
            <a:ext cx="306228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a:t>
            </a:r>
            <a:r>
              <a:rPr lang="en-US" b="1" i="1" dirty="0" err="1">
                <a:solidFill>
                  <a:schemeClr val="tx1"/>
                </a:solidFill>
                <a:latin typeface="Helvetica" pitchFamily="-112" charset="0"/>
                <a:ea typeface="+mn-ea"/>
                <a:cs typeface="+mn-cs"/>
              </a:rPr>
              <a:t>Khangt</a:t>
            </a:r>
            <a:r>
              <a:rPr lang="en-US" b="1" i="1" dirty="0">
                <a:solidFill>
                  <a:schemeClr val="tx1"/>
                </a:solidFill>
                <a:latin typeface="Helvetica" pitchFamily="-112" charset="0"/>
                <a:ea typeface="+mn-ea"/>
                <a:cs typeface="+mn-cs"/>
              </a:rPr>
              <a:t> 17:3-15</a:t>
            </a:r>
          </a:p>
        </p:txBody>
      </p:sp>
      <p:sp>
        <p:nvSpPr>
          <p:cNvPr id="456746" name="Rectangle 42"/>
          <p:cNvSpPr>
            <a:spLocks noChangeArrowheads="1"/>
          </p:cNvSpPr>
          <p:nvPr/>
        </p:nvSpPr>
        <p:spPr bwMode="auto">
          <a:xfrm>
            <a:off x="3173413" y="1781175"/>
            <a:ext cx="3140075"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88094"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5"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1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17-22; Isaiah pan </a:t>
            </a:r>
            <a:r>
              <a:rPr lang="en-US" sz="1600" b="1" dirty="0" err="1">
                <a:solidFill>
                  <a:schemeClr val="tx1"/>
                </a:solidFill>
                <a:latin typeface="Comic Sans MS" pitchFamily="-112" charset="0"/>
                <a:ea typeface="+mn-ea"/>
                <a:cs typeface="+mn-cs"/>
              </a:rPr>
              <a:t>Malakhi</a:t>
            </a:r>
            <a:endParaRPr lang="en-US" sz="1600" b="1" dirty="0">
              <a:solidFill>
                <a:schemeClr val="tx1"/>
              </a:solidFill>
              <a:latin typeface="Comic Sans MS" pitchFamily="-112" charset="0"/>
              <a:ea typeface="+mn-ea"/>
              <a:cs typeface="+mn-cs"/>
            </a:endParaRPr>
          </a:p>
        </p:txBody>
      </p:sp>
      <p:grpSp>
        <p:nvGrpSpPr>
          <p:cNvPr id="88097" name="Group 105"/>
          <p:cNvGrpSpPr>
            <a:grpSpLocks/>
          </p:cNvGrpSpPr>
          <p:nvPr/>
        </p:nvGrpSpPr>
        <p:grpSpPr bwMode="auto">
          <a:xfrm>
            <a:off x="8018463" y="3436938"/>
            <a:ext cx="981075" cy="1843087"/>
            <a:chOff x="5051" y="2165"/>
            <a:chExt cx="618" cy="1161"/>
          </a:xfrm>
        </p:grpSpPr>
        <p:sp>
          <p:nvSpPr>
            <p:cNvPr id="8813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3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14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4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4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4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5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5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5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5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54"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88098"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98742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•••KITAMIT ••• </a:t>
            </a:r>
          </a:p>
        </p:txBody>
      </p:sp>
      <p:sp>
        <p:nvSpPr>
          <p:cNvPr id="88100" name="Rectangle 126"/>
          <p:cNvSpPr>
            <a:spLocks noChangeArrowheads="1"/>
          </p:cNvSpPr>
          <p:nvPr/>
        </p:nvSpPr>
        <p:spPr bwMode="auto">
          <a:xfrm>
            <a:off x="8032750" y="3973513"/>
            <a:ext cx="946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56833" name="Rectangle 129"/>
          <p:cNvSpPr>
            <a:spLocks noChangeArrowheads="1"/>
          </p:cNvSpPr>
          <p:nvPr/>
        </p:nvSpPr>
        <p:spPr bwMode="auto">
          <a:xfrm>
            <a:off x="8002588" y="4483100"/>
            <a:ext cx="839787"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PROPHET TE</a:t>
            </a:r>
          </a:p>
        </p:txBody>
      </p:sp>
      <p:sp>
        <p:nvSpPr>
          <p:cNvPr id="88102"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3"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Comic Sans MS" charset="0"/>
            </a:endParaRPr>
          </a:p>
        </p:txBody>
      </p:sp>
      <p:grpSp>
        <p:nvGrpSpPr>
          <p:cNvPr id="88104" name="Group 133"/>
          <p:cNvGrpSpPr>
            <a:grpSpLocks/>
          </p:cNvGrpSpPr>
          <p:nvPr/>
        </p:nvGrpSpPr>
        <p:grpSpPr bwMode="auto">
          <a:xfrm>
            <a:off x="8061325" y="4151313"/>
            <a:ext cx="931863" cy="377825"/>
            <a:chOff x="5078" y="2615"/>
            <a:chExt cx="587" cy="238"/>
          </a:xfrm>
        </p:grpSpPr>
        <p:sp>
          <p:nvSpPr>
            <p:cNvPr id="88135"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8136"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8137" name="Rectangle 136"/>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sp>
        <p:nvSpPr>
          <p:cNvPr id="88106"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8108" name="Group 96"/>
          <p:cNvGrpSpPr>
            <a:grpSpLocks/>
          </p:cNvGrpSpPr>
          <p:nvPr/>
        </p:nvGrpSpPr>
        <p:grpSpPr bwMode="auto">
          <a:xfrm>
            <a:off x="519113" y="117475"/>
            <a:ext cx="854075" cy="1720850"/>
            <a:chOff x="519113" y="312738"/>
            <a:chExt cx="854075" cy="1910769"/>
          </a:xfrm>
        </p:grpSpPr>
        <p:sp>
          <p:nvSpPr>
            <p:cNvPr id="98" name="Rectangle 9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en-US" sz="2800" b="1" i="1" dirty="0" smtClean="0">
                <a:solidFill>
                  <a:schemeClr val="accent1"/>
                </a:solidFill>
                <a:ea typeface="ＭＳ Ｐゴシック" charset="-128"/>
              </a:rPr>
              <a:t> PROPHET TE</a:t>
            </a:r>
            <a:endParaRPr lang="en-US" dirty="0" smtClean="0">
              <a:ea typeface="ＭＳ Ｐゴシック" charset="-128"/>
            </a:endParaRPr>
          </a:p>
        </p:txBody>
      </p:sp>
      <p:grpSp>
        <p:nvGrpSpPr>
          <p:cNvPr id="88110" name="Group 113"/>
          <p:cNvGrpSpPr>
            <a:grpSpLocks/>
          </p:cNvGrpSpPr>
          <p:nvPr/>
        </p:nvGrpSpPr>
        <p:grpSpPr bwMode="auto">
          <a:xfrm>
            <a:off x="6083300" y="1136650"/>
            <a:ext cx="1289050" cy="1435100"/>
            <a:chOff x="1084" y="711"/>
            <a:chExt cx="2950" cy="2769"/>
          </a:xfrm>
        </p:grpSpPr>
        <p:grpSp>
          <p:nvGrpSpPr>
            <p:cNvPr id="88123" name="Group 114"/>
            <p:cNvGrpSpPr>
              <a:grpSpLocks/>
            </p:cNvGrpSpPr>
            <p:nvPr/>
          </p:nvGrpSpPr>
          <p:grpSpPr bwMode="auto">
            <a:xfrm>
              <a:off x="1084" y="711"/>
              <a:ext cx="2950" cy="2769"/>
              <a:chOff x="2707" y="548"/>
              <a:chExt cx="2950" cy="2769"/>
            </a:xfrm>
          </p:grpSpPr>
          <p:grpSp>
            <p:nvGrpSpPr>
              <p:cNvPr id="88129" name="Group 115"/>
              <p:cNvGrpSpPr>
                <a:grpSpLocks/>
              </p:cNvGrpSpPr>
              <p:nvPr/>
            </p:nvGrpSpPr>
            <p:grpSpPr bwMode="auto">
              <a:xfrm>
                <a:off x="3180" y="1046"/>
                <a:ext cx="2105" cy="1421"/>
                <a:chOff x="578" y="2316"/>
                <a:chExt cx="2105" cy="1421"/>
              </a:xfrm>
            </p:grpSpPr>
            <p:sp>
              <p:nvSpPr>
                <p:cNvPr id="8813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3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3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24"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25"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26"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27"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28"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8111" name="Group 113"/>
          <p:cNvGrpSpPr>
            <a:grpSpLocks/>
          </p:cNvGrpSpPr>
          <p:nvPr/>
        </p:nvGrpSpPr>
        <p:grpSpPr bwMode="auto">
          <a:xfrm>
            <a:off x="6083300" y="3154363"/>
            <a:ext cx="1289050" cy="1435100"/>
            <a:chOff x="1084" y="711"/>
            <a:chExt cx="2950" cy="2769"/>
          </a:xfrm>
        </p:grpSpPr>
        <p:grpSp>
          <p:nvGrpSpPr>
            <p:cNvPr id="88113" name="Group 114"/>
            <p:cNvGrpSpPr>
              <a:grpSpLocks/>
            </p:cNvGrpSpPr>
            <p:nvPr/>
          </p:nvGrpSpPr>
          <p:grpSpPr bwMode="auto">
            <a:xfrm>
              <a:off x="1084" y="711"/>
              <a:ext cx="2950" cy="2769"/>
              <a:chOff x="2707" y="548"/>
              <a:chExt cx="2950" cy="2769"/>
            </a:xfrm>
          </p:grpSpPr>
          <p:grpSp>
            <p:nvGrpSpPr>
              <p:cNvPr id="88119" name="Group 115"/>
              <p:cNvGrpSpPr>
                <a:grpSpLocks/>
              </p:cNvGrpSpPr>
              <p:nvPr/>
            </p:nvGrpSpPr>
            <p:grpSpPr bwMode="auto">
              <a:xfrm>
                <a:off x="3180" y="1046"/>
                <a:ext cx="2105" cy="1421"/>
                <a:chOff x="578" y="2316"/>
                <a:chExt cx="2105" cy="1421"/>
              </a:xfrm>
            </p:grpSpPr>
            <p:sp>
              <p:nvSpPr>
                <p:cNvPr id="8812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2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2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14"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15"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16"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17"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18"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8" name="Text Box 95"/>
          <p:cNvSpPr txBox="1">
            <a:spLocks noChangeArrowheads="1"/>
          </p:cNvSpPr>
          <p:nvPr/>
        </p:nvSpPr>
        <p:spPr bwMode="auto">
          <a:xfrm>
            <a:off x="6248400" y="1376363"/>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 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latin typeface="Comic Sans MS" charset="0"/>
            </a:endParaRPr>
          </a:p>
        </p:txBody>
      </p:sp>
      <p:sp>
        <p:nvSpPr>
          <p:cNvPr id="90116"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66FF"/>
                </a:solidFill>
                <a:latin typeface="Times" charset="0"/>
              </a:rPr>
              <a:t> </a:t>
            </a:r>
            <a:r>
              <a:rPr lang="en-US" sz="2400" b="1">
                <a:solidFill>
                  <a:srgbClr val="0066FF"/>
                </a:solidFill>
                <a:latin typeface="Times" charset="0"/>
              </a:rPr>
              <a:t>KUMPI TE</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800225" cy="396875"/>
          </a:xfrm>
          <a:prstGeom prst="rect">
            <a:avLst/>
          </a:prstGeom>
          <a:noFill/>
          <a:ln>
            <a:noFill/>
          </a:ln>
          <a:effectLst>
            <a:outerShdw blurRad="63500" dist="57501" dir="1676261"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dirty="0" err="1">
                <a:solidFill>
                  <a:srgbClr val="0066FF"/>
                </a:solidFill>
                <a:latin typeface="Times" pitchFamily="-112" charset="0"/>
                <a:ea typeface="+mn-ea"/>
                <a:cs typeface="+mn-cs"/>
              </a:rPr>
              <a:t>kim</a:t>
            </a:r>
            <a:r>
              <a:rPr lang="en-US" sz="2000" b="1" dirty="0">
                <a:solidFill>
                  <a:srgbClr val="0066FF"/>
                </a:solidFill>
                <a:latin typeface="Times" pitchFamily="-112" charset="0"/>
                <a:ea typeface="+mn-ea"/>
                <a:cs typeface="+mn-cs"/>
              </a:rPr>
              <a:t>.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0120" name="Rectangle 9"/>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0123"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LEILU     LEITAW</a:t>
            </a:r>
          </a:p>
        </p:txBody>
      </p:sp>
      <p:sp>
        <p:nvSpPr>
          <p:cNvPr id="90124" name="Rectangle 13"/>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ISRAEL  JUDAH</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73413" y="1781175"/>
            <a:ext cx="31432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0"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p:cNvSpPr>
            <a:spLocks noChangeArrowheads="1"/>
          </p:cNvSpPr>
          <p:nvPr/>
        </p:nvSpPr>
        <p:spPr bwMode="auto">
          <a:xfrm>
            <a:off x="2360613" y="3470275"/>
            <a:ext cx="4151312" cy="828675"/>
          </a:xfrm>
          <a:prstGeom prst="rect">
            <a:avLst/>
          </a:prstGeom>
          <a:noFill/>
          <a:ln w="12700">
            <a:noFill/>
            <a:miter lim="800000"/>
            <a:headEnd/>
            <a:tailEnd/>
          </a:ln>
          <a:effectLst/>
        </p:spPr>
        <p:txBody>
          <a:bodyPr wrap="none" lIns="90487" tIns="44450" rIns="90487" bIns="44450">
            <a:spAutoFit/>
          </a:bodyPr>
          <a:lstStyle/>
          <a:p>
            <a:pPr>
              <a:defRPr/>
            </a:pPr>
            <a:r>
              <a:rPr lang="en-US" sz="4800" b="1" i="1" dirty="0">
                <a:solidFill>
                  <a:srgbClr val="20E8FA"/>
                </a:solidFill>
                <a:effectLst>
                  <a:outerShdw blurRad="38100" dist="38100" dir="2700000" algn="tl">
                    <a:srgbClr val="000000"/>
                  </a:outerShdw>
                </a:effectLst>
                <a:latin typeface="Times" charset="0"/>
                <a:ea typeface="ＭＳ Ｐゴシック" charset="-128"/>
                <a:cs typeface="+mn-cs"/>
              </a:rPr>
              <a:t> PROPHET TE</a:t>
            </a:r>
            <a:endParaRPr lang="en-US" sz="4800" b="1" i="1" dirty="0">
              <a:solidFill>
                <a:schemeClr val="accent1"/>
              </a:solidFill>
              <a:effectLst>
                <a:outerShdw blurRad="38100" dist="38100" dir="2700000" algn="tl">
                  <a:srgbClr val="000000"/>
                </a:outerShdw>
              </a:effectLst>
              <a:latin typeface="Times" charset="0"/>
              <a:ea typeface="ＭＳ Ｐゴシック" charset="-128"/>
              <a:cs typeface="+mn-cs"/>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ISAIAH</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JEREMIAH</a:t>
            </a: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DANIEL</a:t>
            </a: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EZEKIEL</a:t>
            </a: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HOSEA</a:t>
            </a: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JOEL</a:t>
            </a: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AMOS</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OBADIAH</a:t>
            </a: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i="1" smtClean="0">
                <a:solidFill>
                  <a:srgbClr val="FFFF00"/>
                </a:solidFill>
                <a:latin typeface="Comic Sans MS" charset="0"/>
              </a:rPr>
              <a:t>JONAH…</a:t>
            </a: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MICAH</a:t>
            </a: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NAHUM</a:t>
            </a: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HABAKKUK</a:t>
            </a: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ZEPHANIAH</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HAGGAI</a:t>
            </a: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ZECHARIAH</a:t>
            </a: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dirty="0">
                <a:solidFill>
                  <a:srgbClr val="FFFF00"/>
                </a:solidFill>
                <a:latin typeface="Comic Sans MS" pitchFamily="-112" charset="0"/>
                <a:ea typeface="+mn-ea"/>
                <a:cs typeface="+mn-cs"/>
              </a:rPr>
              <a:t>MALAKHI</a:t>
            </a: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ELIJAH</a:t>
            </a: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latin typeface="Comic Sans MS" pitchFamily="-112" charset="0"/>
                <a:ea typeface="+mn-ea"/>
                <a:cs typeface="+mn-cs"/>
              </a:rPr>
              <a:t>ELISHA</a:t>
            </a: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Isaiah pan </a:t>
            </a:r>
            <a:r>
              <a:rPr lang="en-US" sz="1600" b="1" dirty="0" err="1">
                <a:solidFill>
                  <a:schemeClr val="tx1"/>
                </a:solidFill>
                <a:latin typeface="Comic Sans MS" pitchFamily="-112" charset="0"/>
                <a:ea typeface="+mn-ea"/>
                <a:cs typeface="+mn-cs"/>
              </a:rPr>
              <a:t>Malakhi</a:t>
            </a:r>
            <a:endParaRPr lang="en-US" sz="1600" b="1" dirty="0">
              <a:solidFill>
                <a:schemeClr val="tx1"/>
              </a:solidFill>
              <a:latin typeface="Comic Sans MS" pitchFamily="-112" charset="0"/>
              <a:ea typeface="+mn-ea"/>
              <a:cs typeface="+mn-cs"/>
            </a:endParaRPr>
          </a:p>
        </p:txBody>
      </p:sp>
      <p:grpSp>
        <p:nvGrpSpPr>
          <p:cNvPr id="90161" name="Group 54"/>
          <p:cNvGrpSpPr>
            <a:grpSpLocks/>
          </p:cNvGrpSpPr>
          <p:nvPr/>
        </p:nvGrpSpPr>
        <p:grpSpPr bwMode="auto">
          <a:xfrm>
            <a:off x="8002588" y="3436938"/>
            <a:ext cx="996950" cy="1843087"/>
            <a:chOff x="5041" y="2165"/>
            <a:chExt cx="628" cy="1161"/>
          </a:xfrm>
        </p:grpSpPr>
        <p:grpSp>
          <p:nvGrpSpPr>
            <p:cNvPr id="90167" name="Group 55"/>
            <p:cNvGrpSpPr>
              <a:grpSpLocks/>
            </p:cNvGrpSpPr>
            <p:nvPr/>
          </p:nvGrpSpPr>
          <p:grpSpPr bwMode="auto">
            <a:xfrm>
              <a:off x="5041" y="2165"/>
              <a:ext cx="628" cy="1161"/>
              <a:chOff x="5041" y="2165"/>
              <a:chExt cx="628" cy="1161"/>
            </a:xfrm>
          </p:grpSpPr>
          <p:grpSp>
            <p:nvGrpSpPr>
              <p:cNvPr id="90170" name="Group 56"/>
              <p:cNvGrpSpPr>
                <a:grpSpLocks/>
              </p:cNvGrpSpPr>
              <p:nvPr/>
            </p:nvGrpSpPr>
            <p:grpSpPr bwMode="auto">
              <a:xfrm>
                <a:off x="5041" y="2165"/>
                <a:ext cx="628" cy="1161"/>
                <a:chOff x="5041" y="2165"/>
                <a:chExt cx="628" cy="1161"/>
              </a:xfrm>
            </p:grpSpPr>
            <p:grpSp>
              <p:nvGrpSpPr>
                <p:cNvPr id="90174" name="Group 57"/>
                <p:cNvGrpSpPr>
                  <a:grpSpLocks/>
                </p:cNvGrpSpPr>
                <p:nvPr/>
              </p:nvGrpSpPr>
              <p:grpSpPr bwMode="auto">
                <a:xfrm>
                  <a:off x="5042" y="2165"/>
                  <a:ext cx="627" cy="1161"/>
                  <a:chOff x="5042" y="2165"/>
                  <a:chExt cx="627" cy="1161"/>
                </a:xfrm>
              </p:grpSpPr>
              <p:grpSp>
                <p:nvGrpSpPr>
                  <p:cNvPr id="90176" name="Group 58"/>
                  <p:cNvGrpSpPr>
                    <a:grpSpLocks/>
                  </p:cNvGrpSpPr>
                  <p:nvPr/>
                </p:nvGrpSpPr>
                <p:grpSpPr bwMode="auto">
                  <a:xfrm>
                    <a:off x="5051" y="2165"/>
                    <a:ext cx="618" cy="1161"/>
                    <a:chOff x="5051" y="2165"/>
                    <a:chExt cx="618" cy="1161"/>
                  </a:xfrm>
                </p:grpSpPr>
                <p:grpSp>
                  <p:nvGrpSpPr>
                    <p:cNvPr id="90182" name="Group 59"/>
                    <p:cNvGrpSpPr>
                      <a:grpSpLocks/>
                    </p:cNvGrpSpPr>
                    <p:nvPr/>
                  </p:nvGrpSpPr>
                  <p:grpSpPr bwMode="auto">
                    <a:xfrm>
                      <a:off x="5051" y="2165"/>
                      <a:ext cx="618" cy="1161"/>
                      <a:chOff x="5051" y="2165"/>
                      <a:chExt cx="618" cy="1161"/>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0" name="Rectangle 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90183"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578"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90178"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0179" name="Rectangle 80"/>
                  <p:cNvSpPr>
                    <a:spLocks noChangeArrowheads="1"/>
                  </p:cNvSpPr>
                  <p:nvPr/>
                </p:nvSpPr>
                <p:spPr bwMode="auto">
                  <a:xfrm>
                    <a:off x="5060" y="2503"/>
                    <a:ext cx="5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90180"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0181" name="Rectangle 82"/>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547"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grpSp>
          <p:sp>
            <p:nvSpPr>
              <p:cNvPr id="90171" name="Rectangle 84"/>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0168"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0169"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sp>
        <p:nvSpPr>
          <p:cNvPr id="90163"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0164" name="Group 89"/>
          <p:cNvGrpSpPr>
            <a:grpSpLocks/>
          </p:cNvGrpSpPr>
          <p:nvPr/>
        </p:nvGrpSpPr>
        <p:grpSpPr bwMode="auto">
          <a:xfrm>
            <a:off x="519113" y="117475"/>
            <a:ext cx="854075" cy="1720850"/>
            <a:chOff x="519113" y="312738"/>
            <a:chExt cx="854075" cy="1910769"/>
          </a:xfrm>
        </p:grpSpPr>
        <p:sp>
          <p:nvSpPr>
            <p:cNvPr id="91" name="Rectangle 9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083300" y="1136650"/>
            <a:ext cx="1289050" cy="1435100"/>
            <a:chOff x="1084" y="711"/>
            <a:chExt cx="2950" cy="2769"/>
          </a:xfrm>
        </p:grpSpPr>
        <p:grpSp>
          <p:nvGrpSpPr>
            <p:cNvPr id="92258" name="Group 114"/>
            <p:cNvGrpSpPr>
              <a:grpSpLocks/>
            </p:cNvGrpSpPr>
            <p:nvPr/>
          </p:nvGrpSpPr>
          <p:grpSpPr bwMode="auto">
            <a:xfrm>
              <a:off x="1084" y="711"/>
              <a:ext cx="2950" cy="2769"/>
              <a:chOff x="2707" y="548"/>
              <a:chExt cx="2950" cy="2769"/>
            </a:xfrm>
          </p:grpSpPr>
          <p:grpSp>
            <p:nvGrpSpPr>
              <p:cNvPr id="92264" name="Group 115"/>
              <p:cNvGrpSpPr>
                <a:grpSpLocks/>
              </p:cNvGrpSpPr>
              <p:nvPr/>
            </p:nvGrpSpPr>
            <p:grpSpPr bwMode="auto">
              <a:xfrm>
                <a:off x="3180" y="1046"/>
                <a:ext cx="2105" cy="1421"/>
                <a:chOff x="578" y="2316"/>
                <a:chExt cx="2105" cy="1421"/>
              </a:xfrm>
            </p:grpSpPr>
            <p:sp>
              <p:nvSpPr>
                <p:cNvPr id="9226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6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65"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59"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0"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1"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2"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3"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83300" y="3154363"/>
            <a:ext cx="1289050" cy="1435100"/>
            <a:chOff x="1084" y="711"/>
            <a:chExt cx="2950" cy="2769"/>
          </a:xfrm>
        </p:grpSpPr>
        <p:grpSp>
          <p:nvGrpSpPr>
            <p:cNvPr id="92248" name="Group 114"/>
            <p:cNvGrpSpPr>
              <a:grpSpLocks/>
            </p:cNvGrpSpPr>
            <p:nvPr/>
          </p:nvGrpSpPr>
          <p:grpSpPr bwMode="auto">
            <a:xfrm>
              <a:off x="1084" y="711"/>
              <a:ext cx="2950" cy="2769"/>
              <a:chOff x="2707" y="548"/>
              <a:chExt cx="2950" cy="2769"/>
            </a:xfrm>
          </p:grpSpPr>
          <p:grpSp>
            <p:nvGrpSpPr>
              <p:cNvPr id="92254" name="Group 115"/>
              <p:cNvGrpSpPr>
                <a:grpSpLocks/>
              </p:cNvGrpSpPr>
              <p:nvPr/>
            </p:nvGrpSpPr>
            <p:grpSpPr bwMode="auto">
              <a:xfrm>
                <a:off x="3180" y="1046"/>
                <a:ext cx="2105" cy="1421"/>
                <a:chOff x="578" y="2316"/>
                <a:chExt cx="2105" cy="1421"/>
              </a:xfrm>
            </p:grpSpPr>
            <p:sp>
              <p:nvSpPr>
                <p:cNvPr id="9225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5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55"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49"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0"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1"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2"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3"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2" name="Text Box 95"/>
          <p:cNvSpPr txBox="1">
            <a:spLocks noChangeArrowheads="1"/>
          </p:cNvSpPr>
          <p:nvPr/>
        </p:nvSpPr>
        <p:spPr bwMode="auto">
          <a:xfrm>
            <a:off x="6248400" y="1376363"/>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 T</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216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6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167"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9216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9217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1"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72"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2174" name="Group 14"/>
          <p:cNvGrpSpPr>
            <a:grpSpLocks/>
          </p:cNvGrpSpPr>
          <p:nvPr/>
        </p:nvGrpSpPr>
        <p:grpSpPr bwMode="auto">
          <a:xfrm>
            <a:off x="901700" y="2603500"/>
            <a:ext cx="2201863" cy="1765300"/>
            <a:chOff x="568" y="1640"/>
            <a:chExt cx="1387" cy="1112"/>
          </a:xfrm>
        </p:grpSpPr>
        <p:grpSp>
          <p:nvGrpSpPr>
            <p:cNvPr id="92243"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224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4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92175"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LEILU     LEITAW</a:t>
            </a:r>
          </a:p>
        </p:txBody>
      </p:sp>
      <p:sp>
        <p:nvSpPr>
          <p:cNvPr id="92176"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92177"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8"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6"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7"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8"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9"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90"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a:solidFill>
                  <a:schemeClr val="tx1"/>
                </a:solidFill>
                <a:latin typeface="Helvetica" pitchFamily="-112" charset="0"/>
                <a:ea typeface="+mn-ea"/>
                <a:cs typeface="+mn-cs"/>
              </a:rPr>
              <a:t>Jer 31: 31-33</a:t>
            </a:r>
          </a:p>
        </p:txBody>
      </p:sp>
      <p:sp>
        <p:nvSpPr>
          <p:cNvPr id="541738" name="Rectangle 42"/>
          <p:cNvSpPr>
            <a:spLocks noChangeArrowheads="1"/>
          </p:cNvSpPr>
          <p:nvPr/>
        </p:nvSpPr>
        <p:spPr bwMode="auto">
          <a:xfrm>
            <a:off x="3173413" y="1781175"/>
            <a:ext cx="3140075"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92193"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94"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403600" y="3635375"/>
            <a:ext cx="2406650"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PROPHET TE</a:t>
            </a:r>
          </a:p>
        </p:txBody>
      </p:sp>
      <p:sp>
        <p:nvSpPr>
          <p:cNvPr id="92196"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92198"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065838" y="2247900"/>
            <a:ext cx="3062287"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a:t>
            </a:r>
            <a:r>
              <a:rPr lang="en-US" b="1" i="1" dirty="0" err="1">
                <a:solidFill>
                  <a:schemeClr val="tx1"/>
                </a:solidFill>
                <a:latin typeface="Helvetica" pitchFamily="-112" charset="0"/>
                <a:ea typeface="+mn-ea"/>
                <a:cs typeface="+mn-cs"/>
              </a:rPr>
              <a:t>Khangt</a:t>
            </a:r>
            <a:r>
              <a:rPr lang="en-US" b="1" i="1" dirty="0">
                <a:solidFill>
                  <a:schemeClr val="tx1"/>
                </a:solidFill>
                <a:latin typeface="Helvetica" pitchFamily="-112" charset="0"/>
                <a:ea typeface="+mn-ea"/>
                <a:cs typeface="+mn-cs"/>
              </a:rPr>
              <a:t> 17:3-15</a:t>
            </a: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2202" name="Group 259"/>
          <p:cNvGrpSpPr>
            <a:grpSpLocks/>
          </p:cNvGrpSpPr>
          <p:nvPr/>
        </p:nvGrpSpPr>
        <p:grpSpPr bwMode="auto">
          <a:xfrm>
            <a:off x="8002588" y="3436938"/>
            <a:ext cx="996950" cy="1843087"/>
            <a:chOff x="5041" y="2165"/>
            <a:chExt cx="628" cy="1161"/>
          </a:xfrm>
        </p:grpSpPr>
        <p:grpSp>
          <p:nvGrpSpPr>
            <p:cNvPr id="92209" name="Group 260"/>
            <p:cNvGrpSpPr>
              <a:grpSpLocks/>
            </p:cNvGrpSpPr>
            <p:nvPr/>
          </p:nvGrpSpPr>
          <p:grpSpPr bwMode="auto">
            <a:xfrm>
              <a:off x="5041" y="2165"/>
              <a:ext cx="628" cy="1161"/>
              <a:chOff x="5041" y="2165"/>
              <a:chExt cx="628" cy="1161"/>
            </a:xfrm>
          </p:grpSpPr>
          <p:grpSp>
            <p:nvGrpSpPr>
              <p:cNvPr id="92212" name="Group 261"/>
              <p:cNvGrpSpPr>
                <a:grpSpLocks/>
              </p:cNvGrpSpPr>
              <p:nvPr/>
            </p:nvGrpSpPr>
            <p:grpSpPr bwMode="auto">
              <a:xfrm>
                <a:off x="5041" y="2165"/>
                <a:ext cx="628" cy="1161"/>
                <a:chOff x="5041" y="2165"/>
                <a:chExt cx="628" cy="1161"/>
              </a:xfrm>
            </p:grpSpPr>
            <p:grpSp>
              <p:nvGrpSpPr>
                <p:cNvPr id="92216" name="Group 262"/>
                <p:cNvGrpSpPr>
                  <a:grpSpLocks/>
                </p:cNvGrpSpPr>
                <p:nvPr/>
              </p:nvGrpSpPr>
              <p:grpSpPr bwMode="auto">
                <a:xfrm>
                  <a:off x="5042" y="2165"/>
                  <a:ext cx="627" cy="1161"/>
                  <a:chOff x="5042" y="2165"/>
                  <a:chExt cx="627" cy="1161"/>
                </a:xfrm>
              </p:grpSpPr>
              <p:grpSp>
                <p:nvGrpSpPr>
                  <p:cNvPr id="92218" name="Group 263"/>
                  <p:cNvGrpSpPr>
                    <a:grpSpLocks/>
                  </p:cNvGrpSpPr>
                  <p:nvPr/>
                </p:nvGrpSpPr>
                <p:grpSpPr bwMode="auto">
                  <a:xfrm>
                    <a:off x="5051" y="2165"/>
                    <a:ext cx="618" cy="1161"/>
                    <a:chOff x="5051" y="2165"/>
                    <a:chExt cx="618" cy="1161"/>
                  </a:xfrm>
                </p:grpSpPr>
                <p:grpSp>
                  <p:nvGrpSpPr>
                    <p:cNvPr id="92224" name="Group 264"/>
                    <p:cNvGrpSpPr>
                      <a:grpSpLocks/>
                    </p:cNvGrpSpPr>
                    <p:nvPr/>
                  </p:nvGrpSpPr>
                  <p:grpSpPr bwMode="auto">
                    <a:xfrm>
                      <a:off x="5051" y="2165"/>
                      <a:ext cx="618" cy="1161"/>
                      <a:chOff x="5051" y="2165"/>
                      <a:chExt cx="618" cy="1161"/>
                    </a:xfrm>
                  </p:grpSpPr>
                  <p:sp>
                    <p:nvSpPr>
                      <p:cNvPr id="92226"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27"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28"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29"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0"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1"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2"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3"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6"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7"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8"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9"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0"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28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92225" name="Rectangle 28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582"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92220"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2221" name="Rectangle 285"/>
                  <p:cNvSpPr>
                    <a:spLocks noChangeArrowheads="1"/>
                  </p:cNvSpPr>
                  <p:nvPr/>
                </p:nvSpPr>
                <p:spPr bwMode="auto">
                  <a:xfrm>
                    <a:off x="5060" y="2503"/>
                    <a:ext cx="5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92222"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2223" name="Rectangle 287"/>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547"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grpSp>
          <p:sp>
            <p:nvSpPr>
              <p:cNvPr id="92213" name="Rectangle 289"/>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4"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5" name="Rectangle 291"/>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10" name="Rectangle 292"/>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1" name="Rectangle 293"/>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6380163" y="3697288"/>
            <a:ext cx="1590675" cy="682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sz="2400" b="1" dirty="0">
                <a:solidFill>
                  <a:srgbClr val="FFEA18"/>
                </a:solidFill>
                <a:latin typeface="Arial" pitchFamily="-112" charset="0"/>
                <a:ea typeface="+mn-ea"/>
                <a:cs typeface="+mn-cs"/>
              </a:rPr>
              <a:t>Thu </a:t>
            </a:r>
            <a:r>
              <a:rPr lang="en-US" sz="2400" b="1" dirty="0" err="1">
                <a:solidFill>
                  <a:srgbClr val="FFEA18"/>
                </a:solidFill>
                <a:latin typeface="Arial" pitchFamily="-112" charset="0"/>
                <a:ea typeface="+mn-ea"/>
                <a:cs typeface="+mn-cs"/>
              </a:rPr>
              <a:t>Ciam</a:t>
            </a:r>
            <a:r>
              <a:rPr lang="en-US" sz="2400" b="1" dirty="0">
                <a:solidFill>
                  <a:srgbClr val="FFEA18"/>
                </a:solidFill>
                <a:latin typeface="Arial" pitchFamily="-112" charset="0"/>
                <a:ea typeface="+mn-ea"/>
                <a:cs typeface="+mn-cs"/>
              </a:rPr>
              <a:t> </a:t>
            </a:r>
            <a:r>
              <a:rPr lang="en-US" sz="2400" b="1" dirty="0" err="1">
                <a:solidFill>
                  <a:srgbClr val="FFEA18"/>
                </a:solidFill>
                <a:latin typeface="Arial" pitchFamily="-112" charset="0"/>
                <a:ea typeface="+mn-ea"/>
                <a:cs typeface="+mn-cs"/>
              </a:rPr>
              <a:t>Thak</a:t>
            </a:r>
            <a:r>
              <a:rPr lang="en-US" sz="2400" b="1" dirty="0">
                <a:solidFill>
                  <a:srgbClr val="FFEA18"/>
                </a:solidFill>
                <a:latin typeface="Arial" pitchFamily="-112" charset="0"/>
                <a:ea typeface="+mn-ea"/>
                <a:cs typeface="+mn-cs"/>
              </a:rPr>
              <a:t> </a:t>
            </a:r>
          </a:p>
        </p:txBody>
      </p:sp>
      <p:sp>
        <p:nvSpPr>
          <p:cNvPr id="92204"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92205"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en-US" sz="2400" b="1" dirty="0" smtClean="0">
                <a:solidFill>
                  <a:srgbClr val="FFEA18"/>
                </a:solidFill>
                <a:latin typeface="Arial" charset="0"/>
                <a:ea typeface="ＭＳ Ｐゴシック" charset="-128"/>
              </a:rPr>
              <a:t>Thu </a:t>
            </a:r>
            <a:r>
              <a:rPr lang="en-US" sz="2400" b="1" dirty="0" err="1" smtClean="0">
                <a:solidFill>
                  <a:srgbClr val="FFEA18"/>
                </a:solidFill>
                <a:latin typeface="Arial" charset="0"/>
                <a:ea typeface="ＭＳ Ｐゴシック" charset="-128"/>
              </a:rPr>
              <a:t>Ciam</a:t>
            </a:r>
            <a:r>
              <a:rPr lang="en-US" sz="2400" b="1" dirty="0" smtClean="0">
                <a:solidFill>
                  <a:srgbClr val="FFEA18"/>
                </a:solidFill>
                <a:latin typeface="Arial" charset="0"/>
                <a:ea typeface="ＭＳ Ｐゴシック" charset="-128"/>
              </a:rPr>
              <a:t> </a:t>
            </a:r>
            <a:r>
              <a:rPr lang="en-US" sz="2400" b="1" dirty="0" err="1" smtClean="0">
                <a:solidFill>
                  <a:srgbClr val="FFEA18"/>
                </a:solidFill>
                <a:latin typeface="Arial" charset="0"/>
                <a:ea typeface="ＭＳ Ｐゴシック" charset="-128"/>
              </a:rPr>
              <a:t>Thak</a:t>
            </a:r>
            <a:endParaRPr lang="en-US" dirty="0"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57731" name="Rectangle 3"/>
          <p:cNvSpPr>
            <a:spLocks noChangeArrowheads="1"/>
          </p:cNvSpPr>
          <p:nvPr/>
        </p:nvSpPr>
        <p:spPr bwMode="auto">
          <a:xfrm>
            <a:off x="1757363" y="938213"/>
            <a:ext cx="6580187" cy="1074737"/>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3200" b="1" dirty="0">
                <a:solidFill>
                  <a:schemeClr val="tx1"/>
                </a:solidFill>
                <a:latin typeface="Times" charset="0"/>
                <a:ea typeface="ＭＳ Ｐゴシック" charset="-128"/>
                <a:cs typeface="+mn-cs"/>
              </a:rPr>
              <a:t>Jeremiah 31</a:t>
            </a:r>
          </a:p>
          <a:p>
            <a:pPr algn="ctr">
              <a:defRPr/>
            </a:pPr>
            <a:r>
              <a:rPr lang="en-US" sz="3200" b="1" dirty="0">
                <a:solidFill>
                  <a:schemeClr val="folHlink"/>
                </a:solidFill>
                <a:latin typeface="Times" charset="0"/>
                <a:ea typeface="ＭＳ Ｐゴシック" charset="-128"/>
                <a:cs typeface="+mn-cs"/>
              </a:rPr>
              <a:t>THU CIAM THAK</a:t>
            </a:r>
            <a:endParaRPr lang="en-US" sz="3200" b="1" dirty="0">
              <a:solidFill>
                <a:schemeClr val="tx2"/>
              </a:solidFill>
              <a:latin typeface="Times" charset="0"/>
              <a:ea typeface="ＭＳ Ｐゴシック" charset="-128"/>
              <a:cs typeface="+mn-cs"/>
            </a:endParaRPr>
          </a:p>
        </p:txBody>
      </p:sp>
      <p:sp>
        <p:nvSpPr>
          <p:cNvPr id="457732" name="Rectangle 4"/>
          <p:cNvSpPr>
            <a:spLocks noChangeArrowheads="1"/>
          </p:cNvSpPr>
          <p:nvPr/>
        </p:nvSpPr>
        <p:spPr bwMode="auto">
          <a:xfrm>
            <a:off x="804863" y="2725738"/>
            <a:ext cx="7397750"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en-US" sz="3200" b="1">
                <a:solidFill>
                  <a:schemeClr val="tx1"/>
                </a:solidFill>
                <a:latin typeface="Times" charset="0"/>
              </a:rPr>
              <a:t>En un, Topa in kong cihin-ah, Israel minamte leh Judah minamte tawh </a:t>
            </a:r>
            <a:r>
              <a:rPr lang="en-US" sz="3200" b="1">
                <a:solidFill>
                  <a:srgbClr val="FFC000"/>
                </a:solidFill>
                <a:latin typeface="Times" charset="0"/>
              </a:rPr>
              <a:t>thuciamna thak   </a:t>
            </a:r>
            <a:r>
              <a:rPr lang="en-US" sz="3200" b="1">
                <a:solidFill>
                  <a:srgbClr val="0070C0"/>
                </a:solidFill>
                <a:latin typeface="Times" charset="0"/>
              </a:rPr>
              <a:t>khat ka bawl ni hun hong tung ding hi</a:t>
            </a:r>
            <a:r>
              <a:rPr lang="en-US" altLang="ja-JP" sz="3200" b="1">
                <a:solidFill>
                  <a:srgbClr val="0070C0"/>
                </a:solidFill>
                <a:latin typeface="Times" charset="0"/>
              </a:rPr>
              <a:t>.”</a:t>
            </a:r>
          </a:p>
          <a:p>
            <a:pPr>
              <a:defRPr/>
            </a:pPr>
            <a:endParaRPr lang="en-US" sz="3200" b="1">
              <a:solidFill>
                <a:schemeClr val="folHlink"/>
              </a:solidFill>
              <a:latin typeface="Times" charset="0"/>
            </a:endParaRPr>
          </a:p>
        </p:txBody>
      </p:sp>
      <p:sp>
        <p:nvSpPr>
          <p:cNvPr id="457761" name="Text Box 33"/>
          <p:cNvSpPr txBox="1">
            <a:spLocks noChangeArrowheads="1"/>
          </p:cNvSpPr>
          <p:nvPr/>
        </p:nvSpPr>
        <p:spPr bwMode="auto">
          <a:xfrm>
            <a:off x="107315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solidFill>
                  <a:srgbClr val="FFFF00"/>
                </a:solidFill>
                <a:latin typeface="Comic Sans MS" pitchFamily="-112" charset="0"/>
                <a:ea typeface="+mn-ea"/>
                <a:cs typeface="+mn-cs"/>
              </a:rPr>
              <a:t>MESSIAH THU KAMCIAM!</a:t>
            </a:r>
          </a:p>
        </p:txBody>
      </p:sp>
      <p:sp>
        <p:nvSpPr>
          <p:cNvPr id="94213"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4"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738188" y="3730625"/>
            <a:ext cx="3001962" cy="569913"/>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4216" name="Group 110"/>
          <p:cNvGrpSpPr>
            <a:grpSpLocks/>
          </p:cNvGrpSpPr>
          <p:nvPr/>
        </p:nvGrpSpPr>
        <p:grpSpPr bwMode="auto">
          <a:xfrm>
            <a:off x="8018463" y="3436938"/>
            <a:ext cx="981075" cy="1843087"/>
            <a:chOff x="5051" y="2165"/>
            <a:chExt cx="618" cy="1161"/>
          </a:xfrm>
        </p:grpSpPr>
        <p:sp>
          <p:nvSpPr>
            <p:cNvPr id="9423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3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3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6" name="Rectangle 12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94217"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90963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94219" name="Rectangle 130"/>
          <p:cNvSpPr>
            <a:spLocks noChangeArrowheads="1"/>
          </p:cNvSpPr>
          <p:nvPr/>
        </p:nvSpPr>
        <p:spPr bwMode="auto">
          <a:xfrm>
            <a:off x="8032750" y="3973513"/>
            <a:ext cx="917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57859" name="Rectangle 131"/>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grpSp>
        <p:nvGrpSpPr>
          <p:cNvPr id="94221" name="Group 132"/>
          <p:cNvGrpSpPr>
            <a:grpSpLocks/>
          </p:cNvGrpSpPr>
          <p:nvPr/>
        </p:nvGrpSpPr>
        <p:grpSpPr bwMode="auto">
          <a:xfrm>
            <a:off x="8061325" y="4151313"/>
            <a:ext cx="931863" cy="377825"/>
            <a:chOff x="5078" y="2615"/>
            <a:chExt cx="587" cy="238"/>
          </a:xfrm>
        </p:grpSpPr>
        <p:sp>
          <p:nvSpPr>
            <p:cNvPr id="94227"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4228"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4229"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sp>
        <p:nvSpPr>
          <p:cNvPr id="94223"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4224"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5" name="Rectangle 3"/>
          <p:cNvSpPr>
            <a:spLocks noChangeArrowheads="1"/>
          </p:cNvSpPr>
          <p:nvPr/>
        </p:nvSpPr>
        <p:spPr bwMode="auto">
          <a:xfrm>
            <a:off x="852488" y="612775"/>
            <a:ext cx="7505700" cy="7667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dirty="0">
                <a:solidFill>
                  <a:srgbClr val="FAFD00"/>
                </a:solidFill>
                <a:latin typeface="Arial" charset="0"/>
                <a:ea typeface="ＭＳ Ｐゴシック" charset="-128"/>
                <a:cs typeface="+mn-cs"/>
              </a:rPr>
              <a:t>Abraham </a:t>
            </a:r>
            <a:r>
              <a:rPr lang="en-US" sz="4400" b="1" dirty="0" err="1">
                <a:solidFill>
                  <a:srgbClr val="FAFD00"/>
                </a:solidFill>
                <a:latin typeface="Arial" charset="0"/>
                <a:ea typeface="ＭＳ Ｐゴシック" charset="-128"/>
                <a:cs typeface="+mn-cs"/>
              </a:rPr>
              <a:t>Tawh</a:t>
            </a:r>
            <a:r>
              <a:rPr lang="en-US" sz="4400" b="1" dirty="0">
                <a:solidFill>
                  <a:srgbClr val="FAFD00"/>
                </a:solidFill>
                <a:latin typeface="Arial" charset="0"/>
                <a:ea typeface="ＭＳ Ｐゴシック" charset="-128"/>
                <a:cs typeface="+mn-cs"/>
              </a:rPr>
              <a:t> </a:t>
            </a:r>
            <a:r>
              <a:rPr lang="en-US" sz="4400" b="1" dirty="0" err="1">
                <a:solidFill>
                  <a:srgbClr val="FAFD00"/>
                </a:solidFill>
                <a:latin typeface="Arial" charset="0"/>
                <a:ea typeface="ＭＳ Ｐゴシック" charset="-128"/>
                <a:cs typeface="+mn-cs"/>
              </a:rPr>
              <a:t>Thuciam</a:t>
            </a:r>
            <a:endParaRPr lang="en-US" sz="3600" dirty="0">
              <a:solidFill>
                <a:srgbClr val="00FF00"/>
              </a:solidFill>
              <a:latin typeface="Arial" charset="0"/>
              <a:ea typeface="ＭＳ Ｐゴシック" charset="-128"/>
              <a:cs typeface="+mn-cs"/>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6260"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1"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dirty="0" err="1">
                <a:solidFill>
                  <a:srgbClr val="00FF00"/>
                </a:solidFill>
                <a:latin typeface="Arial" pitchFamily="-112" charset="0"/>
                <a:ea typeface="+mn-ea"/>
                <a:cs typeface="+mn-cs"/>
              </a:rPr>
              <a:t>Piancil</a:t>
            </a:r>
            <a:r>
              <a:rPr lang="en-US" sz="3200" b="1" i="1" dirty="0">
                <a:solidFill>
                  <a:srgbClr val="00FF00"/>
                </a:solidFill>
                <a:latin typeface="Arial" pitchFamily="-112" charset="0"/>
                <a:ea typeface="+mn-ea"/>
                <a:cs typeface="+mn-cs"/>
              </a:rPr>
              <a:t> 12: 1-3</a:t>
            </a: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altLang="ja-JP" sz="3200" b="1">
                <a:solidFill>
                  <a:srgbClr val="FAFD00"/>
                </a:solidFill>
                <a:latin typeface="Arial" charset="0"/>
              </a:rPr>
              <a:t>SAP NA</a:t>
            </a:r>
            <a:r>
              <a:rPr lang="ja-JP" altLang="en-US" sz="3200" b="1">
                <a:solidFill>
                  <a:srgbClr val="FAFD00"/>
                </a:solidFill>
                <a:latin typeface="Arial" charset="0"/>
              </a:rPr>
              <a:t>”</a:t>
            </a:r>
            <a:r>
              <a:rPr lang="en-US" altLang="ja-JP"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6265"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6266" name="Group 26"/>
          <p:cNvGrpSpPr>
            <a:grpSpLocks/>
          </p:cNvGrpSpPr>
          <p:nvPr/>
        </p:nvGrpSpPr>
        <p:grpSpPr bwMode="auto">
          <a:xfrm>
            <a:off x="8002588" y="3436938"/>
            <a:ext cx="996950" cy="1843087"/>
            <a:chOff x="5041" y="2165"/>
            <a:chExt cx="628" cy="1161"/>
          </a:xfrm>
        </p:grpSpPr>
        <p:sp>
          <p:nvSpPr>
            <p:cNvPr id="96283"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4"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5"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6"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8"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9"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0"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7"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8"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9" name="Rectangle 4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KUPI TE</a:t>
              </a:r>
            </a:p>
          </p:txBody>
        </p:sp>
        <p:sp>
          <p:nvSpPr>
            <p:cNvPr id="96300"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78"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96302" name="Rectangle 46"/>
            <p:cNvSpPr>
              <a:spLocks noChangeArrowheads="1"/>
            </p:cNvSpPr>
            <p:nvPr/>
          </p:nvSpPr>
          <p:spPr bwMode="auto">
            <a:xfrm>
              <a:off x="5060" y="2503"/>
              <a:ext cx="5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632879" name="Rectangle 47"/>
            <p:cNvSpPr>
              <a:spLocks noChangeArrowheads="1"/>
            </p:cNvSpPr>
            <p:nvPr/>
          </p:nvSpPr>
          <p:spPr bwMode="auto">
            <a:xfrm>
              <a:off x="5041" y="2824"/>
              <a:ext cx="547"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grpSp>
          <p:nvGrpSpPr>
            <p:cNvPr id="96304" name="Group 48"/>
            <p:cNvGrpSpPr>
              <a:grpSpLocks/>
            </p:cNvGrpSpPr>
            <p:nvPr/>
          </p:nvGrpSpPr>
          <p:grpSpPr bwMode="auto">
            <a:xfrm>
              <a:off x="5078" y="2615"/>
              <a:ext cx="587" cy="238"/>
              <a:chOff x="5078" y="2615"/>
              <a:chExt cx="587" cy="238"/>
            </a:xfrm>
          </p:grpSpPr>
          <p:sp>
            <p:nvSpPr>
              <p:cNvPr id="96305"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6306"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7" name="Rectangle 5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7"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5" name="Group 54"/>
          <p:cNvGrpSpPr>
            <a:grpSpLocks/>
          </p:cNvGrpSpPr>
          <p:nvPr/>
        </p:nvGrpSpPr>
        <p:grpSpPr bwMode="auto">
          <a:xfrm>
            <a:off x="1104900" y="3643313"/>
            <a:ext cx="6950075" cy="2449512"/>
            <a:chOff x="698" y="2304"/>
            <a:chExt cx="4378" cy="1543"/>
          </a:xfrm>
        </p:grpSpPr>
        <p:sp>
          <p:nvSpPr>
            <p:cNvPr id="632887" name="Rectangle 55"/>
            <p:cNvSpPr>
              <a:spLocks noChangeArrowheads="1"/>
            </p:cNvSpPr>
            <p:nvPr/>
          </p:nvSpPr>
          <p:spPr bwMode="auto">
            <a:xfrm>
              <a:off x="2269" y="3248"/>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ea typeface="ＭＳ Ｐゴシック" charset="-128"/>
                  <a:cs typeface="ＭＳ Ｐゴシック" charset="-128"/>
                </a:rPr>
                <a:t>2 Samuel</a:t>
              </a:r>
            </a:p>
            <a:p>
              <a:pPr algn="ctr">
                <a:defRPr/>
              </a:pPr>
              <a:r>
                <a:rPr lang="en-US" b="1" i="1">
                  <a:solidFill>
                    <a:srgbClr val="00FF00"/>
                  </a:solidFill>
                  <a:latin typeface="Arial" charset="0"/>
                  <a:ea typeface="ＭＳ Ｐゴシック" charset="-128"/>
                  <a:cs typeface="ＭＳ Ｐゴシック" charset="-128"/>
                </a:rPr>
                <a:t>7:4 -16</a:t>
              </a:r>
            </a:p>
          </p:txBody>
        </p:sp>
        <p:sp>
          <p:nvSpPr>
            <p:cNvPr id="632888" name="Rectangle 56"/>
            <p:cNvSpPr>
              <a:spLocks noChangeArrowheads="1"/>
            </p:cNvSpPr>
            <p:nvPr/>
          </p:nvSpPr>
          <p:spPr bwMode="auto">
            <a:xfrm>
              <a:off x="698" y="3247"/>
              <a:ext cx="1512"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dirty="0" err="1">
                  <a:solidFill>
                    <a:srgbClr val="00FF00"/>
                  </a:solidFill>
                  <a:latin typeface="Arial" charset="0"/>
                  <a:ea typeface="ＭＳ Ｐゴシック" charset="-128"/>
                  <a:cs typeface="ＭＳ Ｐゴシック" charset="-128"/>
                </a:rPr>
                <a:t>Thuhilhkikna</a:t>
              </a:r>
              <a:endParaRPr lang="en-US" b="1" i="1" dirty="0">
                <a:solidFill>
                  <a:srgbClr val="00FF00"/>
                </a:solidFill>
                <a:latin typeface="Arial" charset="0"/>
                <a:ea typeface="ＭＳ Ｐゴシック" charset="-128"/>
                <a:cs typeface="ＭＳ Ｐゴシック" charset="-128"/>
              </a:endParaRPr>
            </a:p>
            <a:p>
              <a:pPr algn="ctr">
                <a:defRPr/>
              </a:pPr>
              <a:r>
                <a:rPr lang="en-US" b="1" i="1" dirty="0">
                  <a:solidFill>
                    <a:srgbClr val="00FF00"/>
                  </a:solidFill>
                  <a:latin typeface="Arial" charset="0"/>
                  <a:ea typeface="ＭＳ Ｐゴシック" charset="-128"/>
                  <a:cs typeface="ＭＳ Ｐゴシック" charset="-128"/>
                </a:rPr>
                <a:t>30:1-10</a:t>
              </a:r>
            </a:p>
          </p:txBody>
        </p:sp>
        <p:sp>
          <p:nvSpPr>
            <p:cNvPr id="632889" name="Rectangle 57"/>
            <p:cNvSpPr>
              <a:spLocks noChangeArrowheads="1"/>
            </p:cNvSpPr>
            <p:nvPr/>
          </p:nvSpPr>
          <p:spPr bwMode="auto">
            <a:xfrm>
              <a:off x="3628" y="3246"/>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ea typeface="ＭＳ Ｐゴシック" charset="-128"/>
                  <a:cs typeface="ＭＳ Ｐゴシック" charset="-128"/>
                </a:rPr>
                <a:t>Jeremiah</a:t>
              </a:r>
            </a:p>
            <a:p>
              <a:pPr algn="ctr">
                <a:defRPr/>
              </a:pPr>
              <a:r>
                <a:rPr lang="en-US" b="1" i="1">
                  <a:solidFill>
                    <a:srgbClr val="00FF00"/>
                  </a:solidFill>
                  <a:latin typeface="Arial" charset="0"/>
                  <a:ea typeface="ＭＳ Ｐゴシック" charset="-128"/>
                  <a:cs typeface="ＭＳ Ｐゴシック" charset="-128"/>
                </a:rPr>
                <a:t>31:31-33</a:t>
              </a: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THUPHA</a:t>
              </a: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SUAN</a:t>
              </a: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Arial" pitchFamily="-112" charset="0"/>
                  <a:ea typeface="+mn-ea"/>
                  <a:cs typeface="+mn-cs"/>
                </a:rPr>
                <a:t>GAM</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solidFill>
                    <a:srgbClr val="FAFD00"/>
                  </a:solidFill>
                  <a:latin typeface="Arial" pitchFamily="-112" charset="0"/>
                  <a:ea typeface="+mn-ea"/>
                  <a:cs typeface="+mn-cs"/>
                </a:rPr>
                <a:t>Gam</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err="1">
                  <a:solidFill>
                    <a:srgbClr val="FAFD00"/>
                  </a:solidFill>
                  <a:latin typeface="Arial" pitchFamily="-112" charset="0"/>
                  <a:ea typeface="+mn-ea"/>
                  <a:cs typeface="+mn-cs"/>
                </a:rPr>
                <a:t>Thak</a:t>
              </a:r>
              <a:endParaRPr lang="en-US" sz="4000" dirty="0">
                <a:solidFill>
                  <a:srgbClr val="FAFD00"/>
                </a:solidFill>
                <a:latin typeface="Arial" pitchFamily="-112" charset="0"/>
                <a:ea typeface="+mn-ea"/>
                <a:cs typeface="+mn-cs"/>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solidFill>
                    <a:srgbClr val="FAFD00"/>
                  </a:solidFill>
                  <a:latin typeface="Arial" pitchFamily="-112" charset="0"/>
                  <a:ea typeface="+mn-ea"/>
                  <a:cs typeface="+mn-cs"/>
                </a:rPr>
                <a:t>David</a:t>
              </a:r>
            </a:p>
          </p:txBody>
        </p:sp>
      </p:grpSp>
      <p:sp>
        <p:nvSpPr>
          <p:cNvPr id="632896" name="Text Box 64"/>
          <p:cNvSpPr txBox="1">
            <a:spLocks noChangeArrowheads="1"/>
          </p:cNvSpPr>
          <p:nvPr/>
        </p:nvSpPr>
        <p:spPr bwMode="auto">
          <a:xfrm>
            <a:off x="5248275" y="3633788"/>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itchFamily="-112" charset="0"/>
                <a:ea typeface="+mn-ea"/>
                <a:cs typeface="+mn-cs"/>
              </a:rPr>
              <a:t> THUPHA</a:t>
            </a:r>
          </a:p>
        </p:txBody>
      </p:sp>
      <p:sp>
        <p:nvSpPr>
          <p:cNvPr id="632897" name="Text Box 65"/>
          <p:cNvSpPr txBox="1">
            <a:spLocks noChangeArrowheads="1"/>
          </p:cNvSpPr>
          <p:nvPr/>
        </p:nvSpPr>
        <p:spPr bwMode="auto">
          <a:xfrm>
            <a:off x="3719513" y="3646488"/>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itchFamily="-112" charset="0"/>
                <a:ea typeface="+mn-ea"/>
                <a:cs typeface="+mn-cs"/>
              </a:rPr>
              <a:t>SUAN</a:t>
            </a:r>
          </a:p>
        </p:txBody>
      </p:sp>
      <p:sp>
        <p:nvSpPr>
          <p:cNvPr id="632898" name="Text Box 66"/>
          <p:cNvSpPr txBox="1">
            <a:spLocks noChangeArrowheads="1"/>
          </p:cNvSpPr>
          <p:nvPr/>
        </p:nvSpPr>
        <p:spPr bwMode="auto">
          <a:xfrm>
            <a:off x="1495425" y="3635375"/>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itchFamily="-112" charset="0"/>
                <a:ea typeface="+mn-ea"/>
                <a:cs typeface="+mn-cs"/>
              </a:rPr>
              <a:t>GAM</a:t>
            </a: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830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830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8308"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9830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9831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1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831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8316" name="Group 15"/>
          <p:cNvGrpSpPr>
            <a:grpSpLocks/>
          </p:cNvGrpSpPr>
          <p:nvPr/>
        </p:nvGrpSpPr>
        <p:grpSpPr bwMode="auto">
          <a:xfrm>
            <a:off x="901700" y="2603500"/>
            <a:ext cx="2201863" cy="1765300"/>
            <a:chOff x="568" y="1640"/>
            <a:chExt cx="1387" cy="1112"/>
          </a:xfrm>
        </p:grpSpPr>
        <p:grpSp>
          <p:nvGrpSpPr>
            <p:cNvPr id="98405"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840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40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98317"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LEILU    LEITAW</a:t>
            </a:r>
          </a:p>
        </p:txBody>
      </p:sp>
      <p:sp>
        <p:nvSpPr>
          <p:cNvPr id="98318"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98319"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0"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1"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2"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0"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1"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2"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3140075"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98334"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5"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406650"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PROPHET TE</a:t>
            </a:r>
          </a:p>
        </p:txBody>
      </p:sp>
      <p:grpSp>
        <p:nvGrpSpPr>
          <p:cNvPr id="4" name="Group 194"/>
          <p:cNvGrpSpPr>
            <a:grpSpLocks/>
          </p:cNvGrpSpPr>
          <p:nvPr/>
        </p:nvGrpSpPr>
        <p:grpSpPr bwMode="auto">
          <a:xfrm>
            <a:off x="1254125" y="4618038"/>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dirty="0">
                  <a:solidFill>
                    <a:srgbClr val="A8001C"/>
                  </a:solidFill>
                  <a:latin typeface="Comic Sans MS" charset="0"/>
                  <a:ea typeface="ＭＳ Ｐゴシック" charset="-128"/>
                  <a:cs typeface="+mn-cs"/>
                </a:rPr>
                <a:t> </a:t>
              </a:r>
              <a:r>
                <a:rPr lang="en-US" sz="2400" b="1" dirty="0" err="1">
                  <a:solidFill>
                    <a:srgbClr val="A8001C"/>
                  </a:solidFill>
                  <a:latin typeface="Comic Sans MS" charset="0"/>
                  <a:ea typeface="ＭＳ Ｐゴシック" charset="-128"/>
                  <a:cs typeface="+mn-cs"/>
                </a:rPr>
                <a:t>Leilu</a:t>
              </a:r>
              <a:r>
                <a:rPr lang="en-US" sz="2400" b="1" dirty="0">
                  <a:solidFill>
                    <a:srgbClr val="A8001C"/>
                  </a:solidFill>
                  <a:latin typeface="Comic Sans MS" charset="0"/>
                  <a:ea typeface="ＭＳ Ｐゴシック" charset="-128"/>
                  <a:cs typeface="+mn-cs"/>
                </a:rPr>
                <a:t>: Jeroboam</a:t>
              </a:r>
              <a:endParaRPr lang="en-US" b="1" dirty="0">
                <a:solidFill>
                  <a:srgbClr val="A8001C"/>
                </a:solidFill>
                <a:latin typeface="Comic Sans MS" charset="0"/>
                <a:ea typeface="ＭＳ Ｐゴシック" charset="-128"/>
                <a:cs typeface="+mn-cs"/>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dirty="0">
                  <a:solidFill>
                    <a:srgbClr val="A8001C"/>
                  </a:solidFill>
                  <a:latin typeface="Comic Sans MS" charset="0"/>
                  <a:ea typeface="ＭＳ Ｐゴシック" charset="-128"/>
                  <a:cs typeface="+mn-cs"/>
                </a:rPr>
                <a:t> </a:t>
              </a:r>
              <a:r>
                <a:rPr lang="en-US" sz="2400" b="1" dirty="0" err="1">
                  <a:solidFill>
                    <a:srgbClr val="A8001C"/>
                  </a:solidFill>
                  <a:latin typeface="Comic Sans MS" charset="0"/>
                  <a:ea typeface="ＭＳ Ｐゴシック" charset="-128"/>
                  <a:cs typeface="+mn-cs"/>
                </a:rPr>
                <a:t>Leitaw</a:t>
              </a:r>
              <a:r>
                <a:rPr lang="en-US" sz="2400" b="1" dirty="0">
                  <a:solidFill>
                    <a:srgbClr val="A8001C"/>
                  </a:solidFill>
                  <a:latin typeface="Comic Sans MS" charset="0"/>
                  <a:ea typeface="ＭＳ Ｐゴシック" charset="-128"/>
                  <a:cs typeface="+mn-cs"/>
                </a:rPr>
                <a:t>: </a:t>
              </a:r>
              <a:r>
                <a:rPr lang="en-US" sz="2400" b="1" dirty="0" err="1">
                  <a:solidFill>
                    <a:srgbClr val="A8001C"/>
                  </a:solidFill>
                  <a:latin typeface="Comic Sans MS" charset="0"/>
                  <a:ea typeface="ＭＳ Ｐゴシック" charset="-128"/>
                  <a:cs typeface="+mn-cs"/>
                </a:rPr>
                <a:t>Rehoboam</a:t>
              </a:r>
              <a:endParaRPr lang="en-US" b="1" dirty="0">
                <a:solidFill>
                  <a:srgbClr val="A8001C"/>
                </a:solidFill>
                <a:latin typeface="Comic Sans MS" charset="0"/>
                <a:ea typeface="ＭＳ Ｐゴシック" charset="-128"/>
                <a:cs typeface="+mn-cs"/>
              </a:endParaRPr>
            </a:p>
          </p:txBody>
        </p:sp>
      </p:grpSp>
      <p:grpSp>
        <p:nvGrpSpPr>
          <p:cNvPr id="5" name="Group 195"/>
          <p:cNvGrpSpPr>
            <a:grpSpLocks/>
          </p:cNvGrpSpPr>
          <p:nvPr/>
        </p:nvGrpSpPr>
        <p:grpSpPr bwMode="auto">
          <a:xfrm>
            <a:off x="820738" y="5365750"/>
            <a:ext cx="8118475" cy="458788"/>
            <a:chOff x="517" y="3380"/>
            <a:chExt cx="5114" cy="289"/>
          </a:xfrm>
        </p:grpSpPr>
        <p:sp>
          <p:nvSpPr>
            <p:cNvPr id="459827" name="Rectangle 51"/>
            <p:cNvSpPr>
              <a:spLocks noChangeArrowheads="1"/>
            </p:cNvSpPr>
            <p:nvPr/>
          </p:nvSpPr>
          <p:spPr bwMode="auto">
            <a:xfrm>
              <a:off x="517" y="3380"/>
              <a:ext cx="2256"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dirty="0">
                  <a:solidFill>
                    <a:srgbClr val="A8001C"/>
                  </a:solidFill>
                  <a:latin typeface="Comic Sans MS" charset="0"/>
                  <a:ea typeface="ＭＳ Ｐゴシック" charset="-128"/>
                  <a:cs typeface="+mn-cs"/>
                </a:rPr>
                <a:t> KUMPI HOIH OMLO</a:t>
              </a:r>
              <a:endParaRPr lang="en-US" b="1" dirty="0">
                <a:solidFill>
                  <a:srgbClr val="A8001C"/>
                </a:solidFill>
                <a:latin typeface="Comic Sans MS" charset="0"/>
                <a:ea typeface="ＭＳ Ｐゴシック" charset="-128"/>
                <a:cs typeface="+mn-cs"/>
              </a:endParaRPr>
            </a:p>
          </p:txBody>
        </p:sp>
        <p:sp>
          <p:nvSpPr>
            <p:cNvPr id="459828" name="Rectangle 52"/>
            <p:cNvSpPr>
              <a:spLocks noChangeArrowheads="1"/>
            </p:cNvSpPr>
            <p:nvPr/>
          </p:nvSpPr>
          <p:spPr bwMode="auto">
            <a:xfrm>
              <a:off x="3070" y="3380"/>
              <a:ext cx="2561"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dirty="0">
                  <a:solidFill>
                    <a:srgbClr val="A8001C"/>
                  </a:solidFill>
                  <a:latin typeface="Comic Sans MS" charset="0"/>
                  <a:ea typeface="ＭＳ Ｐゴシック" charset="-128"/>
                  <a:cs typeface="+mn-cs"/>
                </a:rPr>
                <a:t>KUMPI </a:t>
              </a:r>
              <a:r>
                <a:rPr lang="en-US" sz="2400" b="1" u="sng" dirty="0">
                  <a:solidFill>
                    <a:srgbClr val="A8001C"/>
                  </a:solidFill>
                  <a:latin typeface="Comic Sans MS" charset="0"/>
                  <a:ea typeface="ＭＳ Ｐゴシック" charset="-128"/>
                  <a:cs typeface="+mn-cs"/>
                </a:rPr>
                <a:t>PAWLKHAT</a:t>
              </a:r>
              <a:r>
                <a:rPr lang="en-US" sz="2400" b="1" dirty="0">
                  <a:solidFill>
                    <a:srgbClr val="A8001C"/>
                  </a:solidFill>
                  <a:latin typeface="Comic Sans MS" charset="0"/>
                  <a:ea typeface="ＭＳ Ｐゴシック" charset="-128"/>
                  <a:cs typeface="+mn-cs"/>
                </a:rPr>
                <a:t> HOIH</a:t>
              </a:r>
              <a:endParaRPr lang="en-US" b="1" dirty="0">
                <a:solidFill>
                  <a:srgbClr val="A8001C"/>
                </a:solidFill>
                <a:latin typeface="Comic Sans MS" charset="0"/>
                <a:ea typeface="ＭＳ Ｐゴシック" charset="-128"/>
                <a:cs typeface="+mn-cs"/>
              </a:endParaRPr>
            </a:p>
          </p:txBody>
        </p:sp>
      </p:grpSp>
      <p:sp>
        <p:nvSpPr>
          <p:cNvPr id="98339" name="Text Box 83"/>
          <p:cNvSpPr txBox="1">
            <a:spLocks noChangeArrowheads="1"/>
          </p:cNvSpPr>
          <p:nvPr/>
        </p:nvSpPr>
        <p:spPr bwMode="auto">
          <a:xfrm>
            <a:off x="1765300" y="-12700"/>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 Kumpi 12 pan 2 Kumpi 24</a:t>
            </a:r>
          </a:p>
        </p:txBody>
      </p:sp>
      <p:grpSp>
        <p:nvGrpSpPr>
          <p:cNvPr id="98340" name="Group 133"/>
          <p:cNvGrpSpPr>
            <a:grpSpLocks/>
          </p:cNvGrpSpPr>
          <p:nvPr/>
        </p:nvGrpSpPr>
        <p:grpSpPr bwMode="auto">
          <a:xfrm>
            <a:off x="8018463" y="3436938"/>
            <a:ext cx="981075" cy="1843087"/>
            <a:chOff x="5051" y="2165"/>
            <a:chExt cx="618" cy="1161"/>
          </a:xfrm>
        </p:grpSpPr>
        <p:grpSp>
          <p:nvGrpSpPr>
            <p:cNvPr id="98382" name="Group 134"/>
            <p:cNvGrpSpPr>
              <a:grpSpLocks/>
            </p:cNvGrpSpPr>
            <p:nvPr/>
          </p:nvGrpSpPr>
          <p:grpSpPr bwMode="auto">
            <a:xfrm>
              <a:off x="5051" y="2165"/>
              <a:ext cx="618" cy="1161"/>
              <a:chOff x="5051" y="2165"/>
              <a:chExt cx="618" cy="1161"/>
            </a:xfrm>
          </p:grpSpPr>
          <p:sp>
            <p:nvSpPr>
              <p:cNvPr id="98384"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85"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86"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87"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88"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89"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90"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1"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2"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3"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4"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5"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6"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7"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8"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99"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400" name="Rectangle 15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98383"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8423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•••KITAM ••• </a:t>
            </a:r>
          </a:p>
        </p:txBody>
      </p:sp>
      <p:sp>
        <p:nvSpPr>
          <p:cNvPr id="98342" name="Rectangle 155"/>
          <p:cNvSpPr>
            <a:spLocks noChangeArrowheads="1"/>
          </p:cNvSpPr>
          <p:nvPr/>
        </p:nvSpPr>
        <p:spPr bwMode="auto">
          <a:xfrm>
            <a:off x="8032750" y="3973513"/>
            <a:ext cx="946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59934" name="Rectangle 158"/>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98344"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5"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46"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8347" name="Group 162"/>
          <p:cNvGrpSpPr>
            <a:grpSpLocks/>
          </p:cNvGrpSpPr>
          <p:nvPr/>
        </p:nvGrpSpPr>
        <p:grpSpPr bwMode="auto">
          <a:xfrm>
            <a:off x="8061325" y="4151313"/>
            <a:ext cx="931863" cy="377825"/>
            <a:chOff x="5078" y="2615"/>
            <a:chExt cx="587" cy="238"/>
          </a:xfrm>
        </p:grpSpPr>
        <p:sp>
          <p:nvSpPr>
            <p:cNvPr id="98379"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8380"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81"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sp>
        <p:nvSpPr>
          <p:cNvPr id="98349"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051550" y="2247900"/>
            <a:ext cx="306387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7:4-16</a:t>
            </a:r>
          </a:p>
          <a:p>
            <a:pPr>
              <a:defRPr/>
            </a:pPr>
            <a:r>
              <a:rPr lang="en-US" b="1" i="1" dirty="0">
                <a:solidFill>
                  <a:schemeClr val="tx1"/>
                </a:solidFill>
                <a:latin typeface="Helvetica" pitchFamily="-112" charset="0"/>
                <a:ea typeface="+mn-ea"/>
                <a:cs typeface="+mn-cs"/>
              </a:rPr>
              <a:t>1 </a:t>
            </a:r>
            <a:r>
              <a:rPr lang="en-US" b="1" i="1" dirty="0" err="1">
                <a:solidFill>
                  <a:schemeClr val="tx1"/>
                </a:solidFill>
                <a:latin typeface="Helvetica" pitchFamily="-112" charset="0"/>
                <a:ea typeface="+mn-ea"/>
                <a:cs typeface="+mn-cs"/>
              </a:rPr>
              <a:t>Khangt</a:t>
            </a:r>
            <a:r>
              <a:rPr lang="en-US" b="1" i="1" dirty="0">
                <a:solidFill>
                  <a:schemeClr val="tx1"/>
                </a:solidFill>
                <a:latin typeface="Helvetica" pitchFamily="-112" charset="0"/>
                <a:ea typeface="+mn-ea"/>
                <a:cs typeface="+mn-cs"/>
              </a:rPr>
              <a:t>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8352"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98353" name="Group 113"/>
          <p:cNvGrpSpPr>
            <a:grpSpLocks/>
          </p:cNvGrpSpPr>
          <p:nvPr/>
        </p:nvGrpSpPr>
        <p:grpSpPr bwMode="auto">
          <a:xfrm>
            <a:off x="6083300" y="1136650"/>
            <a:ext cx="1289050" cy="1435100"/>
            <a:chOff x="1084" y="711"/>
            <a:chExt cx="2950" cy="2769"/>
          </a:xfrm>
        </p:grpSpPr>
        <p:grpSp>
          <p:nvGrpSpPr>
            <p:cNvPr id="98367" name="Group 114"/>
            <p:cNvGrpSpPr>
              <a:grpSpLocks/>
            </p:cNvGrpSpPr>
            <p:nvPr/>
          </p:nvGrpSpPr>
          <p:grpSpPr bwMode="auto">
            <a:xfrm>
              <a:off x="1084" y="711"/>
              <a:ext cx="2950" cy="2769"/>
              <a:chOff x="2707" y="548"/>
              <a:chExt cx="2950" cy="2769"/>
            </a:xfrm>
          </p:grpSpPr>
          <p:grpSp>
            <p:nvGrpSpPr>
              <p:cNvPr id="98373" name="Group 115"/>
              <p:cNvGrpSpPr>
                <a:grpSpLocks/>
              </p:cNvGrpSpPr>
              <p:nvPr/>
            </p:nvGrpSpPr>
            <p:grpSpPr bwMode="auto">
              <a:xfrm>
                <a:off x="3180" y="1046"/>
                <a:ext cx="2105" cy="1421"/>
                <a:chOff x="578" y="2316"/>
                <a:chExt cx="2105" cy="1421"/>
              </a:xfrm>
            </p:grpSpPr>
            <p:sp>
              <p:nvSpPr>
                <p:cNvPr id="983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3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37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68"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69"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70"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71"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72"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54" name="Group 113"/>
          <p:cNvGrpSpPr>
            <a:grpSpLocks/>
          </p:cNvGrpSpPr>
          <p:nvPr/>
        </p:nvGrpSpPr>
        <p:grpSpPr bwMode="auto">
          <a:xfrm>
            <a:off x="6083300" y="3154363"/>
            <a:ext cx="1289050" cy="1435100"/>
            <a:chOff x="1084" y="711"/>
            <a:chExt cx="2950" cy="2769"/>
          </a:xfrm>
        </p:grpSpPr>
        <p:grpSp>
          <p:nvGrpSpPr>
            <p:cNvPr id="98357" name="Group 114"/>
            <p:cNvGrpSpPr>
              <a:grpSpLocks/>
            </p:cNvGrpSpPr>
            <p:nvPr/>
          </p:nvGrpSpPr>
          <p:grpSpPr bwMode="auto">
            <a:xfrm>
              <a:off x="1084" y="711"/>
              <a:ext cx="2950" cy="2769"/>
              <a:chOff x="2707" y="548"/>
              <a:chExt cx="2950" cy="2769"/>
            </a:xfrm>
          </p:grpSpPr>
          <p:grpSp>
            <p:nvGrpSpPr>
              <p:cNvPr id="98363" name="Group 115"/>
              <p:cNvGrpSpPr>
                <a:grpSpLocks/>
              </p:cNvGrpSpPr>
              <p:nvPr/>
            </p:nvGrpSpPr>
            <p:grpSpPr bwMode="auto">
              <a:xfrm>
                <a:off x="3180" y="1046"/>
                <a:ext cx="2105" cy="1421"/>
                <a:chOff x="578" y="2316"/>
                <a:chExt cx="2105" cy="1421"/>
              </a:xfrm>
            </p:grpSpPr>
            <p:sp>
              <p:nvSpPr>
                <p:cNvPr id="983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3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36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58"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59"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60"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61"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62"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27" name="Text Box 95"/>
          <p:cNvSpPr txBox="1">
            <a:spLocks noChangeArrowheads="1"/>
          </p:cNvSpPr>
          <p:nvPr/>
        </p:nvSpPr>
        <p:spPr bwMode="auto">
          <a:xfrm>
            <a:off x="6248400" y="1376363"/>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 T</a:t>
            </a:r>
          </a:p>
        </p:txBody>
      </p:sp>
      <p:sp>
        <p:nvSpPr>
          <p:cNvPr id="128" name="Text Box 95"/>
          <p:cNvSpPr txBox="1">
            <a:spLocks noChangeArrowheads="1"/>
          </p:cNvSpPr>
          <p:nvPr/>
        </p:nvSpPr>
        <p:spPr bwMode="auto">
          <a:xfrm>
            <a:off x="6273800" y="3406775"/>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charset="0"/>
                <a:ea typeface="Times New Roman" charset="0"/>
                <a:cs typeface="Times New Roman" charset="0"/>
              </a:rPr>
              <a:t>T </a:t>
            </a:r>
            <a:r>
              <a:rPr lang="en-US" sz="4000" i="1" dirty="0" err="1">
                <a:solidFill>
                  <a:schemeClr val="tx1"/>
                </a:solidFill>
                <a:latin typeface="Kosher-Normal" charset="0"/>
                <a:ea typeface="Times New Roman" charset="0"/>
                <a:cs typeface="Times New Roman" charset="0"/>
              </a:rPr>
              <a:t>T</a:t>
            </a:r>
            <a:endParaRPr lang="en-US" sz="4000" i="1" dirty="0">
              <a:solidFill>
                <a:schemeClr val="tx1"/>
              </a:solidFill>
              <a:latin typeface="Kosher-Normal" charset="0"/>
              <a:ea typeface="Times New Roman" charset="0"/>
              <a:cs typeface="Times New Roman"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035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6"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1003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10035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036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00363" name="Group 15"/>
          <p:cNvGrpSpPr>
            <a:grpSpLocks/>
          </p:cNvGrpSpPr>
          <p:nvPr/>
        </p:nvGrpSpPr>
        <p:grpSpPr bwMode="auto">
          <a:xfrm>
            <a:off x="901700" y="2603500"/>
            <a:ext cx="2201863" cy="1765300"/>
            <a:chOff x="568" y="1640"/>
            <a:chExt cx="1387" cy="1112"/>
          </a:xfrm>
        </p:grpSpPr>
        <p:grpSp>
          <p:nvGrpSpPr>
            <p:cNvPr id="100453"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045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5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grpSp>
      <p:sp>
        <p:nvSpPr>
          <p:cNvPr id="100364"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LEILU    LEITAW</a:t>
            </a:r>
          </a:p>
        </p:txBody>
      </p:sp>
      <p:sp>
        <p:nvSpPr>
          <p:cNvPr id="100365"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100366"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7"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8"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9"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7"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8"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9"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3140075"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100381"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82"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495550"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 PROPHET TE</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0883" name="Text Box 83"/>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17:6</a:t>
            </a:r>
          </a:p>
        </p:txBody>
      </p:sp>
      <p:sp>
        <p:nvSpPr>
          <p:cNvPr id="100388"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0389"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sp>
        <p:nvSpPr>
          <p:cNvPr id="100391"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pitchFamily="-112" charset="0"/>
                <a:ea typeface="+mn-ea"/>
                <a:cs typeface="+mn-cs"/>
              </a:rPr>
              <a:t>Jer 31:       31-33</a:t>
            </a:r>
          </a:p>
        </p:txBody>
      </p:sp>
      <p:sp>
        <p:nvSpPr>
          <p:cNvPr id="460948" name="Rectangle 148"/>
          <p:cNvSpPr>
            <a:spLocks noChangeArrowheads="1"/>
          </p:cNvSpPr>
          <p:nvPr/>
        </p:nvSpPr>
        <p:spPr bwMode="auto">
          <a:xfrm>
            <a:off x="6051550" y="2247900"/>
            <a:ext cx="306387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a:t>
            </a:r>
            <a:r>
              <a:rPr lang="en-US" b="1" i="1" dirty="0" err="1">
                <a:solidFill>
                  <a:schemeClr val="tx1"/>
                </a:solidFill>
                <a:latin typeface="Helvetica" pitchFamily="-112" charset="0"/>
                <a:ea typeface="+mn-ea"/>
                <a:cs typeface="+mn-cs"/>
              </a:rPr>
              <a:t>Khangt</a:t>
            </a:r>
            <a:r>
              <a:rPr lang="en-US" b="1" i="1" dirty="0">
                <a:solidFill>
                  <a:schemeClr val="tx1"/>
                </a:solidFill>
                <a:latin typeface="Helvetica" pitchFamily="-112" charset="0"/>
                <a:ea typeface="+mn-ea"/>
                <a:cs typeface="+mn-cs"/>
              </a:rPr>
              <a:t> 17:3-15</a:t>
            </a: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4000" i="1">
              <a:solidFill>
                <a:schemeClr val="tx1"/>
              </a:solidFill>
              <a:latin typeface="Kosher-Normal" pitchFamily="-112" charset="0"/>
              <a:ea typeface="+mn-ea"/>
              <a:cs typeface="+mn-cs"/>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4000" i="1">
              <a:solidFill>
                <a:schemeClr val="tx1"/>
              </a:solidFill>
              <a:latin typeface="Kosher-Normal" pitchFamily="-112" charset="0"/>
              <a:ea typeface="+mn-ea"/>
              <a:cs typeface="+mn-cs"/>
            </a:endParaRPr>
          </a:p>
        </p:txBody>
      </p:sp>
      <p:grpSp>
        <p:nvGrpSpPr>
          <p:cNvPr id="100396" name="Group 174"/>
          <p:cNvGrpSpPr>
            <a:grpSpLocks/>
          </p:cNvGrpSpPr>
          <p:nvPr/>
        </p:nvGrpSpPr>
        <p:grpSpPr bwMode="auto">
          <a:xfrm>
            <a:off x="8018463" y="3436938"/>
            <a:ext cx="981075" cy="1843087"/>
            <a:chOff x="5051" y="2165"/>
            <a:chExt cx="618" cy="1161"/>
          </a:xfrm>
        </p:grpSpPr>
        <p:grpSp>
          <p:nvGrpSpPr>
            <p:cNvPr id="100434" name="Group 175"/>
            <p:cNvGrpSpPr>
              <a:grpSpLocks/>
            </p:cNvGrpSpPr>
            <p:nvPr/>
          </p:nvGrpSpPr>
          <p:grpSpPr bwMode="auto">
            <a:xfrm>
              <a:off x="5051" y="2165"/>
              <a:ext cx="618" cy="1161"/>
              <a:chOff x="5051" y="2165"/>
              <a:chExt cx="618" cy="1161"/>
            </a:xfrm>
          </p:grpSpPr>
          <p:sp>
            <p:nvSpPr>
              <p:cNvPr id="100436"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37"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38"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39"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0"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41"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42"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3"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4"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5"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6"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7"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8"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49"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50"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51"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52" name="Rectangle 1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00435"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9175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100398" name="Rectangle 195"/>
          <p:cNvSpPr>
            <a:spLocks noChangeArrowheads="1"/>
          </p:cNvSpPr>
          <p:nvPr/>
        </p:nvSpPr>
        <p:spPr bwMode="auto">
          <a:xfrm>
            <a:off x="8032750" y="3973513"/>
            <a:ext cx="917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60996" name="Rectangle 196"/>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00400"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401"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402"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3" name="Group 200"/>
          <p:cNvGrpSpPr>
            <a:grpSpLocks/>
          </p:cNvGrpSpPr>
          <p:nvPr/>
        </p:nvGrpSpPr>
        <p:grpSpPr bwMode="auto">
          <a:xfrm>
            <a:off x="8061325" y="4151313"/>
            <a:ext cx="931863" cy="377825"/>
            <a:chOff x="5078" y="2615"/>
            <a:chExt cx="587" cy="238"/>
          </a:xfrm>
        </p:grpSpPr>
        <p:sp>
          <p:nvSpPr>
            <p:cNvPr id="100431"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32"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33"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4"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00405" name="Group 113"/>
          <p:cNvGrpSpPr>
            <a:grpSpLocks/>
          </p:cNvGrpSpPr>
          <p:nvPr/>
        </p:nvGrpSpPr>
        <p:grpSpPr bwMode="auto">
          <a:xfrm>
            <a:off x="6083300" y="1136650"/>
            <a:ext cx="1289050" cy="1435100"/>
            <a:chOff x="1084" y="711"/>
            <a:chExt cx="2950" cy="2769"/>
          </a:xfrm>
        </p:grpSpPr>
        <p:grpSp>
          <p:nvGrpSpPr>
            <p:cNvPr id="100419" name="Group 114"/>
            <p:cNvGrpSpPr>
              <a:grpSpLocks/>
            </p:cNvGrpSpPr>
            <p:nvPr/>
          </p:nvGrpSpPr>
          <p:grpSpPr bwMode="auto">
            <a:xfrm>
              <a:off x="1084" y="711"/>
              <a:ext cx="2950" cy="2769"/>
              <a:chOff x="2707" y="548"/>
              <a:chExt cx="2950" cy="2769"/>
            </a:xfrm>
          </p:grpSpPr>
          <p:grpSp>
            <p:nvGrpSpPr>
              <p:cNvPr id="100425" name="Group 115"/>
              <p:cNvGrpSpPr>
                <a:grpSpLocks/>
              </p:cNvGrpSpPr>
              <p:nvPr/>
            </p:nvGrpSpPr>
            <p:grpSpPr bwMode="auto">
              <a:xfrm>
                <a:off x="3180" y="1046"/>
                <a:ext cx="2105" cy="1421"/>
                <a:chOff x="578" y="2316"/>
                <a:chExt cx="2105" cy="1421"/>
              </a:xfrm>
            </p:grpSpPr>
            <p:sp>
              <p:nvSpPr>
                <p:cNvPr id="10042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2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2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20"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21"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22"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23"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24"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0406" name="Group 113"/>
          <p:cNvGrpSpPr>
            <a:grpSpLocks/>
          </p:cNvGrpSpPr>
          <p:nvPr/>
        </p:nvGrpSpPr>
        <p:grpSpPr bwMode="auto">
          <a:xfrm>
            <a:off x="6083300" y="3154363"/>
            <a:ext cx="1289050" cy="1435100"/>
            <a:chOff x="1084" y="711"/>
            <a:chExt cx="2950" cy="2769"/>
          </a:xfrm>
        </p:grpSpPr>
        <p:grpSp>
          <p:nvGrpSpPr>
            <p:cNvPr id="100409" name="Group 114"/>
            <p:cNvGrpSpPr>
              <a:grpSpLocks/>
            </p:cNvGrpSpPr>
            <p:nvPr/>
          </p:nvGrpSpPr>
          <p:grpSpPr bwMode="auto">
            <a:xfrm>
              <a:off x="1084" y="711"/>
              <a:ext cx="2950" cy="2769"/>
              <a:chOff x="2707" y="548"/>
              <a:chExt cx="2950" cy="2769"/>
            </a:xfrm>
          </p:grpSpPr>
          <p:grpSp>
            <p:nvGrpSpPr>
              <p:cNvPr id="100415" name="Group 115"/>
              <p:cNvGrpSpPr>
                <a:grpSpLocks/>
              </p:cNvGrpSpPr>
              <p:nvPr/>
            </p:nvGrpSpPr>
            <p:grpSpPr bwMode="auto">
              <a:xfrm>
                <a:off x="3180" y="1046"/>
                <a:ext cx="2105" cy="1421"/>
                <a:chOff x="578" y="2316"/>
                <a:chExt cx="2105" cy="1421"/>
              </a:xfrm>
            </p:grpSpPr>
            <p:sp>
              <p:nvSpPr>
                <p:cNvPr id="10041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1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1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10" name="Freeform 11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11" name="Freeform 12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12" name="Freeform 12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13" name="Freeform 12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14" name="Freeform 12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28" name="Text Box 95"/>
          <p:cNvSpPr txBox="1">
            <a:spLocks noChangeArrowheads="1"/>
          </p:cNvSpPr>
          <p:nvPr/>
        </p:nvSpPr>
        <p:spPr bwMode="auto">
          <a:xfrm>
            <a:off x="6248400" y="1376363"/>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 T</a:t>
            </a:r>
          </a:p>
        </p:txBody>
      </p:sp>
      <p:sp>
        <p:nvSpPr>
          <p:cNvPr id="129" name="Text Box 95"/>
          <p:cNvSpPr txBox="1">
            <a:spLocks noChangeArrowheads="1"/>
          </p:cNvSpPr>
          <p:nvPr/>
        </p:nvSpPr>
        <p:spPr bwMode="auto">
          <a:xfrm>
            <a:off x="6273800" y="3406775"/>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charset="0"/>
                <a:ea typeface="Times New Roman" charset="0"/>
                <a:cs typeface="Times New Roman" charset="0"/>
              </a:rPr>
              <a:t>T </a:t>
            </a:r>
            <a:r>
              <a:rPr lang="en-US" sz="4000" i="1" dirty="0" err="1">
                <a:solidFill>
                  <a:schemeClr val="tx1"/>
                </a:solidFill>
                <a:latin typeface="Kosher-Normal" charset="0"/>
                <a:ea typeface="Times New Roman" charset="0"/>
                <a:cs typeface="Times New Roman" charset="0"/>
              </a:rPr>
              <a:t>T</a:t>
            </a:r>
            <a:endParaRPr lang="en-US" sz="4000" i="1" dirty="0">
              <a:solidFill>
                <a:schemeClr val="tx1"/>
              </a:solidFill>
              <a:latin typeface="Kosher-Normal" charset="0"/>
              <a:ea typeface="Times New Roman" charset="0"/>
              <a:cs typeface="Times New Roman"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242" name="Group 56"/>
          <p:cNvGrpSpPr>
            <a:grpSpLocks/>
          </p:cNvGrpSpPr>
          <p:nvPr/>
        </p:nvGrpSpPr>
        <p:grpSpPr bwMode="auto">
          <a:xfrm>
            <a:off x="8018463" y="3429000"/>
            <a:ext cx="952500" cy="673100"/>
            <a:chOff x="5051" y="2160"/>
            <a:chExt cx="600" cy="424"/>
          </a:xfrm>
        </p:grpSpPr>
        <p:sp>
          <p:nvSpPr>
            <p:cNvPr id="10285"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6"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87" name="Freeform 8"/>
            <p:cNvSpPr>
              <a:spLocks/>
            </p:cNvSpPr>
            <p:nvPr/>
          </p:nvSpPr>
          <p:spPr bwMode="auto">
            <a:xfrm>
              <a:off x="5414" y="2231"/>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8"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9"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90"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291"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2"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4" name="Rectangle 15"/>
            <p:cNvSpPr>
              <a:spLocks noChangeArrowheads="1"/>
            </p:cNvSpPr>
            <p:nvPr/>
          </p:nvSpPr>
          <p:spPr bwMode="auto">
            <a:xfrm>
              <a:off x="5073" y="216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0295" name="Rectangle 16"/>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0296" name="Rectangle 17"/>
            <p:cNvSpPr>
              <a:spLocks noChangeArrowheads="1"/>
            </p:cNvSpPr>
            <p:nvPr/>
          </p:nvSpPr>
          <p:spPr bwMode="auto">
            <a:xfrm>
              <a:off x="5062" y="2416"/>
              <a:ext cx="5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Gam Kihawm</a:t>
              </a:r>
            </a:p>
          </p:txBody>
        </p:sp>
      </p:grpSp>
      <p:grpSp>
        <p:nvGrpSpPr>
          <p:cNvPr id="10243" name="Group 18"/>
          <p:cNvGrpSpPr>
            <a:grpSpLocks/>
          </p:cNvGrpSpPr>
          <p:nvPr/>
        </p:nvGrpSpPr>
        <p:grpSpPr bwMode="auto">
          <a:xfrm>
            <a:off x="5473700" y="2120900"/>
            <a:ext cx="558800" cy="3644900"/>
            <a:chOff x="3448" y="1336"/>
            <a:chExt cx="352" cy="2296"/>
          </a:xfrm>
        </p:grpSpPr>
        <p:grpSp>
          <p:nvGrpSpPr>
            <p:cNvPr id="10281"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0244"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528410" name="Text Box 26"/>
          <p:cNvSpPr txBox="1">
            <a:spLocks noChangeArrowheads="1"/>
          </p:cNvSpPr>
          <p:nvPr/>
        </p:nvSpPr>
        <p:spPr bwMode="auto">
          <a:xfrm>
            <a:off x="5664200" y="1384300"/>
            <a:ext cx="1612900" cy="7381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dirty="0">
                <a:solidFill>
                  <a:srgbClr val="00FF00"/>
                </a:solidFill>
                <a:latin typeface="Comic Sans MS" pitchFamily="-112" charset="0"/>
                <a:ea typeface="+mn-ea"/>
                <a:cs typeface="+mn-cs"/>
              </a:rPr>
              <a:t>   	  Galilee</a:t>
            </a:r>
          </a:p>
          <a:p>
            <a:pPr>
              <a:spcBef>
                <a:spcPct val="50000"/>
              </a:spcBef>
              <a:defRPr/>
            </a:pPr>
            <a:r>
              <a:rPr lang="en-US" sz="1200" i="1" dirty="0" err="1">
                <a:solidFill>
                  <a:srgbClr val="00FF00"/>
                </a:solidFill>
                <a:latin typeface="Comic Sans MS" pitchFamily="-112" charset="0"/>
                <a:ea typeface="+mn-ea"/>
                <a:cs typeface="+mn-cs"/>
              </a:rPr>
              <a:t>Tui</a:t>
            </a:r>
            <a:r>
              <a:rPr lang="en-US" sz="1200" i="1" dirty="0">
                <a:solidFill>
                  <a:srgbClr val="00FF00"/>
                </a:solidFill>
                <a:latin typeface="Comic Sans MS" pitchFamily="-112" charset="0"/>
                <a:ea typeface="+mn-ea"/>
                <a:cs typeface="+mn-cs"/>
              </a:rPr>
              <a:t> li</a:t>
            </a: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dirty="0">
                <a:solidFill>
                  <a:srgbClr val="00FF00"/>
                </a:solidFill>
                <a:latin typeface="Comic Sans MS" pitchFamily="-112" charset="0"/>
                <a:ea typeface="+mn-ea"/>
                <a:cs typeface="+mn-cs"/>
              </a:rPr>
              <a:t> </a:t>
            </a:r>
            <a:r>
              <a:rPr lang="en-US" sz="1600" i="1" dirty="0" err="1">
                <a:solidFill>
                  <a:srgbClr val="00FF00"/>
                </a:solidFill>
                <a:latin typeface="Comic Sans MS" pitchFamily="-112" charset="0"/>
                <a:ea typeface="+mn-ea"/>
                <a:cs typeface="+mn-cs"/>
              </a:rPr>
              <a:t>Gilboa</a:t>
            </a:r>
            <a:r>
              <a:rPr lang="en-US" sz="1600" i="1" dirty="0">
                <a:solidFill>
                  <a:srgbClr val="00FF00"/>
                </a:solidFill>
                <a:latin typeface="Comic Sans MS" pitchFamily="-112" charset="0"/>
                <a:ea typeface="+mn-ea"/>
                <a:cs typeface="+mn-cs"/>
              </a:rPr>
              <a:t> </a:t>
            </a:r>
            <a:r>
              <a:rPr lang="en-US" sz="1600" i="1" dirty="0" err="1">
                <a:solidFill>
                  <a:srgbClr val="00FF00"/>
                </a:solidFill>
                <a:latin typeface="Comic Sans MS" pitchFamily="-112" charset="0"/>
                <a:ea typeface="+mn-ea"/>
                <a:cs typeface="+mn-cs"/>
              </a:rPr>
              <a:t>Mual</a:t>
            </a:r>
            <a:endParaRPr lang="en-US" sz="1600" i="1" dirty="0">
              <a:solidFill>
                <a:srgbClr val="00FF00"/>
              </a:solidFill>
              <a:latin typeface="Comic Sans MS" pitchFamily="-112" charset="0"/>
              <a:ea typeface="+mn-ea"/>
              <a:cs typeface="+mn-cs"/>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latin typeface="Comic Sans MS" pitchFamily="-112" charset="0"/>
                <a:ea typeface="+mn-ea"/>
                <a:cs typeface="+mn-cs"/>
              </a:rPr>
              <a:t>Hebron</a:t>
            </a: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latin typeface="Comic Sans MS" pitchFamily="-112" charset="0"/>
                <a:ea typeface="+mn-ea"/>
                <a:cs typeface="+mn-cs"/>
              </a:rPr>
              <a:t>ASHER</a:t>
            </a: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ISSACHAR</a:t>
            </a: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latin typeface="Comic Sans MS" pitchFamily="-112" charset="0"/>
                <a:ea typeface="+mn-ea"/>
                <a:cs typeface="+mn-cs"/>
              </a:rPr>
              <a:t>MANASSEH</a:t>
            </a: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pitchFamily="-112" charset="0"/>
                <a:ea typeface="+mn-ea"/>
                <a:cs typeface="+mn-cs"/>
              </a:rPr>
              <a:t>GAD</a:t>
            </a: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latin typeface="Comic Sans MS" pitchFamily="-112" charset="0"/>
                <a:ea typeface="+mn-ea"/>
                <a:cs typeface="+mn-cs"/>
              </a:rPr>
              <a:t>EPHRAIM</a:t>
            </a: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pitchFamily="-112" charset="0"/>
                <a:ea typeface="+mn-ea"/>
                <a:cs typeface="+mn-cs"/>
              </a:rPr>
              <a:t>BENJAMIN</a:t>
            </a: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latin typeface="Comic Sans MS" pitchFamily="-112" charset="0"/>
                <a:ea typeface="+mn-ea"/>
                <a:cs typeface="+mn-cs"/>
              </a:rPr>
              <a:t>REUBEN</a:t>
            </a: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latin typeface="Comic Sans MS" pitchFamily="-112" charset="0"/>
                <a:ea typeface="+mn-ea"/>
                <a:cs typeface="+mn-cs"/>
              </a:rPr>
              <a:t>DAN</a:t>
            </a: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JUDAH</a:t>
            </a: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rgbClr val="00FF00"/>
                </a:solidFill>
                <a:latin typeface="Comic Sans MS" pitchFamily="-112" charset="0"/>
                <a:ea typeface="+mn-ea"/>
                <a:cs typeface="+mn-cs"/>
              </a:rPr>
              <a:t>SIMEON..</a:t>
            </a: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latin typeface="Comic Sans MS" pitchFamily="-112" charset="0"/>
                <a:ea typeface="+mn-ea"/>
                <a:cs typeface="+mn-cs"/>
              </a:rPr>
              <a:t>MANASSEH</a:t>
            </a: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latin typeface="Comic Sans MS" pitchFamily="-112" charset="0"/>
                <a:ea typeface="+mn-ea"/>
                <a:cs typeface="+mn-cs"/>
              </a:rPr>
              <a:t>NAPHTALI</a:t>
            </a: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latin typeface="Comic Sans MS" pitchFamily="-112" charset="0"/>
                <a:ea typeface="+mn-ea"/>
                <a:cs typeface="+mn-cs"/>
              </a:rPr>
              <a:t>ZEBULON</a:t>
            </a:r>
          </a:p>
        </p:txBody>
      </p:sp>
      <p:sp>
        <p:nvSpPr>
          <p:cNvPr id="528426" name="Text Box 42"/>
          <p:cNvSpPr txBox="1">
            <a:spLocks noChangeArrowheads="1"/>
          </p:cNvSpPr>
          <p:nvPr/>
        </p:nvSpPr>
        <p:spPr bwMode="auto">
          <a:xfrm>
            <a:off x="4051300" y="23114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dirty="0">
                <a:solidFill>
                  <a:srgbClr val="FFFF00"/>
                </a:solidFill>
                <a:latin typeface="Comic Sans MS" pitchFamily="-112" charset="0"/>
                <a:ea typeface="+mn-ea"/>
                <a:cs typeface="+mn-cs"/>
              </a:rPr>
              <a:t>Carmel </a:t>
            </a:r>
            <a:r>
              <a:rPr lang="en-US" sz="1600" b="1" i="1" dirty="0" err="1">
                <a:solidFill>
                  <a:srgbClr val="FFFF00"/>
                </a:solidFill>
                <a:latin typeface="Comic Sans MS" pitchFamily="-112" charset="0"/>
                <a:ea typeface="+mn-ea"/>
                <a:cs typeface="+mn-cs"/>
              </a:rPr>
              <a:t>Mual</a:t>
            </a:r>
            <a:endParaRPr lang="en-US" sz="1600" b="1" i="1" dirty="0">
              <a:solidFill>
                <a:srgbClr val="FFFF00"/>
              </a:solidFill>
              <a:latin typeface="Comic Sans MS" pitchFamily="-112" charset="0"/>
              <a:ea typeface="+mn-ea"/>
              <a:cs typeface="+mn-cs"/>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dirty="0">
                <a:solidFill>
                  <a:srgbClr val="00FF00"/>
                </a:solidFill>
                <a:latin typeface="Comic Sans MS" pitchFamily="-112" charset="0"/>
                <a:ea typeface="+mn-ea"/>
                <a:cs typeface="+mn-cs"/>
              </a:rPr>
              <a:t> Tabor </a:t>
            </a:r>
            <a:r>
              <a:rPr lang="en-US" sz="1600" i="1" dirty="0" err="1">
                <a:solidFill>
                  <a:srgbClr val="00FF00"/>
                </a:solidFill>
                <a:latin typeface="Comic Sans MS" pitchFamily="-112" charset="0"/>
                <a:ea typeface="+mn-ea"/>
                <a:cs typeface="+mn-cs"/>
              </a:rPr>
              <a:t>Mual</a:t>
            </a:r>
            <a:endParaRPr lang="en-US" sz="1600" i="1" dirty="0">
              <a:solidFill>
                <a:srgbClr val="00FF00"/>
              </a:solidFill>
              <a:latin typeface="Comic Sans MS" pitchFamily="-112" charset="0"/>
              <a:ea typeface="+mn-ea"/>
              <a:cs typeface="+mn-cs"/>
            </a:endParaRP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dirty="0">
                <a:solidFill>
                  <a:srgbClr val="00FF00"/>
                </a:solidFill>
                <a:latin typeface="Comic Sans MS" pitchFamily="-112" charset="0"/>
                <a:ea typeface="+mn-ea"/>
                <a:cs typeface="+mn-cs"/>
              </a:rPr>
              <a:t>Si </a:t>
            </a:r>
            <a:r>
              <a:rPr lang="en-US" sz="1600" i="1" dirty="0" err="1">
                <a:solidFill>
                  <a:srgbClr val="00FF00"/>
                </a:solidFill>
                <a:latin typeface="Comic Sans MS" pitchFamily="-112" charset="0"/>
                <a:ea typeface="+mn-ea"/>
                <a:cs typeface="+mn-cs"/>
              </a:rPr>
              <a:t>Tuipi</a:t>
            </a:r>
            <a:endParaRPr lang="en-US" sz="1600" i="1" dirty="0">
              <a:solidFill>
                <a:srgbClr val="00FF00"/>
              </a:solidFill>
              <a:latin typeface="Comic Sans MS" pitchFamily="-112" charset="0"/>
              <a:ea typeface="+mn-ea"/>
              <a:cs typeface="+mn-cs"/>
            </a:endParaRPr>
          </a:p>
        </p:txBody>
      </p:sp>
      <p:sp>
        <p:nvSpPr>
          <p:cNvPr id="528429" name="Text Box 45"/>
          <p:cNvSpPr txBox="1">
            <a:spLocks noChangeArrowheads="1"/>
          </p:cNvSpPr>
          <p:nvPr/>
        </p:nvSpPr>
        <p:spPr bwMode="auto">
          <a:xfrm>
            <a:off x="3009900" y="1393825"/>
            <a:ext cx="1612900"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dirty="0" err="1">
                <a:solidFill>
                  <a:srgbClr val="00FF00"/>
                </a:solidFill>
                <a:latin typeface="Comic Sans MS" pitchFamily="-112" charset="0"/>
                <a:ea typeface="+mn-ea"/>
                <a:cs typeface="+mn-cs"/>
              </a:rPr>
              <a:t>Tui</a:t>
            </a:r>
            <a:r>
              <a:rPr lang="en-US" sz="2400" b="1" i="1" dirty="0">
                <a:solidFill>
                  <a:srgbClr val="00FF00"/>
                </a:solidFill>
                <a:latin typeface="Comic Sans MS" pitchFamily="-112" charset="0"/>
                <a:ea typeface="+mn-ea"/>
                <a:cs typeface="+mn-cs"/>
              </a:rPr>
              <a:t> </a:t>
            </a:r>
            <a:r>
              <a:rPr lang="en-US" sz="2400" b="1" i="1" dirty="0" err="1">
                <a:solidFill>
                  <a:srgbClr val="00FF00"/>
                </a:solidFill>
                <a:latin typeface="Comic Sans MS" pitchFamily="-112" charset="0"/>
                <a:ea typeface="+mn-ea"/>
                <a:cs typeface="+mn-cs"/>
              </a:rPr>
              <a:t>Lian</a:t>
            </a:r>
            <a:r>
              <a:rPr lang="en-US" sz="2400" b="1" i="1" dirty="0">
                <a:solidFill>
                  <a:srgbClr val="00FF00"/>
                </a:solidFill>
                <a:latin typeface="Comic Sans MS" pitchFamily="-112" charset="0"/>
                <a:ea typeface="+mn-ea"/>
                <a:cs typeface="+mn-cs"/>
              </a:rPr>
              <a:t> Pi</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4" name="Text Box 50"/>
          <p:cNvSpPr txBox="1">
            <a:spLocks noChangeArrowheads="1"/>
          </p:cNvSpPr>
          <p:nvPr/>
        </p:nvSpPr>
        <p:spPr bwMode="auto">
          <a:xfrm rot="21562799">
            <a:off x="6815138" y="5337175"/>
            <a:ext cx="1328737" cy="9794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90000"/>
              </a:lnSpc>
              <a:spcBef>
                <a:spcPct val="50000"/>
              </a:spcBef>
              <a:defRPr/>
            </a:pPr>
            <a:r>
              <a:rPr lang="en-US" sz="1600" b="1" i="1" dirty="0">
                <a:solidFill>
                  <a:srgbClr val="FFFF00"/>
                </a:solidFill>
                <a:latin typeface="Comic Sans MS" pitchFamily="-112" charset="0"/>
                <a:ea typeface="+mn-ea"/>
                <a:cs typeface="+mn-cs"/>
              </a:rPr>
              <a:t>LEVI:  </a:t>
            </a:r>
            <a:r>
              <a:rPr lang="en-US" sz="1600" b="1" i="1" dirty="0" err="1">
                <a:solidFill>
                  <a:srgbClr val="FFFF00"/>
                </a:solidFill>
                <a:latin typeface="Comic Sans MS" pitchFamily="-112" charset="0"/>
                <a:ea typeface="+mn-ea"/>
                <a:cs typeface="+mn-cs"/>
              </a:rPr>
              <a:t>Khuapi</a:t>
            </a:r>
            <a:r>
              <a:rPr lang="en-US" sz="1600" b="1" i="1" dirty="0">
                <a:solidFill>
                  <a:srgbClr val="FFFF00"/>
                </a:solidFill>
                <a:latin typeface="Comic Sans MS" pitchFamily="-112" charset="0"/>
                <a:ea typeface="+mn-ea"/>
                <a:cs typeface="+mn-cs"/>
              </a:rPr>
              <a:t> </a:t>
            </a:r>
            <a:r>
              <a:rPr lang="en-US" sz="1600" b="1" i="1" dirty="0" err="1">
                <a:solidFill>
                  <a:srgbClr val="FFFF00"/>
                </a:solidFill>
                <a:latin typeface="Comic Sans MS" pitchFamily="-112" charset="0"/>
                <a:ea typeface="+mn-ea"/>
                <a:cs typeface="+mn-cs"/>
              </a:rPr>
              <a:t>sungbek</a:t>
            </a:r>
            <a:r>
              <a:rPr lang="en-US" sz="1600" b="1" i="1" dirty="0">
                <a:solidFill>
                  <a:srgbClr val="FFFF00"/>
                </a:solidFill>
                <a:latin typeface="Comic Sans MS" pitchFamily="-112" charset="0"/>
                <a:ea typeface="+mn-ea"/>
                <a:cs typeface="+mn-cs"/>
              </a:rPr>
              <a:t> ah </a:t>
            </a:r>
            <a:r>
              <a:rPr lang="en-US" sz="1600" b="1" i="1" dirty="0" err="1">
                <a:solidFill>
                  <a:srgbClr val="FFFF00"/>
                </a:solidFill>
                <a:latin typeface="Comic Sans MS" pitchFamily="-112" charset="0"/>
                <a:ea typeface="+mn-ea"/>
                <a:cs typeface="+mn-cs"/>
              </a:rPr>
              <a:t>om</a:t>
            </a:r>
            <a:r>
              <a:rPr lang="en-US" sz="1600" b="1" i="1" dirty="0">
                <a:solidFill>
                  <a:srgbClr val="FFFF00"/>
                </a:solidFill>
                <a:latin typeface="Comic Sans MS" pitchFamily="-112" charset="0"/>
                <a:ea typeface="+mn-ea"/>
                <a:cs typeface="+mn-cs"/>
              </a:rPr>
              <a:t> ding.</a:t>
            </a:r>
          </a:p>
        </p:txBody>
      </p:sp>
      <p:sp>
        <p:nvSpPr>
          <p:cNvPr id="528435" name="Text Box 51"/>
          <p:cNvSpPr txBox="1">
            <a:spLocks noChangeArrowheads="1"/>
          </p:cNvSpPr>
          <p:nvPr/>
        </p:nvSpPr>
        <p:spPr bwMode="auto">
          <a:xfrm>
            <a:off x="584200" y="2514600"/>
            <a:ext cx="2489200" cy="35401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FFFF00"/>
                </a:solidFill>
                <a:latin typeface="Comic Sans MS" charset="0"/>
              </a:rPr>
              <a:t>“</a:t>
            </a:r>
            <a:r>
              <a:rPr lang="en-US" altLang="ja-JP" sz="3200" b="1" i="1" smtClean="0">
                <a:solidFill>
                  <a:srgbClr val="FFFF00"/>
                </a:solidFill>
                <a:latin typeface="Comic Sans MS" charset="0"/>
              </a:rPr>
              <a:t>Amau’ hoihsak bang ciatin Mi khempeuh a gamta uh hi.</a:t>
            </a:r>
            <a:r>
              <a:rPr lang="ja-JP" altLang="en-US" sz="3200" b="1" i="1" smtClean="0">
                <a:solidFill>
                  <a:srgbClr val="FFFF00"/>
                </a:solidFill>
                <a:latin typeface="Comic Sans MS" charset="0"/>
              </a:rPr>
              <a:t>”</a:t>
            </a:r>
            <a:endParaRPr lang="en-US" sz="3200" b="1" i="1" smtClean="0">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a:spcBef>
                <a:spcPct val="50000"/>
              </a:spcBef>
              <a:defRPr/>
            </a:pPr>
            <a:r>
              <a:rPr lang="da-DK" sz="1600" b="1" dirty="0" smtClean="0">
                <a:solidFill>
                  <a:schemeClr val="tx1"/>
                </a:solidFill>
                <a:latin typeface="Comic Sans MS" charset="0"/>
                <a:cs typeface="+mn-cs"/>
              </a:rPr>
              <a:t>Thukhen17:6; 21:25</a:t>
            </a:r>
            <a:endParaRPr lang="en-US" sz="1600" b="1" dirty="0" smtClean="0">
              <a:solidFill>
                <a:schemeClr val="tx1"/>
              </a:solidFill>
              <a:latin typeface="Comic Sans MS" charset="0"/>
              <a:cs typeface="+mn-cs"/>
            </a:endParaRPr>
          </a:p>
        </p:txBody>
      </p:sp>
      <p:sp>
        <p:nvSpPr>
          <p:cNvPr id="10273"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sp>
        <p:nvSpPr>
          <p:cNvPr id="10275"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grpSp>
        <p:nvGrpSpPr>
          <p:cNvPr id="10276"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240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240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241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ＭＳ Ｐゴシック" charset="-128"/>
                <a:cs typeface="+mn-cs"/>
              </a:rPr>
              <a:t>GAM OM</a:t>
            </a:r>
          </a:p>
          <a:p>
            <a:pPr>
              <a:defRPr/>
            </a:pPr>
            <a:r>
              <a:rPr lang="en-US" sz="2400" dirty="0">
                <a:solidFill>
                  <a:schemeClr val="tx2"/>
                </a:solidFill>
                <a:latin typeface="Times" pitchFamily="-107" charset="0"/>
                <a:ea typeface="ＭＳ Ｐゴシック" charset="-128"/>
                <a:cs typeface="+mn-cs"/>
              </a:rPr>
              <a:t>DAN LAK</a:t>
            </a:r>
          </a:p>
          <a:p>
            <a:pPr>
              <a:defRPr/>
            </a:pPr>
            <a:r>
              <a:rPr lang="en-US" sz="2400" dirty="0">
                <a:solidFill>
                  <a:schemeClr val="tx2"/>
                </a:solidFill>
                <a:latin typeface="Times" pitchFamily="-107" charset="0"/>
                <a:ea typeface="ＭＳ Ｐゴシック" charset="-128"/>
                <a:cs typeface="+mn-cs"/>
              </a:rPr>
              <a:t>NA</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1878" name="Rectangle 54"/>
          <p:cNvSpPr>
            <a:spLocks noChangeArrowheads="1"/>
          </p:cNvSpPr>
          <p:nvPr/>
        </p:nvSpPr>
        <p:spPr bwMode="auto">
          <a:xfrm>
            <a:off x="611188" y="4225925"/>
            <a:ext cx="7718425" cy="1736725"/>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en-US" sz="3600" b="1" dirty="0">
                <a:solidFill>
                  <a:srgbClr val="D83104"/>
                </a:solidFill>
                <a:latin typeface="Times" pitchFamily="-112" charset="0"/>
                <a:ea typeface="+mn-ea"/>
                <a:cs typeface="+mn-cs"/>
              </a:rPr>
              <a:t>SAKLAM KUMPI GAM:</a:t>
            </a:r>
            <a:endParaRPr lang="en-US" sz="3600" b="1" dirty="0">
              <a:solidFill>
                <a:srgbClr val="FF5008"/>
              </a:solidFill>
              <a:latin typeface="Times" pitchFamily="-112" charset="0"/>
              <a:ea typeface="+mn-ea"/>
              <a:cs typeface="+mn-cs"/>
            </a:endParaRPr>
          </a:p>
          <a:p>
            <a:pPr algn="ctr">
              <a:defRPr/>
            </a:pPr>
            <a:r>
              <a:rPr lang="en-US" sz="3600" b="1" dirty="0">
                <a:solidFill>
                  <a:schemeClr val="bg2"/>
                </a:solidFill>
                <a:latin typeface="Times" pitchFamily="-112" charset="0"/>
                <a:ea typeface="+mn-ea"/>
                <a:cs typeface="+mn-cs"/>
              </a:rPr>
              <a:t>ISRAEL (722 B.C.)</a:t>
            </a:r>
          </a:p>
          <a:p>
            <a:pPr algn="ctr">
              <a:defRPr/>
            </a:pPr>
            <a:r>
              <a:rPr lang="en-US" sz="3600" b="1" i="1" dirty="0">
                <a:solidFill>
                  <a:schemeClr val="accent2"/>
                </a:solidFill>
                <a:latin typeface="Times" pitchFamily="-112" charset="0"/>
                <a:ea typeface="+mn-ea"/>
                <a:cs typeface="+mn-cs"/>
              </a:rPr>
              <a:t>JUDAH MITAMPI </a:t>
            </a:r>
            <a:r>
              <a:rPr lang="en-US" sz="3600" b="1" i="1" u="sng" dirty="0">
                <a:solidFill>
                  <a:schemeClr val="accent2"/>
                </a:solidFill>
                <a:latin typeface="Times" pitchFamily="-112" charset="0"/>
                <a:ea typeface="+mn-ea"/>
                <a:cs typeface="+mn-cs"/>
              </a:rPr>
              <a:t>GAMLAL</a:t>
            </a: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02450"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1" name="Group 204"/>
          <p:cNvGrpSpPr>
            <a:grpSpLocks/>
          </p:cNvGrpSpPr>
          <p:nvPr/>
        </p:nvGrpSpPr>
        <p:grpSpPr bwMode="auto">
          <a:xfrm>
            <a:off x="8018463" y="3436938"/>
            <a:ext cx="981075" cy="1843087"/>
            <a:chOff x="5051" y="2165"/>
            <a:chExt cx="618" cy="1161"/>
          </a:xfrm>
        </p:grpSpPr>
        <p:grpSp>
          <p:nvGrpSpPr>
            <p:cNvPr id="102467" name="Group 205"/>
            <p:cNvGrpSpPr>
              <a:grpSpLocks/>
            </p:cNvGrpSpPr>
            <p:nvPr/>
          </p:nvGrpSpPr>
          <p:grpSpPr bwMode="auto">
            <a:xfrm>
              <a:off x="5051" y="2165"/>
              <a:ext cx="618" cy="1161"/>
              <a:chOff x="5051" y="2165"/>
              <a:chExt cx="618"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02468"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9175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102453" name="Rectangle 225"/>
          <p:cNvSpPr>
            <a:spLocks noChangeArrowheads="1"/>
          </p:cNvSpPr>
          <p:nvPr/>
        </p:nvSpPr>
        <p:spPr bwMode="auto">
          <a:xfrm>
            <a:off x="8032750" y="3973513"/>
            <a:ext cx="917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62050" name="Rectangle 226"/>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02455"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6"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7"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8"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102460"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12" charset="0"/>
              <a:ea typeface="+mn-ea"/>
              <a:cs typeface="+mn-cs"/>
            </a:endParaRPr>
          </a:p>
        </p:txBody>
      </p:sp>
      <p:sp>
        <p:nvSpPr>
          <p:cNvPr id="102462"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pitchFamily="-112" charset="0"/>
                <a:ea typeface="+mn-ea"/>
                <a:cs typeface="+mn-cs"/>
              </a:rPr>
              <a:t> </a:t>
            </a:r>
            <a:r>
              <a:rPr lang="en-US" sz="2400" dirty="0">
                <a:solidFill>
                  <a:schemeClr val="tx2"/>
                </a:solidFill>
                <a:latin typeface="Times" pitchFamily="-107" charset="0"/>
                <a:ea typeface="ＭＳ Ｐゴシック" charset="-128"/>
                <a:cs typeface="+mn-cs"/>
              </a:rPr>
              <a:t>GAM OM</a:t>
            </a:r>
          </a:p>
          <a:p>
            <a:pPr>
              <a:defRPr/>
            </a:pPr>
            <a:r>
              <a:rPr lang="en-US" sz="2400" dirty="0">
                <a:solidFill>
                  <a:schemeClr val="tx2"/>
                </a:solidFill>
                <a:latin typeface="Times" pitchFamily="-107" charset="0"/>
                <a:ea typeface="ＭＳ Ｐゴシック" charset="-128"/>
                <a:cs typeface="+mn-cs"/>
              </a:rPr>
              <a:t>DAN LAK</a:t>
            </a:r>
          </a:p>
          <a:p>
            <a:pPr>
              <a:defRPr/>
            </a:pPr>
            <a:r>
              <a:rPr lang="en-US" sz="2400" dirty="0">
                <a:solidFill>
                  <a:schemeClr val="tx2"/>
                </a:solidFill>
                <a:latin typeface="Times" pitchFamily="-107" charset="0"/>
                <a:ea typeface="ＭＳ Ｐゴシック" charset="-128"/>
                <a:cs typeface="+mn-cs"/>
              </a:rPr>
              <a:t>NA</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95" name="Freeform 47"/>
          <p:cNvSpPr>
            <a:spLocks/>
          </p:cNvSpPr>
          <p:nvPr/>
        </p:nvSpPr>
        <p:spPr bwMode="auto">
          <a:xfrm>
            <a:off x="5778500" y="1612900"/>
            <a:ext cx="1346200" cy="1536700"/>
          </a:xfrm>
          <a:custGeom>
            <a:avLst/>
            <a:gdLst>
              <a:gd name="T0" fmla="*/ 848 w 848"/>
              <a:gd name="T1" fmla="*/ 48 h 968"/>
              <a:gd name="T2" fmla="*/ 728 w 848"/>
              <a:gd name="T3" fmla="*/ 0 h 968"/>
              <a:gd name="T4" fmla="*/ 584 w 848"/>
              <a:gd name="T5" fmla="*/ 32 h 968"/>
              <a:gd name="T6" fmla="*/ 512 w 848"/>
              <a:gd name="T7" fmla="*/ 72 h 968"/>
              <a:gd name="T8" fmla="*/ 472 w 848"/>
              <a:gd name="T9" fmla="*/ 112 h 968"/>
              <a:gd name="T10" fmla="*/ 424 w 848"/>
              <a:gd name="T11" fmla="*/ 160 h 968"/>
              <a:gd name="T12" fmla="*/ 328 w 848"/>
              <a:gd name="T13" fmla="*/ 328 h 968"/>
              <a:gd name="T14" fmla="*/ 208 w 848"/>
              <a:gd name="T15" fmla="*/ 616 h 968"/>
              <a:gd name="T16" fmla="*/ 136 w 848"/>
              <a:gd name="T17" fmla="*/ 712 h 968"/>
              <a:gd name="T18" fmla="*/ 64 w 848"/>
              <a:gd name="T19" fmla="*/ 808 h 968"/>
              <a:gd name="T20" fmla="*/ 0 w 848"/>
              <a:gd name="T21" fmla="*/ 968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04495"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8018463" y="3436938"/>
            <a:ext cx="981075" cy="1843087"/>
            <a:chOff x="5051" y="2165"/>
            <a:chExt cx="618" cy="1161"/>
          </a:xfrm>
        </p:grpSpPr>
        <p:grpSp>
          <p:nvGrpSpPr>
            <p:cNvPr id="104513" name="Group 159"/>
            <p:cNvGrpSpPr>
              <a:grpSpLocks/>
            </p:cNvGrpSpPr>
            <p:nvPr/>
          </p:nvGrpSpPr>
          <p:grpSpPr bwMode="auto">
            <a:xfrm>
              <a:off x="5051" y="2165"/>
              <a:ext cx="618" cy="1161"/>
              <a:chOff x="5051" y="2165"/>
              <a:chExt cx="618" cy="1161"/>
            </a:xfrm>
          </p:grpSpPr>
          <p:sp>
            <p:nvSpPr>
              <p:cNvPr id="104515"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6"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7"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18"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0"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1"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7"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8"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9"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0"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1" name="Rectangle 1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04514"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9175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104498" name="Rectangle 179"/>
          <p:cNvSpPr>
            <a:spLocks noChangeArrowheads="1"/>
          </p:cNvSpPr>
          <p:nvPr/>
        </p:nvSpPr>
        <p:spPr bwMode="auto">
          <a:xfrm>
            <a:off x="8032750" y="3973513"/>
            <a:ext cx="917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63028" name="Rectangle 180"/>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04500"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0"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4511"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2"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104505"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040" name="Text Box 192"/>
          <p:cNvSpPr txBox="1">
            <a:spLocks noChangeArrowheads="1"/>
          </p:cNvSpPr>
          <p:nvPr/>
        </p:nvSpPr>
        <p:spPr bwMode="auto">
          <a:xfrm>
            <a:off x="3103563" y="3746500"/>
            <a:ext cx="4648200"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solidFill>
                  <a:srgbClr val="FFEA18"/>
                </a:solidFill>
                <a:latin typeface="Comic Sans MS" pitchFamily="-112" charset="0"/>
                <a:ea typeface="+mn-ea"/>
                <a:cs typeface="+mn-cs"/>
              </a:rPr>
              <a:t>BABYLON IN ASSYRIA ZO!</a:t>
            </a:r>
          </a:p>
        </p:txBody>
      </p:sp>
      <p:sp>
        <p:nvSpPr>
          <p:cNvPr id="104507"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chemeClr val="tx2"/>
                </a:solidFill>
                <a:latin typeface="Comic Sans MS" charset="0"/>
              </a:rPr>
              <a:t>Ahi hang…                        Khanglam Kumpi gam?</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08"/>
          <p:cNvGrpSpPr>
            <a:grpSpLocks/>
          </p:cNvGrpSpPr>
          <p:nvPr/>
        </p:nvGrpSpPr>
        <p:grpSpPr bwMode="auto">
          <a:xfrm>
            <a:off x="6245225" y="3360738"/>
            <a:ext cx="919163" cy="1009650"/>
            <a:chOff x="6289985" y="1029339"/>
            <a:chExt cx="919814" cy="1010116"/>
          </a:xfrm>
        </p:grpSpPr>
        <p:grpSp>
          <p:nvGrpSpPr>
            <p:cNvPr id="106592" name="Group 75"/>
            <p:cNvGrpSpPr>
              <a:grpSpLocks/>
            </p:cNvGrpSpPr>
            <p:nvPr/>
          </p:nvGrpSpPr>
          <p:grpSpPr bwMode="auto">
            <a:xfrm>
              <a:off x="6289985" y="1134030"/>
              <a:ext cx="919814" cy="736467"/>
              <a:chOff x="578" y="2316"/>
              <a:chExt cx="2105" cy="1421"/>
            </a:xfrm>
          </p:grpSpPr>
          <p:sp>
            <p:nvSpPr>
              <p:cNvPr id="10659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59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6498" name="Group 119"/>
          <p:cNvGrpSpPr>
            <a:grpSpLocks/>
          </p:cNvGrpSpPr>
          <p:nvPr/>
        </p:nvGrpSpPr>
        <p:grpSpPr bwMode="auto">
          <a:xfrm>
            <a:off x="6242050" y="1331913"/>
            <a:ext cx="919163" cy="1009650"/>
            <a:chOff x="6289985" y="1029339"/>
            <a:chExt cx="919814" cy="1010116"/>
          </a:xfrm>
        </p:grpSpPr>
        <p:grpSp>
          <p:nvGrpSpPr>
            <p:cNvPr id="106584" name="Group 75"/>
            <p:cNvGrpSpPr>
              <a:grpSpLocks/>
            </p:cNvGrpSpPr>
            <p:nvPr/>
          </p:nvGrpSpPr>
          <p:grpSpPr bwMode="auto">
            <a:xfrm>
              <a:off x="6289985" y="1134030"/>
              <a:ext cx="919814" cy="736467"/>
              <a:chOff x="578" y="2316"/>
              <a:chExt cx="2105" cy="1421"/>
            </a:xfrm>
          </p:grpSpPr>
          <p:sp>
            <p:nvSpPr>
              <p:cNvPr id="106590"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1"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585"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6"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7"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8"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9"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50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2" name="Rectangle 5"/>
          <p:cNvSpPr>
            <a:spLocks noChangeArrowheads="1"/>
          </p:cNvSpPr>
          <p:nvPr/>
        </p:nvSpPr>
        <p:spPr bwMode="auto">
          <a:xfrm>
            <a:off x="3059113" y="879475"/>
            <a:ext cx="18145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KUMPI TE</a:t>
            </a:r>
          </a:p>
        </p:txBody>
      </p:sp>
      <p:sp>
        <p:nvSpPr>
          <p:cNvPr id="1065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80022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err="1">
                <a:solidFill>
                  <a:srgbClr val="FAFD00"/>
                </a:solidFill>
                <a:latin typeface="Times" pitchFamily="-112" charset="0"/>
                <a:ea typeface="+mn-ea"/>
                <a:cs typeface="+mn-cs"/>
              </a:rPr>
              <a:t>kim</a:t>
            </a:r>
            <a:r>
              <a:rPr lang="en-US" sz="2000" b="1" dirty="0">
                <a:solidFill>
                  <a:srgbClr val="FAFD00"/>
                </a:solidFill>
                <a:latin typeface="Times" pitchFamily="-112" charset="0"/>
                <a:ea typeface="+mn-ea"/>
                <a:cs typeface="+mn-cs"/>
              </a:rPr>
              <a:t>. 1000 B.C.</a:t>
            </a:r>
          </a:p>
        </p:txBody>
      </p:sp>
      <p:sp>
        <p:nvSpPr>
          <p:cNvPr id="10650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6507"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6508"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6511"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2"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a:t>
            </a:r>
            <a:r>
              <a:rPr lang="en-US" sz="6000" dirty="0">
                <a:solidFill>
                  <a:srgbClr val="51DC00"/>
                </a:solidFill>
                <a:latin typeface="Times" pitchFamily="-112" charset="0"/>
                <a:ea typeface="+mn-ea"/>
                <a:cs typeface="+mn-cs"/>
              </a:rPr>
              <a:t>K</a:t>
            </a:r>
            <a:r>
              <a:rPr lang="en-US" sz="3600" dirty="0">
                <a:solidFill>
                  <a:schemeClr val="tx2"/>
                </a:solidFill>
                <a:latin typeface="Times" pitchFamily="-112" charset="0"/>
                <a:ea typeface="+mn-ea"/>
                <a:cs typeface="+mn-cs"/>
              </a:rPr>
              <a:t> S</a:t>
            </a:r>
          </a:p>
        </p:txBody>
      </p:sp>
      <p:sp>
        <p:nvSpPr>
          <p:cNvPr id="106514" name="Rectangle 2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651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173413" y="1781175"/>
            <a:ext cx="3140075"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KITAM</a:t>
            </a:r>
            <a:r>
              <a:rPr lang="en-US" b="1">
                <a:solidFill>
                  <a:schemeClr val="accent1"/>
                </a:solidFill>
                <a:effectLst>
                  <a:outerShdw blurRad="38100" dist="38100" dir="2700000" algn="tl">
                    <a:srgbClr val="000000"/>
                  </a:outerShdw>
                </a:effectLst>
                <a:latin typeface="Times" charset="0"/>
              </a:rPr>
              <a:t> &gt;&gt;&gt;&gt;</a:t>
            </a:r>
          </a:p>
        </p:txBody>
      </p:sp>
      <p:sp>
        <p:nvSpPr>
          <p:cNvPr id="10653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6891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BABYLON</a:t>
            </a:r>
          </a:p>
        </p:txBody>
      </p:sp>
      <p:sp>
        <p:nvSpPr>
          <p:cNvPr id="106533"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4"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495550"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 PROPHET TE</a:t>
            </a:r>
          </a:p>
        </p:txBody>
      </p:sp>
      <p:sp>
        <p:nvSpPr>
          <p:cNvPr id="106536"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6537"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LEILU    LEITAW</a:t>
            </a:r>
          </a:p>
        </p:txBody>
      </p:sp>
      <p:sp>
        <p:nvSpPr>
          <p:cNvPr id="106538" name="Rectangle 5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JUDAH</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25</a:t>
            </a:r>
          </a:p>
        </p:txBody>
      </p:sp>
      <p:sp>
        <p:nvSpPr>
          <p:cNvPr id="106541"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2" name="Group 138"/>
          <p:cNvGrpSpPr>
            <a:grpSpLocks/>
          </p:cNvGrpSpPr>
          <p:nvPr/>
        </p:nvGrpSpPr>
        <p:grpSpPr bwMode="auto">
          <a:xfrm>
            <a:off x="8018463" y="3436938"/>
            <a:ext cx="981075" cy="1843087"/>
            <a:chOff x="5051" y="2165"/>
            <a:chExt cx="618" cy="1161"/>
          </a:xfrm>
        </p:grpSpPr>
        <p:grpSp>
          <p:nvGrpSpPr>
            <p:cNvPr id="106565" name="Group 139"/>
            <p:cNvGrpSpPr>
              <a:grpSpLocks/>
            </p:cNvGrpSpPr>
            <p:nvPr/>
          </p:nvGrpSpPr>
          <p:grpSpPr bwMode="auto">
            <a:xfrm>
              <a:off x="5051" y="2165"/>
              <a:ext cx="618" cy="1161"/>
              <a:chOff x="5051" y="2165"/>
              <a:chExt cx="618" cy="1161"/>
            </a:xfrm>
          </p:grpSpPr>
          <p:sp>
            <p:nvSpPr>
              <p:cNvPr id="106567"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8"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69"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70"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1"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2"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3"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0"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1"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2"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3"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06566"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8423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•••KITAM ••• </a:t>
            </a:r>
          </a:p>
        </p:txBody>
      </p:sp>
      <p:sp>
        <p:nvSpPr>
          <p:cNvPr id="106544" name="Rectangle 159"/>
          <p:cNvSpPr>
            <a:spLocks noChangeArrowheads="1"/>
          </p:cNvSpPr>
          <p:nvPr/>
        </p:nvSpPr>
        <p:spPr bwMode="auto">
          <a:xfrm>
            <a:off x="8032750" y="3973513"/>
            <a:ext cx="946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64032" name="Rectangle 160"/>
          <p:cNvSpPr>
            <a:spLocks noChangeArrowheads="1"/>
          </p:cNvSpPr>
          <p:nvPr/>
        </p:nvSpPr>
        <p:spPr bwMode="auto">
          <a:xfrm>
            <a:off x="8002588" y="4483100"/>
            <a:ext cx="896937"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06546"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47"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48"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49" name="Group 164"/>
          <p:cNvGrpSpPr>
            <a:grpSpLocks/>
          </p:cNvGrpSpPr>
          <p:nvPr/>
        </p:nvGrpSpPr>
        <p:grpSpPr bwMode="auto">
          <a:xfrm>
            <a:off x="8061325" y="4151313"/>
            <a:ext cx="931863" cy="377825"/>
            <a:chOff x="5078" y="2615"/>
            <a:chExt cx="587" cy="238"/>
          </a:xfrm>
        </p:grpSpPr>
        <p:sp>
          <p:nvSpPr>
            <p:cNvPr id="106562"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6563"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4"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50"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6551"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sp>
        <p:nvSpPr>
          <p:cNvPr id="106553"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073" name="Text Box 201"/>
          <p:cNvSpPr txBox="1">
            <a:spLocks noChangeArrowheads="1"/>
          </p:cNvSpPr>
          <p:nvPr/>
        </p:nvSpPr>
        <p:spPr bwMode="auto">
          <a:xfrm>
            <a:off x="6326188" y="1462088"/>
            <a:ext cx="863600"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dirty="0">
                <a:solidFill>
                  <a:schemeClr val="tx1"/>
                </a:solidFill>
                <a:latin typeface="Kosher-Normal" pitchFamily="-112" charset="0"/>
                <a:ea typeface="+mn-ea"/>
                <a:cs typeface="+mn-cs"/>
              </a:rPr>
              <a:t>DT</a:t>
            </a:r>
          </a:p>
        </p:txBody>
      </p:sp>
      <p:sp>
        <p:nvSpPr>
          <p:cNvPr id="464074" name="Text Box 202"/>
          <p:cNvSpPr txBox="1">
            <a:spLocks noChangeArrowheads="1"/>
          </p:cNvSpPr>
          <p:nvPr/>
        </p:nvSpPr>
        <p:spPr bwMode="auto">
          <a:xfrm>
            <a:off x="6318250" y="3533775"/>
            <a:ext cx="863600"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dirty="0">
                <a:solidFill>
                  <a:schemeClr val="tx1"/>
                </a:solidFill>
                <a:latin typeface="Kosher-Normal" pitchFamily="-112" charset="0"/>
                <a:ea typeface="+mn-ea"/>
                <a:cs typeface="+mn-cs"/>
              </a:rPr>
              <a:t>TT</a:t>
            </a:r>
          </a:p>
        </p:txBody>
      </p:sp>
      <p:grpSp>
        <p:nvGrpSpPr>
          <p:cNvPr id="106557"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pitchFamily="-112" charset="0"/>
                <a:ea typeface="+mn-ea"/>
                <a:cs typeface="+mn-cs"/>
              </a:rPr>
              <a:t>Jer 31:       31-33</a:t>
            </a:r>
          </a:p>
        </p:txBody>
      </p:sp>
      <p:sp>
        <p:nvSpPr>
          <p:cNvPr id="464045" name="Rectangle 173"/>
          <p:cNvSpPr>
            <a:spLocks noChangeArrowheads="1"/>
          </p:cNvSpPr>
          <p:nvPr/>
        </p:nvSpPr>
        <p:spPr bwMode="auto">
          <a:xfrm>
            <a:off x="6078538" y="2247900"/>
            <a:ext cx="306387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07" charset="0"/>
                <a:ea typeface="+mn-ea"/>
                <a:cs typeface="+mn-cs"/>
              </a:rPr>
              <a:t>2 Sam 7:4-16</a:t>
            </a:r>
          </a:p>
          <a:p>
            <a:pPr>
              <a:defRPr/>
            </a:pPr>
            <a:r>
              <a:rPr lang="en-US" b="1" i="1" dirty="0">
                <a:solidFill>
                  <a:schemeClr val="tx1"/>
                </a:solidFill>
                <a:latin typeface="Helvetica" pitchFamily="-107" charset="0"/>
                <a:ea typeface="+mn-ea"/>
                <a:cs typeface="+mn-cs"/>
              </a:rPr>
              <a:t>1 </a:t>
            </a:r>
            <a:r>
              <a:rPr lang="en-US" b="1" i="1" dirty="0" err="1">
                <a:solidFill>
                  <a:schemeClr val="tx1"/>
                </a:solidFill>
                <a:latin typeface="Helvetica" pitchFamily="-107" charset="0"/>
                <a:ea typeface="+mn-ea"/>
                <a:cs typeface="+mn-cs"/>
              </a:rPr>
              <a:t>Khangt</a:t>
            </a:r>
            <a:r>
              <a:rPr lang="en-US" b="1" i="1" dirty="0">
                <a:solidFill>
                  <a:schemeClr val="tx1"/>
                </a:solidFill>
                <a:latin typeface="Helvetica" pitchFamily="-107" charset="0"/>
                <a:ea typeface="+mn-ea"/>
                <a:cs typeface="+mn-cs"/>
              </a:rPr>
              <a:t> 17:3-15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854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4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855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855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pitchFamily="-112" charset="0"/>
                <a:ea typeface="+mn-ea"/>
                <a:cs typeface="+mn-cs"/>
              </a:rPr>
              <a:t> </a:t>
            </a:r>
            <a:r>
              <a:rPr lang="en-US" sz="2400" dirty="0">
                <a:solidFill>
                  <a:schemeClr val="tx2"/>
                </a:solidFill>
                <a:latin typeface="Times" pitchFamily="-107" charset="0"/>
                <a:ea typeface="ＭＳ Ｐゴシック" charset="-128"/>
                <a:cs typeface="+mn-cs"/>
              </a:rPr>
              <a:t>GAM OM</a:t>
            </a:r>
          </a:p>
          <a:p>
            <a:pPr>
              <a:defRPr/>
            </a:pPr>
            <a:r>
              <a:rPr lang="en-US" sz="2400" dirty="0">
                <a:solidFill>
                  <a:schemeClr val="tx2"/>
                </a:solidFill>
                <a:latin typeface="Times" pitchFamily="-107" charset="0"/>
                <a:ea typeface="ＭＳ Ｐゴシック" charset="-128"/>
                <a:cs typeface="+mn-cs"/>
              </a:rPr>
              <a:t>DAN LAK</a:t>
            </a:r>
          </a:p>
          <a:p>
            <a:pPr>
              <a:defRPr/>
            </a:pPr>
            <a:r>
              <a:rPr lang="en-US" sz="2400" dirty="0">
                <a:solidFill>
                  <a:schemeClr val="tx2"/>
                </a:solidFill>
                <a:latin typeface="Times" pitchFamily="-107" charset="0"/>
                <a:ea typeface="ＭＳ Ｐゴシック" charset="-128"/>
                <a:cs typeface="+mn-cs"/>
              </a:rPr>
              <a:t>NA</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64976" name="Text Box 80"/>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25: 1-21</a:t>
            </a:r>
          </a:p>
        </p:txBody>
      </p:sp>
      <p:grpSp>
        <p:nvGrpSpPr>
          <p:cNvPr id="108591"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82" name="Rectangle 86"/>
            <p:cNvSpPr>
              <a:spLocks noChangeArrowheads="1"/>
            </p:cNvSpPr>
            <p:nvPr/>
          </p:nvSpPr>
          <p:spPr bwMode="auto">
            <a:xfrm>
              <a:off x="105" y="2798"/>
              <a:ext cx="4862" cy="1103"/>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en-US" sz="3600" b="1" dirty="0">
                  <a:solidFill>
                    <a:srgbClr val="D83104"/>
                  </a:solidFill>
                  <a:latin typeface="Times" charset="0"/>
                  <a:ea typeface="ＭＳ Ｐゴシック" charset="-128"/>
                  <a:cs typeface="+mn-cs"/>
                </a:rPr>
                <a:t> KHANGLAM KUMPI GAM:</a:t>
              </a:r>
              <a:endParaRPr lang="en-US" sz="3600" b="1" dirty="0">
                <a:solidFill>
                  <a:srgbClr val="FF5008"/>
                </a:solidFill>
                <a:latin typeface="Times" charset="0"/>
                <a:ea typeface="ＭＳ Ｐゴシック" charset="-128"/>
                <a:cs typeface="+mn-cs"/>
              </a:endParaRPr>
            </a:p>
            <a:p>
              <a:pPr algn="ctr">
                <a:defRPr/>
              </a:pPr>
              <a:r>
                <a:rPr lang="en-US" sz="3600" b="1" dirty="0">
                  <a:solidFill>
                    <a:schemeClr val="bg2"/>
                  </a:solidFill>
                  <a:latin typeface="Times" charset="0"/>
                  <a:ea typeface="ＭＳ Ｐゴシック" charset="-128"/>
                  <a:cs typeface="+mn-cs"/>
                </a:rPr>
                <a:t>JUDAH (586 B.C.)</a:t>
              </a:r>
            </a:p>
            <a:p>
              <a:pPr algn="ctr">
                <a:defRPr/>
              </a:pPr>
              <a:r>
                <a:rPr lang="en-US" sz="3600" b="1" i="1" dirty="0">
                  <a:solidFill>
                    <a:schemeClr val="accent2"/>
                  </a:solidFill>
                  <a:latin typeface="Times" charset="0"/>
                  <a:ea typeface="ＭＳ Ｐゴシック" charset="-128"/>
                  <a:cs typeface="+mn-cs"/>
                </a:rPr>
                <a:t>BABYLON GAMAH SALTANG</a:t>
              </a:r>
              <a:endParaRPr lang="en-US" sz="3600" b="1" i="1" u="sng" dirty="0">
                <a:solidFill>
                  <a:schemeClr val="accent2"/>
                </a:solidFill>
                <a:latin typeface="Times" charset="0"/>
                <a:ea typeface="ＭＳ Ｐゴシック" charset="-128"/>
                <a:cs typeface="+mn-cs"/>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95"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6" name="Group 172"/>
          <p:cNvGrpSpPr>
            <a:grpSpLocks/>
          </p:cNvGrpSpPr>
          <p:nvPr/>
        </p:nvGrpSpPr>
        <p:grpSpPr bwMode="auto">
          <a:xfrm>
            <a:off x="8018463" y="3436938"/>
            <a:ext cx="981075" cy="1843087"/>
            <a:chOff x="5051" y="2165"/>
            <a:chExt cx="618" cy="1161"/>
          </a:xfrm>
        </p:grpSpPr>
        <p:grpSp>
          <p:nvGrpSpPr>
            <p:cNvPr id="108616" name="Group 173"/>
            <p:cNvGrpSpPr>
              <a:grpSpLocks/>
            </p:cNvGrpSpPr>
            <p:nvPr/>
          </p:nvGrpSpPr>
          <p:grpSpPr bwMode="auto">
            <a:xfrm>
              <a:off x="5051" y="2165"/>
              <a:ext cx="618" cy="1161"/>
              <a:chOff x="5051" y="2165"/>
              <a:chExt cx="618"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08617"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8423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a:t>
            </a:r>
          </a:p>
        </p:txBody>
      </p:sp>
      <p:sp>
        <p:nvSpPr>
          <p:cNvPr id="108598" name="Rectangle 193"/>
          <p:cNvSpPr>
            <a:spLocks noChangeArrowheads="1"/>
          </p:cNvSpPr>
          <p:nvPr/>
        </p:nvSpPr>
        <p:spPr bwMode="auto">
          <a:xfrm>
            <a:off x="8032750" y="3973513"/>
            <a:ext cx="917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65090" name="Rectangle 194"/>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08600"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1"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2"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3"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4"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8605"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108607"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12" charset="0"/>
              <a:ea typeface="+mn-ea"/>
              <a:cs typeface="+mn-cs"/>
            </a:endParaRPr>
          </a:p>
        </p:txBody>
      </p:sp>
      <p:sp>
        <p:nvSpPr>
          <p:cNvPr id="108609"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8131B"/>
              </a:solidFill>
              <a:latin typeface="Comic Sans M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739775" y="5387975"/>
            <a:ext cx="7545388" cy="104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sz="2400" b="1" smtClean="0">
              <a:solidFill>
                <a:srgbClr val="FFFF00"/>
              </a:solidFill>
              <a:latin typeface="Comic Sans MS" charset="0"/>
            </a:endParaRPr>
          </a:p>
          <a:p>
            <a:pPr algn="ctr">
              <a:lnSpc>
                <a:spcPct val="50000"/>
              </a:lnSpc>
              <a:spcBef>
                <a:spcPct val="50000"/>
              </a:spcBef>
              <a:defRPr/>
            </a:pPr>
            <a:r>
              <a:rPr lang="en-US" sz="2400" b="1" smtClean="0">
                <a:solidFill>
                  <a:srgbClr val="FFFF00"/>
                </a:solidFill>
                <a:latin typeface="Comic Sans MS" charset="0"/>
              </a:rPr>
              <a:t>Tanglai Babylon Khuapi</a:t>
            </a:r>
          </a:p>
          <a:p>
            <a:pPr algn="ctr">
              <a:lnSpc>
                <a:spcPct val="50000"/>
              </a:lnSpc>
              <a:spcBef>
                <a:spcPct val="50000"/>
              </a:spcBef>
              <a:defRPr/>
            </a:pPr>
            <a:r>
              <a:rPr lang="en-US" sz="2400" b="1" smtClean="0">
                <a:solidFill>
                  <a:srgbClr val="FFFF00"/>
                </a:solidFill>
                <a:latin typeface="Comic Sans MS" charset="0"/>
              </a:rPr>
              <a:t>Gamtatzia alak khia man </a:t>
            </a:r>
            <a:r>
              <a:rPr lang="ja-JP" altLang="en-US" sz="2400" b="1" smtClean="0">
                <a:solidFill>
                  <a:srgbClr val="FFFF00"/>
                </a:solidFill>
                <a:latin typeface="Comic Sans MS" charset="0"/>
              </a:rPr>
              <a:t>“</a:t>
            </a:r>
            <a:r>
              <a:rPr lang="en-US" altLang="ja-JP" sz="2400" b="1" smtClean="0">
                <a:solidFill>
                  <a:srgbClr val="FFFF00"/>
                </a:solidFill>
                <a:latin typeface="Comic Sans MS" charset="0"/>
              </a:rPr>
              <a:t>Gawtmun taneu</a:t>
            </a:r>
            <a:r>
              <a:rPr lang="ja-JP" altLang="en-US" sz="2400" b="1" smtClean="0">
                <a:solidFill>
                  <a:srgbClr val="FFFF00"/>
                </a:solidFill>
                <a:latin typeface="Comic Sans MS" charset="0"/>
              </a:rPr>
              <a:t>”</a:t>
            </a:r>
            <a:endParaRPr lang="en-US" sz="2400" b="1" smtClean="0">
              <a:solidFill>
                <a:srgbClr val="FFFF00"/>
              </a:solidFill>
              <a:latin typeface="Comic Sans MS" charset="0"/>
            </a:endParaRPr>
          </a:p>
        </p:txBody>
      </p:sp>
      <p:sp>
        <p:nvSpPr>
          <p:cNvPr id="110596"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8018463" y="3436938"/>
            <a:ext cx="981075" cy="1843087"/>
            <a:chOff x="5051" y="2165"/>
            <a:chExt cx="618" cy="1161"/>
          </a:xfrm>
        </p:grpSpPr>
        <p:grpSp>
          <p:nvGrpSpPr>
            <p:cNvPr id="110613" name="Group 177"/>
            <p:cNvGrpSpPr>
              <a:grpSpLocks/>
            </p:cNvGrpSpPr>
            <p:nvPr/>
          </p:nvGrpSpPr>
          <p:grpSpPr bwMode="auto">
            <a:xfrm>
              <a:off x="5051" y="2165"/>
              <a:ext cx="618" cy="1161"/>
              <a:chOff x="5051" y="2165"/>
              <a:chExt cx="618"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10614"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9175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110599" name="Rectangle 197"/>
          <p:cNvSpPr>
            <a:spLocks noChangeArrowheads="1"/>
          </p:cNvSpPr>
          <p:nvPr/>
        </p:nvSpPr>
        <p:spPr bwMode="auto">
          <a:xfrm>
            <a:off x="8032750" y="3973513"/>
            <a:ext cx="946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466118" name="Rectangle 198"/>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10601"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0606"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25: 1-21</a:t>
            </a:r>
          </a:p>
        </p:txBody>
      </p:sp>
      <p:sp>
        <p:nvSpPr>
          <p:cNvPr id="110609"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73"/>
          <p:cNvGrpSpPr>
            <a:grpSpLocks/>
          </p:cNvGrpSpPr>
          <p:nvPr/>
        </p:nvGrpSpPr>
        <p:grpSpPr bwMode="auto">
          <a:xfrm>
            <a:off x="5213350" y="2270125"/>
            <a:ext cx="374650" cy="414338"/>
            <a:chOff x="1558" y="1007"/>
            <a:chExt cx="2107" cy="1949"/>
          </a:xfrm>
        </p:grpSpPr>
        <p:grpSp>
          <p:nvGrpSpPr>
            <p:cNvPr id="112904" name="Group 275"/>
            <p:cNvGrpSpPr>
              <a:grpSpLocks/>
            </p:cNvGrpSpPr>
            <p:nvPr/>
          </p:nvGrpSpPr>
          <p:grpSpPr bwMode="auto">
            <a:xfrm>
              <a:off x="1558" y="1207"/>
              <a:ext cx="2107" cy="1421"/>
              <a:chOff x="578" y="2316"/>
              <a:chExt cx="2105" cy="1421"/>
            </a:xfrm>
          </p:grpSpPr>
          <p:sp>
            <p:nvSpPr>
              <p:cNvPr id="112910"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911"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905" name="Freeform 279"/>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906" name="Freeform 280"/>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907" name="Freeform 281"/>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908" name="Freeform 282"/>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909" name="Freeform 283"/>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2" name="Group 286"/>
          <p:cNvGrpSpPr>
            <a:grpSpLocks/>
          </p:cNvGrpSpPr>
          <p:nvPr/>
        </p:nvGrpSpPr>
        <p:grpSpPr bwMode="auto">
          <a:xfrm>
            <a:off x="5133975" y="5230813"/>
            <a:ext cx="525463" cy="585787"/>
            <a:chOff x="1084" y="711"/>
            <a:chExt cx="2950" cy="2769"/>
          </a:xfrm>
        </p:grpSpPr>
        <p:grpSp>
          <p:nvGrpSpPr>
            <p:cNvPr id="112894" name="Group 287"/>
            <p:cNvGrpSpPr>
              <a:grpSpLocks/>
            </p:cNvGrpSpPr>
            <p:nvPr/>
          </p:nvGrpSpPr>
          <p:grpSpPr bwMode="auto">
            <a:xfrm>
              <a:off x="1084" y="711"/>
              <a:ext cx="2950" cy="2769"/>
              <a:chOff x="2707" y="548"/>
              <a:chExt cx="2950" cy="2769"/>
            </a:xfrm>
          </p:grpSpPr>
          <p:grpSp>
            <p:nvGrpSpPr>
              <p:cNvPr id="112900" name="Group 288"/>
              <p:cNvGrpSpPr>
                <a:grpSpLocks/>
              </p:cNvGrpSpPr>
              <p:nvPr/>
            </p:nvGrpSpPr>
            <p:grpSpPr bwMode="auto">
              <a:xfrm>
                <a:off x="3180" y="1046"/>
                <a:ext cx="2105" cy="1421"/>
                <a:chOff x="578" y="2316"/>
                <a:chExt cx="2105" cy="1421"/>
              </a:xfrm>
            </p:grpSpPr>
            <p:sp>
              <p:nvSpPr>
                <p:cNvPr id="112902" name="Freeform 289"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903" name="Freeform 290"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901" name="Picture 291"/>
              <p:cNvPicPr>
                <a:picLocks noChangeArrowheads="1"/>
              </p:cNvPicPr>
              <p:nvPr/>
            </p:nvPicPr>
            <p:blipFill>
              <a:blip r:embed="rId4" cstate="screen">
                <a:lum bright="-22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895" name="Freeform 292"/>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96" name="Freeform 293"/>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97" name="Freeform 294"/>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98" name="Freeform 295"/>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99" name="Freeform 296"/>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3" name="Group 299"/>
          <p:cNvGrpSpPr>
            <a:grpSpLocks/>
          </p:cNvGrpSpPr>
          <p:nvPr/>
        </p:nvGrpSpPr>
        <p:grpSpPr bwMode="auto">
          <a:xfrm>
            <a:off x="7581900" y="1395413"/>
            <a:ext cx="374650" cy="414337"/>
            <a:chOff x="1558" y="1007"/>
            <a:chExt cx="2113" cy="1949"/>
          </a:xfrm>
        </p:grpSpPr>
        <p:grpSp>
          <p:nvGrpSpPr>
            <p:cNvPr id="112886" name="Group 301"/>
            <p:cNvGrpSpPr>
              <a:grpSpLocks/>
            </p:cNvGrpSpPr>
            <p:nvPr/>
          </p:nvGrpSpPr>
          <p:grpSpPr bwMode="auto">
            <a:xfrm>
              <a:off x="1558" y="1208"/>
              <a:ext cx="2113" cy="1421"/>
              <a:chOff x="578" y="2316"/>
              <a:chExt cx="2105" cy="1421"/>
            </a:xfrm>
          </p:grpSpPr>
          <p:sp>
            <p:nvSpPr>
              <p:cNvPr id="112892"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93"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87" name="Freeform 305"/>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88" name="Freeform 306"/>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89" name="Freeform 307"/>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90" name="Freeform 308"/>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91" name="Freeform 309"/>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4" name="Group 312"/>
          <p:cNvGrpSpPr>
            <a:grpSpLocks/>
          </p:cNvGrpSpPr>
          <p:nvPr/>
        </p:nvGrpSpPr>
        <p:grpSpPr bwMode="auto">
          <a:xfrm>
            <a:off x="7581900" y="2208213"/>
            <a:ext cx="376238" cy="414337"/>
            <a:chOff x="1560" y="1007"/>
            <a:chExt cx="2114" cy="1949"/>
          </a:xfrm>
        </p:grpSpPr>
        <p:grpSp>
          <p:nvGrpSpPr>
            <p:cNvPr id="112878" name="Group 314"/>
            <p:cNvGrpSpPr>
              <a:grpSpLocks/>
            </p:cNvGrpSpPr>
            <p:nvPr/>
          </p:nvGrpSpPr>
          <p:grpSpPr bwMode="auto">
            <a:xfrm>
              <a:off x="1560" y="1196"/>
              <a:ext cx="2114" cy="1415"/>
              <a:chOff x="578" y="2316"/>
              <a:chExt cx="2105" cy="1421"/>
            </a:xfrm>
          </p:grpSpPr>
          <p:sp>
            <p:nvSpPr>
              <p:cNvPr id="112884"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85"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79" name="Freeform 318"/>
            <p:cNvSpPr>
              <a:spLocks/>
            </p:cNvSpPr>
            <p:nvPr/>
          </p:nvSpPr>
          <p:spPr bwMode="auto">
            <a:xfrm>
              <a:off x="1616" y="2649"/>
              <a:ext cx="88" cy="277"/>
            </a:xfrm>
            <a:custGeom>
              <a:avLst/>
              <a:gdLst>
                <a:gd name="T0" fmla="*/ 166 w 85"/>
                <a:gd name="T1" fmla="*/ 6 h 318"/>
                <a:gd name="T2" fmla="*/ 145 w 85"/>
                <a:gd name="T3" fmla="*/ 3 h 318"/>
                <a:gd name="T4" fmla="*/ 109 w 85"/>
                <a:gd name="T5" fmla="*/ 3 h 318"/>
                <a:gd name="T6" fmla="*/ 125 w 85"/>
                <a:gd name="T7" fmla="*/ 3 h 318"/>
                <a:gd name="T8" fmla="*/ 145 w 85"/>
                <a:gd name="T9" fmla="*/ 3 h 318"/>
                <a:gd name="T10" fmla="*/ 86 w 85"/>
                <a:gd name="T11" fmla="*/ 3 h 318"/>
                <a:gd name="T12" fmla="*/ 86 w 85"/>
                <a:gd name="T13" fmla="*/ 3 h 318"/>
                <a:gd name="T14" fmla="*/ 109 w 85"/>
                <a:gd name="T15" fmla="*/ 7 h 318"/>
                <a:gd name="T16" fmla="*/ 65 w 85"/>
                <a:gd name="T17" fmla="*/ 6 h 318"/>
                <a:gd name="T18" fmla="*/ 86 w 85"/>
                <a:gd name="T19" fmla="*/ 4 h 318"/>
                <a:gd name="T20" fmla="*/ 109 w 85"/>
                <a:gd name="T21" fmla="*/ 6 h 318"/>
                <a:gd name="T22" fmla="*/ 86 w 85"/>
                <a:gd name="T23" fmla="*/ 3 h 318"/>
                <a:gd name="T24" fmla="*/ 109 w 85"/>
                <a:gd name="T25" fmla="*/ 6 h 318"/>
                <a:gd name="T26" fmla="*/ 86 w 85"/>
                <a:gd name="T27" fmla="*/ 4 h 318"/>
                <a:gd name="T28" fmla="*/ 109 w 85"/>
                <a:gd name="T29" fmla="*/ 5 h 318"/>
                <a:gd name="T30" fmla="*/ 125 w 85"/>
                <a:gd name="T31" fmla="*/ 6 h 318"/>
                <a:gd name="T32" fmla="*/ 166 w 85"/>
                <a:gd name="T33" fmla="*/ 8 h 318"/>
                <a:gd name="T34" fmla="*/ 183 w 85"/>
                <a:gd name="T35" fmla="*/ 9 h 318"/>
                <a:gd name="T36" fmla="*/ 166 w 85"/>
                <a:gd name="T37" fmla="*/ 10 h 318"/>
                <a:gd name="T38" fmla="*/ 145 w 85"/>
                <a:gd name="T39" fmla="*/ 10 h 318"/>
                <a:gd name="T40" fmla="*/ 125 w 85"/>
                <a:gd name="T41" fmla="*/ 11 h 318"/>
                <a:gd name="T42" fmla="*/ 86 w 85"/>
                <a:gd name="T43" fmla="*/ 10 h 318"/>
                <a:gd name="T44" fmla="*/ 65 w 85"/>
                <a:gd name="T45" fmla="*/ 8 h 318"/>
                <a:gd name="T46" fmla="*/ 49 w 85"/>
                <a:gd name="T47" fmla="*/ 9 h 318"/>
                <a:gd name="T48" fmla="*/ 5 w 85"/>
                <a:gd name="T49" fmla="*/ 8 h 318"/>
                <a:gd name="T50" fmla="*/ 86 w 85"/>
                <a:gd name="T51" fmla="*/ 5 h 318"/>
                <a:gd name="T52" fmla="*/ 145 w 85"/>
                <a:gd name="T53" fmla="*/ 6 h 318"/>
                <a:gd name="T54" fmla="*/ 166 w 85"/>
                <a:gd name="T55" fmla="*/ 8 h 318"/>
                <a:gd name="T56" fmla="*/ 145 w 85"/>
                <a:gd name="T57" fmla="*/ 7 h 318"/>
                <a:gd name="T58" fmla="*/ 145 w 85"/>
                <a:gd name="T59" fmla="*/ 3 h 318"/>
                <a:gd name="T60" fmla="*/ 109 w 85"/>
                <a:gd name="T61" fmla="*/ 3 h 318"/>
                <a:gd name="T62" fmla="*/ 49 w 85"/>
                <a:gd name="T63" fmla="*/ 3 h 318"/>
                <a:gd name="T64" fmla="*/ 86 w 85"/>
                <a:gd name="T65" fmla="*/ 3 h 318"/>
                <a:gd name="T66" fmla="*/ 125 w 85"/>
                <a:gd name="T67" fmla="*/ 5 h 318"/>
                <a:gd name="T68" fmla="*/ 166 w 85"/>
                <a:gd name="T69" fmla="*/ 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80" name="Freeform 319"/>
            <p:cNvSpPr>
              <a:spLocks/>
            </p:cNvSpPr>
            <p:nvPr/>
          </p:nvSpPr>
          <p:spPr bwMode="auto">
            <a:xfrm>
              <a:off x="1635" y="2647"/>
              <a:ext cx="109" cy="309"/>
            </a:xfrm>
            <a:custGeom>
              <a:avLst/>
              <a:gdLst>
                <a:gd name="T0" fmla="*/ 1 w 105"/>
                <a:gd name="T1" fmla="*/ 0 h 354"/>
                <a:gd name="T2" fmla="*/ 227 w 105"/>
                <a:gd name="T3" fmla="*/ 3 h 354"/>
                <a:gd name="T4" fmla="*/ 178 w 105"/>
                <a:gd name="T5" fmla="*/ 3 h 354"/>
                <a:gd name="T6" fmla="*/ 205 w 105"/>
                <a:gd name="T7" fmla="*/ 3 h 354"/>
                <a:gd name="T8" fmla="*/ 205 w 105"/>
                <a:gd name="T9" fmla="*/ 6 h 354"/>
                <a:gd name="T10" fmla="*/ 238 w 105"/>
                <a:gd name="T11" fmla="*/ 7 h 354"/>
                <a:gd name="T12" fmla="*/ 238 w 105"/>
                <a:gd name="T13" fmla="*/ 9 h 354"/>
                <a:gd name="T14" fmla="*/ 205 w 105"/>
                <a:gd name="T15" fmla="*/ 13 h 354"/>
                <a:gd name="T16" fmla="*/ 169 w 105"/>
                <a:gd name="T17" fmla="*/ 14 h 354"/>
                <a:gd name="T18" fmla="*/ 38 w 105"/>
                <a:gd name="T19" fmla="*/ 12 h 354"/>
                <a:gd name="T20" fmla="*/ 12 w 105"/>
                <a:gd name="T21" fmla="*/ 10 h 354"/>
                <a:gd name="T22" fmla="*/ 38 w 105"/>
                <a:gd name="T23" fmla="*/ 9 h 354"/>
                <a:gd name="T24" fmla="*/ 9 w 105"/>
                <a:gd name="T25" fmla="*/ 3 h 354"/>
                <a:gd name="T26" fmla="*/ 4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81" name="Freeform 320"/>
            <p:cNvSpPr>
              <a:spLocks/>
            </p:cNvSpPr>
            <p:nvPr/>
          </p:nvSpPr>
          <p:spPr bwMode="auto">
            <a:xfrm>
              <a:off x="3008" y="2583"/>
              <a:ext cx="155" cy="328"/>
            </a:xfrm>
            <a:custGeom>
              <a:avLst/>
              <a:gdLst>
                <a:gd name="T0" fmla="*/ 362 w 149"/>
                <a:gd name="T1" fmla="*/ 3 h 376"/>
                <a:gd name="T2" fmla="*/ 344 w 149"/>
                <a:gd name="T3" fmla="*/ 3 h 376"/>
                <a:gd name="T4" fmla="*/ 320 w 149"/>
                <a:gd name="T5" fmla="*/ 5 h 376"/>
                <a:gd name="T6" fmla="*/ 315 w 149"/>
                <a:gd name="T7" fmla="*/ 5 h 376"/>
                <a:gd name="T8" fmla="*/ 269 w 149"/>
                <a:gd name="T9" fmla="*/ 9 h 376"/>
                <a:gd name="T10" fmla="*/ 212 w 149"/>
                <a:gd name="T11" fmla="*/ 12 h 376"/>
                <a:gd name="T12" fmla="*/ 171 w 149"/>
                <a:gd name="T13" fmla="*/ 14 h 376"/>
                <a:gd name="T14" fmla="*/ 143 w 149"/>
                <a:gd name="T15" fmla="*/ 14 h 376"/>
                <a:gd name="T16" fmla="*/ 46 w 149"/>
                <a:gd name="T17" fmla="*/ 14 h 376"/>
                <a:gd name="T18" fmla="*/ 2 w 149"/>
                <a:gd name="T19" fmla="*/ 13 h 376"/>
                <a:gd name="T20" fmla="*/ 5 w 149"/>
                <a:gd name="T21" fmla="*/ 12 h 376"/>
                <a:gd name="T22" fmla="*/ 8 w 149"/>
                <a:gd name="T23" fmla="*/ 9 h 376"/>
                <a:gd name="T24" fmla="*/ 52 w 149"/>
                <a:gd name="T25" fmla="*/ 8 h 376"/>
                <a:gd name="T26" fmla="*/ 85 w 149"/>
                <a:gd name="T27" fmla="*/ 3 h 376"/>
                <a:gd name="T28" fmla="*/ 108 w 149"/>
                <a:gd name="T29" fmla="*/ 3 h 376"/>
                <a:gd name="T30" fmla="*/ 206 w 149"/>
                <a:gd name="T31" fmla="*/ 3 h 376"/>
                <a:gd name="T32" fmla="*/ 315 w 149"/>
                <a:gd name="T33" fmla="*/ 3 h 376"/>
                <a:gd name="T34" fmla="*/ 36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82" name="Freeform 321"/>
            <p:cNvSpPr>
              <a:spLocks/>
            </p:cNvSpPr>
            <p:nvPr/>
          </p:nvSpPr>
          <p:spPr bwMode="auto">
            <a:xfrm>
              <a:off x="1714" y="1020"/>
              <a:ext cx="99" cy="440"/>
            </a:xfrm>
            <a:custGeom>
              <a:avLst/>
              <a:gdLst>
                <a:gd name="T0" fmla="*/ 52 w 96"/>
                <a:gd name="T1" fmla="*/ 18 h 504"/>
                <a:gd name="T2" fmla="*/ 126 w 96"/>
                <a:gd name="T3" fmla="*/ 19 h 504"/>
                <a:gd name="T4" fmla="*/ 150 w 96"/>
                <a:gd name="T5" fmla="*/ 17 h 504"/>
                <a:gd name="T6" fmla="*/ 150 w 96"/>
                <a:gd name="T7" fmla="*/ 12 h 504"/>
                <a:gd name="T8" fmla="*/ 185 w 96"/>
                <a:gd name="T9" fmla="*/ 8 h 504"/>
                <a:gd name="T10" fmla="*/ 200 w 96"/>
                <a:gd name="T11" fmla="*/ 7 h 504"/>
                <a:gd name="T12" fmla="*/ 185 w 96"/>
                <a:gd name="T13" fmla="*/ 3 h 504"/>
                <a:gd name="T14" fmla="*/ 161 w 96"/>
                <a:gd name="T15" fmla="*/ 3 h 504"/>
                <a:gd name="T16" fmla="*/ 58 w 96"/>
                <a:gd name="T17" fmla="*/ 3 h 504"/>
                <a:gd name="T18" fmla="*/ 52 w 96"/>
                <a:gd name="T19" fmla="*/ 4 h 504"/>
                <a:gd name="T20" fmla="*/ 64 w 96"/>
                <a:gd name="T21" fmla="*/ 14 h 504"/>
                <a:gd name="T22" fmla="*/ 80 w 96"/>
                <a:gd name="T23" fmla="*/ 16 h 504"/>
                <a:gd name="T24" fmla="*/ 48 w 96"/>
                <a:gd name="T25" fmla="*/ 18 h 504"/>
                <a:gd name="T26" fmla="*/ 52 w 96"/>
                <a:gd name="T27" fmla="*/ 1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83" name="Freeform 322"/>
            <p:cNvSpPr>
              <a:spLocks/>
            </p:cNvSpPr>
            <p:nvPr/>
          </p:nvSpPr>
          <p:spPr bwMode="auto">
            <a:xfrm>
              <a:off x="3431" y="1007"/>
              <a:ext cx="156" cy="358"/>
            </a:xfrm>
            <a:custGeom>
              <a:avLst/>
              <a:gdLst>
                <a:gd name="T0" fmla="*/ 5 w 150"/>
                <a:gd name="T1" fmla="*/ 15 h 410"/>
                <a:gd name="T2" fmla="*/ 104 w 150"/>
                <a:gd name="T3" fmla="*/ 16 h 410"/>
                <a:gd name="T4" fmla="*/ 205 w 150"/>
                <a:gd name="T5" fmla="*/ 15 h 410"/>
                <a:gd name="T6" fmla="*/ 240 w 150"/>
                <a:gd name="T7" fmla="*/ 14 h 410"/>
                <a:gd name="T8" fmla="*/ 294 w 150"/>
                <a:gd name="T9" fmla="*/ 10 h 410"/>
                <a:gd name="T10" fmla="*/ 329 w 150"/>
                <a:gd name="T11" fmla="*/ 9 h 410"/>
                <a:gd name="T12" fmla="*/ 347 w 150"/>
                <a:gd name="T13" fmla="*/ 8 h 410"/>
                <a:gd name="T14" fmla="*/ 356 w 150"/>
                <a:gd name="T15" fmla="*/ 4 h 410"/>
                <a:gd name="T16" fmla="*/ 370 w 150"/>
                <a:gd name="T17" fmla="*/ 3 h 410"/>
                <a:gd name="T18" fmla="*/ 374 w 150"/>
                <a:gd name="T19" fmla="*/ 3 h 410"/>
                <a:gd name="T20" fmla="*/ 333 w 150"/>
                <a:gd name="T21" fmla="*/ 0 h 410"/>
                <a:gd name="T22" fmla="*/ 240 w 150"/>
                <a:gd name="T23" fmla="*/ 3 h 410"/>
                <a:gd name="T24" fmla="*/ 197 w 150"/>
                <a:gd name="T25" fmla="*/ 3 h 410"/>
                <a:gd name="T26" fmla="*/ 170 w 150"/>
                <a:gd name="T27" fmla="*/ 5 h 410"/>
                <a:gd name="T28" fmla="*/ 147 w 150"/>
                <a:gd name="T29" fmla="*/ 6 h 410"/>
                <a:gd name="T30" fmla="*/ 108 w 150"/>
                <a:gd name="T31" fmla="*/ 9 h 410"/>
                <a:gd name="T32" fmla="*/ 104 w 150"/>
                <a:gd name="T33" fmla="*/ 9 h 410"/>
                <a:gd name="T34" fmla="*/ 85 w 150"/>
                <a:gd name="T35" fmla="*/ 9 h 410"/>
                <a:gd name="T36" fmla="*/ 79 w 150"/>
                <a:gd name="T37" fmla="*/ 10 h 410"/>
                <a:gd name="T38" fmla="*/ 70 w 150"/>
                <a:gd name="T39" fmla="*/ 10 h 410"/>
                <a:gd name="T40" fmla="*/ 42 w 150"/>
                <a:gd name="T41" fmla="*/ 13 h 410"/>
                <a:gd name="T42" fmla="*/ 10 w 150"/>
                <a:gd name="T43" fmla="*/ 15 h 410"/>
                <a:gd name="T44" fmla="*/ 2 w 150"/>
                <a:gd name="T45" fmla="*/ 15 h 410"/>
                <a:gd name="T46" fmla="*/ 5 w 150"/>
                <a:gd name="T47" fmla="*/ 1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5" name="Group 2"/>
          <p:cNvGrpSpPr>
            <a:grpSpLocks/>
          </p:cNvGrpSpPr>
          <p:nvPr/>
        </p:nvGrpSpPr>
        <p:grpSpPr bwMode="auto">
          <a:xfrm>
            <a:off x="4114800" y="519113"/>
            <a:ext cx="3938588" cy="5789612"/>
            <a:chOff x="2592" y="327"/>
            <a:chExt cx="2481" cy="3647"/>
          </a:xfrm>
        </p:grpSpPr>
        <p:grpSp>
          <p:nvGrpSpPr>
            <p:cNvPr id="112756" name="Group 3"/>
            <p:cNvGrpSpPr>
              <a:grpSpLocks/>
            </p:cNvGrpSpPr>
            <p:nvPr/>
          </p:nvGrpSpPr>
          <p:grpSpPr bwMode="auto">
            <a:xfrm>
              <a:off x="2592" y="327"/>
              <a:ext cx="1236" cy="3647"/>
              <a:chOff x="2592" y="327"/>
              <a:chExt cx="1236" cy="3647"/>
            </a:xfrm>
          </p:grpSpPr>
          <p:sp>
            <p:nvSpPr>
              <p:cNvPr id="11279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1280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0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06" name="Freeform 12"/>
              <p:cNvSpPr>
                <a:spLocks/>
              </p:cNvSpPr>
              <p:nvPr/>
            </p:nvSpPr>
            <p:spPr bwMode="auto">
              <a:xfrm>
                <a:off x="3036" y="2223"/>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1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1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1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1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1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1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16"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281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1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1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2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2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22" name="Freeform 28"/>
              <p:cNvSpPr>
                <a:spLocks/>
              </p:cNvSpPr>
              <p:nvPr/>
            </p:nvSpPr>
            <p:spPr bwMode="auto">
              <a:xfrm>
                <a:off x="3038" y="3621"/>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2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2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2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2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1282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4" name="Rectangle 40"/>
              <p:cNvSpPr>
                <a:spLocks noChangeArrowheads="1"/>
              </p:cNvSpPr>
              <p:nvPr/>
            </p:nvSpPr>
            <p:spPr bwMode="auto">
              <a:xfrm>
                <a:off x="2629" y="538"/>
                <a:ext cx="60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Mawhna Masa</a:t>
                </a:r>
              </a:p>
            </p:txBody>
          </p:sp>
          <p:sp>
            <p:nvSpPr>
              <p:cNvPr id="112835" name="Rectangle 41"/>
              <p:cNvSpPr>
                <a:spLocks noChangeArrowheads="1"/>
              </p:cNvSpPr>
              <p:nvPr/>
            </p:nvSpPr>
            <p:spPr bwMode="auto">
              <a:xfrm>
                <a:off x="2592" y="634"/>
                <a:ext cx="7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Lungdamna Masa</a:t>
                </a:r>
              </a:p>
            </p:txBody>
          </p:sp>
          <p:sp>
            <p:nvSpPr>
              <p:cNvPr id="112836" name="Rectangle 42"/>
              <p:cNvSpPr>
                <a:spLocks noChangeArrowheads="1"/>
              </p:cNvSpPr>
              <p:nvPr/>
            </p:nvSpPr>
            <p:spPr bwMode="auto">
              <a:xfrm>
                <a:off x="2653" y="738"/>
                <a:ext cx="5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Innkuan Masa</a:t>
                </a:r>
              </a:p>
            </p:txBody>
          </p:sp>
          <p:sp>
            <p:nvSpPr>
              <p:cNvPr id="112837" name="Rectangle 43"/>
              <p:cNvSpPr>
                <a:spLocks noChangeArrowheads="1"/>
              </p:cNvSpPr>
              <p:nvPr/>
            </p:nvSpPr>
            <p:spPr bwMode="auto">
              <a:xfrm>
                <a:off x="2690" y="842"/>
                <a:ext cx="53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Sihna Masa</a:t>
                </a:r>
              </a:p>
            </p:txBody>
          </p:sp>
          <p:sp>
            <p:nvSpPr>
              <p:cNvPr id="112838" name="Rectangle 44"/>
              <p:cNvSpPr>
                <a:spLocks noChangeArrowheads="1"/>
              </p:cNvSpPr>
              <p:nvPr/>
            </p:nvSpPr>
            <p:spPr bwMode="auto">
              <a:xfrm>
                <a:off x="2627" y="938"/>
                <a:ext cx="6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Tuicin/Sakhi tui</a:t>
                </a:r>
              </a:p>
            </p:txBody>
          </p:sp>
          <p:sp>
            <p:nvSpPr>
              <p:cNvPr id="112839" name="Rectangle 45"/>
              <p:cNvSpPr>
                <a:spLocks noChangeArrowheads="1"/>
              </p:cNvSpPr>
              <p:nvPr/>
            </p:nvSpPr>
            <p:spPr bwMode="auto">
              <a:xfrm>
                <a:off x="2781" y="1042"/>
                <a:ext cx="4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Tausang</a:t>
                </a:r>
              </a:p>
            </p:txBody>
          </p:sp>
          <p:sp>
            <p:nvSpPr>
              <p:cNvPr id="112840" name="Rectangle 46"/>
              <p:cNvSpPr>
                <a:spLocks noChangeArrowheads="1"/>
              </p:cNvSpPr>
              <p:nvPr/>
            </p:nvSpPr>
            <p:spPr bwMode="auto">
              <a:xfrm>
                <a:off x="2607" y="344"/>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PIANCIL</a:t>
                </a:r>
              </a:p>
            </p:txBody>
          </p:sp>
          <p:sp>
            <p:nvSpPr>
              <p:cNvPr id="112841" name="Rectangle 47"/>
              <p:cNvSpPr>
                <a:spLocks noChangeArrowheads="1"/>
              </p:cNvSpPr>
              <p:nvPr/>
            </p:nvSpPr>
            <p:spPr bwMode="auto">
              <a:xfrm>
                <a:off x="2665" y="458"/>
                <a:ext cx="38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Mi Masa</a:t>
                </a:r>
              </a:p>
            </p:txBody>
          </p:sp>
          <p:sp>
            <p:nvSpPr>
              <p:cNvPr id="11284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5"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1284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284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2848" name="Rectangle 54"/>
              <p:cNvSpPr>
                <a:spLocks noChangeArrowheads="1"/>
              </p:cNvSpPr>
              <p:nvPr/>
            </p:nvSpPr>
            <p:spPr bwMode="auto">
              <a:xfrm>
                <a:off x="2742" y="1414"/>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SAP NA</a:t>
                </a:r>
              </a:p>
            </p:txBody>
          </p:sp>
          <p:sp>
            <p:nvSpPr>
              <p:cNvPr id="112849"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1285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285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3"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12854" name="Rectangle 60"/>
              <p:cNvSpPr>
                <a:spLocks noChangeArrowheads="1"/>
              </p:cNvSpPr>
              <p:nvPr/>
            </p:nvSpPr>
            <p:spPr bwMode="auto">
              <a:xfrm>
                <a:off x="2724" y="2301"/>
                <a:ext cx="41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Saltang</a:t>
                </a:r>
              </a:p>
            </p:txBody>
          </p:sp>
          <p:sp>
            <p:nvSpPr>
              <p:cNvPr id="112855"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285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5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4" name="Rectangle 70"/>
              <p:cNvSpPr>
                <a:spLocks noChangeArrowheads="1"/>
              </p:cNvSpPr>
              <p:nvPr/>
            </p:nvSpPr>
            <p:spPr bwMode="auto">
              <a:xfrm>
                <a:off x="2708" y="2674"/>
                <a:ext cx="3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MOSI</a:t>
                </a:r>
              </a:p>
            </p:txBody>
          </p:sp>
          <p:sp>
            <p:nvSpPr>
              <p:cNvPr id="112865"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2866" name="Rectangle 72"/>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G - M - P</a:t>
                </a:r>
                <a:endParaRPr lang="en-US" sz="900" b="1">
                  <a:solidFill>
                    <a:srgbClr val="000000"/>
                  </a:solidFill>
                  <a:latin typeface="Helvetica" charset="0"/>
                </a:endParaRPr>
              </a:p>
            </p:txBody>
          </p:sp>
          <p:sp>
            <p:nvSpPr>
              <p:cNvPr id="112867"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2868"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2869" name="Rectangle 75"/>
              <p:cNvSpPr>
                <a:spLocks noChangeArrowheads="1"/>
              </p:cNvSpPr>
              <p:nvPr/>
            </p:nvSpPr>
            <p:spPr bwMode="auto">
              <a:xfrm>
                <a:off x="2724" y="3382"/>
                <a:ext cx="4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Thuhilh 5 </a:t>
                </a:r>
              </a:p>
            </p:txBody>
          </p:sp>
          <p:sp>
            <p:nvSpPr>
              <p:cNvPr id="11287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1" name="Rectangle 77"/>
              <p:cNvSpPr>
                <a:spLocks noChangeArrowheads="1"/>
              </p:cNvSpPr>
              <p:nvPr/>
            </p:nvSpPr>
            <p:spPr bwMode="auto">
              <a:xfrm>
                <a:off x="2779" y="2826"/>
                <a:ext cx="47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Paikhiatna</a:t>
                </a:r>
              </a:p>
            </p:txBody>
          </p:sp>
          <p:sp>
            <p:nvSpPr>
              <p:cNvPr id="11287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5"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12876"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12877" name="Rectangle 83"/>
              <p:cNvSpPr>
                <a:spLocks noChangeArrowheads="1"/>
              </p:cNvSpPr>
              <p:nvPr/>
            </p:nvSpPr>
            <p:spPr bwMode="auto">
              <a:xfrm>
                <a:off x="2686" y="3806"/>
                <a:ext cx="56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Gam kihawm</a:t>
                </a:r>
              </a:p>
            </p:txBody>
          </p:sp>
        </p:grpSp>
        <p:grpSp>
          <p:nvGrpSpPr>
            <p:cNvPr id="112757" name="Group 84"/>
            <p:cNvGrpSpPr>
              <a:grpSpLocks/>
            </p:cNvGrpSpPr>
            <p:nvPr/>
          </p:nvGrpSpPr>
          <p:grpSpPr bwMode="auto">
            <a:xfrm>
              <a:off x="4119" y="352"/>
              <a:ext cx="954" cy="1610"/>
              <a:chOff x="4119" y="352"/>
              <a:chExt cx="954" cy="1610"/>
            </a:xfrm>
          </p:grpSpPr>
          <p:sp>
            <p:nvSpPr>
              <p:cNvPr id="11275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5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6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61" name="Rectangle 88"/>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276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6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6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6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6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6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6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277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2" name="Rectangle 99"/>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2773" name="Rectangle 100"/>
              <p:cNvSpPr>
                <a:spLocks noChangeArrowheads="1"/>
              </p:cNvSpPr>
              <p:nvPr/>
            </p:nvSpPr>
            <p:spPr bwMode="auto">
              <a:xfrm>
                <a:off x="4248" y="480"/>
                <a:ext cx="52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Thukhente</a:t>
                </a:r>
              </a:p>
            </p:txBody>
          </p:sp>
          <p:sp>
            <p:nvSpPr>
              <p:cNvPr id="112774" name="Rectangle 101"/>
              <p:cNvSpPr>
                <a:spLocks noChangeArrowheads="1"/>
              </p:cNvSpPr>
              <p:nvPr/>
            </p:nvSpPr>
            <p:spPr bwMode="auto">
              <a:xfrm>
                <a:off x="4141" y="352"/>
                <a:ext cx="56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sp>
            <p:nvSpPr>
              <p:cNvPr id="11277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557"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•••KITAM ••• </a:t>
                </a:r>
              </a:p>
            </p:txBody>
          </p:sp>
          <p:sp>
            <p:nvSpPr>
              <p:cNvPr id="112779"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80"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2781" name="Rectangle 108"/>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2782" name="Rectangle 109"/>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2783" name="Rectangle 110"/>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1278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5" name="Rectangle 112"/>
              <p:cNvSpPr>
                <a:spLocks noChangeArrowheads="1"/>
              </p:cNvSpPr>
              <p:nvPr/>
            </p:nvSpPr>
            <p:spPr bwMode="auto">
              <a:xfrm>
                <a:off x="4169" y="1134"/>
                <a:ext cx="5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11278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547"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1278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0"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279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4" name="Rectangle 121"/>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sp>
            <p:nvSpPr>
              <p:cNvPr id="11279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79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12646" name="Picture 12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7"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8"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2649"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0"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1"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2"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3"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4"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6411" name="Rectangle 139"/>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D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16" name="Line 144"/>
          <p:cNvSpPr>
            <a:spLocks noChangeShapeType="1"/>
          </p:cNvSpPr>
          <p:nvPr/>
        </p:nvSpPr>
        <p:spPr bwMode="auto">
          <a:xfrm>
            <a:off x="1712913"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2660"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2661"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D</a:t>
            </a:r>
          </a:p>
        </p:txBody>
      </p:sp>
      <p:sp>
        <p:nvSpPr>
          <p:cNvPr id="566420" name="Text Box 148"/>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112664"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2782888" y="3870325"/>
            <a:ext cx="1966912"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MI 4 </a:t>
            </a:r>
          </a:p>
        </p:txBody>
      </p:sp>
      <p:sp>
        <p:nvSpPr>
          <p:cNvPr id="112666"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7"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8"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9"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112671"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2"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73"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2676"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7"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8"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9"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80"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81"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82"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2683" name="Group 168"/>
          <p:cNvGrpSpPr>
            <a:grpSpLocks/>
          </p:cNvGrpSpPr>
          <p:nvPr/>
        </p:nvGrpSpPr>
        <p:grpSpPr bwMode="auto">
          <a:xfrm>
            <a:off x="6591300" y="4418013"/>
            <a:ext cx="952500" cy="527050"/>
            <a:chOff x="4152" y="2783"/>
            <a:chExt cx="600" cy="332"/>
          </a:xfrm>
        </p:grpSpPr>
        <p:sp>
          <p:nvSpPr>
            <p:cNvPr id="11275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75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75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12685"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6"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7" name="Rectangle 175"/>
          <p:cNvSpPr>
            <a:spLocks noChangeArrowheads="1"/>
          </p:cNvSpPr>
          <p:nvPr/>
        </p:nvSpPr>
        <p:spPr bwMode="auto">
          <a:xfrm>
            <a:off x="6523038" y="3213100"/>
            <a:ext cx="741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12688"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9"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0"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1" name="Rectangle 179"/>
          <p:cNvSpPr>
            <a:spLocks noChangeArrowheads="1"/>
          </p:cNvSpPr>
          <p:nvPr/>
        </p:nvSpPr>
        <p:spPr bwMode="auto">
          <a:xfrm>
            <a:off x="6599238" y="4394200"/>
            <a:ext cx="631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DAIHNA</a:t>
            </a:r>
          </a:p>
        </p:txBody>
      </p:sp>
      <p:sp>
        <p:nvSpPr>
          <p:cNvPr id="112692"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3"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94"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695" name="Rectangle 183"/>
          <p:cNvSpPr>
            <a:spLocks noChangeArrowheads="1"/>
          </p:cNvSpPr>
          <p:nvPr/>
        </p:nvSpPr>
        <p:spPr bwMode="auto">
          <a:xfrm>
            <a:off x="6610350" y="5102225"/>
            <a:ext cx="58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a:t>
            </a:r>
          </a:p>
        </p:txBody>
      </p:sp>
      <p:sp>
        <p:nvSpPr>
          <p:cNvPr id="112696"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7"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8"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9"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0"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1"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2"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2705"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560094" y="2121694"/>
            <a:ext cx="323215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b="1" dirty="0">
                <a:solidFill>
                  <a:srgbClr val="EEFF4B"/>
                </a:solidFill>
                <a:latin typeface="Times" pitchFamily="-112" charset="0"/>
                <a:ea typeface="+mn-ea"/>
                <a:cs typeface="+mn-cs"/>
              </a:rPr>
              <a:t>MI KIPAWLNA 3 </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2709"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Piancil</a:t>
            </a:r>
            <a:r>
              <a:rPr lang="en-US" sz="1600" b="1" dirty="0">
                <a:solidFill>
                  <a:schemeClr val="tx1"/>
                </a:solidFill>
                <a:latin typeface="Comic Sans MS" pitchFamily="-112" charset="0"/>
                <a:ea typeface="+mn-ea"/>
                <a:cs typeface="+mn-cs"/>
              </a:rPr>
              <a:t> pan Nehemiah</a:t>
            </a:r>
          </a:p>
        </p:txBody>
      </p:sp>
      <p:sp>
        <p:nvSpPr>
          <p:cNvPr id="112711"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12" name="Group 202"/>
          <p:cNvGrpSpPr>
            <a:grpSpLocks/>
          </p:cNvGrpSpPr>
          <p:nvPr/>
        </p:nvGrpSpPr>
        <p:grpSpPr bwMode="auto">
          <a:xfrm>
            <a:off x="8018463" y="3436938"/>
            <a:ext cx="981075" cy="1843087"/>
            <a:chOff x="5051" y="2165"/>
            <a:chExt cx="618" cy="1161"/>
          </a:xfrm>
        </p:grpSpPr>
        <p:grpSp>
          <p:nvGrpSpPr>
            <p:cNvPr id="112734" name="Group 203"/>
            <p:cNvGrpSpPr>
              <a:grpSpLocks/>
            </p:cNvGrpSpPr>
            <p:nvPr/>
          </p:nvGrpSpPr>
          <p:grpSpPr bwMode="auto">
            <a:xfrm>
              <a:off x="5051" y="2165"/>
              <a:ext cx="618" cy="1161"/>
              <a:chOff x="5051" y="2165"/>
              <a:chExt cx="618" cy="1161"/>
            </a:xfrm>
          </p:grpSpPr>
          <p:sp>
            <p:nvSpPr>
              <p:cNvPr id="11273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3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3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3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4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4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2" name="Rectangle 22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grpSp>
        <p:sp>
          <p:nvSpPr>
            <p:cNvPr id="112735"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9175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KITAM ••• </a:t>
            </a:r>
          </a:p>
        </p:txBody>
      </p:sp>
      <p:sp>
        <p:nvSpPr>
          <p:cNvPr id="112714" name="Rectangle 223"/>
          <p:cNvSpPr>
            <a:spLocks noChangeArrowheads="1"/>
          </p:cNvSpPr>
          <p:nvPr/>
        </p:nvSpPr>
        <p:spPr bwMode="auto">
          <a:xfrm>
            <a:off x="8032750" y="3973513"/>
            <a:ext cx="946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566496" name="Rectangle 224"/>
          <p:cNvSpPr>
            <a:spLocks noChangeArrowheads="1"/>
          </p:cNvSpPr>
          <p:nvPr/>
        </p:nvSpPr>
        <p:spPr bwMode="auto">
          <a:xfrm>
            <a:off x="8002588" y="4483100"/>
            <a:ext cx="868362"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PROPHET TE</a:t>
            </a:r>
          </a:p>
        </p:txBody>
      </p:sp>
      <p:sp>
        <p:nvSpPr>
          <p:cNvPr id="112716"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17" name="Rectangle 22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8"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9" name="Group 228"/>
          <p:cNvGrpSpPr>
            <a:grpSpLocks/>
          </p:cNvGrpSpPr>
          <p:nvPr/>
        </p:nvGrpSpPr>
        <p:grpSpPr bwMode="auto">
          <a:xfrm>
            <a:off x="8061325" y="4151313"/>
            <a:ext cx="931863" cy="377825"/>
            <a:chOff x="5078" y="2615"/>
            <a:chExt cx="587" cy="238"/>
          </a:xfrm>
        </p:grpSpPr>
        <p:sp>
          <p:nvSpPr>
            <p:cNvPr id="112731"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32"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733" name="Rectangle 23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2720" name="Rectangle 23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2721"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sp>
        <p:nvSpPr>
          <p:cNvPr id="566521" name="Rectangle 249"/>
          <p:cNvSpPr>
            <a:spLocks noChangeArrowheads="1"/>
          </p:cNvSpPr>
          <p:nvPr/>
        </p:nvSpPr>
        <p:spPr bwMode="auto">
          <a:xfrm>
            <a:off x="5164138" y="2278063"/>
            <a:ext cx="439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AT</a:t>
            </a:r>
            <a:endParaRPr lang="en-US" sz="1600" i="1">
              <a:solidFill>
                <a:schemeClr val="tx1"/>
              </a:solidFill>
              <a:latin typeface="Helvetica" charset="0"/>
            </a:endParaRPr>
          </a:p>
        </p:txBody>
      </p:sp>
      <p:sp>
        <p:nvSpPr>
          <p:cNvPr id="566534" name="Rectangle 262"/>
          <p:cNvSpPr>
            <a:spLocks noChangeArrowheads="1"/>
          </p:cNvSpPr>
          <p:nvPr/>
        </p:nvSpPr>
        <p:spPr bwMode="auto">
          <a:xfrm>
            <a:off x="5168900" y="5302250"/>
            <a:ext cx="468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GT</a:t>
            </a:r>
            <a:endParaRPr lang="en-US" sz="1600" i="1">
              <a:solidFill>
                <a:schemeClr val="tx1"/>
              </a:solidFill>
              <a:latin typeface="Helvetica" charset="0"/>
            </a:endParaRPr>
          </a:p>
        </p:txBody>
      </p:sp>
      <p:sp>
        <p:nvSpPr>
          <p:cNvPr id="566547" name="Rectangle 275"/>
          <p:cNvSpPr>
            <a:spLocks noChangeArrowheads="1"/>
          </p:cNvSpPr>
          <p:nvPr/>
        </p:nvSpPr>
        <p:spPr bwMode="auto">
          <a:xfrm>
            <a:off x="7561263" y="1403350"/>
            <a:ext cx="455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DT</a:t>
            </a:r>
            <a:endParaRPr lang="en-US" sz="1600" i="1">
              <a:solidFill>
                <a:schemeClr val="tx1"/>
              </a:solidFill>
              <a:latin typeface="Helvetica" charset="0"/>
            </a:endParaRPr>
          </a:p>
        </p:txBody>
      </p:sp>
      <p:sp>
        <p:nvSpPr>
          <p:cNvPr id="566560" name="Rectangle 288"/>
          <p:cNvSpPr>
            <a:spLocks noChangeArrowheads="1"/>
          </p:cNvSpPr>
          <p:nvPr/>
        </p:nvSpPr>
        <p:spPr bwMode="auto">
          <a:xfrm>
            <a:off x="7561263" y="2216150"/>
            <a:ext cx="433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TT</a:t>
            </a:r>
            <a:endParaRPr lang="en-US" sz="1600" i="1">
              <a:solidFill>
                <a:schemeClr val="tx1"/>
              </a:solidFill>
              <a:latin typeface="Helvetica" charset="0"/>
            </a:endParaRPr>
          </a:p>
        </p:txBody>
      </p:sp>
      <p:grpSp>
        <p:nvGrpSpPr>
          <p:cNvPr id="112728" name="Group 278"/>
          <p:cNvGrpSpPr>
            <a:grpSpLocks/>
          </p:cNvGrpSpPr>
          <p:nvPr/>
        </p:nvGrpSpPr>
        <p:grpSpPr bwMode="auto">
          <a:xfrm>
            <a:off x="519113" y="117475"/>
            <a:ext cx="854075" cy="1720850"/>
            <a:chOff x="519113" y="312738"/>
            <a:chExt cx="854075" cy="1910769"/>
          </a:xfrm>
        </p:grpSpPr>
        <p:sp>
          <p:nvSpPr>
            <p:cNvPr id="280" name="Rectangle 2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21"/>
                                        </p:tgtEl>
                                        <p:attrNameLst>
                                          <p:attrName>style.visibility</p:attrName>
                                        </p:attrNameLst>
                                      </p:cBhvr>
                                      <p:to>
                                        <p:strVal val="visible"/>
                                      </p:to>
                                    </p:set>
                                    <p:anim calcmode="lin" valueType="num">
                                      <p:cBhvr additive="base">
                                        <p:cTn id="28" dur="500" fill="hold"/>
                                        <p:tgtEl>
                                          <p:spTgt spid="566521"/>
                                        </p:tgtEl>
                                        <p:attrNameLst>
                                          <p:attrName>ppt_x</p:attrName>
                                        </p:attrNameLst>
                                      </p:cBhvr>
                                      <p:tavLst>
                                        <p:tav tm="0">
                                          <p:val>
                                            <p:strVal val="1+#ppt_w/2"/>
                                          </p:val>
                                        </p:tav>
                                        <p:tav tm="100000">
                                          <p:val>
                                            <p:strVal val="#ppt_x"/>
                                          </p:val>
                                        </p:tav>
                                      </p:tavLst>
                                    </p:anim>
                                    <p:anim calcmode="lin" valueType="num">
                                      <p:cBhvr additive="base">
                                        <p:cTn id="29" dur="500" fill="hold"/>
                                        <p:tgtEl>
                                          <p:spTgt spid="56652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34"/>
                                        </p:tgtEl>
                                        <p:attrNameLst>
                                          <p:attrName>style.visibility</p:attrName>
                                        </p:attrNameLst>
                                      </p:cBhvr>
                                      <p:to>
                                        <p:strVal val="visible"/>
                                      </p:to>
                                    </p:set>
                                    <p:anim calcmode="lin" valueType="num">
                                      <p:cBhvr additive="base">
                                        <p:cTn id="33" dur="500" fill="hold"/>
                                        <p:tgtEl>
                                          <p:spTgt spid="566534"/>
                                        </p:tgtEl>
                                        <p:attrNameLst>
                                          <p:attrName>ppt_x</p:attrName>
                                        </p:attrNameLst>
                                      </p:cBhvr>
                                      <p:tavLst>
                                        <p:tav tm="0">
                                          <p:val>
                                            <p:strVal val="1+#ppt_w/2"/>
                                          </p:val>
                                        </p:tav>
                                        <p:tav tm="100000">
                                          <p:val>
                                            <p:strVal val="#ppt_x"/>
                                          </p:val>
                                        </p:tav>
                                      </p:tavLst>
                                    </p:anim>
                                    <p:anim calcmode="lin" valueType="num">
                                      <p:cBhvr additive="base">
                                        <p:cTn id="34" dur="500" fill="hold"/>
                                        <p:tgtEl>
                                          <p:spTgt spid="566534"/>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566547"/>
                                        </p:tgtEl>
                                        <p:attrNameLst>
                                          <p:attrName>style.visibility</p:attrName>
                                        </p:attrNameLst>
                                      </p:cBhvr>
                                      <p:to>
                                        <p:strVal val="visible"/>
                                      </p:to>
                                    </p:set>
                                    <p:anim calcmode="lin" valueType="num">
                                      <p:cBhvr additive="base">
                                        <p:cTn id="38" dur="500" fill="hold"/>
                                        <p:tgtEl>
                                          <p:spTgt spid="566547"/>
                                        </p:tgtEl>
                                        <p:attrNameLst>
                                          <p:attrName>ppt_x</p:attrName>
                                        </p:attrNameLst>
                                      </p:cBhvr>
                                      <p:tavLst>
                                        <p:tav tm="0">
                                          <p:val>
                                            <p:strVal val="1+#ppt_w/2"/>
                                          </p:val>
                                        </p:tav>
                                        <p:tav tm="100000">
                                          <p:val>
                                            <p:strVal val="#ppt_x"/>
                                          </p:val>
                                        </p:tav>
                                      </p:tavLst>
                                    </p:anim>
                                    <p:anim calcmode="lin" valueType="num">
                                      <p:cBhvr additive="base">
                                        <p:cTn id="39" dur="500" fill="hold"/>
                                        <p:tgtEl>
                                          <p:spTgt spid="566547"/>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566560"/>
                                        </p:tgtEl>
                                        <p:attrNameLst>
                                          <p:attrName>style.visibility</p:attrName>
                                        </p:attrNameLst>
                                      </p:cBhvr>
                                      <p:to>
                                        <p:strVal val="visible"/>
                                      </p:to>
                                    </p:set>
                                    <p:anim calcmode="lin" valueType="num">
                                      <p:cBhvr additive="base">
                                        <p:cTn id="43" dur="500" fill="hold"/>
                                        <p:tgtEl>
                                          <p:spTgt spid="566560"/>
                                        </p:tgtEl>
                                        <p:attrNameLst>
                                          <p:attrName>ppt_x</p:attrName>
                                        </p:attrNameLst>
                                      </p:cBhvr>
                                      <p:tavLst>
                                        <p:tav tm="0">
                                          <p:val>
                                            <p:strVal val="1+#ppt_w/2"/>
                                          </p:val>
                                        </p:tav>
                                        <p:tav tm="100000">
                                          <p:val>
                                            <p:strVal val="#ppt_x"/>
                                          </p:val>
                                        </p:tav>
                                      </p:tavLst>
                                    </p:anim>
                                    <p:anim calcmode="lin" valueType="num">
                                      <p:cBhvr additive="base">
                                        <p:cTn id="44" dur="500" fill="hold"/>
                                        <p:tgtEl>
                                          <p:spTgt spid="56656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566506"/>
                                        </p:tgtEl>
                                        <p:attrNameLst>
                                          <p:attrName>style.visibility</p:attrName>
                                        </p:attrNameLst>
                                      </p:cBhvr>
                                      <p:to>
                                        <p:strVal val="visible"/>
                                      </p:to>
                                    </p:set>
                                    <p:animEffect transition="in" filter="wipe(right)">
                                      <p:cBhvr>
                                        <p:cTn id="4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P spid="566521" grpId="0" autoUpdateAnimBg="0"/>
      <p:bldP spid="566534" grpId="0" autoUpdateAnimBg="0"/>
      <p:bldP spid="566547" grpId="0" autoUpdateAnimBg="0"/>
      <p:bldP spid="56656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0"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1"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8"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6163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dirty="0">
                <a:solidFill>
                  <a:srgbClr val="51DC00"/>
                </a:solidFill>
                <a:latin typeface="Times" pitchFamily="-112" charset="0"/>
                <a:ea typeface="+mn-ea"/>
                <a:cs typeface="+mn-cs"/>
              </a:rPr>
              <a:t>S</a:t>
            </a:r>
          </a:p>
        </p:txBody>
      </p:sp>
      <p:sp>
        <p:nvSpPr>
          <p:cNvPr id="614416" name="Rectangle 16"/>
          <p:cNvSpPr>
            <a:spLocks noChangeArrowheads="1"/>
          </p:cNvSpPr>
          <p:nvPr/>
        </p:nvSpPr>
        <p:spPr bwMode="auto">
          <a:xfrm>
            <a:off x="2112963" y="2163763"/>
            <a:ext cx="3140075" cy="2074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dirty="0">
                <a:solidFill>
                  <a:srgbClr val="FAFD00"/>
                </a:solidFill>
                <a:latin typeface="Times" charset="0"/>
                <a:ea typeface="ＭＳ Ｐゴシック" charset="-128"/>
                <a:cs typeface="+mn-cs"/>
              </a:rPr>
              <a:t>U</a:t>
            </a:r>
            <a:r>
              <a:rPr lang="en-US" sz="10600" dirty="0">
                <a:solidFill>
                  <a:srgbClr val="51DC00"/>
                </a:solidFill>
                <a:latin typeface="Times" charset="0"/>
                <a:ea typeface="ＭＳ Ｐゴシック" charset="-128"/>
                <a:cs typeface="+mn-cs"/>
              </a:rPr>
              <a:t>  </a:t>
            </a:r>
            <a:r>
              <a:rPr lang="en-US" sz="12900" dirty="0">
                <a:solidFill>
                  <a:srgbClr val="FAFD00"/>
                </a:solidFill>
                <a:latin typeface="Times" charset="0"/>
                <a:ea typeface="ＭＳ Ｐゴシック" charset="-128"/>
                <a:cs typeface="+mn-cs"/>
              </a:rPr>
              <a:t>K</a:t>
            </a:r>
            <a:endParaRPr lang="en-US" sz="22900" dirty="0">
              <a:solidFill>
                <a:srgbClr val="51DC00"/>
              </a:solidFill>
              <a:latin typeface="Times" charset="0"/>
              <a:ea typeface="ＭＳ Ｐゴシック" charset="-128"/>
              <a:cs typeface="+mn-cs"/>
            </a:endParaRPr>
          </a:p>
        </p:txBody>
      </p:sp>
      <p:sp>
        <p:nvSpPr>
          <p:cNvPr id="614417" name="Rectangle 17"/>
          <p:cNvSpPr>
            <a:spLocks noChangeArrowheads="1"/>
          </p:cNvSpPr>
          <p:nvPr/>
        </p:nvSpPr>
        <p:spPr bwMode="auto">
          <a:xfrm>
            <a:off x="2079625" y="4543425"/>
            <a:ext cx="4916488"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altLang="ja-JP" sz="7200" i="1">
                <a:solidFill>
                  <a:srgbClr val="00FF00"/>
                </a:solidFill>
                <a:latin typeface="Times" charset="0"/>
              </a:rPr>
              <a:t>SALTANG</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3"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4"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4706"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4707"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6739"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2 Kumpi 25:21 pan Ezra 1:3</a:t>
            </a:r>
          </a:p>
        </p:txBody>
      </p:sp>
      <p:sp>
        <p:nvSpPr>
          <p:cNvPr id="116740"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116742"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6743"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6745"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rgbClr val="FFEA18"/>
                </a:solidFill>
                <a:latin typeface="Times" pitchFamily="-112" charset="0"/>
                <a:ea typeface="+mn-ea"/>
                <a:cs typeface="+mn-cs"/>
              </a:rPr>
              <a:t>U K</a:t>
            </a:r>
            <a:r>
              <a:rPr lang="en-US" sz="3600" dirty="0">
                <a:solidFill>
                  <a:schemeClr val="tx2"/>
                </a:solidFill>
                <a:latin typeface="Times" pitchFamily="-112" charset="0"/>
                <a:ea typeface="+mn-ea"/>
                <a:cs typeface="+mn-cs"/>
              </a:rPr>
              <a:t> </a:t>
            </a:r>
            <a:r>
              <a:rPr lang="en-US" sz="6000" dirty="0">
                <a:solidFill>
                  <a:srgbClr val="1CFF23"/>
                </a:solidFill>
                <a:latin typeface="Times" pitchFamily="-112" charset="0"/>
                <a:ea typeface="+mn-ea"/>
                <a:cs typeface="+mn-cs"/>
              </a:rPr>
              <a:t>S</a:t>
            </a:r>
          </a:p>
        </p:txBody>
      </p:sp>
      <p:grpSp>
        <p:nvGrpSpPr>
          <p:cNvPr id="116747" name="Group 21"/>
          <p:cNvGrpSpPr>
            <a:grpSpLocks/>
          </p:cNvGrpSpPr>
          <p:nvPr/>
        </p:nvGrpSpPr>
        <p:grpSpPr bwMode="auto">
          <a:xfrm>
            <a:off x="2335213" y="1112838"/>
            <a:ext cx="4973637" cy="4221162"/>
            <a:chOff x="1471" y="701"/>
            <a:chExt cx="3133" cy="2659"/>
          </a:xfrm>
        </p:grpSpPr>
        <p:sp>
          <p:nvSpPr>
            <p:cNvPr id="116749"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16750"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1"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6752"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53"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16754" name="Rectangle 27"/>
            <p:cNvSpPr>
              <a:spLocks noChangeArrowheads="1"/>
            </p:cNvSpPr>
            <p:nvPr/>
          </p:nvSpPr>
          <p:spPr bwMode="auto">
            <a:xfrm>
              <a:off x="1572" y="727"/>
              <a:ext cx="62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PIANCIL</a:t>
              </a:r>
              <a:endParaRPr lang="en-US"/>
            </a:p>
          </p:txBody>
        </p:sp>
        <p:sp>
          <p:nvSpPr>
            <p:cNvPr id="116755"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6"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7"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16758"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9"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60"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61"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16762" name="Rectangle 35"/>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ABRAHAM</a:t>
              </a:r>
              <a:endParaRPr lang="en-US"/>
            </a:p>
          </p:txBody>
        </p:sp>
        <p:sp>
          <p:nvSpPr>
            <p:cNvPr id="116763"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4"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5"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16766"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67"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6768"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69"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16770" name="Rectangle 43"/>
            <p:cNvSpPr>
              <a:spLocks noChangeArrowheads="1"/>
            </p:cNvSpPr>
            <p:nvPr/>
          </p:nvSpPr>
          <p:spPr bwMode="auto">
            <a:xfrm>
              <a:off x="1844" y="1121"/>
              <a:ext cx="7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JOSEPH</a:t>
              </a:r>
              <a:endParaRPr lang="en-US"/>
            </a:p>
          </p:txBody>
        </p:sp>
        <p:sp>
          <p:nvSpPr>
            <p:cNvPr id="116771"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2"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3"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74"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75"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16776" name="Rectangle 49"/>
            <p:cNvSpPr>
              <a:spLocks noChangeArrowheads="1"/>
            </p:cNvSpPr>
            <p:nvPr/>
          </p:nvSpPr>
          <p:spPr bwMode="auto">
            <a:xfrm>
              <a:off x="2157" y="1310"/>
              <a:ext cx="4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MOSI</a:t>
              </a:r>
              <a:endParaRPr lang="en-US"/>
            </a:p>
          </p:txBody>
        </p:sp>
        <p:sp>
          <p:nvSpPr>
            <p:cNvPr id="116777"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8"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16779"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80"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16781" name="Rectangle 54"/>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JOSHUA</a:t>
              </a:r>
              <a:endParaRPr lang="en-US"/>
            </a:p>
          </p:txBody>
        </p:sp>
        <p:sp>
          <p:nvSpPr>
            <p:cNvPr id="116782"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3"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16784"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16785"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16786" name="Rectangle 59"/>
            <p:cNvSpPr>
              <a:spLocks noChangeArrowheads="1"/>
            </p:cNvSpPr>
            <p:nvPr/>
          </p:nvSpPr>
          <p:spPr bwMode="auto">
            <a:xfrm>
              <a:off x="2219" y="1706"/>
              <a:ext cx="101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UKNA OMLO</a:t>
              </a:r>
              <a:endParaRPr lang="en-US"/>
            </a:p>
          </p:txBody>
        </p:sp>
        <p:sp>
          <p:nvSpPr>
            <p:cNvPr id="116787"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8"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16789"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90"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16791" name="Rectangle 64"/>
            <p:cNvSpPr>
              <a:spLocks noChangeArrowheads="1"/>
            </p:cNvSpPr>
            <p:nvPr/>
          </p:nvSpPr>
          <p:spPr bwMode="auto">
            <a:xfrm>
              <a:off x="2481" y="1920"/>
              <a:ext cx="81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KUMPI TE</a:t>
              </a:r>
              <a:endParaRPr lang="en-US"/>
            </a:p>
          </p:txBody>
        </p:sp>
        <p:sp>
          <p:nvSpPr>
            <p:cNvPr id="116792"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3"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6794"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5"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16796" name="Rectangle 69"/>
            <p:cNvSpPr>
              <a:spLocks noChangeArrowheads="1"/>
            </p:cNvSpPr>
            <p:nvPr/>
          </p:nvSpPr>
          <p:spPr bwMode="auto">
            <a:xfrm>
              <a:off x="2628" y="2125"/>
              <a:ext cx="8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SALTANG</a:t>
              </a:r>
              <a:endParaRPr lang="en-US"/>
            </a:p>
          </p:txBody>
        </p:sp>
        <p:sp>
          <p:nvSpPr>
            <p:cNvPr id="116797"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8"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9"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16800"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801"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16802" name="Rectangle 75"/>
            <p:cNvSpPr>
              <a:spLocks noChangeArrowheads="1"/>
            </p:cNvSpPr>
            <p:nvPr/>
          </p:nvSpPr>
          <p:spPr bwMode="auto">
            <a:xfrm>
              <a:off x="2883" y="2344"/>
              <a:ext cx="6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DAIHNA</a:t>
              </a:r>
              <a:endParaRPr lang="en-US"/>
            </a:p>
          </p:txBody>
        </p:sp>
        <p:sp>
          <p:nvSpPr>
            <p:cNvPr id="116803"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4"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5"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16806"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807"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16808" name="Group 81"/>
            <p:cNvGrpSpPr>
              <a:grpSpLocks/>
            </p:cNvGrpSpPr>
            <p:nvPr/>
          </p:nvGrpSpPr>
          <p:grpSpPr bwMode="auto">
            <a:xfrm>
              <a:off x="3151" y="2564"/>
              <a:ext cx="654" cy="282"/>
              <a:chOff x="3073" y="3101"/>
              <a:chExt cx="573" cy="240"/>
            </a:xfrm>
          </p:grpSpPr>
          <p:sp>
            <p:nvSpPr>
              <p:cNvPr id="116811"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6812" name="Rectangle 83"/>
              <p:cNvSpPr>
                <a:spLocks noChangeArrowheads="1"/>
              </p:cNvSpPr>
              <p:nvPr/>
            </p:nvSpPr>
            <p:spPr bwMode="auto">
              <a:xfrm>
                <a:off x="3109" y="3101"/>
                <a:ext cx="537"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JESU</a:t>
                </a:r>
                <a:endParaRPr lang="en-US"/>
              </a:p>
            </p:txBody>
          </p:sp>
        </p:grpSp>
        <p:sp>
          <p:nvSpPr>
            <p:cNvPr id="116809"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10"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878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dirty="0">
                <a:solidFill>
                  <a:srgbClr val="FAFD00"/>
                </a:solidFill>
                <a:latin typeface="Times" charset="0"/>
                <a:ea typeface="ＭＳ Ｐゴシック" charset="-128"/>
                <a:cs typeface="+mn-cs"/>
              </a:rPr>
              <a:t>A KINAI THEI PEN KUM:</a:t>
            </a:r>
          </a:p>
          <a:p>
            <a:pPr algn="ctr">
              <a:defRPr/>
            </a:pPr>
            <a:endParaRPr lang="en-US" sz="3600" b="1" dirty="0">
              <a:solidFill>
                <a:srgbClr val="FAFD00"/>
              </a:solidFill>
              <a:latin typeface="Times" charset="0"/>
              <a:ea typeface="ＭＳ Ｐゴシック" charset="-128"/>
              <a:cs typeface="+mn-cs"/>
            </a:endParaRPr>
          </a:p>
          <a:p>
            <a:pPr>
              <a:defRPr/>
            </a:pPr>
            <a:r>
              <a:rPr lang="en-US" sz="3600" b="1" dirty="0">
                <a:solidFill>
                  <a:srgbClr val="FAFD00"/>
                </a:solidFill>
                <a:latin typeface="Times" charset="0"/>
                <a:ea typeface="ＭＳ Ｐゴシック" charset="-128"/>
                <a:cs typeface="+mn-cs"/>
              </a:rPr>
              <a:t>ABRAHAM-JOSEPH	  	2000 B.C.</a:t>
            </a:r>
            <a:endParaRPr lang="en-US" sz="3600" b="1" dirty="0">
              <a:solidFill>
                <a:schemeClr val="hlink"/>
              </a:solidFill>
              <a:latin typeface="Times" charset="0"/>
              <a:ea typeface="ＭＳ Ｐゴシック" charset="-128"/>
              <a:cs typeface="+mn-cs"/>
            </a:endParaRPr>
          </a:p>
          <a:p>
            <a:pPr>
              <a:defRPr/>
            </a:pPr>
            <a:endParaRPr lang="en-US" sz="3600" b="1" dirty="0">
              <a:solidFill>
                <a:srgbClr val="FAFD00"/>
              </a:solidFill>
              <a:latin typeface="Times" charset="0"/>
              <a:ea typeface="ＭＳ Ｐゴシック" charset="-128"/>
              <a:cs typeface="+mn-cs"/>
            </a:endParaRPr>
          </a:p>
          <a:p>
            <a:pPr>
              <a:defRPr/>
            </a:pPr>
            <a:r>
              <a:rPr lang="en-US" sz="3600" b="1" dirty="0">
                <a:solidFill>
                  <a:srgbClr val="FAFD00"/>
                </a:solidFill>
                <a:latin typeface="Times" charset="0"/>
                <a:ea typeface="ＭＳ Ｐゴシック" charset="-128"/>
                <a:cs typeface="+mn-cs"/>
              </a:rPr>
              <a:t>MOSI-JOSHUA	  		1500 B.C.</a:t>
            </a:r>
          </a:p>
          <a:p>
            <a:pPr>
              <a:defRPr/>
            </a:pPr>
            <a:endParaRPr lang="en-US" sz="3600" b="1" dirty="0">
              <a:solidFill>
                <a:srgbClr val="FAFD00"/>
              </a:solidFill>
              <a:latin typeface="Times" charset="0"/>
              <a:ea typeface="ＭＳ Ｐゴシック" charset="-128"/>
              <a:cs typeface="+mn-cs"/>
            </a:endParaRPr>
          </a:p>
          <a:p>
            <a:pPr>
              <a:defRPr/>
            </a:pPr>
            <a:r>
              <a:rPr lang="en-US" sz="3600" b="1" dirty="0">
                <a:solidFill>
                  <a:srgbClr val="FAFD00"/>
                </a:solidFill>
                <a:latin typeface="Times" charset="0"/>
                <a:ea typeface="ＭＳ Ｐゴシック" charset="-128"/>
                <a:cs typeface="+mn-cs"/>
              </a:rPr>
              <a:t>UKNA OMLO-KUMPI TE	1000 B.C.</a:t>
            </a:r>
          </a:p>
          <a:p>
            <a:pPr>
              <a:defRPr/>
            </a:pPr>
            <a:endParaRPr lang="en-US" sz="3600" b="1" dirty="0">
              <a:solidFill>
                <a:schemeClr val="hlink"/>
              </a:solidFill>
              <a:latin typeface="Times" charset="0"/>
              <a:ea typeface="ＭＳ Ｐゴシック" charset="-128"/>
              <a:cs typeface="+mn-cs"/>
            </a:endParaRPr>
          </a:p>
          <a:p>
            <a:pPr>
              <a:defRPr/>
            </a:pPr>
            <a:r>
              <a:rPr lang="en-US" sz="3600" b="1" dirty="0">
                <a:solidFill>
                  <a:schemeClr val="hlink"/>
                </a:solidFill>
                <a:latin typeface="Times" charset="0"/>
                <a:ea typeface="ＭＳ Ｐゴシック" charset="-128"/>
                <a:cs typeface="+mn-cs"/>
              </a:rPr>
              <a:t>SALTANG-DAIHNA    	  500 B.C.</a:t>
            </a:r>
            <a:endParaRPr lang="en-US" sz="3600" b="1" dirty="0">
              <a:solidFill>
                <a:srgbClr val="FAFD00"/>
              </a:solidFill>
              <a:latin typeface="Times" charset="0"/>
              <a:ea typeface="ＭＳ Ｐゴシック" charset="-128"/>
              <a:cs typeface="+mn-cs"/>
            </a:endParaRPr>
          </a:p>
          <a:p>
            <a:pPr algn="ctr">
              <a:defRPr/>
            </a:pPr>
            <a:endParaRPr lang="en-US" sz="3600" b="1" dirty="0">
              <a:solidFill>
                <a:srgbClr val="FAFD00"/>
              </a:solidFill>
              <a:latin typeface="Times" charset="0"/>
              <a:ea typeface="ＭＳ Ｐゴシック" charset="-128"/>
              <a:cs typeface="+mn-cs"/>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5168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8791"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0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20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PG</a:t>
            </a:r>
          </a:p>
        </p:txBody>
      </p:sp>
      <p:sp>
        <p:nvSpPr>
          <p:cNvPr id="120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16078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16078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0788" name="Rectangle 20"/>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ＭＳ Ｐゴシック" charset="-128"/>
                <a:cs typeface="+mn-cs"/>
              </a:rPr>
              <a:t>GAM OM</a:t>
            </a:r>
          </a:p>
          <a:p>
            <a:pPr>
              <a:defRPr/>
            </a:pPr>
            <a:r>
              <a:rPr lang="en-US" sz="2400" dirty="0">
                <a:solidFill>
                  <a:schemeClr val="tx2"/>
                </a:solidFill>
                <a:latin typeface="Times" pitchFamily="-107" charset="0"/>
                <a:ea typeface="ＭＳ Ｐゴシック" charset="-128"/>
                <a:cs typeface="+mn-cs"/>
              </a:rPr>
              <a:t>DAN LAK</a:t>
            </a:r>
          </a:p>
          <a:p>
            <a:pPr>
              <a:defRPr/>
            </a:pPr>
            <a:r>
              <a:rPr lang="en-US" sz="2400" dirty="0">
                <a:solidFill>
                  <a:schemeClr val="tx2"/>
                </a:solidFill>
                <a:latin typeface="Times" pitchFamily="-107" charset="0"/>
                <a:ea typeface="ＭＳ Ｐゴシック" charset="-128"/>
                <a:cs typeface="+mn-cs"/>
              </a:rPr>
              <a:t>NA</a:t>
            </a:r>
          </a:p>
        </p:txBody>
      </p:sp>
      <p:sp>
        <p:nvSpPr>
          <p:cNvPr id="16078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DS</a:t>
            </a:r>
          </a:p>
        </p:txBody>
      </p:sp>
      <p:sp>
        <p:nvSpPr>
          <p:cNvPr id="16079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79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79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U</a:t>
            </a:r>
          </a:p>
        </p:txBody>
      </p:sp>
      <p:sp>
        <p:nvSpPr>
          <p:cNvPr id="16079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79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79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80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C</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6080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0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0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MS</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16081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16081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160812"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160814"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5"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6"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7"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8"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9"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60820"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1"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2"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23"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60824"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200" b="1" dirty="0" err="1">
                <a:solidFill>
                  <a:srgbClr val="FFFF00"/>
                </a:solidFill>
                <a:latin typeface="Comic Sans MS" pitchFamily="-112" charset="0"/>
                <a:ea typeface="+mn-ea"/>
                <a:cs typeface="+mn-cs"/>
              </a:rPr>
              <a:t>Ahang</a:t>
            </a:r>
            <a:r>
              <a:rPr lang="en-US" sz="3200" b="1" dirty="0">
                <a:solidFill>
                  <a:srgbClr val="FFFF00"/>
                </a:solidFill>
                <a:latin typeface="Comic Sans MS" pitchFamily="-112" charset="0"/>
                <a:ea typeface="+mn-ea"/>
                <a:cs typeface="+mn-cs"/>
              </a:rPr>
              <a:t>: Messiah pen Judah </a:t>
            </a:r>
            <a:r>
              <a:rPr lang="en-US" sz="3200" b="1" dirty="0" err="1">
                <a:solidFill>
                  <a:srgbClr val="FFFF00"/>
                </a:solidFill>
                <a:latin typeface="Comic Sans MS" pitchFamily="-112" charset="0"/>
                <a:ea typeface="+mn-ea"/>
                <a:cs typeface="+mn-cs"/>
              </a:rPr>
              <a:t>phung</a:t>
            </a:r>
            <a:r>
              <a:rPr lang="en-US" sz="3200" b="1" dirty="0">
                <a:solidFill>
                  <a:srgbClr val="FFFF00"/>
                </a:solidFill>
                <a:latin typeface="Comic Sans MS" pitchFamily="-112" charset="0"/>
                <a:ea typeface="+mn-ea"/>
                <a:cs typeface="+mn-cs"/>
              </a:rPr>
              <a:t> pan </a:t>
            </a:r>
            <a:r>
              <a:rPr lang="en-US" sz="3200" b="1" dirty="0" err="1">
                <a:solidFill>
                  <a:srgbClr val="FFFF00"/>
                </a:solidFill>
                <a:latin typeface="Comic Sans MS" pitchFamily="-112" charset="0"/>
                <a:ea typeface="+mn-ea"/>
                <a:cs typeface="+mn-cs"/>
              </a:rPr>
              <a:t>hong</a:t>
            </a:r>
            <a:r>
              <a:rPr lang="en-US" sz="3200" b="1" dirty="0">
                <a:solidFill>
                  <a:srgbClr val="FFFF00"/>
                </a:solidFill>
                <a:latin typeface="Comic Sans MS" pitchFamily="-112" charset="0"/>
                <a:ea typeface="+mn-ea"/>
                <a:cs typeface="+mn-cs"/>
              </a:rPr>
              <a:t> </a:t>
            </a:r>
            <a:r>
              <a:rPr lang="en-US" sz="3200" b="1" dirty="0" err="1">
                <a:solidFill>
                  <a:srgbClr val="FFFF00"/>
                </a:solidFill>
                <a:latin typeface="Comic Sans MS" pitchFamily="-112" charset="0"/>
                <a:ea typeface="+mn-ea"/>
                <a:cs typeface="+mn-cs"/>
              </a:rPr>
              <a:t>paing</a:t>
            </a:r>
            <a:r>
              <a:rPr lang="en-US" sz="3200" b="1" dirty="0">
                <a:solidFill>
                  <a:srgbClr val="FFFF00"/>
                </a:solidFill>
                <a:latin typeface="Comic Sans MS" pitchFamily="-112" charset="0"/>
                <a:ea typeface="+mn-ea"/>
                <a:cs typeface="+mn-cs"/>
              </a:rPr>
              <a:t> ding </a:t>
            </a:r>
            <a:r>
              <a:rPr lang="en-US" sz="3200" b="1" dirty="0" err="1">
                <a:solidFill>
                  <a:srgbClr val="FFFF00"/>
                </a:solidFill>
                <a:latin typeface="Comic Sans MS" pitchFamily="-112" charset="0"/>
                <a:ea typeface="+mn-ea"/>
                <a:cs typeface="+mn-cs"/>
              </a:rPr>
              <a:t>ki</a:t>
            </a:r>
            <a:r>
              <a:rPr lang="en-US" sz="3200" b="1" dirty="0">
                <a:solidFill>
                  <a:srgbClr val="FFFF00"/>
                </a:solidFill>
                <a:latin typeface="Comic Sans MS" pitchFamily="-112" charset="0"/>
                <a:ea typeface="+mn-ea"/>
                <a:cs typeface="+mn-cs"/>
              </a:rPr>
              <a:t> </a:t>
            </a:r>
            <a:r>
              <a:rPr lang="en-US" sz="3200" b="1" dirty="0" err="1">
                <a:solidFill>
                  <a:srgbClr val="FFFF00"/>
                </a:solidFill>
                <a:latin typeface="Comic Sans MS" pitchFamily="-112" charset="0"/>
                <a:ea typeface="+mn-ea"/>
                <a:cs typeface="+mn-cs"/>
              </a:rPr>
              <a:t>genkholh</a:t>
            </a:r>
            <a:r>
              <a:rPr lang="en-US" dirty="0">
                <a:latin typeface="Comic Sans MS" pitchFamily="-112" charset="0"/>
                <a:ea typeface="+mn-ea"/>
                <a:cs typeface="+mn-cs"/>
              </a:rPr>
              <a:t>.</a:t>
            </a:r>
          </a:p>
        </p:txBody>
      </p:sp>
      <p:sp>
        <p:nvSpPr>
          <p:cNvPr id="120882"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Isaiah 9:6-7</a:t>
            </a:r>
          </a:p>
        </p:txBody>
      </p:sp>
      <p:sp>
        <p:nvSpPr>
          <p:cNvPr id="120883"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4"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8</a:t>
            </a:r>
            <a:endParaRPr lang="en-US" sz="2000">
              <a:solidFill>
                <a:srgbClr val="FFA27C"/>
              </a:solidFill>
              <a:latin typeface="B VAG Rounded Bold" charset="0"/>
            </a:endParaRPr>
          </a:p>
        </p:txBody>
      </p:sp>
      <p:sp>
        <p:nvSpPr>
          <p:cNvPr id="160828" name="Text Box 60"/>
          <p:cNvSpPr txBox="1">
            <a:spLocks noChangeArrowheads="1"/>
          </p:cNvSpPr>
          <p:nvPr/>
        </p:nvSpPr>
        <p:spPr bwMode="auto">
          <a:xfrm>
            <a:off x="2795588" y="4352925"/>
            <a:ext cx="562610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dirty="0">
                <a:solidFill>
                  <a:schemeClr val="tx1"/>
                </a:solidFill>
                <a:latin typeface="Comic Sans MS" pitchFamily="-112" charset="0"/>
                <a:ea typeface="+mn-ea"/>
                <a:cs typeface="+mn-cs"/>
              </a:rPr>
              <a:t>BANGHANG?</a:t>
            </a:r>
          </a:p>
        </p:txBody>
      </p:sp>
      <p:sp>
        <p:nvSpPr>
          <p:cNvPr id="160829" name="Text Box 61"/>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5400" b="1" smtClean="0">
                <a:solidFill>
                  <a:schemeClr val="tx1"/>
                </a:solidFill>
                <a:latin typeface="Comic Sans MS" charset="0"/>
              </a:rPr>
              <a:t>Akigawm in…</a:t>
            </a:r>
          </a:p>
        </p:txBody>
      </p:sp>
      <p:sp>
        <p:nvSpPr>
          <p:cNvPr id="160830" name="Rectangle 62"/>
          <p:cNvSpPr>
            <a:spLocks noChangeArrowheads="1"/>
          </p:cNvSpPr>
          <p:nvPr/>
        </p:nvSpPr>
        <p:spPr bwMode="auto">
          <a:xfrm>
            <a:off x="812323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57</a:t>
            </a:r>
          </a:p>
        </p:txBody>
      </p:sp>
      <p:sp>
        <p:nvSpPr>
          <p:cNvPr id="120888"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60832"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33"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1" dirty="0" smtClean="0">
                <a:solidFill>
                  <a:schemeClr val="tx1"/>
                </a:solidFill>
                <a:effectLst/>
                <a:latin typeface="Comic Sans MS" pitchFamily="-112" charset="0"/>
                <a:ea typeface="ＭＳ Ｐゴシック" pitchFamily="-112" charset="-128"/>
                <a:cs typeface="ＭＳ Ｐゴシック" pitchFamily="-112" charset="-128"/>
              </a:rPr>
              <a:t>JUDAH KITUAM KEP!</a:t>
            </a:r>
            <a:endParaRPr lang="en-US" sz="4000" b="1" dirty="0">
              <a:solidFill>
                <a:schemeClr val="tx1"/>
              </a:solidFill>
              <a:effectLst/>
              <a:latin typeface="Comic Sans MS" pitchFamily="-112" charset="0"/>
              <a:ea typeface="ＭＳ Ｐゴシック" pitchFamily="-112" charset="-128"/>
              <a:cs typeface="ＭＳ Ｐゴシック" pitchFamily="-112" charset="-128"/>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0820"/>
                                        </p:tgtEl>
                                        <p:attrNameLst>
                                          <p:attrName>style.visibility</p:attrName>
                                        </p:attrNameLst>
                                      </p:cBhvr>
                                      <p:to>
                                        <p:strVal val="visible"/>
                                      </p:to>
                                    </p:set>
                                    <p:animEffect transition="in" filter="wipe(right)">
                                      <p:cBhvr>
                                        <p:cTn id="7" dur="500"/>
                                        <p:tgtEl>
                                          <p:spTgt spid="16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0812"/>
                                        </p:tgtEl>
                                        <p:attrNameLst>
                                          <p:attrName>style.visibility</p:attrName>
                                        </p:attrNameLst>
                                      </p:cBhvr>
                                      <p:to>
                                        <p:strVal val="visible"/>
                                      </p:to>
                                    </p:set>
                                    <p:animEffect transition="in" filter="wipe(left)">
                                      <p:cBhvr>
                                        <p:cTn id="12" dur="500"/>
                                        <p:tgtEl>
                                          <p:spTgt spid="1608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60822"/>
                                        </p:tgtEl>
                                        <p:attrNameLst>
                                          <p:attrName>style.visibility</p:attrName>
                                        </p:attrNameLst>
                                      </p:cBhvr>
                                      <p:to>
                                        <p:strVal val="visible"/>
                                      </p:to>
                                    </p:set>
                                    <p:animEffect transition="in" filter="wipe(right)">
                                      <p:cBhvr>
                                        <p:cTn id="22" dur="500"/>
                                        <p:tgtEl>
                                          <p:spTgt spid="1608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0821"/>
                                        </p:tgtEl>
                                        <p:attrNameLst>
                                          <p:attrName>style.visibility</p:attrName>
                                        </p:attrNameLst>
                                      </p:cBhvr>
                                      <p:to>
                                        <p:strVal val="visible"/>
                                      </p:to>
                                    </p:set>
                                    <p:animEffect transition="in" filter="wipe(left)">
                                      <p:cBhvr>
                                        <p:cTn id="27" dur="500"/>
                                        <p:tgtEl>
                                          <p:spTgt spid="1608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60833"/>
                                        </p:tgtEl>
                                        <p:attrNameLst>
                                          <p:attrName>style.visibility</p:attrName>
                                        </p:attrNameLst>
                                      </p:cBhvr>
                                      <p:to>
                                        <p:strVal val="visible"/>
                                      </p:to>
                                    </p:set>
                                    <p:anim calcmode="lin" valueType="num">
                                      <p:cBhvr>
                                        <p:cTn id="32" dur="1000" fill="hold"/>
                                        <p:tgtEl>
                                          <p:spTgt spid="160833"/>
                                        </p:tgtEl>
                                        <p:attrNameLst>
                                          <p:attrName>ppt_w</p:attrName>
                                        </p:attrNameLst>
                                      </p:cBhvr>
                                      <p:tavLst>
                                        <p:tav tm="0">
                                          <p:val>
                                            <p:fltVal val="0"/>
                                          </p:val>
                                        </p:tav>
                                        <p:tav tm="100000">
                                          <p:val>
                                            <p:strVal val="#ppt_w"/>
                                          </p:val>
                                        </p:tav>
                                      </p:tavLst>
                                    </p:anim>
                                    <p:anim calcmode="lin" valueType="num">
                                      <p:cBhvr>
                                        <p:cTn id="33" dur="1000" fill="hold"/>
                                        <p:tgtEl>
                                          <p:spTgt spid="160833"/>
                                        </p:tgtEl>
                                        <p:attrNameLst>
                                          <p:attrName>ppt_h</p:attrName>
                                        </p:attrNameLst>
                                      </p:cBhvr>
                                      <p:tavLst>
                                        <p:tav tm="0">
                                          <p:val>
                                            <p:fltVal val="0"/>
                                          </p:val>
                                        </p:tav>
                                        <p:tav tm="100000">
                                          <p:val>
                                            <p:strVal val="#ppt_h"/>
                                          </p:val>
                                        </p:tav>
                                      </p:tavLst>
                                    </p:anim>
                                    <p:anim calcmode="lin" valueType="num">
                                      <p:cBhvr>
                                        <p:cTn id="34" dur="1000" fill="hold"/>
                                        <p:tgtEl>
                                          <p:spTgt spid="160833"/>
                                        </p:tgtEl>
                                        <p:attrNameLst>
                                          <p:attrName>style.rotation</p:attrName>
                                        </p:attrNameLst>
                                      </p:cBhvr>
                                      <p:tavLst>
                                        <p:tav tm="0">
                                          <p:val>
                                            <p:fltVal val="90"/>
                                          </p:val>
                                        </p:tav>
                                        <p:tav tm="100000">
                                          <p:val>
                                            <p:fltVal val="0"/>
                                          </p:val>
                                        </p:tav>
                                      </p:tavLst>
                                    </p:anim>
                                    <p:animEffect transition="in" filter="fade">
                                      <p:cBhvr>
                                        <p:cTn id="35" dur="1000"/>
                                        <p:tgtEl>
                                          <p:spTgt spid="160833"/>
                                        </p:tgtEl>
                                      </p:cBhvr>
                                    </p:animEffect>
                                  </p:childTnLst>
                                </p:cTn>
                              </p:par>
                            </p:childTnLst>
                          </p:cTn>
                        </p:par>
                        <p:par>
                          <p:cTn id="36" fill="hold" nodeType="afterGroup">
                            <p:stCondLst>
                              <p:cond delay="1700"/>
                            </p:stCondLst>
                            <p:childTnLst>
                              <p:par>
                                <p:cTn id="37" presetID="22" presetClass="entr" presetSubtype="2" fill="hold" nodeType="afterEffect">
                                  <p:stCondLst>
                                    <p:cond delay="0"/>
                                  </p:stCondLst>
                                  <p:childTnLst>
                                    <p:set>
                                      <p:cBhvr>
                                        <p:cTn id="38" dur="1" fill="hold">
                                          <p:stCondLst>
                                            <p:cond delay="0"/>
                                          </p:stCondLst>
                                        </p:cTn>
                                        <p:tgtEl>
                                          <p:spTgt spid="160832"/>
                                        </p:tgtEl>
                                        <p:attrNameLst>
                                          <p:attrName>style.visibility</p:attrName>
                                        </p:attrNameLst>
                                      </p:cBhvr>
                                      <p:to>
                                        <p:strVal val="visible"/>
                                      </p:to>
                                    </p:set>
                                    <p:animEffect transition="in" filter="wipe(right)">
                                      <p:cBhvr>
                                        <p:cTn id="39" dur="500"/>
                                        <p:tgtEl>
                                          <p:spTgt spid="16083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0828"/>
                                        </p:tgtEl>
                                        <p:attrNameLst>
                                          <p:attrName>style.visibility</p:attrName>
                                        </p:attrNameLst>
                                      </p:cBhvr>
                                      <p:to>
                                        <p:strVal val="visible"/>
                                      </p:to>
                                    </p:set>
                                    <p:animEffect transition="in" filter="dissolve">
                                      <p:cBhvr>
                                        <p:cTn id="44" dur="500"/>
                                        <p:tgtEl>
                                          <p:spTgt spid="1608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0824"/>
                                        </p:tgtEl>
                                        <p:attrNameLst>
                                          <p:attrName>style.visibility</p:attrName>
                                        </p:attrNameLst>
                                      </p:cBhvr>
                                      <p:to>
                                        <p:strVal val="visible"/>
                                      </p:to>
                                    </p:set>
                                    <p:animEffect transition="in" filter="dissolve">
                                      <p:cBhvr>
                                        <p:cTn id="49" dur="500"/>
                                        <p:tgtEl>
                                          <p:spTgt spid="16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24" grpId="0" autoUpdateAnimBg="0"/>
      <p:bldP spid="160828" grpId="0" autoUpdateAnimBg="0"/>
      <p:bldP spid="1608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290" name="Group 57"/>
          <p:cNvGrpSpPr>
            <a:grpSpLocks/>
          </p:cNvGrpSpPr>
          <p:nvPr/>
        </p:nvGrpSpPr>
        <p:grpSpPr bwMode="auto">
          <a:xfrm>
            <a:off x="8018463" y="3429000"/>
            <a:ext cx="952500" cy="673100"/>
            <a:chOff x="5051" y="2160"/>
            <a:chExt cx="600" cy="424"/>
          </a:xfrm>
        </p:grpSpPr>
        <p:sp>
          <p:nvSpPr>
            <p:cNvPr id="12333"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4"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35" name="Freeform 60"/>
            <p:cNvSpPr>
              <a:spLocks/>
            </p:cNvSpPr>
            <p:nvPr/>
          </p:nvSpPr>
          <p:spPr bwMode="auto">
            <a:xfrm>
              <a:off x="5414" y="2231"/>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6"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7"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8"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2339"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40"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2" name="Rectangle 67"/>
            <p:cNvSpPr>
              <a:spLocks noChangeArrowheads="1"/>
            </p:cNvSpPr>
            <p:nvPr/>
          </p:nvSpPr>
          <p:spPr bwMode="auto">
            <a:xfrm>
              <a:off x="5073" y="216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2343" name="Rectangle 68"/>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2344" name="Rectangle 69"/>
            <p:cNvSpPr>
              <a:spLocks noChangeArrowheads="1"/>
            </p:cNvSpPr>
            <p:nvPr/>
          </p:nvSpPr>
          <p:spPr bwMode="auto">
            <a:xfrm>
              <a:off x="5062" y="2416"/>
              <a:ext cx="5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Gam Kihawm</a:t>
              </a:r>
            </a:p>
          </p:txBody>
        </p:sp>
      </p:grpSp>
      <p:grpSp>
        <p:nvGrpSpPr>
          <p:cNvPr id="12291" name="Group 18"/>
          <p:cNvGrpSpPr>
            <a:grpSpLocks/>
          </p:cNvGrpSpPr>
          <p:nvPr/>
        </p:nvGrpSpPr>
        <p:grpSpPr bwMode="auto">
          <a:xfrm>
            <a:off x="5473700" y="2120900"/>
            <a:ext cx="558800" cy="3644900"/>
            <a:chOff x="3448" y="1336"/>
            <a:chExt cx="352" cy="2296"/>
          </a:xfrm>
        </p:grpSpPr>
        <p:grpSp>
          <p:nvGrpSpPr>
            <p:cNvPr id="12329"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2292"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29433"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529434" name="Text Box 26"/>
          <p:cNvSpPr txBox="1">
            <a:spLocks noChangeArrowheads="1"/>
          </p:cNvSpPr>
          <p:nvPr/>
        </p:nvSpPr>
        <p:spPr bwMode="auto">
          <a:xfrm>
            <a:off x="5664200" y="1574800"/>
            <a:ext cx="1612900" cy="5540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dirty="0">
                <a:solidFill>
                  <a:srgbClr val="003399"/>
                </a:solidFill>
                <a:latin typeface="Comic Sans MS" pitchFamily="-112" charset="0"/>
                <a:ea typeface="+mn-ea"/>
                <a:cs typeface="+mn-cs"/>
              </a:rPr>
              <a:t>Galilee</a:t>
            </a:r>
          </a:p>
          <a:p>
            <a:pPr>
              <a:spcBef>
                <a:spcPct val="50000"/>
              </a:spcBef>
              <a:defRPr/>
            </a:pPr>
            <a:r>
              <a:rPr lang="en-US" sz="1200" i="1" dirty="0" err="1">
                <a:solidFill>
                  <a:srgbClr val="003399"/>
                </a:solidFill>
                <a:latin typeface="Comic Sans MS" pitchFamily="-112" charset="0"/>
                <a:ea typeface="+mn-ea"/>
                <a:cs typeface="+mn-cs"/>
              </a:rPr>
              <a:t>Tui</a:t>
            </a:r>
            <a:r>
              <a:rPr lang="en-US" sz="1200" i="1" dirty="0">
                <a:solidFill>
                  <a:srgbClr val="003399"/>
                </a:solidFill>
                <a:latin typeface="Comic Sans MS" pitchFamily="-112" charset="0"/>
                <a:ea typeface="+mn-ea"/>
                <a:cs typeface="+mn-cs"/>
              </a:rPr>
              <a:t> li</a:t>
            </a:r>
          </a:p>
        </p:txBody>
      </p:sp>
      <p:sp>
        <p:nvSpPr>
          <p:cNvPr id="529435"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Mt. Gilboa</a:t>
            </a:r>
          </a:p>
        </p:txBody>
      </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Hebron</a:t>
            </a:r>
          </a:p>
        </p:txBody>
      </p:sp>
      <p:sp>
        <p:nvSpPr>
          <p:cNvPr id="529437"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ASHER</a:t>
            </a:r>
          </a:p>
        </p:txBody>
      </p:sp>
      <p:sp>
        <p:nvSpPr>
          <p:cNvPr id="529438"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ISSACHAR</a:t>
            </a:r>
          </a:p>
        </p:txBody>
      </p:sp>
      <p:sp>
        <p:nvSpPr>
          <p:cNvPr id="529439"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40"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GAD</a:t>
            </a:r>
          </a:p>
        </p:txBody>
      </p:sp>
      <p:sp>
        <p:nvSpPr>
          <p:cNvPr id="529441"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EPHRAIM</a:t>
            </a: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BENJAMIN</a:t>
            </a: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REUBEN</a:t>
            </a: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DAN</a:t>
            </a:r>
          </a:p>
        </p:txBody>
      </p:sp>
      <p:sp>
        <p:nvSpPr>
          <p:cNvPr id="529445"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JUDAH</a:t>
            </a: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SIMEON</a:t>
            </a:r>
          </a:p>
        </p:txBody>
      </p:sp>
      <p:sp>
        <p:nvSpPr>
          <p:cNvPr id="529447"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48"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NAPHTALI</a:t>
            </a:r>
          </a:p>
        </p:txBody>
      </p:sp>
      <p:sp>
        <p:nvSpPr>
          <p:cNvPr id="529449"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ZEBULON</a:t>
            </a:r>
          </a:p>
        </p:txBody>
      </p:sp>
      <p:sp>
        <p:nvSpPr>
          <p:cNvPr id="529450"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003399"/>
                </a:solidFill>
                <a:latin typeface="Comic Sans MS" pitchFamily="-112" charset="0"/>
                <a:ea typeface="+mn-ea"/>
                <a:cs typeface="+mn-cs"/>
              </a:rPr>
              <a:t>Mt. Carmel</a:t>
            </a:r>
          </a:p>
        </p:txBody>
      </p:sp>
      <p:sp>
        <p:nvSpPr>
          <p:cNvPr id="529451"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Mt. Tabor</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dirty="0">
                <a:solidFill>
                  <a:srgbClr val="003399"/>
                </a:solidFill>
                <a:latin typeface="Comic Sans MS" pitchFamily="-112" charset="0"/>
                <a:ea typeface="+mn-ea"/>
                <a:cs typeface="+mn-cs"/>
              </a:rPr>
              <a:t>Si </a:t>
            </a:r>
            <a:r>
              <a:rPr lang="en-US" sz="1600" i="1" dirty="0" err="1">
                <a:solidFill>
                  <a:srgbClr val="003399"/>
                </a:solidFill>
                <a:latin typeface="Comic Sans MS" pitchFamily="-112" charset="0"/>
                <a:ea typeface="+mn-ea"/>
                <a:cs typeface="+mn-cs"/>
              </a:rPr>
              <a:t>Tui</a:t>
            </a:r>
            <a:r>
              <a:rPr lang="en-US" sz="1600" i="1" dirty="0">
                <a:solidFill>
                  <a:srgbClr val="003399"/>
                </a:solidFill>
                <a:latin typeface="Comic Sans MS" pitchFamily="-112" charset="0"/>
                <a:ea typeface="+mn-ea"/>
                <a:cs typeface="+mn-cs"/>
              </a:rPr>
              <a:t>  Pi</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8" name="Text Box 50"/>
          <p:cNvSpPr txBox="1">
            <a:spLocks noChangeArrowheads="1"/>
          </p:cNvSpPr>
          <p:nvPr/>
        </p:nvSpPr>
        <p:spPr bwMode="auto">
          <a:xfrm rot="21562799">
            <a:off x="6815138" y="5367338"/>
            <a:ext cx="1328737" cy="7334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dirty="0">
                <a:solidFill>
                  <a:srgbClr val="003399"/>
                </a:solidFill>
                <a:latin typeface="Comic Sans MS" pitchFamily="-112" charset="0"/>
                <a:ea typeface="+mn-ea"/>
                <a:cs typeface="+mn-cs"/>
              </a:rPr>
              <a:t>LEVI:  </a:t>
            </a:r>
            <a:r>
              <a:rPr lang="en-US" sz="1600" b="1" i="1" dirty="0" err="1">
                <a:solidFill>
                  <a:srgbClr val="003399"/>
                </a:solidFill>
                <a:latin typeface="Comic Sans MS" pitchFamily="-112" charset="0"/>
                <a:ea typeface="+mn-ea"/>
                <a:cs typeface="+mn-cs"/>
              </a:rPr>
              <a:t>Khuapi</a:t>
            </a:r>
            <a:r>
              <a:rPr lang="en-US" sz="1600" b="1" i="1" dirty="0">
                <a:solidFill>
                  <a:srgbClr val="003399"/>
                </a:solidFill>
                <a:latin typeface="Comic Sans MS" pitchFamily="-112" charset="0"/>
                <a:ea typeface="+mn-ea"/>
                <a:cs typeface="+mn-cs"/>
              </a:rPr>
              <a:t> </a:t>
            </a:r>
            <a:r>
              <a:rPr lang="en-US" sz="1600" b="1" i="1" dirty="0" err="1">
                <a:solidFill>
                  <a:srgbClr val="003399"/>
                </a:solidFill>
                <a:latin typeface="Comic Sans MS" pitchFamily="-112" charset="0"/>
                <a:ea typeface="+mn-ea"/>
                <a:cs typeface="+mn-cs"/>
              </a:rPr>
              <a:t>sungbek</a:t>
            </a:r>
            <a:r>
              <a:rPr lang="en-US" sz="1600" b="1" i="1" dirty="0">
                <a:solidFill>
                  <a:srgbClr val="003399"/>
                </a:solidFill>
                <a:latin typeface="Comic Sans MS" pitchFamily="-112" charset="0"/>
                <a:ea typeface="+mn-ea"/>
                <a:cs typeface="+mn-cs"/>
              </a:rPr>
              <a:t> ah </a:t>
            </a:r>
            <a:r>
              <a:rPr lang="en-US" sz="1600" b="1" i="1" dirty="0" err="1">
                <a:solidFill>
                  <a:srgbClr val="003399"/>
                </a:solidFill>
                <a:latin typeface="Comic Sans MS" pitchFamily="-112" charset="0"/>
                <a:ea typeface="+mn-ea"/>
                <a:cs typeface="+mn-cs"/>
              </a:rPr>
              <a:t>om</a:t>
            </a:r>
            <a:r>
              <a:rPr lang="en-US" sz="1600" b="1" i="1" dirty="0">
                <a:solidFill>
                  <a:srgbClr val="003399"/>
                </a:solidFill>
                <a:latin typeface="Comic Sans MS" pitchFamily="-112" charset="0"/>
                <a:ea typeface="+mn-ea"/>
                <a:cs typeface="+mn-cs"/>
              </a:rPr>
              <a:t> ding.</a:t>
            </a:r>
          </a:p>
        </p:txBody>
      </p:sp>
      <p:sp>
        <p:nvSpPr>
          <p:cNvPr id="529459" name="Text Box 51"/>
          <p:cNvSpPr txBox="1">
            <a:spLocks noChangeArrowheads="1"/>
          </p:cNvSpPr>
          <p:nvPr/>
        </p:nvSpPr>
        <p:spPr bwMode="auto">
          <a:xfrm>
            <a:off x="584200" y="2514600"/>
            <a:ext cx="2387600" cy="2678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b="1" i="1" smtClean="0">
                <a:solidFill>
                  <a:srgbClr val="1039BD"/>
                </a:solidFill>
                <a:latin typeface="Comic Sans MS" charset="0"/>
              </a:rPr>
              <a:t>“</a:t>
            </a:r>
            <a:r>
              <a:rPr lang="en-US" altLang="ja-JP" b="1" i="1" smtClean="0">
                <a:solidFill>
                  <a:srgbClr val="1039BD"/>
                </a:solidFill>
                <a:latin typeface="Comic Sans MS" charset="0"/>
              </a:rPr>
              <a:t>Amau’ hoihsak bang ciatin Mi khempeuh a gamta uh hi</a:t>
            </a:r>
            <a:r>
              <a:rPr lang="ja-JP" altLang="en-US" b="1" i="1" smtClean="0">
                <a:solidFill>
                  <a:srgbClr val="1039BD"/>
                </a:solidFill>
                <a:latin typeface="Comic Sans MS" charset="0"/>
              </a:rPr>
              <a:t>”</a:t>
            </a:r>
            <a:endParaRPr lang="en-US" b="1" i="1" smtClean="0">
              <a:solidFill>
                <a:srgbClr val="1039BD"/>
              </a:solidFill>
              <a:latin typeface="Comic Sans MS" charset="0"/>
            </a:endParaRPr>
          </a:p>
        </p:txBody>
      </p:sp>
      <p:sp>
        <p:nvSpPr>
          <p:cNvPr id="12318"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Thukhen</a:t>
            </a:r>
            <a:r>
              <a:rPr lang="en-US" sz="1600" b="1" dirty="0">
                <a:solidFill>
                  <a:schemeClr val="tx1"/>
                </a:solidFill>
                <a:latin typeface="Comic Sans MS" pitchFamily="-112" charset="0"/>
                <a:ea typeface="+mn-ea"/>
                <a:cs typeface="+mn-cs"/>
              </a:rPr>
              <a:t>. 17:6</a:t>
            </a:r>
          </a:p>
        </p:txBody>
      </p:sp>
      <p:sp>
        <p:nvSpPr>
          <p:cNvPr id="12321"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29484" name="Text Box 76"/>
          <p:cNvSpPr txBox="1">
            <a:spLocks noChangeArrowheads="1"/>
          </p:cNvSpPr>
          <p:nvPr/>
        </p:nvSpPr>
        <p:spPr bwMode="auto">
          <a:xfrm>
            <a:off x="3009900" y="1393825"/>
            <a:ext cx="1612900"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dirty="0" err="1">
                <a:solidFill>
                  <a:srgbClr val="0831AD"/>
                </a:solidFill>
                <a:latin typeface="Comic Sans MS" pitchFamily="-112" charset="0"/>
                <a:ea typeface="+mn-ea"/>
                <a:cs typeface="+mn-cs"/>
              </a:rPr>
              <a:t>Tui</a:t>
            </a:r>
            <a:r>
              <a:rPr lang="en-US" sz="2400" b="1" i="1" dirty="0">
                <a:solidFill>
                  <a:srgbClr val="0831AD"/>
                </a:solidFill>
                <a:latin typeface="Comic Sans MS" pitchFamily="-112" charset="0"/>
                <a:ea typeface="+mn-ea"/>
                <a:cs typeface="+mn-cs"/>
              </a:rPr>
              <a:t> </a:t>
            </a:r>
            <a:r>
              <a:rPr lang="en-US" sz="2400" b="1" i="1" dirty="0" err="1">
                <a:solidFill>
                  <a:srgbClr val="0831AD"/>
                </a:solidFill>
                <a:latin typeface="Comic Sans MS" pitchFamily="-112" charset="0"/>
                <a:ea typeface="+mn-ea"/>
                <a:cs typeface="+mn-cs"/>
              </a:rPr>
              <a:t>Lian</a:t>
            </a:r>
            <a:r>
              <a:rPr lang="en-US" sz="2400" b="1" i="1" dirty="0">
                <a:solidFill>
                  <a:srgbClr val="0831AD"/>
                </a:solidFill>
                <a:latin typeface="Comic Sans MS" pitchFamily="-112" charset="0"/>
                <a:ea typeface="+mn-ea"/>
                <a:cs typeface="+mn-cs"/>
              </a:rPr>
              <a:t> Pi</a:t>
            </a:r>
          </a:p>
        </p:txBody>
      </p:sp>
      <p:sp>
        <p:nvSpPr>
          <p:cNvPr id="529460" name="Text Box 52"/>
          <p:cNvSpPr txBox="1">
            <a:spLocks noChangeArrowheads="1"/>
          </p:cNvSpPr>
          <p:nvPr/>
        </p:nvSpPr>
        <p:spPr bwMode="auto">
          <a:xfrm>
            <a:off x="323850" y="2282825"/>
            <a:ext cx="8616950" cy="1570038"/>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sz="9600" b="1" i="1" dirty="0" err="1">
                <a:solidFill>
                  <a:srgbClr val="FA0532"/>
                </a:solidFill>
                <a:latin typeface="Papyrus" pitchFamily="-112" charset="0"/>
                <a:ea typeface="+mn-ea"/>
                <a:cs typeface="+mn-cs"/>
              </a:rPr>
              <a:t>Ukna</a:t>
            </a:r>
            <a:r>
              <a:rPr lang="en-US" sz="9600" b="1" i="1" dirty="0">
                <a:solidFill>
                  <a:srgbClr val="FA0532"/>
                </a:solidFill>
                <a:latin typeface="Papyrus" pitchFamily="-112" charset="0"/>
                <a:ea typeface="+mn-ea"/>
                <a:cs typeface="+mn-cs"/>
              </a:rPr>
              <a:t> </a:t>
            </a:r>
            <a:r>
              <a:rPr lang="en-US" sz="9600" b="1" i="1" dirty="0" err="1">
                <a:solidFill>
                  <a:srgbClr val="FA0532"/>
                </a:solidFill>
                <a:latin typeface="Papyrus" pitchFamily="-112" charset="0"/>
                <a:ea typeface="+mn-ea"/>
                <a:cs typeface="+mn-cs"/>
              </a:rPr>
              <a:t>Omlo</a:t>
            </a:r>
            <a:r>
              <a:rPr lang="en-US" sz="9600" b="1" i="1" dirty="0">
                <a:solidFill>
                  <a:srgbClr val="FA0532"/>
                </a:solidFill>
                <a:latin typeface="Papyrus" pitchFamily="-112" charset="0"/>
                <a:ea typeface="+mn-ea"/>
                <a:cs typeface="+mn-cs"/>
              </a:rPr>
              <a:t>!</a:t>
            </a:r>
          </a:p>
        </p:txBody>
      </p:sp>
      <p:grpSp>
        <p:nvGrpSpPr>
          <p:cNvPr id="1232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542925" y="1924050"/>
            <a:ext cx="2560638" cy="4235450"/>
            <a:chOff x="342" y="1212"/>
            <a:chExt cx="1613"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71045" name="Rectangle 5"/>
            <p:cNvSpPr>
              <a:spLocks noChangeArrowheads="1"/>
            </p:cNvSpPr>
            <p:nvPr/>
          </p:nvSpPr>
          <p:spPr bwMode="auto">
            <a:xfrm>
              <a:off x="793" y="2839"/>
              <a:ext cx="1162" cy="6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K </a:t>
              </a:r>
              <a:r>
                <a:rPr lang="en-US" sz="6000" dirty="0">
                  <a:solidFill>
                    <a:srgbClr val="51DC00"/>
                  </a:solidFill>
                  <a:latin typeface="Times" pitchFamily="-112" charset="0"/>
                  <a:ea typeface="+mn-ea"/>
                  <a:cs typeface="+mn-cs"/>
                </a:rPr>
                <a:t>S</a:t>
              </a:r>
            </a:p>
          </p:txBody>
        </p:sp>
        <p:sp>
          <p:nvSpPr>
            <p:cNvPr id="471046" name="Rectangle 6"/>
            <p:cNvSpPr>
              <a:spLocks noChangeArrowheads="1"/>
            </p:cNvSpPr>
            <p:nvPr/>
          </p:nvSpPr>
          <p:spPr bwMode="auto">
            <a:xfrm>
              <a:off x="342" y="1212"/>
              <a:ext cx="1598"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dirty="0" err="1">
                  <a:solidFill>
                    <a:schemeClr val="tx2"/>
                  </a:solidFill>
                  <a:latin typeface="Times" pitchFamily="-112" charset="0"/>
                  <a:ea typeface="+mn-ea"/>
                  <a:cs typeface="+mn-cs"/>
                </a:rPr>
                <a:t>Mi</a:t>
              </a:r>
              <a:r>
                <a:rPr lang="en-US" sz="3200" dirty="0">
                  <a:solidFill>
                    <a:schemeClr val="tx2"/>
                  </a:solidFill>
                  <a:latin typeface="Times" pitchFamily="-112" charset="0"/>
                  <a:ea typeface="+mn-ea"/>
                  <a:cs typeface="+mn-cs"/>
                </a:rPr>
                <a:t> </a:t>
              </a:r>
              <a:r>
                <a:rPr lang="en-US" sz="3200" b="1" i="1" dirty="0">
                  <a:solidFill>
                    <a:srgbClr val="00FF00"/>
                  </a:solidFill>
                  <a:latin typeface="Times" pitchFamily="-112" charset="0"/>
                  <a:ea typeface="+mn-ea"/>
                  <a:cs typeface="+mn-cs"/>
                </a:rPr>
                <a:t>KIPAWL </a:t>
              </a:r>
              <a:endParaRPr lang="en-US" sz="3200" i="1" dirty="0">
                <a:solidFill>
                  <a:srgbClr val="00FF00"/>
                </a:solidFill>
                <a:latin typeface="Times" pitchFamily="-112" charset="0"/>
                <a:ea typeface="+mn-ea"/>
                <a:cs typeface="+mn-cs"/>
              </a:endParaRPr>
            </a:p>
            <a:p>
              <a:pPr algn="ctr">
                <a:defRPr/>
              </a:pPr>
              <a:r>
                <a:rPr lang="en-US" sz="3200" dirty="0">
                  <a:solidFill>
                    <a:schemeClr val="tx2"/>
                  </a:solidFill>
                  <a:latin typeface="Times" pitchFamily="-112" charset="0"/>
                  <a:ea typeface="+mn-ea"/>
                  <a:cs typeface="+mn-cs"/>
                </a:rPr>
                <a:t> </a:t>
              </a:r>
              <a:r>
                <a:rPr lang="en-US" sz="3200" dirty="0" err="1">
                  <a:solidFill>
                    <a:schemeClr val="tx2"/>
                  </a:solidFill>
                  <a:latin typeface="Times" pitchFamily="-112" charset="0"/>
                  <a:ea typeface="+mn-ea"/>
                  <a:cs typeface="+mn-cs"/>
                </a:rPr>
                <a:t>na</a:t>
              </a:r>
              <a:endParaRPr lang="en-US" sz="3200" dirty="0">
                <a:solidFill>
                  <a:schemeClr val="tx2"/>
                </a:solidFill>
                <a:latin typeface="Times" pitchFamily="-112" charset="0"/>
                <a:ea typeface="+mn-ea"/>
                <a:cs typeface="+mn-cs"/>
              </a:endParaRPr>
            </a:p>
            <a:p>
              <a:pPr algn="ctr">
                <a:defRPr/>
              </a:pPr>
              <a:r>
                <a:rPr lang="en-US" sz="3200" b="1" dirty="0">
                  <a:solidFill>
                    <a:srgbClr val="00FF00"/>
                  </a:solidFill>
                  <a:latin typeface="Times" pitchFamily="-112" charset="0"/>
                  <a:ea typeface="+mn-ea"/>
                  <a:cs typeface="+mn-cs"/>
                </a:rPr>
                <a:t>NAM THUM</a:t>
              </a:r>
              <a:endParaRPr lang="en-US" sz="3200" dirty="0">
                <a:solidFill>
                  <a:schemeClr val="tx2"/>
                </a:solidFill>
                <a:latin typeface="Times" pitchFamily="-112" charset="0"/>
                <a:ea typeface="+mn-ea"/>
                <a:cs typeface="+mn-cs"/>
              </a:endParaRPr>
            </a:p>
            <a:p>
              <a:pPr algn="ctr">
                <a:defRPr/>
              </a:pPr>
              <a:r>
                <a:rPr lang="en-US" sz="3200" dirty="0">
                  <a:solidFill>
                    <a:schemeClr val="tx2"/>
                  </a:solidFill>
                  <a:latin typeface="Times" pitchFamily="-112" charset="0"/>
                  <a:ea typeface="+mn-ea"/>
                  <a:cs typeface="+mn-cs"/>
                </a:rPr>
                <a:t>pan:</a:t>
              </a: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3"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2885" name="Rectangle 10"/>
          <p:cNvSpPr>
            <a:spLocks noChangeArrowheads="1"/>
          </p:cNvSpPr>
          <p:nvPr/>
        </p:nvSpPr>
        <p:spPr bwMode="auto">
          <a:xfrm>
            <a:off x="3084513" y="996950"/>
            <a:ext cx="1382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bg2"/>
                </a:solidFill>
                <a:latin typeface="Times" charset="0"/>
              </a:rPr>
              <a:t>SALTANG</a:t>
            </a: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1"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mn-ea"/>
                <a:cs typeface="+mn-cs"/>
              </a:rPr>
              <a:t> 2 </a:t>
            </a:r>
            <a:r>
              <a:rPr lang="en-US" sz="1600" b="1" dirty="0" err="1">
                <a:solidFill>
                  <a:schemeClr val="tx1"/>
                </a:solidFill>
                <a:latin typeface="Comic Sans MS" pitchFamily="-112" charset="0"/>
                <a:ea typeface="+mn-ea"/>
                <a:cs typeface="+mn-cs"/>
              </a:rPr>
              <a:t>Kumpi</a:t>
            </a:r>
            <a:r>
              <a:rPr lang="en-US" sz="1600" b="1" dirty="0">
                <a:solidFill>
                  <a:schemeClr val="tx1"/>
                </a:solidFill>
                <a:latin typeface="Comic Sans MS" pitchFamily="-112" charset="0"/>
                <a:ea typeface="+mn-ea"/>
                <a:cs typeface="+mn-cs"/>
              </a:rPr>
              <a:t> 25:21</a:t>
            </a:r>
          </a:p>
        </p:txBody>
      </p:sp>
      <p:grpSp>
        <p:nvGrpSpPr>
          <p:cNvPr id="122894" name="Group 39"/>
          <p:cNvGrpSpPr>
            <a:grpSpLocks/>
          </p:cNvGrpSpPr>
          <p:nvPr/>
        </p:nvGrpSpPr>
        <p:grpSpPr bwMode="auto">
          <a:xfrm>
            <a:off x="7948613" y="3435350"/>
            <a:ext cx="1195387" cy="1098550"/>
            <a:chOff x="3544" y="2589"/>
            <a:chExt cx="753" cy="692"/>
          </a:xfrm>
        </p:grpSpPr>
        <p:sp>
          <p:nvSpPr>
            <p:cNvPr id="12290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290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90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7" name="Rectangle 46"/>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2290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1"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2"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291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5"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2895"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sp>
        <p:nvSpPr>
          <p:cNvPr id="122897"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2898"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493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5232400" cy="4921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3200" b="1" dirty="0">
                <a:solidFill>
                  <a:schemeClr val="accent2"/>
                </a:solidFill>
                <a:latin typeface="Comic Sans MS" charset="0"/>
                <a:ea typeface="ＭＳ Ｐゴシック" charset="-128"/>
                <a:cs typeface="+mn-cs"/>
              </a:rPr>
              <a:t>    </a:t>
            </a:r>
            <a:r>
              <a:rPr lang="en-US" sz="3200" b="1" dirty="0" err="1">
                <a:solidFill>
                  <a:schemeClr val="accent2"/>
                </a:solidFill>
                <a:latin typeface="Comic Sans MS" charset="0"/>
                <a:ea typeface="ＭＳ Ｐゴシック" charset="-128"/>
                <a:cs typeface="+mn-cs"/>
              </a:rPr>
              <a:t>Tanglai</a:t>
            </a:r>
            <a:r>
              <a:rPr lang="en-US" sz="3200" b="1" dirty="0">
                <a:solidFill>
                  <a:schemeClr val="accent2"/>
                </a:solidFill>
                <a:latin typeface="Comic Sans MS" charset="0"/>
                <a:ea typeface="ＭＳ Ｐゴシック" charset="-128"/>
                <a:cs typeface="+mn-cs"/>
              </a:rPr>
              <a:t> Babylon </a:t>
            </a:r>
            <a:r>
              <a:rPr lang="en-US" sz="3200" b="1" dirty="0" err="1">
                <a:solidFill>
                  <a:schemeClr val="accent2"/>
                </a:solidFill>
                <a:latin typeface="Comic Sans MS" charset="0"/>
                <a:ea typeface="ＭＳ Ｐゴシック" charset="-128"/>
                <a:cs typeface="+mn-cs"/>
              </a:rPr>
              <a:t>Khuapi</a:t>
            </a:r>
            <a:endParaRPr lang="en-US" sz="2400" dirty="0">
              <a:solidFill>
                <a:schemeClr val="accent2"/>
              </a:solidFill>
              <a:latin typeface="Comic Sans MS" charset="0"/>
              <a:ea typeface="ＭＳ Ｐゴシック" charset="-128"/>
              <a:cs typeface="+mn-cs"/>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Daniel 1</a:t>
            </a:r>
          </a:p>
        </p:txBody>
      </p:sp>
      <p:grpSp>
        <p:nvGrpSpPr>
          <p:cNvPr id="124934" name="Group 60"/>
          <p:cNvGrpSpPr>
            <a:grpSpLocks/>
          </p:cNvGrpSpPr>
          <p:nvPr/>
        </p:nvGrpSpPr>
        <p:grpSpPr bwMode="auto">
          <a:xfrm>
            <a:off x="7943850" y="3435350"/>
            <a:ext cx="1195388" cy="1098550"/>
            <a:chOff x="3544" y="2589"/>
            <a:chExt cx="753" cy="692"/>
          </a:xfrm>
        </p:grpSpPr>
        <p:sp>
          <p:nvSpPr>
            <p:cNvPr id="124941"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2"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3"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44"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45"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6"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7" name="Rectangle 67"/>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24948"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0"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1"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2"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53"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4"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5"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35"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b="1" dirty="0">
                <a:solidFill>
                  <a:srgbClr val="FFF417"/>
                </a:solidFill>
                <a:latin typeface="Comic Sans MS" pitchFamily="-112" charset="0"/>
                <a:ea typeface="+mn-ea"/>
                <a:cs typeface="+mn-cs"/>
              </a:rPr>
              <a:t> Babylon </a:t>
            </a:r>
            <a:r>
              <a:rPr lang="en-US" b="1" dirty="0" err="1">
                <a:solidFill>
                  <a:srgbClr val="FFF417"/>
                </a:solidFill>
                <a:latin typeface="Comic Sans MS" pitchFamily="-112" charset="0"/>
                <a:ea typeface="+mn-ea"/>
                <a:cs typeface="+mn-cs"/>
              </a:rPr>
              <a:t>Khua</a:t>
            </a:r>
            <a:r>
              <a:rPr lang="en-US" b="1" dirty="0">
                <a:solidFill>
                  <a:srgbClr val="FFF417"/>
                </a:solidFill>
                <a:latin typeface="Comic Sans MS" pitchFamily="-112" charset="0"/>
                <a:ea typeface="+mn-ea"/>
                <a:cs typeface="+mn-cs"/>
              </a:rPr>
              <a:t> </a:t>
            </a:r>
            <a:r>
              <a:rPr lang="en-US" b="1" dirty="0" err="1">
                <a:solidFill>
                  <a:srgbClr val="FFF417"/>
                </a:solidFill>
                <a:latin typeface="Comic Sans MS" pitchFamily="-112" charset="0"/>
                <a:ea typeface="+mn-ea"/>
                <a:cs typeface="+mn-cs"/>
              </a:rPr>
              <a:t>Huanpi</a:t>
            </a:r>
            <a:endParaRPr lang="en-US" b="1" dirty="0">
              <a:solidFill>
                <a:srgbClr val="FFF417"/>
              </a:solidFill>
              <a:latin typeface="Comic Sans MS" pitchFamily="-112" charset="0"/>
              <a:ea typeface="+mn-ea"/>
              <a:cs typeface="+mn-cs"/>
            </a:endParaRPr>
          </a:p>
        </p:txBody>
      </p:sp>
      <p:sp>
        <p:nvSpPr>
          <p:cNvPr id="474191" name="Text Box 79"/>
          <p:cNvSpPr txBox="1">
            <a:spLocks noChangeArrowheads="1"/>
          </p:cNvSpPr>
          <p:nvPr/>
        </p:nvSpPr>
        <p:spPr bwMode="auto">
          <a:xfrm>
            <a:off x="779463" y="4117975"/>
            <a:ext cx="3706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1" i="1" dirty="0" err="1">
                <a:solidFill>
                  <a:srgbClr val="FFF417"/>
                </a:solidFill>
                <a:latin typeface="Comic Sans MS" pitchFamily="-112" charset="0"/>
                <a:ea typeface="+mn-ea"/>
                <a:cs typeface="+mn-cs"/>
              </a:rPr>
              <a:t>Euphrate</a:t>
            </a:r>
            <a:r>
              <a:rPr lang="en-US" sz="2400" b="1" i="1" dirty="0">
                <a:solidFill>
                  <a:srgbClr val="FFF417"/>
                </a:solidFill>
                <a:latin typeface="Comic Sans MS" pitchFamily="-112" charset="0"/>
                <a:ea typeface="+mn-ea"/>
                <a:cs typeface="+mn-cs"/>
              </a:rPr>
              <a:t> </a:t>
            </a:r>
            <a:r>
              <a:rPr lang="en-US" sz="2400" b="1" i="1" dirty="0" err="1">
                <a:solidFill>
                  <a:srgbClr val="FFF417"/>
                </a:solidFill>
                <a:latin typeface="Comic Sans MS" pitchFamily="-112" charset="0"/>
                <a:ea typeface="+mn-ea"/>
                <a:cs typeface="+mn-cs"/>
              </a:rPr>
              <a:t>Tuipi</a:t>
            </a:r>
            <a:endParaRPr lang="en-US" sz="2400" b="1" i="1" dirty="0">
              <a:solidFill>
                <a:srgbClr val="FFF417"/>
              </a:solidFill>
              <a:latin typeface="Comic Sans MS" pitchFamily="-112" charset="0"/>
              <a:ea typeface="+mn-ea"/>
              <a:cs typeface="+mn-cs"/>
            </a:endParaRP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sp>
        <p:nvSpPr>
          <p:cNvPr id="124939"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4940"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78"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6979"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82" name="Rectangle 7"/>
          <p:cNvSpPr>
            <a:spLocks noChangeArrowheads="1"/>
          </p:cNvSpPr>
          <p:nvPr/>
        </p:nvSpPr>
        <p:spPr bwMode="auto">
          <a:xfrm>
            <a:off x="2881313" y="5502275"/>
            <a:ext cx="32797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THU PIANNA MUN</a:t>
            </a:r>
          </a:p>
        </p:txBody>
      </p:sp>
      <p:sp>
        <p:nvSpPr>
          <p:cNvPr id="473112" name="Oval 24"/>
          <p:cNvSpPr>
            <a:spLocks noChangeArrowheads="1"/>
          </p:cNvSpPr>
          <p:nvPr/>
        </p:nvSpPr>
        <p:spPr bwMode="auto">
          <a:xfrm>
            <a:off x="6096000" y="26924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grpSp>
        <p:nvGrpSpPr>
          <p:cNvPr id="126986" name="Group 82"/>
          <p:cNvGrpSpPr>
            <a:grpSpLocks/>
          </p:cNvGrpSpPr>
          <p:nvPr/>
        </p:nvGrpSpPr>
        <p:grpSpPr bwMode="auto">
          <a:xfrm>
            <a:off x="7943850" y="3435350"/>
            <a:ext cx="1195388" cy="1098550"/>
            <a:chOff x="3544" y="2589"/>
            <a:chExt cx="753" cy="692"/>
          </a:xfrm>
        </p:grpSpPr>
        <p:sp>
          <p:nvSpPr>
            <p:cNvPr id="126993"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5"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6"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7"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9" name="Rectangle 89"/>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27000"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2"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3"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4"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5"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6"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7"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7"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sp>
        <p:nvSpPr>
          <p:cNvPr id="126989"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6990"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9027" name="Rectangle 4"/>
          <p:cNvSpPr>
            <a:spLocks noChangeArrowheads="1"/>
          </p:cNvSpPr>
          <p:nvPr/>
        </p:nvSpPr>
        <p:spPr bwMode="auto">
          <a:xfrm>
            <a:off x="3084513" y="996950"/>
            <a:ext cx="1382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SALTANG</a:t>
            </a:r>
          </a:p>
        </p:txBody>
      </p:sp>
      <p:sp>
        <p:nvSpPr>
          <p:cNvPr id="475141" name="Rectangle 5"/>
          <p:cNvSpPr>
            <a:spLocks noChangeArrowheads="1"/>
          </p:cNvSpPr>
          <p:nvPr/>
        </p:nvSpPr>
        <p:spPr bwMode="auto">
          <a:xfrm>
            <a:off x="3630613" y="1812925"/>
            <a:ext cx="15986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KUM 70 </a:t>
            </a:r>
          </a:p>
        </p:txBody>
      </p:sp>
      <p:sp>
        <p:nvSpPr>
          <p:cNvPr id="475142" name="Rectangle 6"/>
          <p:cNvSpPr>
            <a:spLocks noChangeArrowheads="1"/>
          </p:cNvSpPr>
          <p:nvPr/>
        </p:nvSpPr>
        <p:spPr bwMode="auto">
          <a:xfrm>
            <a:off x="3552825" y="2270125"/>
            <a:ext cx="2565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KHUALZIN3  </a:t>
            </a: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29:10; Ezra 3:8; Neh. 2:5-6</a:t>
            </a:r>
          </a:p>
        </p:txBody>
      </p:sp>
      <p:grpSp>
        <p:nvGrpSpPr>
          <p:cNvPr id="129040" name="Group 79"/>
          <p:cNvGrpSpPr>
            <a:grpSpLocks/>
          </p:cNvGrpSpPr>
          <p:nvPr/>
        </p:nvGrpSpPr>
        <p:grpSpPr bwMode="auto">
          <a:xfrm>
            <a:off x="7943850" y="3435350"/>
            <a:ext cx="1195388" cy="1098550"/>
            <a:chOff x="3544" y="2589"/>
            <a:chExt cx="753" cy="692"/>
          </a:xfrm>
        </p:grpSpPr>
        <p:sp>
          <p:nvSpPr>
            <p:cNvPr id="129060"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1"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2"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63"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64"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6" name="Rectangle 86"/>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29067"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9" name="Rectangle 89"/>
            <p:cNvSpPr>
              <a:spLocks noChangeArrowheads="1"/>
            </p:cNvSpPr>
            <p:nvPr/>
          </p:nvSpPr>
          <p:spPr bwMode="auto">
            <a:xfrm>
              <a:off x="3665" y="2752"/>
              <a:ext cx="4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 </a:t>
              </a:r>
            </a:p>
          </p:txBody>
        </p:sp>
        <p:sp>
          <p:nvSpPr>
            <p:cNvPr id="129070" name="Rectangle 90"/>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29071"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72"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3"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4"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9041"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2"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grpSp>
        <p:nvGrpSpPr>
          <p:cNvPr id="3" name="Group 97"/>
          <p:cNvGrpSpPr>
            <a:grpSpLocks/>
          </p:cNvGrpSpPr>
          <p:nvPr/>
        </p:nvGrpSpPr>
        <p:grpSpPr bwMode="auto">
          <a:xfrm>
            <a:off x="1409700" y="5205413"/>
            <a:ext cx="6765925" cy="1104900"/>
            <a:chOff x="1739" y="3176"/>
            <a:chExt cx="2630" cy="696"/>
          </a:xfrm>
        </p:grpSpPr>
        <p:sp>
          <p:nvSpPr>
            <p:cNvPr id="129058"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chemeClr val="bg2"/>
                  </a:solidFill>
                  <a:latin typeface="Kosher-Normal" charset="0"/>
                </a:rPr>
                <a:t>“</a:t>
              </a:r>
              <a:r>
                <a:rPr lang="en-US" altLang="ja-JP" sz="6600" b="1" i="1">
                  <a:solidFill>
                    <a:schemeClr val="bg2"/>
                  </a:solidFill>
                  <a:latin typeface="Kosher-Normal" charset="0"/>
                </a:rPr>
                <a:t>KIKHOP NA</a:t>
              </a:r>
              <a:r>
                <a:rPr lang="ja-JP" altLang="en-US" sz="6600" b="1" i="1">
                  <a:solidFill>
                    <a:schemeClr val="bg2"/>
                  </a:solidFill>
                  <a:latin typeface="Kosher-Normal" charset="0"/>
                </a:rPr>
                <a:t>”</a:t>
              </a:r>
              <a:endParaRPr lang="en-US" sz="6600" b="1" i="1">
                <a:solidFill>
                  <a:schemeClr val="bg2"/>
                </a:solidFill>
                <a:latin typeface="Kosher-Normal" charset="0"/>
              </a:endParaRPr>
            </a:p>
          </p:txBody>
        </p:sp>
        <p:sp>
          <p:nvSpPr>
            <p:cNvPr id="129059" name="Text Box 99"/>
            <p:cNvSpPr txBox="1">
              <a:spLocks noChangeArrowheads="1"/>
            </p:cNvSpPr>
            <p:nvPr/>
          </p:nvSpPr>
          <p:spPr bwMode="auto">
            <a:xfrm>
              <a:off x="1739" y="3176"/>
              <a:ext cx="2630"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FCFC06"/>
                  </a:solidFill>
                  <a:latin typeface="Kosher-Normal" charset="0"/>
                </a:rPr>
                <a:t>“</a:t>
              </a:r>
              <a:r>
                <a:rPr lang="en-US" altLang="ja-JP" sz="6600" b="1" i="1">
                  <a:solidFill>
                    <a:srgbClr val="FCFC06"/>
                  </a:solidFill>
                  <a:latin typeface="Kosher-Normal" charset="0"/>
                </a:rPr>
                <a:t>KIKHOP NA</a:t>
              </a:r>
              <a:r>
                <a:rPr lang="ja-JP" altLang="en-US" sz="6600" b="1" i="1">
                  <a:solidFill>
                    <a:srgbClr val="FCFC06"/>
                  </a:solidFill>
                  <a:latin typeface="Kosher-Normal" charset="0"/>
                </a:rPr>
                <a:t>”</a:t>
              </a:r>
              <a:endParaRPr lang="en-US" sz="6600" b="1" i="1">
                <a:solidFill>
                  <a:srgbClr val="FCFC06"/>
                </a:solidFill>
                <a:latin typeface="Kosher-Normal" charset="0"/>
              </a:endParaRPr>
            </a:p>
          </p:txBody>
        </p:sp>
      </p:grpSp>
      <p:grpSp>
        <p:nvGrpSpPr>
          <p:cNvPr id="4" name="Group 100"/>
          <p:cNvGrpSpPr>
            <a:grpSpLocks/>
          </p:cNvGrpSpPr>
          <p:nvPr/>
        </p:nvGrpSpPr>
        <p:grpSpPr bwMode="auto">
          <a:xfrm>
            <a:off x="2876550" y="4283075"/>
            <a:ext cx="3778250" cy="1139825"/>
            <a:chOff x="641" y="2530"/>
            <a:chExt cx="1638" cy="718"/>
          </a:xfrm>
        </p:grpSpPr>
        <p:sp>
          <p:nvSpPr>
            <p:cNvPr id="129056"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chemeClr val="bg2"/>
                  </a:solidFill>
                  <a:latin typeface="Kosher-Normal" charset="0"/>
                </a:rPr>
                <a:t>“</a:t>
              </a:r>
              <a:r>
                <a:rPr lang="en-US" altLang="ja-JP" sz="6600" b="1" i="1">
                  <a:solidFill>
                    <a:schemeClr val="bg2"/>
                  </a:solidFill>
                  <a:latin typeface="Kosher-Normal" charset="0"/>
                </a:rPr>
                <a:t>JEWS</a:t>
              </a:r>
              <a:r>
                <a:rPr lang="ja-JP" altLang="en-US" sz="6600" b="1" i="1">
                  <a:solidFill>
                    <a:schemeClr val="bg2"/>
                  </a:solidFill>
                  <a:latin typeface="Kosher-Normal" charset="0"/>
                </a:rPr>
                <a:t>”</a:t>
              </a:r>
              <a:endParaRPr lang="en-US" sz="6600" b="1" i="1">
                <a:solidFill>
                  <a:schemeClr val="bg2"/>
                </a:solidFill>
                <a:latin typeface="Kosher-Normal" charset="0"/>
              </a:endParaRPr>
            </a:p>
          </p:txBody>
        </p:sp>
        <p:sp>
          <p:nvSpPr>
            <p:cNvPr id="129057" name="Text Box 102"/>
            <p:cNvSpPr txBox="1">
              <a:spLocks noChangeArrowheads="1"/>
            </p:cNvSpPr>
            <p:nvPr/>
          </p:nvSpPr>
          <p:spPr bwMode="auto">
            <a:xfrm>
              <a:off x="641" y="2530"/>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ja-JP" altLang="en-US" sz="6600" b="1" i="1">
                  <a:solidFill>
                    <a:srgbClr val="FCFC06"/>
                  </a:solidFill>
                  <a:latin typeface="Kosher-Normal" charset="0"/>
                </a:rPr>
                <a:t>“</a:t>
              </a:r>
              <a:r>
                <a:rPr lang="en-US" altLang="ja-JP" sz="6600" b="1" i="1">
                  <a:solidFill>
                    <a:srgbClr val="FCFC06"/>
                  </a:solidFill>
                  <a:latin typeface="Kosher-Normal" charset="0"/>
                </a:rPr>
                <a:t>JEWS</a:t>
              </a:r>
              <a:r>
                <a:rPr lang="ja-JP" altLang="en-US" sz="6600" b="1" i="1">
                  <a:solidFill>
                    <a:srgbClr val="FCFC06"/>
                  </a:solidFill>
                  <a:latin typeface="Kosher-Normal" charset="0"/>
                </a:rPr>
                <a:t>”</a:t>
              </a:r>
              <a:endParaRPr lang="en-US" sz="6600" b="1" i="1">
                <a:solidFill>
                  <a:srgbClr val="FCFC06"/>
                </a:solidFill>
                <a:latin typeface="Kosher-Normal" charset="0"/>
              </a:endParaRPr>
            </a:p>
          </p:txBody>
        </p:sp>
      </p:gr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29046"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904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9054"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K </a:t>
              </a:r>
              <a:r>
                <a:rPr lang="en-US" sz="6000" dirty="0">
                  <a:solidFill>
                    <a:srgbClr val="51DC00"/>
                  </a:solidFill>
                  <a:latin typeface="Times" pitchFamily="-112" charset="0"/>
                  <a:ea typeface="+mn-ea"/>
                  <a:cs typeface="+mn-cs"/>
                </a:rPr>
                <a:t>S</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29050"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475248"/>
                                        </p:tgtEl>
                                      </p:cBhvr>
                                    </p:animEffect>
                                    <p:set>
                                      <p:cBhvr>
                                        <p:cTn id="28" dur="1" fill="hold">
                                          <p:stCondLst>
                                            <p:cond delay="499"/>
                                          </p:stCondLst>
                                        </p:cTn>
                                        <p:tgtEl>
                                          <p:spTgt spid="475248"/>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75142"/>
                                        </p:tgtEl>
                                        <p:attrNameLst>
                                          <p:attrName>style.visibility</p:attrName>
                                        </p:attrNameLst>
                                      </p:cBhvr>
                                      <p:to>
                                        <p:strVal val="visible"/>
                                      </p:to>
                                    </p:set>
                                    <p:animEffect transition="in" filter="fade">
                                      <p:cBhvr>
                                        <p:cTn id="32" dur="1000"/>
                                        <p:tgtEl>
                                          <p:spTgt spid="475142"/>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75249"/>
                                        </p:tgtEl>
                                        <p:attrNameLst>
                                          <p:attrName>style.visibility</p:attrName>
                                        </p:attrNameLst>
                                      </p:cBhvr>
                                      <p:to>
                                        <p:strVal val="visible"/>
                                      </p:to>
                                    </p:set>
                                    <p:animEffect transition="in" filter="fade">
                                      <p:cBhvr>
                                        <p:cTn id="36" dur="1000"/>
                                        <p:tgtEl>
                                          <p:spTgt spid="475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120"/>
          <p:cNvGrpSpPr>
            <a:grpSpLocks/>
          </p:cNvGrpSpPr>
          <p:nvPr/>
        </p:nvGrpSpPr>
        <p:grpSpPr bwMode="auto">
          <a:xfrm>
            <a:off x="830263"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1111"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K </a:t>
              </a:r>
              <a:r>
                <a:rPr lang="en-US" sz="6000" dirty="0">
                  <a:solidFill>
                    <a:srgbClr val="51DC00"/>
                  </a:solidFill>
                  <a:latin typeface="Times" pitchFamily="-112" charset="0"/>
                  <a:ea typeface="+mn-ea"/>
                  <a:cs typeface="+mn-cs"/>
                </a:rPr>
                <a:t>s</a:t>
              </a:r>
            </a:p>
          </p:txBody>
        </p:sp>
      </p:grpSp>
      <p:sp>
        <p:nvSpPr>
          <p:cNvPr id="131074"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1075"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8"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1079" name="Rectangle 7"/>
          <p:cNvSpPr>
            <a:spLocks noChangeArrowheads="1"/>
          </p:cNvSpPr>
          <p:nvPr/>
        </p:nvSpPr>
        <p:spPr bwMode="auto">
          <a:xfrm>
            <a:off x="2436813" y="5502275"/>
            <a:ext cx="37734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Arial Black" charset="0"/>
              </a:rPr>
              <a:t>THU PIANNA MUN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1082"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31085" name="Group 98"/>
          <p:cNvGrpSpPr>
            <a:grpSpLocks/>
          </p:cNvGrpSpPr>
          <p:nvPr/>
        </p:nvGrpSpPr>
        <p:grpSpPr bwMode="auto">
          <a:xfrm>
            <a:off x="7943850" y="3435350"/>
            <a:ext cx="1195388" cy="1098550"/>
            <a:chOff x="3544" y="2589"/>
            <a:chExt cx="753" cy="692"/>
          </a:xfrm>
        </p:grpSpPr>
        <p:sp>
          <p:nvSpPr>
            <p:cNvPr id="131093"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4"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5"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1096"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097"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8"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9" name="Rectangle 105"/>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31100"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1"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2" name="Rectangle 108"/>
            <p:cNvSpPr>
              <a:spLocks noChangeArrowheads="1"/>
            </p:cNvSpPr>
            <p:nvPr/>
          </p:nvSpPr>
          <p:spPr bwMode="auto">
            <a:xfrm>
              <a:off x="3665" y="2752"/>
              <a:ext cx="4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 </a:t>
              </a:r>
            </a:p>
          </p:txBody>
        </p:sp>
        <p:sp>
          <p:nvSpPr>
            <p:cNvPr id="131103" name="Rectangle 109"/>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31104"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1105"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6"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7"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1086"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4603750"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dirty="0">
                <a:solidFill>
                  <a:srgbClr val="F8131B"/>
                </a:solidFill>
                <a:latin typeface="Helvetica" pitchFamily="-112" charset="0"/>
                <a:ea typeface="+mn-ea"/>
                <a:cs typeface="+mn-cs"/>
              </a:rPr>
              <a:t>3 VEI KHUALZIN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sp>
        <p:nvSpPr>
          <p:cNvPr id="131089"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1090"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3123" name="Rectangle 4"/>
          <p:cNvSpPr>
            <a:spLocks noChangeArrowheads="1"/>
          </p:cNvSpPr>
          <p:nvPr/>
        </p:nvSpPr>
        <p:spPr bwMode="auto">
          <a:xfrm>
            <a:off x="3084513" y="996950"/>
            <a:ext cx="1382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SALTANG</a:t>
            </a:r>
          </a:p>
        </p:txBody>
      </p:sp>
      <p:sp>
        <p:nvSpPr>
          <p:cNvPr id="133124" name="Rectangle 5"/>
          <p:cNvSpPr>
            <a:spLocks noChangeArrowheads="1"/>
          </p:cNvSpPr>
          <p:nvPr/>
        </p:nvSpPr>
        <p:spPr bwMode="auto">
          <a:xfrm>
            <a:off x="3630613" y="1828800"/>
            <a:ext cx="1508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KUM 70</a:t>
            </a:r>
          </a:p>
        </p:txBody>
      </p:sp>
      <p:sp>
        <p:nvSpPr>
          <p:cNvPr id="133125" name="Rectangle 6"/>
          <p:cNvSpPr>
            <a:spLocks noChangeArrowheads="1"/>
          </p:cNvSpPr>
          <p:nvPr/>
        </p:nvSpPr>
        <p:spPr bwMode="auto">
          <a:xfrm>
            <a:off x="3611563" y="2270125"/>
            <a:ext cx="25860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KHUALZIN 3  </a:t>
            </a:r>
          </a:p>
        </p:txBody>
      </p:sp>
      <p:sp>
        <p:nvSpPr>
          <p:cNvPr id="477191" name="Rectangle 7"/>
          <p:cNvSpPr>
            <a:spLocks noChangeArrowheads="1"/>
          </p:cNvSpPr>
          <p:nvPr/>
        </p:nvSpPr>
        <p:spPr bwMode="auto">
          <a:xfrm>
            <a:off x="3221038" y="2768600"/>
            <a:ext cx="25511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Kum 100  / 50,000</a:t>
            </a:r>
          </a:p>
        </p:txBody>
      </p:sp>
      <p:sp>
        <p:nvSpPr>
          <p:cNvPr id="133127"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28"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3136"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 pan 2</a:t>
            </a:r>
          </a:p>
        </p:txBody>
      </p:sp>
      <p:grpSp>
        <p:nvGrpSpPr>
          <p:cNvPr id="133137" name="Group 113"/>
          <p:cNvGrpSpPr>
            <a:grpSpLocks/>
          </p:cNvGrpSpPr>
          <p:nvPr/>
        </p:nvGrpSpPr>
        <p:grpSpPr bwMode="auto">
          <a:xfrm>
            <a:off x="7943850" y="3435350"/>
            <a:ext cx="1195388" cy="1098550"/>
            <a:chOff x="3544" y="2589"/>
            <a:chExt cx="753" cy="692"/>
          </a:xfrm>
        </p:grpSpPr>
        <p:sp>
          <p:nvSpPr>
            <p:cNvPr id="13314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1"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5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5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5" name="Rectangle 120"/>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33156"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7"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8" name="Rectangle 123"/>
            <p:cNvSpPr>
              <a:spLocks noChangeArrowheads="1"/>
            </p:cNvSpPr>
            <p:nvPr/>
          </p:nvSpPr>
          <p:spPr bwMode="auto">
            <a:xfrm>
              <a:off x="3665" y="2752"/>
              <a:ext cx="4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 </a:t>
              </a:r>
            </a:p>
          </p:txBody>
        </p:sp>
        <p:sp>
          <p:nvSpPr>
            <p:cNvPr id="133159" name="Rectangle 124"/>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33160"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61"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2"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3"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grpSp>
      <p:sp>
        <p:nvSpPr>
          <p:cNvPr id="133138"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sp>
        <p:nvSpPr>
          <p:cNvPr id="133140"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3141"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3147"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K </a:t>
              </a:r>
              <a:r>
                <a:rPr lang="en-US" sz="6000" dirty="0">
                  <a:solidFill>
                    <a:srgbClr val="51DC00"/>
                  </a:solidFill>
                  <a:latin typeface="Times" pitchFamily="-112" charset="0"/>
                  <a:ea typeface="+mn-ea"/>
                  <a:cs typeface="+mn-cs"/>
                </a:rPr>
                <a:t>S</a:t>
              </a:r>
            </a:p>
          </p:txBody>
        </p:sp>
      </p:grpSp>
      <p:grpSp>
        <p:nvGrpSpPr>
          <p:cNvPr id="133142"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517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1"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latin typeface="Comic Sans MS"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dirty="0">
                <a:solidFill>
                  <a:srgbClr val="25F7FA"/>
                </a:solidFill>
                <a:latin typeface="Comic Sans MS" pitchFamily="-112" charset="0"/>
                <a:ea typeface="+mn-ea"/>
                <a:cs typeface="+mn-cs"/>
              </a:rPr>
              <a:t>50,000 CIAHKIK!</a:t>
            </a:r>
          </a:p>
        </p:txBody>
      </p:sp>
      <p:sp>
        <p:nvSpPr>
          <p:cNvPr id="546834" name="Text Box 18"/>
          <p:cNvSpPr txBox="1">
            <a:spLocks noChangeArrowheads="1"/>
          </p:cNvSpPr>
          <p:nvPr/>
        </p:nvSpPr>
        <p:spPr bwMode="auto">
          <a:xfrm>
            <a:off x="1333500" y="2235200"/>
            <a:ext cx="6477000" cy="38322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solidFill>
                  <a:srgbClr val="FFFF00"/>
                </a:solidFill>
                <a:latin typeface="Comic Sans MS" pitchFamily="-112" charset="0"/>
                <a:ea typeface="+mn-ea"/>
                <a:cs typeface="+mn-cs"/>
              </a:rPr>
              <a:t>AHI HANG MI ATAM ZAW INN CIAH NANG</a:t>
            </a:r>
          </a:p>
          <a:p>
            <a:pPr algn="ctr">
              <a:spcBef>
                <a:spcPct val="50000"/>
              </a:spcBef>
              <a:defRPr/>
            </a:pPr>
            <a:r>
              <a:rPr lang="en-US" sz="5400" b="1" i="1" u="sng" dirty="0">
                <a:solidFill>
                  <a:srgbClr val="1CFF23"/>
                </a:solidFill>
                <a:latin typeface="Comic Sans MS" pitchFamily="-112" charset="0"/>
                <a:ea typeface="+mn-ea"/>
                <a:cs typeface="+mn-cs"/>
              </a:rPr>
              <a:t>SUM ZONG</a:t>
            </a:r>
            <a:r>
              <a:rPr lang="en-US" sz="5400" b="1" dirty="0">
                <a:solidFill>
                  <a:srgbClr val="FFFF00"/>
                </a:solidFill>
                <a:latin typeface="Comic Sans MS" pitchFamily="-112" charset="0"/>
                <a:ea typeface="+mn-ea"/>
                <a:cs typeface="+mn-cs"/>
              </a:rPr>
              <a:t> LAI.</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5175"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35176"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7"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8"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179"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80"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1"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2" name="Rectangle 89"/>
          <p:cNvSpPr>
            <a:spLocks noChangeArrowheads="1"/>
          </p:cNvSpPr>
          <p:nvPr/>
        </p:nvSpPr>
        <p:spPr bwMode="auto">
          <a:xfrm>
            <a:off x="7943850" y="3435350"/>
            <a:ext cx="741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35183"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4"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5" name="Rectangle 92"/>
          <p:cNvSpPr>
            <a:spLocks noChangeArrowheads="1"/>
          </p:cNvSpPr>
          <p:nvPr/>
        </p:nvSpPr>
        <p:spPr bwMode="auto">
          <a:xfrm>
            <a:off x="8135938" y="3694113"/>
            <a:ext cx="6794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 </a:t>
            </a:r>
          </a:p>
        </p:txBody>
      </p:sp>
      <p:sp>
        <p:nvSpPr>
          <p:cNvPr id="135186" name="Rectangle 93"/>
          <p:cNvSpPr>
            <a:spLocks noChangeArrowheads="1"/>
          </p:cNvSpPr>
          <p:nvPr/>
        </p:nvSpPr>
        <p:spPr bwMode="auto">
          <a:xfrm>
            <a:off x="8183563" y="3871913"/>
            <a:ext cx="8572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35187"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88"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89"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sp>
        <p:nvSpPr>
          <p:cNvPr id="135190"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5192"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1:4</a:t>
            </a:r>
          </a:p>
        </p:txBody>
      </p:sp>
      <p:sp>
        <p:nvSpPr>
          <p:cNvPr id="135193"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5194"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7219" name="Rectangle 4"/>
          <p:cNvSpPr>
            <a:spLocks noChangeArrowheads="1"/>
          </p:cNvSpPr>
          <p:nvPr/>
        </p:nvSpPr>
        <p:spPr bwMode="auto">
          <a:xfrm>
            <a:off x="3084513" y="996950"/>
            <a:ext cx="1382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SALTANG</a:t>
            </a:r>
          </a:p>
        </p:txBody>
      </p:sp>
      <p:sp>
        <p:nvSpPr>
          <p:cNvPr id="137220" name="Rectangle 5"/>
          <p:cNvSpPr>
            <a:spLocks noChangeArrowheads="1"/>
          </p:cNvSpPr>
          <p:nvPr/>
        </p:nvSpPr>
        <p:spPr bwMode="auto">
          <a:xfrm>
            <a:off x="3630613" y="1812925"/>
            <a:ext cx="15986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KUM 70 </a:t>
            </a:r>
          </a:p>
        </p:txBody>
      </p:sp>
      <p:sp>
        <p:nvSpPr>
          <p:cNvPr id="137221" name="Rectangle 6"/>
          <p:cNvSpPr>
            <a:spLocks noChangeArrowheads="1"/>
          </p:cNvSpPr>
          <p:nvPr/>
        </p:nvSpPr>
        <p:spPr bwMode="auto">
          <a:xfrm>
            <a:off x="3597275" y="2270125"/>
            <a:ext cx="24955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KHUALZIN 3 </a:t>
            </a:r>
          </a:p>
        </p:txBody>
      </p:sp>
      <p:sp>
        <p:nvSpPr>
          <p:cNvPr id="137222" name="Rectangle 7"/>
          <p:cNvSpPr>
            <a:spLocks noChangeArrowheads="1"/>
          </p:cNvSpPr>
          <p:nvPr/>
        </p:nvSpPr>
        <p:spPr bwMode="auto">
          <a:xfrm>
            <a:off x="3221038" y="2768600"/>
            <a:ext cx="24733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Kum 100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1"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32"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 Ezra 3; Neh.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latin typeface="Comic Sans MS" pitchFamily="-112" charset="0"/>
                <a:ea typeface="+mn-ea"/>
                <a:cs typeface="+mn-cs"/>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latin typeface="Comic Sans MS" pitchFamily="-112" charset="0"/>
                <a:ea typeface="+mn-ea"/>
                <a:cs typeface="+mn-cs"/>
              </a:rPr>
              <a:t>NEHEMIAH</a:t>
            </a:r>
          </a:p>
        </p:txBody>
      </p:sp>
      <p:sp>
        <p:nvSpPr>
          <p:cNvPr id="137236"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37237" name="Group 93"/>
          <p:cNvGrpSpPr>
            <a:grpSpLocks/>
          </p:cNvGrpSpPr>
          <p:nvPr/>
        </p:nvGrpSpPr>
        <p:grpSpPr bwMode="auto">
          <a:xfrm>
            <a:off x="7943850" y="3435350"/>
            <a:ext cx="1195388" cy="1098550"/>
            <a:chOff x="3544" y="2589"/>
            <a:chExt cx="753" cy="692"/>
          </a:xfrm>
        </p:grpSpPr>
        <p:sp>
          <p:nvSpPr>
            <p:cNvPr id="13725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3"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5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5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7" name="Rectangle 100"/>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37258"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9"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0" name="Rectangle 103"/>
            <p:cNvSpPr>
              <a:spLocks noChangeArrowheads="1"/>
            </p:cNvSpPr>
            <p:nvPr/>
          </p:nvSpPr>
          <p:spPr bwMode="auto">
            <a:xfrm>
              <a:off x="3665" y="2752"/>
              <a:ext cx="4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 </a:t>
              </a:r>
            </a:p>
          </p:txBody>
        </p:sp>
        <p:sp>
          <p:nvSpPr>
            <p:cNvPr id="137261" name="Rectangle 104"/>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37262"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726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4"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5"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grpSp>
      <p:sp>
        <p:nvSpPr>
          <p:cNvPr id="137238"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39"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sp>
        <p:nvSpPr>
          <p:cNvPr id="137241"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7249"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U K </a:t>
              </a:r>
              <a:r>
                <a:rPr lang="en-US" sz="6000" dirty="0">
                  <a:solidFill>
                    <a:srgbClr val="51DC00"/>
                  </a:solidFill>
                  <a:latin typeface="Times" pitchFamily="-112" charset="0"/>
                  <a:ea typeface="+mn-ea"/>
                  <a:cs typeface="+mn-cs"/>
                </a:rPr>
                <a:t>S</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latin typeface="Comic Sans MS" pitchFamily="-112" charset="0"/>
                <a:ea typeface="+mn-ea"/>
                <a:cs typeface="+mn-cs"/>
              </a:rPr>
              <a:t>ZERUBBABEL</a:t>
            </a:r>
          </a:p>
        </p:txBody>
      </p:sp>
      <p:grpSp>
        <p:nvGrpSpPr>
          <p:cNvPr id="137245"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9266"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7"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68"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9270"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NEHEMIAH</a:t>
            </a:r>
          </a:p>
        </p:txBody>
      </p:sp>
      <p:sp>
        <p:nvSpPr>
          <p:cNvPr id="139273"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9274" name="Rectangle 11"/>
          <p:cNvSpPr>
            <a:spLocks noChangeArrowheads="1"/>
          </p:cNvSpPr>
          <p:nvPr/>
        </p:nvSpPr>
        <p:spPr bwMode="auto">
          <a:xfrm>
            <a:off x="3084513" y="996950"/>
            <a:ext cx="1446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SALTANG </a:t>
            </a:r>
          </a:p>
        </p:txBody>
      </p:sp>
      <p:sp>
        <p:nvSpPr>
          <p:cNvPr id="139275" name="Rectangle 12"/>
          <p:cNvSpPr>
            <a:spLocks noChangeArrowheads="1"/>
          </p:cNvSpPr>
          <p:nvPr/>
        </p:nvSpPr>
        <p:spPr bwMode="auto">
          <a:xfrm>
            <a:off x="3630613" y="1844675"/>
            <a:ext cx="1508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KUM 70</a:t>
            </a:r>
          </a:p>
        </p:txBody>
      </p:sp>
      <p:sp>
        <p:nvSpPr>
          <p:cNvPr id="139276" name="Rectangle 13"/>
          <p:cNvSpPr>
            <a:spLocks noChangeArrowheads="1"/>
          </p:cNvSpPr>
          <p:nvPr/>
        </p:nvSpPr>
        <p:spPr bwMode="auto">
          <a:xfrm>
            <a:off x="3706813" y="2301875"/>
            <a:ext cx="20478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Khualzin 3  </a:t>
            </a:r>
          </a:p>
        </p:txBody>
      </p:sp>
      <p:sp>
        <p:nvSpPr>
          <p:cNvPr id="139277" name="Rectangle 14"/>
          <p:cNvSpPr>
            <a:spLocks noChangeArrowheads="1"/>
          </p:cNvSpPr>
          <p:nvPr/>
        </p:nvSpPr>
        <p:spPr bwMode="auto">
          <a:xfrm>
            <a:off x="3221038" y="2736850"/>
            <a:ext cx="25590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KUM 100 / 50,000</a:t>
            </a:r>
          </a:p>
        </p:txBody>
      </p:sp>
      <p:sp>
        <p:nvSpPr>
          <p:cNvPr id="139278"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3927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0"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070" name="Rectangle 22"/>
          <p:cNvSpPr>
            <a:spLocks noChangeArrowheads="1"/>
          </p:cNvSpPr>
          <p:nvPr/>
        </p:nvSpPr>
        <p:spPr bwMode="auto">
          <a:xfrm>
            <a:off x="676275" y="3787775"/>
            <a:ext cx="529113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rPr>
              <a:t>NEHEMIAH</a:t>
            </a:r>
            <a:r>
              <a:rPr lang="en-US" sz="3200" b="1">
                <a:solidFill>
                  <a:srgbClr val="FFFF00"/>
                </a:solidFill>
                <a:latin typeface="Comic Sans MS" charset="0"/>
              </a:rPr>
              <a:t>…ciahkik, Laisiangtho lui sungah Makai thupi khat leh kulhpi cing kik.</a:t>
            </a:r>
          </a:p>
        </p:txBody>
      </p:sp>
      <p:sp>
        <p:nvSpPr>
          <p:cNvPr id="139285"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86"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39288"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1CFF23"/>
                </a:solidFill>
                <a:latin typeface="Comic Sans MS" pitchFamily="-112" charset="0"/>
                <a:ea typeface="+mn-ea"/>
                <a:cs typeface="+mn-cs"/>
              </a:rPr>
              <a:t>ZERUBBABEL</a:t>
            </a:r>
          </a:p>
        </p:txBody>
      </p:sp>
      <p:grpSp>
        <p:nvGrpSpPr>
          <p:cNvPr id="139290" name="Group 25"/>
          <p:cNvGrpSpPr>
            <a:grpSpLocks/>
          </p:cNvGrpSpPr>
          <p:nvPr/>
        </p:nvGrpSpPr>
        <p:grpSpPr bwMode="auto">
          <a:xfrm>
            <a:off x="7943850" y="3435350"/>
            <a:ext cx="1195388" cy="1098550"/>
            <a:chOff x="3544" y="2589"/>
            <a:chExt cx="753" cy="692"/>
          </a:xfrm>
        </p:grpSpPr>
        <p:sp>
          <p:nvSpPr>
            <p:cNvPr id="139301"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2"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3"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04"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05"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6"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7" name="Rectangle 32"/>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39308"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9"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0" name="Rectangle 35"/>
            <p:cNvSpPr>
              <a:spLocks noChangeArrowheads="1"/>
            </p:cNvSpPr>
            <p:nvPr/>
          </p:nvSpPr>
          <p:spPr bwMode="auto">
            <a:xfrm>
              <a:off x="3665" y="2752"/>
              <a:ext cx="40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a:t>
              </a:r>
            </a:p>
          </p:txBody>
        </p:sp>
        <p:sp>
          <p:nvSpPr>
            <p:cNvPr id="139311" name="Rectangle 36"/>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39312"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9313"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4"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5"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Neh. 3</a:t>
            </a:r>
          </a:p>
        </p:txBody>
      </p:sp>
      <p:grpSp>
        <p:nvGrpSpPr>
          <p:cNvPr id="139292"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2072" name="Rectangle 24"/>
          <p:cNvSpPr>
            <a:spLocks noChangeArrowheads="1"/>
          </p:cNvSpPr>
          <p:nvPr/>
        </p:nvSpPr>
        <p:spPr bwMode="auto">
          <a:xfrm>
            <a:off x="2344738" y="466725"/>
            <a:ext cx="6562725"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rPr>
              <a:t>ZERUBBABEL</a:t>
            </a:r>
            <a:r>
              <a:rPr lang="en-US" sz="3200" b="1">
                <a:solidFill>
                  <a:srgbClr val="FFFF00"/>
                </a:solidFill>
                <a:latin typeface="Comic Sans MS" charset="0"/>
              </a:rPr>
              <a:t>…ciahkik in Biak Innpi lam.</a:t>
            </a:r>
          </a:p>
        </p:txBody>
      </p:sp>
      <p:sp>
        <p:nvSpPr>
          <p:cNvPr id="642069" name="Rectangle 21"/>
          <p:cNvSpPr>
            <a:spLocks noChangeArrowheads="1"/>
          </p:cNvSpPr>
          <p:nvPr/>
        </p:nvSpPr>
        <p:spPr bwMode="auto">
          <a:xfrm>
            <a:off x="1573213" y="1844675"/>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rPr>
              <a:t>EZRA</a:t>
            </a:r>
            <a:r>
              <a:rPr lang="en-US" sz="3200" b="1">
                <a:solidFill>
                  <a:srgbClr val="FFFF00"/>
                </a:solidFill>
                <a:latin typeface="Comic Sans MS" charset="0"/>
              </a:rPr>
              <a:t>…ciahkik in Pasian Thukham hilh.</a:t>
            </a:r>
          </a:p>
        </p:txBody>
      </p:sp>
      <p:grpSp>
        <p:nvGrpSpPr>
          <p:cNvPr id="2" name="Group 53"/>
          <p:cNvGrpSpPr>
            <a:grpSpLocks/>
          </p:cNvGrpSpPr>
          <p:nvPr/>
        </p:nvGrpSpPr>
        <p:grpSpPr bwMode="auto">
          <a:xfrm>
            <a:off x="2063750" y="13144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algn="ctr">
                <a:spcBef>
                  <a:spcPct val="50000"/>
                </a:spcBef>
                <a:defRPr/>
              </a:pPr>
              <a:r>
                <a:rPr lang="en-US" sz="6600" b="1" dirty="0" smtClean="0">
                  <a:solidFill>
                    <a:schemeClr val="tx2"/>
                  </a:solidFill>
                  <a:latin typeface="Comic Sans MS" charset="0"/>
                  <a:cs typeface="+mn-cs"/>
                </a:rPr>
                <a:t>Z-E-N</a:t>
              </a:r>
              <a:endParaRPr lang="en-US" sz="4800" b="1" dirty="0" smtClean="0">
                <a:solidFill>
                  <a:schemeClr val="tx2"/>
                </a:solidFill>
                <a:latin typeface="Comic Sans MS" charset="0"/>
                <a:cs typeface="+mn-cs"/>
              </a:endParaRPr>
            </a:p>
          </p:txBody>
        </p:sp>
        <p:sp>
          <p:nvSpPr>
            <p:cNvPr id="642104" name="Text Box 56"/>
            <p:cNvSpPr txBox="1">
              <a:spLocks noChangeArrowheads="1"/>
            </p:cNvSpPr>
            <p:nvPr/>
          </p:nvSpPr>
          <p:spPr bwMode="auto">
            <a:xfrm>
              <a:off x="1247" y="1890"/>
              <a:ext cx="3312" cy="83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dirty="0">
                  <a:solidFill>
                    <a:schemeClr val="tx2"/>
                  </a:solidFill>
                  <a:latin typeface="Comic Sans MS" pitchFamily="-112" charset="0"/>
                  <a:ea typeface="+mn-ea"/>
                  <a:cs typeface="+mn-cs"/>
                </a:rPr>
                <a:t>SIAMPI MAKAI </a:t>
              </a:r>
            </a:p>
            <a:p>
              <a:pPr algn="ctr">
                <a:spcBef>
                  <a:spcPct val="50000"/>
                </a:spcBef>
                <a:defRPr/>
              </a:pPr>
              <a:r>
                <a:rPr lang="en-US" sz="3200" b="1" dirty="0">
                  <a:solidFill>
                    <a:schemeClr val="tx2"/>
                  </a:solidFill>
                  <a:latin typeface="Comic Sans MS" pitchFamily="-112" charset="0"/>
                  <a:ea typeface="+mn-ea"/>
                  <a:cs typeface="+mn-cs"/>
                </a:rPr>
                <a:t>MI THUM</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0" grpId="0" autoUpdateAnimBg="0"/>
      <p:bldP spid="642072" grpId="0" autoUpdateAnimBg="0"/>
      <p:bldP spid="642069"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 Neh. 3:8</a:t>
            </a:r>
          </a:p>
        </p:txBody>
      </p:sp>
      <p:sp>
        <p:nvSpPr>
          <p:cNvPr id="14131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16"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1318" name="Group 90"/>
          <p:cNvGrpSpPr>
            <a:grpSpLocks/>
          </p:cNvGrpSpPr>
          <p:nvPr/>
        </p:nvGrpSpPr>
        <p:grpSpPr bwMode="auto">
          <a:xfrm>
            <a:off x="7943850" y="3435350"/>
            <a:ext cx="1195388" cy="1098550"/>
            <a:chOff x="3544" y="2589"/>
            <a:chExt cx="753" cy="692"/>
          </a:xfrm>
        </p:grpSpPr>
        <p:sp>
          <p:nvSpPr>
            <p:cNvPr id="141322"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3"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4"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25"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26"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7"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8" name="Rectangle 97"/>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41329"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0"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1" name="Rectangle 100"/>
            <p:cNvSpPr>
              <a:spLocks noChangeArrowheads="1"/>
            </p:cNvSpPr>
            <p:nvPr/>
          </p:nvSpPr>
          <p:spPr bwMode="auto">
            <a:xfrm>
              <a:off x="3665" y="2752"/>
              <a:ext cx="40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a:t>
              </a:r>
            </a:p>
          </p:txBody>
        </p:sp>
        <p:sp>
          <p:nvSpPr>
            <p:cNvPr id="141332" name="Rectangle 101"/>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41333"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1334"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5"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6"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grpSp>
      <p:sp>
        <p:nvSpPr>
          <p:cNvPr id="478215" name="Rectangle 7"/>
          <p:cNvSpPr>
            <a:spLocks noChangeArrowheads="1"/>
          </p:cNvSpPr>
          <p:nvPr/>
        </p:nvSpPr>
        <p:spPr bwMode="auto">
          <a:xfrm>
            <a:off x="1879600" y="501650"/>
            <a:ext cx="6664325" cy="458788"/>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dirty="0">
                <a:solidFill>
                  <a:srgbClr val="EEFF4B"/>
                </a:solidFill>
                <a:latin typeface="Comic Sans MS" charset="0"/>
                <a:ea typeface="ＭＳ Ｐゴシック" charset="-128"/>
                <a:cs typeface="+mn-cs"/>
              </a:rPr>
              <a:t>Jerusalem: Nehemiah Lam </a:t>
            </a:r>
            <a:r>
              <a:rPr lang="en-US" sz="2400" b="1" dirty="0" err="1">
                <a:solidFill>
                  <a:srgbClr val="EEFF4B"/>
                </a:solidFill>
                <a:latin typeface="Comic Sans MS" charset="0"/>
                <a:ea typeface="ＭＳ Ｐゴシック" charset="-128"/>
                <a:cs typeface="+mn-cs"/>
              </a:rPr>
              <a:t>Kulhpi</a:t>
            </a:r>
            <a:endParaRPr lang="en-US" b="1" dirty="0">
              <a:solidFill>
                <a:srgbClr val="EEFF4B"/>
              </a:solidFill>
              <a:latin typeface="Comic Sans MS" charset="0"/>
              <a:ea typeface="ＭＳ Ｐゴシック" charset="-128"/>
              <a:cs typeface="+mn-cs"/>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sp>
        <p:nvSpPr>
          <p:cNvPr id="141321"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36"/>
          <p:cNvGrpSpPr>
            <a:grpSpLocks/>
          </p:cNvGrpSpPr>
          <p:nvPr/>
        </p:nvGrpSpPr>
        <p:grpSpPr bwMode="auto">
          <a:xfrm>
            <a:off x="2335213" y="1112838"/>
            <a:ext cx="4973637" cy="4221162"/>
            <a:chOff x="1471" y="701"/>
            <a:chExt cx="3133" cy="2659"/>
          </a:xfrm>
        </p:grpSpPr>
        <p:sp>
          <p:nvSpPr>
            <p:cNvPr id="143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4350"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352"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4354" name="Rectangle 64"/>
            <p:cNvSpPr>
              <a:spLocks noChangeArrowheads="1"/>
            </p:cNvSpPr>
            <p:nvPr/>
          </p:nvSpPr>
          <p:spPr bwMode="auto">
            <a:xfrm>
              <a:off x="1554" y="727"/>
              <a:ext cx="6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PIANCIL</a:t>
              </a:r>
              <a:endParaRPr lang="en-US"/>
            </a:p>
          </p:txBody>
        </p:sp>
        <p:sp>
          <p:nvSpPr>
            <p:cNvPr id="143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4358"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4362" name="Rectangle 72"/>
            <p:cNvSpPr>
              <a:spLocks noChangeArrowheads="1"/>
            </p:cNvSpPr>
            <p:nvPr/>
          </p:nvSpPr>
          <p:spPr bwMode="auto">
            <a:xfrm>
              <a:off x="1628" y="923"/>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ABRAHAM</a:t>
              </a:r>
              <a:endParaRPr lang="en-US"/>
            </a:p>
          </p:txBody>
        </p:sp>
        <p:sp>
          <p:nvSpPr>
            <p:cNvPr id="143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4366"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3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4370" name="Rectangle 80"/>
            <p:cNvSpPr>
              <a:spLocks noChangeArrowheads="1"/>
            </p:cNvSpPr>
            <p:nvPr/>
          </p:nvSpPr>
          <p:spPr bwMode="auto">
            <a:xfrm>
              <a:off x="1844" y="1121"/>
              <a:ext cx="7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JOSEPH</a:t>
              </a:r>
              <a:endParaRPr lang="en-US"/>
            </a:p>
          </p:txBody>
        </p:sp>
        <p:sp>
          <p:nvSpPr>
            <p:cNvPr id="143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4376" name="Rectangle 86"/>
            <p:cNvSpPr>
              <a:spLocks noChangeArrowheads="1"/>
            </p:cNvSpPr>
            <p:nvPr/>
          </p:nvSpPr>
          <p:spPr bwMode="auto">
            <a:xfrm>
              <a:off x="2157" y="1310"/>
              <a:ext cx="4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MOSI</a:t>
              </a:r>
              <a:endParaRPr lang="en-US"/>
            </a:p>
          </p:txBody>
        </p:sp>
        <p:sp>
          <p:nvSpPr>
            <p:cNvPr id="143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43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4381" name="Rectangle 91"/>
            <p:cNvSpPr>
              <a:spLocks noChangeArrowheads="1"/>
            </p:cNvSpPr>
            <p:nvPr/>
          </p:nvSpPr>
          <p:spPr bwMode="auto">
            <a:xfrm>
              <a:off x="2192" y="1516"/>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JOSHUA</a:t>
              </a:r>
              <a:endParaRPr lang="en-US"/>
            </a:p>
          </p:txBody>
        </p:sp>
        <p:sp>
          <p:nvSpPr>
            <p:cNvPr id="143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4384"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43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4386" name="Rectangle 96"/>
            <p:cNvSpPr>
              <a:spLocks noChangeArrowheads="1"/>
            </p:cNvSpPr>
            <p:nvPr/>
          </p:nvSpPr>
          <p:spPr bwMode="auto">
            <a:xfrm>
              <a:off x="2357" y="1706"/>
              <a:ext cx="8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UKNA OMLO</a:t>
              </a:r>
              <a:endParaRPr lang="en-US"/>
            </a:p>
          </p:txBody>
        </p:sp>
        <p:sp>
          <p:nvSpPr>
            <p:cNvPr id="143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43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4391" name="Rectangle 101"/>
            <p:cNvSpPr>
              <a:spLocks noChangeArrowheads="1"/>
            </p:cNvSpPr>
            <p:nvPr/>
          </p:nvSpPr>
          <p:spPr bwMode="auto">
            <a:xfrm>
              <a:off x="2401" y="1920"/>
              <a:ext cx="96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KUMPI GAM</a:t>
              </a:r>
              <a:endParaRPr lang="en-US"/>
            </a:p>
          </p:txBody>
        </p:sp>
        <p:sp>
          <p:nvSpPr>
            <p:cNvPr id="143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43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4396" name="Rectangle 106"/>
            <p:cNvSpPr>
              <a:spLocks noChangeArrowheads="1"/>
            </p:cNvSpPr>
            <p:nvPr/>
          </p:nvSpPr>
          <p:spPr bwMode="auto">
            <a:xfrm>
              <a:off x="2627" y="2125"/>
              <a:ext cx="8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SALTANG</a:t>
              </a:r>
              <a:endParaRPr lang="en-US"/>
            </a:p>
          </p:txBody>
        </p:sp>
        <p:sp>
          <p:nvSpPr>
            <p:cNvPr id="143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44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4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4402" name="Rectangle 112"/>
            <p:cNvSpPr>
              <a:spLocks noChangeArrowheads="1"/>
            </p:cNvSpPr>
            <p:nvPr/>
          </p:nvSpPr>
          <p:spPr bwMode="auto">
            <a:xfrm>
              <a:off x="2901" y="2344"/>
              <a:ext cx="64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DIAHNA</a:t>
              </a:r>
              <a:endParaRPr lang="en-US"/>
            </a:p>
          </p:txBody>
        </p:sp>
        <p:sp>
          <p:nvSpPr>
            <p:cNvPr id="144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44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4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4408" name="Group 118"/>
            <p:cNvGrpSpPr>
              <a:grpSpLocks/>
            </p:cNvGrpSpPr>
            <p:nvPr/>
          </p:nvGrpSpPr>
          <p:grpSpPr bwMode="auto">
            <a:xfrm>
              <a:off x="3151" y="2564"/>
              <a:ext cx="654" cy="282"/>
              <a:chOff x="3073" y="3101"/>
              <a:chExt cx="573" cy="240"/>
            </a:xfrm>
          </p:grpSpPr>
          <p:sp>
            <p:nvSpPr>
              <p:cNvPr id="14411"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4412" name="Rectangle 120"/>
              <p:cNvSpPr>
                <a:spLocks noChangeArrowheads="1"/>
              </p:cNvSpPr>
              <p:nvPr/>
            </p:nvSpPr>
            <p:spPr bwMode="auto">
              <a:xfrm>
                <a:off x="3109" y="3101"/>
                <a:ext cx="537"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JESU</a:t>
                </a:r>
                <a:endParaRPr lang="en-US"/>
              </a:p>
            </p:txBody>
          </p:sp>
        </p:grpSp>
        <p:sp>
          <p:nvSpPr>
            <p:cNvPr id="144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b="1" dirty="0" err="1">
                <a:solidFill>
                  <a:schemeClr val="tx1"/>
                </a:solidFill>
                <a:latin typeface="Comic Sans MS" pitchFamily="-112" charset="0"/>
                <a:ea typeface="+mn-ea"/>
                <a:cs typeface="+mn-cs"/>
              </a:rPr>
              <a:t>Thukhen</a:t>
            </a:r>
            <a:r>
              <a:rPr lang="en-US" sz="1400" b="1" dirty="0">
                <a:solidFill>
                  <a:schemeClr val="tx1"/>
                </a:solidFill>
                <a:latin typeface="Comic Sans MS" pitchFamily="-112" charset="0"/>
                <a:ea typeface="+mn-ea"/>
                <a:cs typeface="+mn-cs"/>
              </a:rPr>
              <a:t> &amp; Ruth</a:t>
            </a:r>
          </a:p>
        </p:txBody>
      </p:sp>
      <p:grpSp>
        <p:nvGrpSpPr>
          <p:cNvPr id="14340"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4347"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dirty="0">
                  <a:solidFill>
                    <a:srgbClr val="51DC00"/>
                  </a:solidFill>
                  <a:latin typeface="Times" pitchFamily="-112" charset="0"/>
                  <a:ea typeface="+mn-ea"/>
                  <a:cs typeface="+mn-cs"/>
                </a:rPr>
                <a:t>U</a:t>
              </a:r>
              <a:r>
                <a:rPr lang="en-US" sz="3600" dirty="0">
                  <a:solidFill>
                    <a:srgbClr val="51DC00"/>
                  </a:solidFill>
                  <a:latin typeface="Times" pitchFamily="-112" charset="0"/>
                  <a:ea typeface="+mn-ea"/>
                  <a:cs typeface="+mn-cs"/>
                </a:rPr>
                <a:t> </a:t>
              </a:r>
              <a:r>
                <a:rPr lang="en-US" sz="3600" dirty="0">
                  <a:solidFill>
                    <a:schemeClr val="tx2"/>
                  </a:solidFill>
                  <a:latin typeface="Times" pitchFamily="-112" charset="0"/>
                  <a:ea typeface="+mn-ea"/>
                  <a:cs typeface="+mn-cs"/>
                </a:rPr>
                <a:t>K S</a:t>
              </a: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14342"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4343" name="Group 78"/>
          <p:cNvGrpSpPr>
            <a:grpSpLocks/>
          </p:cNvGrpSpPr>
          <p:nvPr/>
        </p:nvGrpSpPr>
        <p:grpSpPr bwMode="auto">
          <a:xfrm>
            <a:off x="519113" y="117475"/>
            <a:ext cx="854075" cy="1720850"/>
            <a:chOff x="519113" y="312738"/>
            <a:chExt cx="854075" cy="1910769"/>
          </a:xfrm>
        </p:grpSpPr>
        <p:sp>
          <p:nvSpPr>
            <p:cNvPr id="80" name="Rectangle 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43362"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63"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4"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43366"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NEHEMIAH</a:t>
            </a:r>
          </a:p>
        </p:txBody>
      </p:sp>
      <p:sp>
        <p:nvSpPr>
          <p:cNvPr id="143369"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370" name="Rectangle 11"/>
          <p:cNvSpPr>
            <a:spLocks noChangeArrowheads="1"/>
          </p:cNvSpPr>
          <p:nvPr/>
        </p:nvSpPr>
        <p:spPr bwMode="auto">
          <a:xfrm>
            <a:off x="3084513" y="996950"/>
            <a:ext cx="1446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SALTANG </a:t>
            </a:r>
          </a:p>
        </p:txBody>
      </p:sp>
      <p:sp>
        <p:nvSpPr>
          <p:cNvPr id="143371" name="Rectangle 12"/>
          <p:cNvSpPr>
            <a:spLocks noChangeArrowheads="1"/>
          </p:cNvSpPr>
          <p:nvPr/>
        </p:nvSpPr>
        <p:spPr bwMode="auto">
          <a:xfrm>
            <a:off x="3630613" y="1844675"/>
            <a:ext cx="1508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KUM 70</a:t>
            </a:r>
          </a:p>
        </p:txBody>
      </p:sp>
      <p:sp>
        <p:nvSpPr>
          <p:cNvPr id="143372" name="Rectangle 13"/>
          <p:cNvSpPr>
            <a:spLocks noChangeArrowheads="1"/>
          </p:cNvSpPr>
          <p:nvPr/>
        </p:nvSpPr>
        <p:spPr bwMode="auto">
          <a:xfrm>
            <a:off x="3706813" y="2301875"/>
            <a:ext cx="20478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Khualzin 3  </a:t>
            </a:r>
          </a:p>
        </p:txBody>
      </p:sp>
      <p:sp>
        <p:nvSpPr>
          <p:cNvPr id="143373" name="Rectangle 14"/>
          <p:cNvSpPr>
            <a:spLocks noChangeArrowheads="1"/>
          </p:cNvSpPr>
          <p:nvPr/>
        </p:nvSpPr>
        <p:spPr bwMode="auto">
          <a:xfrm>
            <a:off x="3221038" y="2736850"/>
            <a:ext cx="25590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KUM 100 / 50,000</a:t>
            </a:r>
          </a:p>
        </p:txBody>
      </p:sp>
      <p:sp>
        <p:nvSpPr>
          <p:cNvPr id="143374"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43375"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76"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7"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9"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070" name="Rectangle 22"/>
          <p:cNvSpPr>
            <a:spLocks noChangeArrowheads="1"/>
          </p:cNvSpPr>
          <p:nvPr/>
        </p:nvSpPr>
        <p:spPr bwMode="auto">
          <a:xfrm>
            <a:off x="676275" y="3787775"/>
            <a:ext cx="529113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rPr>
              <a:t>NEHEMIAH</a:t>
            </a:r>
            <a:r>
              <a:rPr lang="en-US" sz="3200" b="1">
                <a:solidFill>
                  <a:srgbClr val="FFFF00"/>
                </a:solidFill>
                <a:latin typeface="Comic Sans MS" charset="0"/>
              </a:rPr>
              <a:t>…ciahkik, Laisiangtho lui sungah Makai thupi khat leh kulhpi cing kik.</a:t>
            </a:r>
          </a:p>
        </p:txBody>
      </p:sp>
      <p:sp>
        <p:nvSpPr>
          <p:cNvPr id="143381"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382"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43384"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1CFF23"/>
                </a:solidFill>
                <a:latin typeface="Comic Sans MS" pitchFamily="-112" charset="0"/>
                <a:ea typeface="+mn-ea"/>
                <a:cs typeface="+mn-cs"/>
              </a:rPr>
              <a:t>ZERUBBABEL</a:t>
            </a:r>
          </a:p>
        </p:txBody>
      </p:sp>
      <p:grpSp>
        <p:nvGrpSpPr>
          <p:cNvPr id="143386" name="Group 25"/>
          <p:cNvGrpSpPr>
            <a:grpSpLocks/>
          </p:cNvGrpSpPr>
          <p:nvPr/>
        </p:nvGrpSpPr>
        <p:grpSpPr bwMode="auto">
          <a:xfrm>
            <a:off x="7943850" y="3435350"/>
            <a:ext cx="1195388" cy="1098550"/>
            <a:chOff x="3544" y="2589"/>
            <a:chExt cx="753" cy="692"/>
          </a:xfrm>
        </p:grpSpPr>
        <p:sp>
          <p:nvSpPr>
            <p:cNvPr id="14339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9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9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0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0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3" name="Rectangle 32"/>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4340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6" name="Rectangle 35"/>
            <p:cNvSpPr>
              <a:spLocks noChangeArrowheads="1"/>
            </p:cNvSpPr>
            <p:nvPr/>
          </p:nvSpPr>
          <p:spPr bwMode="auto">
            <a:xfrm>
              <a:off x="3665" y="2752"/>
              <a:ext cx="40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a:t>
              </a:r>
            </a:p>
          </p:txBody>
        </p:sp>
        <p:sp>
          <p:nvSpPr>
            <p:cNvPr id="143407" name="Rectangle 36"/>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4340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340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1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Comic Sans MS" pitchFamily="-112" charset="0"/>
                <a:ea typeface="ＭＳ Ｐゴシック" charset="-128"/>
                <a:cs typeface="+mn-cs"/>
              </a:rPr>
              <a:t>Jer. 29:10; Ezra 3:8; Neh. 2:5-6</a:t>
            </a:r>
          </a:p>
        </p:txBody>
      </p:sp>
      <p:grpSp>
        <p:nvGrpSpPr>
          <p:cNvPr id="143388"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2072" name="Rectangle 24"/>
          <p:cNvSpPr>
            <a:spLocks noChangeArrowheads="1"/>
          </p:cNvSpPr>
          <p:nvPr/>
        </p:nvSpPr>
        <p:spPr bwMode="auto">
          <a:xfrm>
            <a:off x="2344738" y="466725"/>
            <a:ext cx="6562725"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rPr>
              <a:t>ZERUBBABEL</a:t>
            </a:r>
            <a:r>
              <a:rPr lang="en-US" sz="3200" b="1">
                <a:solidFill>
                  <a:srgbClr val="FFFF00"/>
                </a:solidFill>
                <a:latin typeface="Comic Sans MS" charset="0"/>
              </a:rPr>
              <a:t>…ciahkik in Biak Innpi lam.</a:t>
            </a:r>
          </a:p>
        </p:txBody>
      </p:sp>
      <p:sp>
        <p:nvSpPr>
          <p:cNvPr id="642069" name="Rectangle 21"/>
          <p:cNvSpPr>
            <a:spLocks noChangeArrowheads="1"/>
          </p:cNvSpPr>
          <p:nvPr/>
        </p:nvSpPr>
        <p:spPr bwMode="auto">
          <a:xfrm>
            <a:off x="1573213" y="1844675"/>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rPr>
              <a:t>EZRA</a:t>
            </a:r>
            <a:r>
              <a:rPr lang="en-US" sz="3200" b="1">
                <a:solidFill>
                  <a:srgbClr val="FFFF00"/>
                </a:solidFill>
                <a:latin typeface="Comic Sans MS" charset="0"/>
              </a:rPr>
              <a:t>…ciahkik in Pasian Thukham hilh.</a:t>
            </a:r>
          </a:p>
        </p:txBody>
      </p:sp>
      <p:grpSp>
        <p:nvGrpSpPr>
          <p:cNvPr id="2" name="Group 53"/>
          <p:cNvGrpSpPr>
            <a:grpSpLocks/>
          </p:cNvGrpSpPr>
          <p:nvPr/>
        </p:nvGrpSpPr>
        <p:grpSpPr bwMode="auto">
          <a:xfrm>
            <a:off x="2063750" y="13144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128"/>
                </a:defRPr>
              </a:lvl1pPr>
              <a:lvl2pPr marL="37931725" indent="-37474525">
                <a:defRPr sz="2800">
                  <a:solidFill>
                    <a:srgbClr val="00DFCA"/>
                  </a:solidFill>
                  <a:latin typeface="Matura MT Script Capitals" charset="0"/>
                  <a:ea typeface="ＭＳ Ｐゴシック" charset="-128"/>
                </a:defRPr>
              </a:lvl2pPr>
              <a:lvl3pPr>
                <a:defRPr sz="2800">
                  <a:solidFill>
                    <a:srgbClr val="00DFCA"/>
                  </a:solidFill>
                  <a:latin typeface="Matura MT Script Capitals" charset="0"/>
                  <a:ea typeface="ＭＳ Ｐゴシック" charset="-128"/>
                </a:defRPr>
              </a:lvl3pPr>
              <a:lvl4pPr>
                <a:defRPr sz="2800">
                  <a:solidFill>
                    <a:srgbClr val="00DFCA"/>
                  </a:solidFill>
                  <a:latin typeface="Matura MT Script Capitals" charset="0"/>
                  <a:ea typeface="ＭＳ Ｐゴシック" charset="-128"/>
                </a:defRPr>
              </a:lvl4pPr>
              <a:lvl5pPr>
                <a:defRPr sz="2800">
                  <a:solidFill>
                    <a:srgbClr val="00DFCA"/>
                  </a:solidFill>
                  <a:latin typeface="Matura MT Script Capitals" charset="0"/>
                  <a:ea typeface="ＭＳ Ｐゴシック" charset="-128"/>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128"/>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128"/>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128"/>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128"/>
                </a:defRPr>
              </a:lvl9pPr>
            </a:lstStyle>
            <a:p>
              <a:pPr algn="ctr">
                <a:spcBef>
                  <a:spcPct val="50000"/>
                </a:spcBef>
                <a:defRPr/>
              </a:pPr>
              <a:r>
                <a:rPr lang="en-US" sz="6600" b="1" dirty="0" smtClean="0">
                  <a:solidFill>
                    <a:schemeClr val="tx2"/>
                  </a:solidFill>
                  <a:latin typeface="Comic Sans MS" charset="0"/>
                  <a:cs typeface="+mn-cs"/>
                </a:rPr>
                <a:t>Z-E-N</a:t>
              </a:r>
              <a:endParaRPr lang="en-US" sz="4800" b="1" dirty="0" smtClean="0">
                <a:solidFill>
                  <a:schemeClr val="tx2"/>
                </a:solidFill>
                <a:latin typeface="Comic Sans MS" charset="0"/>
                <a:cs typeface="+mn-cs"/>
              </a:endParaRPr>
            </a:p>
          </p:txBody>
        </p:sp>
        <p:sp>
          <p:nvSpPr>
            <p:cNvPr id="642104" name="Text Box 56"/>
            <p:cNvSpPr txBox="1">
              <a:spLocks noChangeArrowheads="1"/>
            </p:cNvSpPr>
            <p:nvPr/>
          </p:nvSpPr>
          <p:spPr bwMode="auto">
            <a:xfrm>
              <a:off x="1247" y="1890"/>
              <a:ext cx="3312" cy="83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dirty="0">
                  <a:solidFill>
                    <a:schemeClr val="tx2"/>
                  </a:solidFill>
                  <a:latin typeface="Comic Sans MS" pitchFamily="-112" charset="0"/>
                  <a:ea typeface="+mn-ea"/>
                  <a:cs typeface="+mn-cs"/>
                </a:rPr>
                <a:t>SIAMPI MAKAI </a:t>
              </a:r>
            </a:p>
            <a:p>
              <a:pPr algn="ctr">
                <a:spcBef>
                  <a:spcPct val="50000"/>
                </a:spcBef>
                <a:defRPr/>
              </a:pPr>
              <a:r>
                <a:rPr lang="en-US" sz="3200" b="1" dirty="0">
                  <a:solidFill>
                    <a:schemeClr val="tx2"/>
                  </a:solidFill>
                  <a:latin typeface="Comic Sans MS" pitchFamily="-112" charset="0"/>
                  <a:ea typeface="+mn-ea"/>
                  <a:cs typeface="+mn-cs"/>
                </a:rPr>
                <a:t>MI THUM</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0" grpId="0" autoUpdateAnimBg="0"/>
      <p:bldP spid="642072" grpId="0" autoUpdateAnimBg="0"/>
      <p:bldP spid="64206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25913" y="519113"/>
            <a:ext cx="3927475" cy="5789612"/>
            <a:chOff x="2599" y="327"/>
            <a:chExt cx="2474" cy="3647"/>
          </a:xfrm>
        </p:grpSpPr>
        <p:grpSp>
          <p:nvGrpSpPr>
            <p:cNvPr id="145590" name="Group 3"/>
            <p:cNvGrpSpPr>
              <a:grpSpLocks/>
            </p:cNvGrpSpPr>
            <p:nvPr/>
          </p:nvGrpSpPr>
          <p:grpSpPr bwMode="auto">
            <a:xfrm>
              <a:off x="2599" y="327"/>
              <a:ext cx="1229" cy="3647"/>
              <a:chOff x="2599" y="327"/>
              <a:chExt cx="1229" cy="3647"/>
            </a:xfrm>
          </p:grpSpPr>
          <p:sp>
            <p:nvSpPr>
              <p:cNvPr id="14564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45648"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49"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0"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1"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2"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3"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54" name="Freeform 12"/>
              <p:cNvSpPr>
                <a:spLocks/>
              </p:cNvSpPr>
              <p:nvPr/>
            </p:nvSpPr>
            <p:spPr bwMode="auto">
              <a:xfrm>
                <a:off x="3036" y="2223"/>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5"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6"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7"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58"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9"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60"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1"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2"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3"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64"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665"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66"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67"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8"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69"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70" name="Freeform 28"/>
              <p:cNvSpPr>
                <a:spLocks/>
              </p:cNvSpPr>
              <p:nvPr/>
            </p:nvSpPr>
            <p:spPr bwMode="auto">
              <a:xfrm>
                <a:off x="3038" y="3621"/>
                <a:ext cx="148" cy="76"/>
              </a:xfrm>
              <a:custGeom>
                <a:avLst/>
                <a:gdLst>
                  <a:gd name="T0" fmla="*/ 3484 w 129"/>
                  <a:gd name="T1" fmla="*/ 1792824 h 49"/>
                  <a:gd name="T2" fmla="*/ 0 w 129"/>
                  <a:gd name="T3" fmla="*/ 1792824 h 49"/>
                  <a:gd name="T4" fmla="*/ 0 w 129"/>
                  <a:gd name="T5" fmla="*/ 0 h 49"/>
                  <a:gd name="T6" fmla="*/ 3484 w 129"/>
                  <a:gd name="T7" fmla="*/ 179282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71"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72"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73"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74"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45676"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7"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8"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9"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0"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1"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2" name="Rectangle 40"/>
              <p:cNvSpPr>
                <a:spLocks noChangeArrowheads="1"/>
              </p:cNvSpPr>
              <p:nvPr/>
            </p:nvSpPr>
            <p:spPr bwMode="auto">
              <a:xfrm>
                <a:off x="2687" y="538"/>
                <a:ext cx="60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Mawhna Masa</a:t>
                </a:r>
              </a:p>
            </p:txBody>
          </p:sp>
          <p:sp>
            <p:nvSpPr>
              <p:cNvPr id="145683" name="Rectangle 41"/>
              <p:cNvSpPr>
                <a:spLocks noChangeArrowheads="1"/>
              </p:cNvSpPr>
              <p:nvPr/>
            </p:nvSpPr>
            <p:spPr bwMode="auto">
              <a:xfrm>
                <a:off x="2599" y="634"/>
                <a:ext cx="7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Lungdamna Masa</a:t>
                </a:r>
              </a:p>
            </p:txBody>
          </p:sp>
          <p:sp>
            <p:nvSpPr>
              <p:cNvPr id="145684" name="Rectangle 42"/>
              <p:cNvSpPr>
                <a:spLocks noChangeArrowheads="1"/>
              </p:cNvSpPr>
              <p:nvPr/>
            </p:nvSpPr>
            <p:spPr bwMode="auto">
              <a:xfrm>
                <a:off x="2695" y="738"/>
                <a:ext cx="5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Innkuan Masa</a:t>
                </a:r>
              </a:p>
            </p:txBody>
          </p:sp>
          <p:sp>
            <p:nvSpPr>
              <p:cNvPr id="145685" name="Rectangle 43"/>
              <p:cNvSpPr>
                <a:spLocks noChangeArrowheads="1"/>
              </p:cNvSpPr>
              <p:nvPr/>
            </p:nvSpPr>
            <p:spPr bwMode="auto">
              <a:xfrm>
                <a:off x="2690" y="842"/>
                <a:ext cx="5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Sihna Masa</a:t>
                </a:r>
              </a:p>
            </p:txBody>
          </p:sp>
          <p:sp>
            <p:nvSpPr>
              <p:cNvPr id="145686" name="Rectangle 44"/>
              <p:cNvSpPr>
                <a:spLocks noChangeArrowheads="1"/>
              </p:cNvSpPr>
              <p:nvPr/>
            </p:nvSpPr>
            <p:spPr bwMode="auto">
              <a:xfrm>
                <a:off x="2627" y="938"/>
                <a:ext cx="6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Tuicin/Sakhitui</a:t>
                </a:r>
              </a:p>
            </p:txBody>
          </p:sp>
          <p:sp>
            <p:nvSpPr>
              <p:cNvPr id="145687" name="Rectangle 45"/>
              <p:cNvSpPr>
                <a:spLocks noChangeArrowheads="1"/>
              </p:cNvSpPr>
              <p:nvPr/>
            </p:nvSpPr>
            <p:spPr bwMode="auto">
              <a:xfrm>
                <a:off x="2781" y="1042"/>
                <a:ext cx="4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Tausang</a:t>
                </a:r>
              </a:p>
            </p:txBody>
          </p:sp>
          <p:sp>
            <p:nvSpPr>
              <p:cNvPr id="145688" name="Rectangle 46"/>
              <p:cNvSpPr>
                <a:spLocks noChangeArrowheads="1"/>
              </p:cNvSpPr>
              <p:nvPr/>
            </p:nvSpPr>
            <p:spPr bwMode="auto">
              <a:xfrm>
                <a:off x="2607" y="344"/>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PIANCIL</a:t>
                </a:r>
              </a:p>
            </p:txBody>
          </p:sp>
          <p:sp>
            <p:nvSpPr>
              <p:cNvPr id="145689" name="Rectangle 47"/>
              <p:cNvSpPr>
                <a:spLocks noChangeArrowheads="1"/>
              </p:cNvSpPr>
              <p:nvPr/>
            </p:nvSpPr>
            <p:spPr bwMode="auto">
              <a:xfrm>
                <a:off x="2602" y="458"/>
                <a:ext cx="3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Mi Masa</a:t>
                </a:r>
              </a:p>
            </p:txBody>
          </p:sp>
          <p:sp>
            <p:nvSpPr>
              <p:cNvPr id="145690"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1"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2"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93"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5694"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695"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696" name="Rectangle 54"/>
              <p:cNvSpPr>
                <a:spLocks noChangeArrowheads="1"/>
              </p:cNvSpPr>
              <p:nvPr/>
            </p:nvSpPr>
            <p:spPr bwMode="auto">
              <a:xfrm>
                <a:off x="2742" y="1414"/>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SAP NA</a:t>
                </a:r>
              </a:p>
            </p:txBody>
          </p:sp>
          <p:sp>
            <p:nvSpPr>
              <p:cNvPr id="145697"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698"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699"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0"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1"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45702" name="Rectangle 60"/>
              <p:cNvSpPr>
                <a:spLocks noChangeArrowheads="1"/>
              </p:cNvSpPr>
              <p:nvPr/>
            </p:nvSpPr>
            <p:spPr bwMode="auto">
              <a:xfrm>
                <a:off x="2724" y="2301"/>
                <a:ext cx="4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Saltang</a:t>
                </a:r>
              </a:p>
            </p:txBody>
          </p:sp>
          <p:sp>
            <p:nvSpPr>
              <p:cNvPr id="145703"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704"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5"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6"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7"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8"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9"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0"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1"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2" name="Rectangle 70"/>
              <p:cNvSpPr>
                <a:spLocks noChangeArrowheads="1"/>
              </p:cNvSpPr>
              <p:nvPr/>
            </p:nvSpPr>
            <p:spPr bwMode="auto">
              <a:xfrm>
                <a:off x="2708" y="2674"/>
                <a:ext cx="30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MOSI</a:t>
                </a:r>
              </a:p>
            </p:txBody>
          </p:sp>
          <p:sp>
            <p:nvSpPr>
              <p:cNvPr id="145713"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714" name="Rectangle 72"/>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G - M - P</a:t>
                </a:r>
                <a:endParaRPr lang="en-US" sz="900" b="1">
                  <a:solidFill>
                    <a:srgbClr val="000000"/>
                  </a:solidFill>
                  <a:latin typeface="Helvetica" charset="0"/>
                </a:endParaRPr>
              </a:p>
            </p:txBody>
          </p:sp>
          <p:sp>
            <p:nvSpPr>
              <p:cNvPr id="145715"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716"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717" name="Rectangle 75"/>
              <p:cNvSpPr>
                <a:spLocks noChangeArrowheads="1"/>
              </p:cNvSpPr>
              <p:nvPr/>
            </p:nvSpPr>
            <p:spPr bwMode="auto">
              <a:xfrm>
                <a:off x="2724" y="3382"/>
                <a:ext cx="4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Thuhilh 5</a:t>
                </a:r>
              </a:p>
            </p:txBody>
          </p:sp>
          <p:sp>
            <p:nvSpPr>
              <p:cNvPr id="145718"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9" name="Rectangle 77"/>
              <p:cNvSpPr>
                <a:spLocks noChangeArrowheads="1"/>
              </p:cNvSpPr>
              <p:nvPr/>
            </p:nvSpPr>
            <p:spPr bwMode="auto">
              <a:xfrm>
                <a:off x="2779" y="2826"/>
                <a:ext cx="47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Paikhiatna</a:t>
                </a:r>
              </a:p>
            </p:txBody>
          </p:sp>
          <p:sp>
            <p:nvSpPr>
              <p:cNvPr id="145720"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1"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2"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3"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45724"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45725" name="Rectangle 83"/>
              <p:cNvSpPr>
                <a:spLocks noChangeArrowheads="1"/>
              </p:cNvSpPr>
              <p:nvPr/>
            </p:nvSpPr>
            <p:spPr bwMode="auto">
              <a:xfrm>
                <a:off x="2686" y="3806"/>
                <a:ext cx="5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Gam Kihawm</a:t>
                </a:r>
              </a:p>
            </p:txBody>
          </p:sp>
        </p:grpSp>
        <p:grpSp>
          <p:nvGrpSpPr>
            <p:cNvPr id="145591" name="Group 84"/>
            <p:cNvGrpSpPr>
              <a:grpSpLocks/>
            </p:cNvGrpSpPr>
            <p:nvPr/>
          </p:nvGrpSpPr>
          <p:grpSpPr bwMode="auto">
            <a:xfrm>
              <a:off x="4105" y="352"/>
              <a:ext cx="968" cy="2370"/>
              <a:chOff x="4105" y="352"/>
              <a:chExt cx="968" cy="2370"/>
            </a:xfrm>
          </p:grpSpPr>
          <p:sp>
            <p:nvSpPr>
              <p:cNvPr id="145592"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3"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4"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5"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6"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7"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98"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599"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0"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1"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2"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3"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4"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5"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6"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7"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45609"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0"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1"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612" name="Rectangle 105"/>
              <p:cNvSpPr>
                <a:spLocks noChangeArrowheads="1"/>
              </p:cNvSpPr>
              <p:nvPr/>
            </p:nvSpPr>
            <p:spPr bwMode="auto">
              <a:xfrm>
                <a:off x="4248" y="480"/>
                <a:ext cx="52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Thukhente</a:t>
                </a:r>
              </a:p>
            </p:txBody>
          </p:sp>
          <p:sp>
            <p:nvSpPr>
              <p:cNvPr id="145613" name="Rectangle 106"/>
              <p:cNvSpPr>
                <a:spLocks noChangeArrowheads="1"/>
              </p:cNvSpPr>
              <p:nvPr/>
            </p:nvSpPr>
            <p:spPr bwMode="auto">
              <a:xfrm>
                <a:off x="4141" y="352"/>
                <a:ext cx="56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sp>
            <p:nvSpPr>
              <p:cNvPr id="145614"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5"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6"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32"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••KITAM ••• </a:t>
                </a:r>
              </a:p>
            </p:txBody>
          </p:sp>
          <p:sp>
            <p:nvSpPr>
              <p:cNvPr id="145618"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45619"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620"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621"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622" name="Rectangle 115"/>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45623"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4" name="Rectangle 117"/>
              <p:cNvSpPr>
                <a:spLocks noChangeArrowheads="1"/>
              </p:cNvSpPr>
              <p:nvPr/>
            </p:nvSpPr>
            <p:spPr bwMode="auto">
              <a:xfrm>
                <a:off x="4169" y="1134"/>
                <a:ext cx="5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Leilu       Leitaw</a:t>
                </a:r>
              </a:p>
            </p:txBody>
          </p:sp>
          <p:sp>
            <p:nvSpPr>
              <p:cNvPr id="145625"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6"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529"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PROPHET TE</a:t>
                </a:r>
              </a:p>
            </p:txBody>
          </p:sp>
          <p:sp>
            <p:nvSpPr>
              <p:cNvPr id="145628"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9"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630"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1"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2"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3" name="Rectangle 126"/>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KUMPI TE</a:t>
                </a:r>
              </a:p>
            </p:txBody>
          </p:sp>
          <p:sp>
            <p:nvSpPr>
              <p:cNvPr id="145634"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45635"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6"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7"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8" name="Rectangle 131"/>
              <p:cNvSpPr>
                <a:spLocks noChangeArrowheads="1"/>
              </p:cNvSpPr>
              <p:nvPr/>
            </p:nvSpPr>
            <p:spPr bwMode="auto">
              <a:xfrm>
                <a:off x="4241" y="2302"/>
                <a:ext cx="51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a:t>
                </a:r>
              </a:p>
            </p:txBody>
          </p:sp>
          <p:sp>
            <p:nvSpPr>
              <p:cNvPr id="145639"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sp>
            <p:nvSpPr>
              <p:cNvPr id="145640"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641" name="Rectangle 134"/>
              <p:cNvSpPr>
                <a:spLocks noChangeArrowheads="1"/>
              </p:cNvSpPr>
              <p:nvPr/>
            </p:nvSpPr>
            <p:spPr bwMode="auto">
              <a:xfrm>
                <a:off x="4105" y="2030"/>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45642" name="Rectangle 135"/>
              <p:cNvSpPr>
                <a:spLocks noChangeArrowheads="1"/>
              </p:cNvSpPr>
              <p:nvPr/>
            </p:nvSpPr>
            <p:spPr bwMode="auto">
              <a:xfrm>
                <a:off x="4214" y="2190"/>
                <a:ext cx="40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a:t>
                </a:r>
              </a:p>
            </p:txBody>
          </p:sp>
          <p:sp>
            <p:nvSpPr>
              <p:cNvPr id="145643"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4"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5"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5410"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1"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2"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3"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4"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5"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6"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7"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8"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9"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0"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1"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2"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3"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4"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5"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6"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7"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8"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9"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0"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1"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4"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5"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6"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7"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8"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9"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0"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1"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2"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3"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4"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5"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6"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7"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8"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9"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0"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2"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5"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7"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5458"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59"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60"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5461"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2"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3"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7498" name="Rectangle 202"/>
          <p:cNvSpPr>
            <a:spLocks noChangeArrowheads="1"/>
          </p:cNvSpPr>
          <p:nvPr/>
        </p:nvSpPr>
        <p:spPr bwMode="auto">
          <a:xfrm>
            <a:off x="992188" y="2355850"/>
            <a:ext cx="25114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P 7 D J </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5471"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5400000">
            <a:off x="4526757" y="2128043"/>
            <a:ext cx="3314700"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b="1" dirty="0">
                <a:solidFill>
                  <a:srgbClr val="EEFF4B"/>
                </a:solidFill>
                <a:latin typeface="Times" pitchFamily="-112" charset="0"/>
                <a:ea typeface="+mn-ea"/>
                <a:cs typeface="+mn-cs"/>
              </a:rPr>
              <a:t>MI KIPAWLNA 3</a:t>
            </a:r>
          </a:p>
        </p:txBody>
      </p:sp>
      <p:sp>
        <p:nvSpPr>
          <p:cNvPr id="145473"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4"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89638"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D</a:t>
            </a:r>
          </a:p>
        </p:txBody>
      </p:sp>
      <p:sp>
        <p:nvSpPr>
          <p:cNvPr id="567509" name="Text Box 213"/>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145477"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7527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MI 4 </a:t>
            </a:r>
          </a:p>
        </p:txBody>
      </p:sp>
      <p:sp>
        <p:nvSpPr>
          <p:cNvPr id="145479"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0"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1"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2"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0837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Times" pitchFamily="-112" charset="0"/>
                <a:ea typeface="+mn-ea"/>
                <a:cs typeface="+mn-cs"/>
              </a:rPr>
              <a:t>P</a:t>
            </a:r>
          </a:p>
        </p:txBody>
      </p:sp>
      <p:sp>
        <p:nvSpPr>
          <p:cNvPr id="145484"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751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752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(1000 B.C.)</a:t>
            </a:r>
          </a:p>
        </p:txBody>
      </p:sp>
      <p:sp>
        <p:nvSpPr>
          <p:cNvPr id="145488"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489"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45490" name="Group 227"/>
          <p:cNvGrpSpPr>
            <a:grpSpLocks/>
          </p:cNvGrpSpPr>
          <p:nvPr/>
        </p:nvGrpSpPr>
        <p:grpSpPr bwMode="auto">
          <a:xfrm>
            <a:off x="6591300" y="4418013"/>
            <a:ext cx="952500" cy="527050"/>
            <a:chOff x="4152" y="2783"/>
            <a:chExt cx="600" cy="332"/>
          </a:xfrm>
        </p:grpSpPr>
        <p:sp>
          <p:nvSpPr>
            <p:cNvPr id="145587"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588"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589"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491"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2"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3" name="Rectangle 233"/>
          <p:cNvSpPr>
            <a:spLocks noChangeArrowheads="1"/>
          </p:cNvSpPr>
          <p:nvPr/>
        </p:nvSpPr>
        <p:spPr bwMode="auto">
          <a:xfrm>
            <a:off x="6599238" y="4394200"/>
            <a:ext cx="631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DIAHNA</a:t>
            </a:r>
          </a:p>
        </p:txBody>
      </p:sp>
      <p:sp>
        <p:nvSpPr>
          <p:cNvPr id="145494"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495"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496" name="Rectangle 236"/>
          <p:cNvSpPr>
            <a:spLocks noChangeArrowheads="1"/>
          </p:cNvSpPr>
          <p:nvPr/>
        </p:nvSpPr>
        <p:spPr bwMode="auto">
          <a:xfrm>
            <a:off x="6610350" y="5102225"/>
            <a:ext cx="584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a:t>
            </a:r>
          </a:p>
        </p:txBody>
      </p:sp>
      <p:sp>
        <p:nvSpPr>
          <p:cNvPr id="145497"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8"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9"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0"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1"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3"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Piancil</a:t>
            </a:r>
            <a:r>
              <a:rPr lang="en-US" sz="1600" b="1" dirty="0">
                <a:solidFill>
                  <a:schemeClr val="tx1"/>
                </a:solidFill>
                <a:latin typeface="Comic Sans MS" pitchFamily="-112" charset="0"/>
                <a:ea typeface="+mn-ea"/>
                <a:cs typeface="+mn-cs"/>
              </a:rPr>
              <a:t> pan Esther</a:t>
            </a:r>
          </a:p>
        </p:txBody>
      </p:sp>
      <p:sp>
        <p:nvSpPr>
          <p:cNvPr id="145507"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5508" name="Group 251"/>
          <p:cNvGrpSpPr>
            <a:grpSpLocks/>
          </p:cNvGrpSpPr>
          <p:nvPr/>
        </p:nvGrpSpPr>
        <p:grpSpPr bwMode="auto">
          <a:xfrm>
            <a:off x="7897813" y="3435350"/>
            <a:ext cx="1195387" cy="1098550"/>
            <a:chOff x="3544" y="2589"/>
            <a:chExt cx="753" cy="692"/>
          </a:xfrm>
        </p:grpSpPr>
        <p:sp>
          <p:nvSpPr>
            <p:cNvPr id="145572"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73"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74"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75"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76"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7"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8" name="Rectangle 258"/>
            <p:cNvSpPr>
              <a:spLocks noChangeArrowheads="1"/>
            </p:cNvSpPr>
            <p:nvPr/>
          </p:nvSpPr>
          <p:spPr bwMode="auto">
            <a:xfrm>
              <a:off x="3544" y="2589"/>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SALTANG</a:t>
              </a:r>
            </a:p>
          </p:txBody>
        </p:sp>
        <p:sp>
          <p:nvSpPr>
            <p:cNvPr id="145579"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0"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1" name="Rectangle 261"/>
            <p:cNvSpPr>
              <a:spLocks noChangeArrowheads="1"/>
            </p:cNvSpPr>
            <p:nvPr/>
          </p:nvSpPr>
          <p:spPr bwMode="auto">
            <a:xfrm>
              <a:off x="3665" y="2752"/>
              <a:ext cx="4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Kum 70 </a:t>
              </a:r>
            </a:p>
          </p:txBody>
        </p:sp>
        <p:sp>
          <p:nvSpPr>
            <p:cNvPr id="145582" name="Rectangle 262"/>
            <p:cNvSpPr>
              <a:spLocks noChangeArrowheads="1"/>
            </p:cNvSpPr>
            <p:nvPr/>
          </p:nvSpPr>
          <p:spPr bwMode="auto">
            <a:xfrm>
              <a:off x="3695" y="2864"/>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Khualzin 3 </a:t>
              </a:r>
            </a:p>
          </p:txBody>
        </p:sp>
        <p:sp>
          <p:nvSpPr>
            <p:cNvPr id="145583" name="Rectangle 2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584"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85"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86"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Kum 100  / 50,000</a:t>
              </a:r>
            </a:p>
          </p:txBody>
        </p:sp>
      </p:grpSp>
      <p:sp>
        <p:nvSpPr>
          <p:cNvPr id="145509"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69</a:t>
            </a:r>
          </a:p>
        </p:txBody>
      </p:sp>
      <p:sp>
        <p:nvSpPr>
          <p:cNvPr id="145511"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45512" name="Group 328"/>
          <p:cNvGrpSpPr>
            <a:grpSpLocks/>
          </p:cNvGrpSpPr>
          <p:nvPr/>
        </p:nvGrpSpPr>
        <p:grpSpPr bwMode="auto">
          <a:xfrm>
            <a:off x="519113" y="117475"/>
            <a:ext cx="854075" cy="1720850"/>
            <a:chOff x="519113" y="312738"/>
            <a:chExt cx="854075" cy="1910769"/>
          </a:xfrm>
        </p:grpSpPr>
        <p:sp>
          <p:nvSpPr>
            <p:cNvPr id="330" name="Rectangle 32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45513" name="Group 364"/>
          <p:cNvGrpSpPr>
            <a:grpSpLocks/>
          </p:cNvGrpSpPr>
          <p:nvPr/>
        </p:nvGrpSpPr>
        <p:grpSpPr bwMode="auto">
          <a:xfrm>
            <a:off x="4897438" y="1100138"/>
            <a:ext cx="3482975" cy="5106987"/>
            <a:chOff x="4897438" y="1100138"/>
            <a:chExt cx="3482974" cy="5106987"/>
          </a:xfrm>
        </p:grpSpPr>
        <p:grpSp>
          <p:nvGrpSpPr>
            <p:cNvPr id="145522" name="Group 113"/>
            <p:cNvGrpSpPr>
              <a:grpSpLocks/>
            </p:cNvGrpSpPr>
            <p:nvPr/>
          </p:nvGrpSpPr>
          <p:grpSpPr bwMode="auto">
            <a:xfrm>
              <a:off x="7348538" y="2292350"/>
              <a:ext cx="1017587" cy="1235075"/>
              <a:chOff x="1084" y="711"/>
              <a:chExt cx="2950" cy="2769"/>
            </a:xfrm>
          </p:grpSpPr>
          <p:grpSp>
            <p:nvGrpSpPr>
              <p:cNvPr id="145560" name="Group 114"/>
              <p:cNvGrpSpPr>
                <a:grpSpLocks/>
              </p:cNvGrpSpPr>
              <p:nvPr/>
            </p:nvGrpSpPr>
            <p:grpSpPr bwMode="auto">
              <a:xfrm>
                <a:off x="1084" y="711"/>
                <a:ext cx="2950" cy="2769"/>
                <a:chOff x="2707" y="548"/>
                <a:chExt cx="2950" cy="2769"/>
              </a:xfrm>
            </p:grpSpPr>
            <p:grpSp>
              <p:nvGrpSpPr>
                <p:cNvPr id="145566" name="Group 115"/>
                <p:cNvGrpSpPr>
                  <a:grpSpLocks/>
                </p:cNvGrpSpPr>
                <p:nvPr/>
              </p:nvGrpSpPr>
              <p:grpSpPr bwMode="auto">
                <a:xfrm>
                  <a:off x="3180" y="1046"/>
                  <a:ext cx="2105" cy="1421"/>
                  <a:chOff x="578" y="2316"/>
                  <a:chExt cx="2105" cy="1421"/>
                </a:xfrm>
              </p:grpSpPr>
              <p:sp>
                <p:nvSpPr>
                  <p:cNvPr id="1455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67"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61"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2"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3"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4"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5"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523" name="Group 113"/>
            <p:cNvGrpSpPr>
              <a:grpSpLocks/>
            </p:cNvGrpSpPr>
            <p:nvPr/>
          </p:nvGrpSpPr>
          <p:grpSpPr bwMode="auto">
            <a:xfrm>
              <a:off x="4897438" y="1933575"/>
              <a:ext cx="1017587" cy="1235075"/>
              <a:chOff x="1084" y="711"/>
              <a:chExt cx="2950" cy="2769"/>
            </a:xfrm>
          </p:grpSpPr>
          <p:grpSp>
            <p:nvGrpSpPr>
              <p:cNvPr id="145550" name="Group 114"/>
              <p:cNvGrpSpPr>
                <a:grpSpLocks/>
              </p:cNvGrpSpPr>
              <p:nvPr/>
            </p:nvGrpSpPr>
            <p:grpSpPr bwMode="auto">
              <a:xfrm>
                <a:off x="1084" y="711"/>
                <a:ext cx="2950" cy="2769"/>
                <a:chOff x="2707" y="548"/>
                <a:chExt cx="2950" cy="2769"/>
              </a:xfrm>
            </p:grpSpPr>
            <p:grpSp>
              <p:nvGrpSpPr>
                <p:cNvPr id="145556" name="Group 115"/>
                <p:cNvGrpSpPr>
                  <a:grpSpLocks/>
                </p:cNvGrpSpPr>
                <p:nvPr/>
              </p:nvGrpSpPr>
              <p:grpSpPr bwMode="auto">
                <a:xfrm>
                  <a:off x="3180" y="1046"/>
                  <a:ext cx="2105" cy="1421"/>
                  <a:chOff x="578" y="2316"/>
                  <a:chExt cx="2105" cy="1421"/>
                </a:xfrm>
              </p:grpSpPr>
              <p:sp>
                <p:nvSpPr>
                  <p:cNvPr id="14555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5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57"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51"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2"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3"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4"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5"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524" name="Group 113"/>
            <p:cNvGrpSpPr>
              <a:grpSpLocks/>
            </p:cNvGrpSpPr>
            <p:nvPr/>
          </p:nvGrpSpPr>
          <p:grpSpPr bwMode="auto">
            <a:xfrm>
              <a:off x="4964113" y="4972050"/>
              <a:ext cx="1017587" cy="1235075"/>
              <a:chOff x="1084" y="711"/>
              <a:chExt cx="2950" cy="2769"/>
            </a:xfrm>
          </p:grpSpPr>
          <p:grpSp>
            <p:nvGrpSpPr>
              <p:cNvPr id="145540" name="Group 114"/>
              <p:cNvGrpSpPr>
                <a:grpSpLocks/>
              </p:cNvGrpSpPr>
              <p:nvPr/>
            </p:nvGrpSpPr>
            <p:grpSpPr bwMode="auto">
              <a:xfrm>
                <a:off x="1084" y="711"/>
                <a:ext cx="2950" cy="2769"/>
                <a:chOff x="2707" y="548"/>
                <a:chExt cx="2950" cy="2769"/>
              </a:xfrm>
            </p:grpSpPr>
            <p:grpSp>
              <p:nvGrpSpPr>
                <p:cNvPr id="145546" name="Group 115"/>
                <p:cNvGrpSpPr>
                  <a:grpSpLocks/>
                </p:cNvGrpSpPr>
                <p:nvPr/>
              </p:nvGrpSpPr>
              <p:grpSpPr bwMode="auto">
                <a:xfrm>
                  <a:off x="3180" y="1046"/>
                  <a:ext cx="2105" cy="1421"/>
                  <a:chOff x="578" y="2316"/>
                  <a:chExt cx="2105" cy="1421"/>
                </a:xfrm>
              </p:grpSpPr>
              <p:sp>
                <p:nvSpPr>
                  <p:cNvPr id="14554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4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47"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41"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2"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3"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4"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5"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25" name="Rectangle 239"/>
            <p:cNvSpPr>
              <a:spLocks noChangeArrowheads="1"/>
            </p:cNvSpPr>
            <p:nvPr/>
          </p:nvSpPr>
          <p:spPr bwMode="auto">
            <a:xfrm>
              <a:off x="5221288" y="2278063"/>
              <a:ext cx="47339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AT</a:t>
              </a:r>
              <a:endParaRPr lang="en-US" sz="1800" i="1">
                <a:solidFill>
                  <a:schemeClr val="tx1"/>
                </a:solidFill>
                <a:latin typeface="Helvetica" charset="0"/>
              </a:endParaRPr>
            </a:p>
          </p:txBody>
        </p:sp>
        <p:sp>
          <p:nvSpPr>
            <p:cNvPr id="145526" name="Rectangle 252"/>
            <p:cNvSpPr>
              <a:spLocks noChangeArrowheads="1"/>
            </p:cNvSpPr>
            <p:nvPr/>
          </p:nvSpPr>
          <p:spPr bwMode="auto">
            <a:xfrm>
              <a:off x="5226050" y="5302250"/>
              <a:ext cx="50334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GT</a:t>
              </a:r>
              <a:endParaRPr lang="en-US" sz="1800" i="1">
                <a:solidFill>
                  <a:schemeClr val="tx1"/>
                </a:solidFill>
                <a:latin typeface="Helvetica" charset="0"/>
              </a:endParaRPr>
            </a:p>
          </p:txBody>
        </p:sp>
        <p:grpSp>
          <p:nvGrpSpPr>
            <p:cNvPr id="145527" name="Group 113"/>
            <p:cNvGrpSpPr>
              <a:grpSpLocks/>
            </p:cNvGrpSpPr>
            <p:nvPr/>
          </p:nvGrpSpPr>
          <p:grpSpPr bwMode="auto">
            <a:xfrm>
              <a:off x="7362825" y="1100138"/>
              <a:ext cx="1017587" cy="1235075"/>
              <a:chOff x="1084" y="711"/>
              <a:chExt cx="2950" cy="2769"/>
            </a:xfrm>
          </p:grpSpPr>
          <p:grpSp>
            <p:nvGrpSpPr>
              <p:cNvPr id="145530" name="Group 114"/>
              <p:cNvGrpSpPr>
                <a:grpSpLocks/>
              </p:cNvGrpSpPr>
              <p:nvPr/>
            </p:nvGrpSpPr>
            <p:grpSpPr bwMode="auto">
              <a:xfrm>
                <a:off x="1084" y="711"/>
                <a:ext cx="2950" cy="2769"/>
                <a:chOff x="2707" y="548"/>
                <a:chExt cx="2950" cy="2769"/>
              </a:xfrm>
            </p:grpSpPr>
            <p:grpSp>
              <p:nvGrpSpPr>
                <p:cNvPr id="145536" name="Group 115"/>
                <p:cNvGrpSpPr>
                  <a:grpSpLocks/>
                </p:cNvGrpSpPr>
                <p:nvPr/>
              </p:nvGrpSpPr>
              <p:grpSpPr bwMode="auto">
                <a:xfrm>
                  <a:off x="3180" y="1046"/>
                  <a:ext cx="2105" cy="1421"/>
                  <a:chOff x="578" y="2316"/>
                  <a:chExt cx="2105" cy="1421"/>
                </a:xfrm>
              </p:grpSpPr>
              <p:sp>
                <p:nvSpPr>
                  <p:cNvPr id="14553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3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37"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31" name="Freeform 119"/>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2" name="Freeform 120"/>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3" name="Freeform 121"/>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4" name="Freeform 122"/>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5" name="Freeform 123"/>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28" name="Rectangle 252"/>
            <p:cNvSpPr>
              <a:spLocks noChangeArrowheads="1"/>
            </p:cNvSpPr>
            <p:nvPr/>
          </p:nvSpPr>
          <p:spPr bwMode="auto">
            <a:xfrm>
              <a:off x="7583488" y="2638425"/>
              <a:ext cx="4648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TT</a:t>
              </a:r>
              <a:endParaRPr lang="en-US" sz="1800" i="1">
                <a:solidFill>
                  <a:schemeClr val="tx1"/>
                </a:solidFill>
                <a:latin typeface="Helvetica" charset="0"/>
              </a:endParaRPr>
            </a:p>
          </p:txBody>
        </p:sp>
        <p:sp>
          <p:nvSpPr>
            <p:cNvPr id="145529" name="Rectangle 252"/>
            <p:cNvSpPr>
              <a:spLocks noChangeArrowheads="1"/>
            </p:cNvSpPr>
            <p:nvPr/>
          </p:nvSpPr>
          <p:spPr bwMode="auto">
            <a:xfrm>
              <a:off x="7572375" y="1470025"/>
              <a:ext cx="49051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DT</a:t>
              </a:r>
              <a:endParaRPr lang="en-US" sz="1800" i="1">
                <a:solidFill>
                  <a:schemeClr val="tx1"/>
                </a:solidFill>
                <a:latin typeface="Helvetica" charset="0"/>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1" name="Group 328"/>
          <p:cNvGrpSpPr>
            <a:grpSpLocks/>
          </p:cNvGrpSpPr>
          <p:nvPr/>
        </p:nvGrpSpPr>
        <p:grpSpPr bwMode="auto">
          <a:xfrm>
            <a:off x="5129213" y="1287463"/>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strVal val="#ppt_w*0.70"/>
                                          </p:val>
                                        </p:tav>
                                        <p:tav tm="100000">
                                          <p:val>
                                            <p:strVal val="#ppt_w"/>
                                          </p:val>
                                        </p:tav>
                                      </p:tavLst>
                                    </p:anim>
                                    <p:anim calcmode="lin" valueType="num">
                                      <p:cBhvr>
                                        <p:cTn id="34" dur="1000" fill="hold"/>
                                        <p:tgtEl>
                                          <p:spTgt spid="21"/>
                                        </p:tgtEl>
                                        <p:attrNameLst>
                                          <p:attrName>ppt_h</p:attrName>
                                        </p:attrNameLst>
                                      </p:cBhvr>
                                      <p:tavLst>
                                        <p:tav tm="0">
                                          <p:val>
                                            <p:strVal val="#ppt_h"/>
                                          </p:val>
                                        </p:tav>
                                        <p:tav tm="100000">
                                          <p:val>
                                            <p:strVal val="#ppt_h"/>
                                          </p:val>
                                        </p:tav>
                                      </p:tavLst>
                                    </p:anim>
                                    <p:animEffect transition="in" filter="fade">
                                      <p:cBhvr>
                                        <p:cTn id="3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Lai Siangtho...Abulpi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Hih thuhilhna a awk na in lain!</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44173" y="5807449"/>
            <a:ext cx="9144000" cy="473333"/>
          </a:xfrm>
          <a:prstGeom prst="rect">
            <a:avLst/>
          </a:prstGeom>
          <a:solidFill>
            <a:srgbClr val="FFFFFF"/>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defRPr/>
            </a:pPr>
            <a:r>
              <a:rPr lang="en-US" sz="2000" b="1" dirty="0">
                <a:solidFill>
                  <a:srgbClr val="000000"/>
                </a:solidFill>
                <a:effectLst/>
                <a:latin typeface="Arial" charset="0"/>
                <a:ea typeface="ＭＳ Ｐゴシック" charset="0"/>
              </a:rPr>
              <a:t>Laisiangtho thuthuk hilhna limtawh, laimal tawh paunam 44 omhi </a:t>
            </a:r>
            <a:endParaRPr lang="en-US" sz="900" b="1" dirty="0">
              <a:solidFill>
                <a:srgbClr val="000000"/>
              </a:solidFill>
              <a:effectLst/>
              <a:latin typeface="Arial" charset="0"/>
              <a:ea typeface="ＭＳ Ｐゴシック" charset="0"/>
            </a:endParaRPr>
          </a:p>
        </p:txBody>
      </p:sp>
      <p:sp>
        <p:nvSpPr>
          <p:cNvPr id="7" name="Rectangle 1026"/>
          <p:cNvSpPr txBox="1">
            <a:spLocks noChangeArrowheads="1"/>
          </p:cNvSpPr>
          <p:nvPr/>
        </p:nvSpPr>
        <p:spPr bwMode="auto">
          <a:xfrm>
            <a:off x="451077" y="4402854"/>
            <a:ext cx="6009358" cy="534193"/>
          </a:xfrm>
          <a:prstGeom prst="rect">
            <a:avLst/>
          </a:prstGeom>
          <a:solidFill>
            <a:schemeClr val="bg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defRPr/>
            </a:pPr>
            <a:r>
              <a:rPr lang="en-SG" sz="2000">
                <a:solidFill>
                  <a:srgbClr val="FFFFFF"/>
                </a:solidFill>
                <a:effectLst/>
                <a:latin typeface="Arial"/>
              </a:rPr>
              <a:t>Laisiangtho thutuk sina paunam 40 val omhi </a:t>
            </a:r>
            <a:endParaRPr lang="en-US" sz="9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213562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8" name="Rectangle 5"/>
          <p:cNvSpPr>
            <a:spLocks noChangeArrowheads="1"/>
          </p:cNvSpPr>
          <p:nvPr/>
        </p:nvSpPr>
        <p:spPr bwMode="auto">
          <a:xfrm>
            <a:off x="3179763" y="1011238"/>
            <a:ext cx="1800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UKNA OMLO</a:t>
            </a:r>
          </a:p>
          <a:p>
            <a:endParaRPr lang="en-US" sz="2000" b="1">
              <a:solidFill>
                <a:schemeClr val="accent2"/>
              </a:solidFill>
              <a:latin typeface="Times"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390"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12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dirty="0">
                <a:solidFill>
                  <a:srgbClr val="51DC00"/>
                </a:solidFill>
                <a:latin typeface="Times" pitchFamily="-112" charset="0"/>
                <a:ea typeface="+mn-ea"/>
                <a:cs typeface="+mn-cs"/>
              </a:rPr>
              <a:t>U</a:t>
            </a:r>
            <a:r>
              <a:rPr lang="en-US" sz="3600" dirty="0">
                <a:solidFill>
                  <a:srgbClr val="51DC00"/>
                </a:solidFill>
                <a:latin typeface="Times" pitchFamily="-112" charset="0"/>
                <a:ea typeface="+mn-ea"/>
                <a:cs typeface="+mn-cs"/>
              </a:rPr>
              <a:t> </a:t>
            </a:r>
            <a:r>
              <a:rPr lang="en-US" sz="3600" dirty="0">
                <a:solidFill>
                  <a:schemeClr val="tx2"/>
                </a:solidFill>
                <a:latin typeface="Times" pitchFamily="-112" charset="0"/>
                <a:ea typeface="+mn-ea"/>
                <a:cs typeface="+mn-cs"/>
              </a:rPr>
              <a:t>K S</a:t>
            </a:r>
          </a:p>
        </p:txBody>
      </p:sp>
      <p:sp>
        <p:nvSpPr>
          <p:cNvPr id="16392"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3"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4"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97" name="Group 17"/>
          <p:cNvGrpSpPr>
            <a:grpSpLocks/>
          </p:cNvGrpSpPr>
          <p:nvPr/>
        </p:nvGrpSpPr>
        <p:grpSpPr bwMode="auto">
          <a:xfrm>
            <a:off x="7927975" y="3429000"/>
            <a:ext cx="1030288" cy="633413"/>
            <a:chOff x="4994" y="2160"/>
            <a:chExt cx="649" cy="399"/>
          </a:xfrm>
        </p:grpSpPr>
        <p:sp>
          <p:nvSpPr>
            <p:cNvPr id="16408"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9"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0" name="Rectangle 20"/>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1"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2"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13"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14"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15"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Rectangle 27"/>
            <p:cNvSpPr>
              <a:spLocks noChangeArrowheads="1"/>
            </p:cNvSpPr>
            <p:nvPr/>
          </p:nvSpPr>
          <p:spPr bwMode="auto">
            <a:xfrm>
              <a:off x="4994" y="2160"/>
              <a:ext cx="56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grpSp>
      <p:sp>
        <p:nvSpPr>
          <p:cNvPr id="578588" name="Text Box 28"/>
          <p:cNvSpPr txBox="1">
            <a:spLocks noChangeArrowheads="1"/>
          </p:cNvSpPr>
          <p:nvPr/>
        </p:nvSpPr>
        <p:spPr bwMode="auto">
          <a:xfrm>
            <a:off x="2870200" y="3897313"/>
            <a:ext cx="6070600" cy="212248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dirty="0" err="1">
                <a:solidFill>
                  <a:srgbClr val="FC989D"/>
                </a:solidFill>
                <a:latin typeface="Comic Sans MS" pitchFamily="-112" charset="0"/>
                <a:ea typeface="+mn-ea"/>
                <a:cs typeface="+mn-cs"/>
              </a:rPr>
              <a:t>Mipite</a:t>
            </a:r>
            <a:r>
              <a:rPr lang="en-US" sz="4400" b="1" i="1" dirty="0">
                <a:solidFill>
                  <a:srgbClr val="FC989D"/>
                </a:solidFill>
                <a:latin typeface="Comic Sans MS" pitchFamily="-112" charset="0"/>
                <a:ea typeface="+mn-ea"/>
                <a:cs typeface="+mn-cs"/>
              </a:rPr>
              <a:t> in </a:t>
            </a:r>
            <a:r>
              <a:rPr lang="en-US" sz="4400" b="1" i="1" dirty="0" err="1">
                <a:solidFill>
                  <a:srgbClr val="FC989D"/>
                </a:solidFill>
                <a:latin typeface="Comic Sans MS" pitchFamily="-112" charset="0"/>
                <a:ea typeface="+mn-ea"/>
                <a:cs typeface="+mn-cs"/>
              </a:rPr>
              <a:t>ukna</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kician</a:t>
            </a:r>
            <a:r>
              <a:rPr lang="en-US" sz="4400" b="1" i="1" dirty="0">
                <a:solidFill>
                  <a:srgbClr val="FC989D"/>
                </a:solidFill>
                <a:latin typeface="Comic Sans MS" pitchFamily="-112" charset="0"/>
                <a:ea typeface="+mn-ea"/>
                <a:cs typeface="+mn-cs"/>
              </a:rPr>
              <a:t> a </a:t>
            </a:r>
            <a:r>
              <a:rPr lang="en-US" sz="4400" b="1" i="1" dirty="0" err="1">
                <a:solidFill>
                  <a:srgbClr val="FC989D"/>
                </a:solidFill>
                <a:latin typeface="Comic Sans MS" pitchFamily="-112" charset="0"/>
                <a:ea typeface="+mn-ea"/>
                <a:cs typeface="+mn-cs"/>
              </a:rPr>
              <a:t>omlo</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lamtak</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thei</a:t>
            </a:r>
            <a:r>
              <a:rPr lang="en-US" sz="4400" b="1" i="1" dirty="0">
                <a:solidFill>
                  <a:srgbClr val="FC989D"/>
                </a:solidFill>
                <a:latin typeface="Comic Sans MS" pitchFamily="-112" charset="0"/>
                <a:ea typeface="+mn-ea"/>
                <a:cs typeface="+mn-cs"/>
              </a:rPr>
              <a:t> </a:t>
            </a:r>
            <a:r>
              <a:rPr lang="en-US" sz="4400" b="1" i="1" dirty="0" err="1">
                <a:solidFill>
                  <a:srgbClr val="FC989D"/>
                </a:solidFill>
                <a:latin typeface="Comic Sans MS" pitchFamily="-112" charset="0"/>
                <a:ea typeface="+mn-ea"/>
                <a:cs typeface="+mn-cs"/>
              </a:rPr>
              <a:t>cian</a:t>
            </a:r>
            <a:r>
              <a:rPr lang="en-US" sz="4400" b="1" i="1" dirty="0">
                <a:solidFill>
                  <a:srgbClr val="FC989D"/>
                </a:solidFill>
                <a:latin typeface="Comic Sans MS" pitchFamily="-112" charset="0"/>
                <a:ea typeface="+mn-ea"/>
                <a:cs typeface="+mn-cs"/>
              </a:rPr>
              <a:t> uh.</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Thukhen</a:t>
            </a:r>
            <a:r>
              <a:rPr lang="en-US" sz="1600" b="1" dirty="0">
                <a:solidFill>
                  <a:schemeClr val="tx1"/>
                </a:solidFill>
                <a:latin typeface="Comic Sans MS" pitchFamily="-112" charset="0"/>
                <a:ea typeface="+mn-ea"/>
                <a:cs typeface="+mn-cs"/>
              </a:rPr>
              <a:t>. 17:6</a:t>
            </a:r>
          </a:p>
        </p:txBody>
      </p:sp>
      <p:sp>
        <p:nvSpPr>
          <p:cNvPr id="16400"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16402"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78603" name="Rectangle 43"/>
          <p:cNvSpPr>
            <a:spLocks noChangeArrowheads="1"/>
          </p:cNvSpPr>
          <p:nvPr/>
        </p:nvSpPr>
        <p:spPr bwMode="auto">
          <a:xfrm>
            <a:off x="415925" y="2233613"/>
            <a:ext cx="3060700" cy="20605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dirty="0">
                <a:solidFill>
                  <a:srgbClr val="1CFF23"/>
                </a:solidFill>
                <a:latin typeface="Times" pitchFamily="-112" charset="0"/>
                <a:ea typeface="+mn-ea"/>
                <a:cs typeface="+mn-cs"/>
              </a:rPr>
              <a:t>MI KIPAWLNA</a:t>
            </a:r>
          </a:p>
          <a:p>
            <a:pPr algn="ctr">
              <a:defRPr/>
            </a:pPr>
            <a:r>
              <a:rPr lang="en-US" sz="3200" b="1" dirty="0">
                <a:solidFill>
                  <a:srgbClr val="1CFF23"/>
                </a:solidFill>
                <a:latin typeface="Times" pitchFamily="-112" charset="0"/>
                <a:ea typeface="+mn-ea"/>
                <a:cs typeface="+mn-cs"/>
              </a:rPr>
              <a:t>NAM THUM</a:t>
            </a:r>
            <a:endParaRPr lang="en-US" sz="3200" dirty="0">
              <a:solidFill>
                <a:schemeClr val="tx2"/>
              </a:solidFill>
              <a:latin typeface="Times" pitchFamily="-112" charset="0"/>
              <a:ea typeface="+mn-ea"/>
              <a:cs typeface="+mn-cs"/>
            </a:endParaRPr>
          </a:p>
          <a:p>
            <a:pPr algn="ctr">
              <a:defRPr/>
            </a:pPr>
            <a:r>
              <a:rPr lang="en-US" sz="3200" dirty="0">
                <a:solidFill>
                  <a:schemeClr val="tx2"/>
                </a:solidFill>
                <a:latin typeface="Times" pitchFamily="-112" charset="0"/>
                <a:ea typeface="+mn-ea"/>
                <a:cs typeface="+mn-cs"/>
              </a:rPr>
              <a:t>pan</a:t>
            </a:r>
          </a:p>
          <a:p>
            <a:pPr algn="ctr">
              <a:defRPr/>
            </a:pPr>
            <a:r>
              <a:rPr lang="en-US" sz="3200" dirty="0">
                <a:solidFill>
                  <a:srgbClr val="FAFD00"/>
                </a:solidFill>
                <a:latin typeface="Times" pitchFamily="-112" charset="0"/>
                <a:ea typeface="ＭＳ Ｐゴシック" charset="-128"/>
                <a:cs typeface="+mn-cs"/>
              </a:rPr>
              <a:t>A</a:t>
            </a:r>
            <a:r>
              <a:rPr lang="en-US" sz="3200" dirty="0">
                <a:solidFill>
                  <a:schemeClr val="tx2"/>
                </a:solidFill>
                <a:latin typeface="Times" pitchFamily="-112" charset="0"/>
                <a:ea typeface="ＭＳ Ｐゴシック" charset="-128"/>
                <a:cs typeface="+mn-cs"/>
              </a:rPr>
              <a:t> </a:t>
            </a:r>
            <a:r>
              <a:rPr lang="en-US" sz="3200" b="1" i="1" dirty="0">
                <a:solidFill>
                  <a:srgbClr val="1CFF23"/>
                </a:solidFill>
                <a:latin typeface="Times" pitchFamily="-112" charset="0"/>
                <a:ea typeface="ＭＳ Ｐゴシック" charset="-128"/>
                <a:cs typeface="+mn-cs"/>
              </a:rPr>
              <a:t>KHATNA</a:t>
            </a:r>
            <a:r>
              <a:rPr lang="en-US" sz="3200" dirty="0">
                <a:solidFill>
                  <a:schemeClr val="tx2"/>
                </a:solidFill>
                <a:latin typeface="Times" pitchFamily="-112" charset="0"/>
                <a:ea typeface="+mn-ea"/>
                <a:cs typeface="+mn-cs"/>
              </a:rPr>
              <a:t>:</a:t>
            </a:r>
          </a:p>
        </p:txBody>
      </p:sp>
      <p:grpSp>
        <p:nvGrpSpPr>
          <p:cNvPr id="16405"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179763" y="1011238"/>
            <a:ext cx="1800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UKNA OMLO</a:t>
            </a:r>
          </a:p>
          <a:p>
            <a:endParaRPr lang="en-US" sz="2000" b="1">
              <a:solidFill>
                <a:schemeClr val="accent2"/>
              </a:solidFill>
              <a:latin typeface="Times" charset="0"/>
            </a:endParaRPr>
          </a:p>
        </p:txBody>
      </p:sp>
      <p:sp>
        <p:nvSpPr>
          <p:cNvPr id="1843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565525" y="1765300"/>
            <a:ext cx="22367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THUKHEN TE</a:t>
            </a:r>
            <a:endParaRPr lang="en-US" b="1">
              <a:solidFill>
                <a:schemeClr val="accent2"/>
              </a:solidFill>
              <a:latin typeface="Times" charset="0"/>
            </a:endParaRPr>
          </a:p>
        </p:txBody>
      </p:sp>
      <p:sp>
        <p:nvSpPr>
          <p:cNvPr id="1844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44" name="Group 15"/>
          <p:cNvGrpSpPr>
            <a:grpSpLocks/>
          </p:cNvGrpSpPr>
          <p:nvPr/>
        </p:nvGrpSpPr>
        <p:grpSpPr bwMode="auto">
          <a:xfrm>
            <a:off x="7983538" y="3429000"/>
            <a:ext cx="974725" cy="633413"/>
            <a:chOff x="5029" y="2160"/>
            <a:chExt cx="614" cy="399"/>
          </a:xfrm>
        </p:grpSpPr>
        <p:sp>
          <p:nvSpPr>
            <p:cNvPr id="18455"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6"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7"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8"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9"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60"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61"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62"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4" name="Rectangle 25"/>
            <p:cNvSpPr>
              <a:spLocks noChangeArrowheads="1"/>
            </p:cNvSpPr>
            <p:nvPr/>
          </p:nvSpPr>
          <p:spPr bwMode="auto">
            <a:xfrm>
              <a:off x="5136" y="2278"/>
              <a:ext cx="4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Thukhen</a:t>
              </a:r>
            </a:p>
          </p:txBody>
        </p:sp>
        <p:sp>
          <p:nvSpPr>
            <p:cNvPr id="18465" name="Rectangle 26"/>
            <p:cNvSpPr>
              <a:spLocks noChangeArrowheads="1"/>
            </p:cNvSpPr>
            <p:nvPr/>
          </p:nvSpPr>
          <p:spPr bwMode="auto">
            <a:xfrm>
              <a:off x="5029" y="2160"/>
              <a:ext cx="56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UKNA OMLO</a:t>
              </a:r>
            </a:p>
          </p:txBody>
        </p:sp>
      </p:grpSp>
      <p:sp>
        <p:nvSpPr>
          <p:cNvPr id="579611" name="Text Box 27"/>
          <p:cNvSpPr txBox="1">
            <a:spLocks noChangeArrowheads="1"/>
          </p:cNvSpPr>
          <p:nvPr/>
        </p:nvSpPr>
        <p:spPr bwMode="auto">
          <a:xfrm>
            <a:off x="325438" y="4341813"/>
            <a:ext cx="8331200" cy="923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dirty="0">
                <a:solidFill>
                  <a:srgbClr val="FF3300"/>
                </a:solidFill>
                <a:latin typeface="Comic Sans MS" pitchFamily="-112" charset="0"/>
                <a:ea typeface="+mn-ea"/>
                <a:cs typeface="+mn-cs"/>
              </a:rPr>
              <a:t>GAM TAIH-SAN HUN!</a:t>
            </a:r>
          </a:p>
        </p:txBody>
      </p:sp>
      <p:sp>
        <p:nvSpPr>
          <p:cNvPr id="579612" name="Text Box 28"/>
          <p:cNvSpPr txBox="1">
            <a:spLocks noChangeArrowheads="1"/>
          </p:cNvSpPr>
          <p:nvPr/>
        </p:nvSpPr>
        <p:spPr bwMode="auto">
          <a:xfrm>
            <a:off x="1765300" y="-12700"/>
            <a:ext cx="23876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err="1">
                <a:solidFill>
                  <a:schemeClr val="tx1"/>
                </a:solidFill>
                <a:latin typeface="Comic Sans MS" pitchFamily="-112" charset="0"/>
                <a:ea typeface="+mn-ea"/>
                <a:cs typeface="+mn-cs"/>
              </a:rPr>
              <a:t>Thukhen</a:t>
            </a:r>
            <a:r>
              <a:rPr lang="en-US" sz="1600" b="1" dirty="0">
                <a:solidFill>
                  <a:schemeClr val="tx1"/>
                </a:solidFill>
                <a:latin typeface="Comic Sans MS" pitchFamily="-112" charset="0"/>
                <a:ea typeface="+mn-ea"/>
                <a:cs typeface="+mn-cs"/>
              </a:rPr>
              <a:t>. 2:16-19</a:t>
            </a:r>
          </a:p>
        </p:txBody>
      </p:sp>
      <p:sp>
        <p:nvSpPr>
          <p:cNvPr id="18447"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sp>
        <p:nvSpPr>
          <p:cNvPr id="18449"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8450"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8452"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ea typeface="ＭＳ Ｐゴシック" charset="-128"/>
                  <a:cs typeface="+mn-cs"/>
                </a:rPr>
                <a:t>7</a:t>
              </a:r>
              <a:endParaRPr lang="en-US">
                <a:ea typeface="ＭＳ Ｐゴシック" charset="-128"/>
                <a:cs typeface="+mn-cs"/>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5.01-INTRO_C7SJ-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1-INTRO_C7SJ-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7.5.01-INTRO_C7SJ-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1-INTRO_C7SJ-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1-INTRO_C7SJ-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1-INTRO_C7SJ-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1-INTRO_C7SJ-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1-INTRO_C7SJ-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1-INTRO_C7SJ-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34156</TotalTime>
  <Pages>52</Pages>
  <Words>6818</Words>
  <Application>Microsoft Macintosh PowerPoint</Application>
  <PresentationFormat>On-screen Show (4:3)</PresentationFormat>
  <Paragraphs>1683</Paragraphs>
  <Slides>73</Slides>
  <Notes>73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77" baseType="lpstr">
      <vt:lpstr>untitled 3</vt:lpstr>
      <vt:lpstr>7.5.01-INTRO_C7SJ-SBC 10_03</vt:lpstr>
      <vt:lpstr>Orbit</vt:lpstr>
      <vt:lpstr>Document</vt:lpstr>
      <vt:lpstr>Chin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Nitum na lam Kahna Kulhpi, Biah Inn Mual</vt:lpstr>
      <vt:lpstr>BIAH INN MUAL A THUPI NA!</vt:lpstr>
      <vt:lpstr>Tuhun Jerusalem Biak Inn Mual:  Leitungnbup ih Mun Laizang pen</vt:lpstr>
      <vt:lpstr>SOLOMON: NGAIHSUTNA LIAN!</vt:lpstr>
      <vt:lpstr>Solomon i Thubuai Pawlkhat</vt:lpstr>
      <vt:lpstr>MILIM BIAKNA!</vt:lpstr>
      <vt:lpstr>Solomon khit...</vt:lpstr>
      <vt:lpstr>Kumpi Gam Kitam</vt:lpstr>
      <vt:lpstr> PROPHET TE</vt:lpstr>
      <vt:lpstr>PowerPoint Presentation</vt:lpstr>
      <vt:lpstr>Thu Ciam Thak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JUDAH KITUAM KEP!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Lai Siangtho...Abulpi •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781</cp:revision>
  <cp:lastPrinted>1997-02-12T13:49:34Z</cp:lastPrinted>
  <dcterms:created xsi:type="dcterms:W3CDTF">2008-07-09T01:09:41Z</dcterms:created>
  <dcterms:modified xsi:type="dcterms:W3CDTF">2017-08-18T03:49:42Z</dcterms:modified>
</cp:coreProperties>
</file>