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1.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31"/>
  </p:notesMasterIdLst>
  <p:handoutMasterIdLst>
    <p:handoutMasterId r:id="rId32"/>
  </p:handoutMasterIdLst>
  <p:sldIdLst>
    <p:sldId id="868" r:id="rId3"/>
    <p:sldId id="865" r:id="rId4"/>
    <p:sldId id="749" r:id="rId5"/>
    <p:sldId id="481" r:id="rId6"/>
    <p:sldId id="624" r:id="rId7"/>
    <p:sldId id="840" r:id="rId8"/>
    <p:sldId id="804" r:id="rId9"/>
    <p:sldId id="542" r:id="rId10"/>
    <p:sldId id="747" r:id="rId11"/>
    <p:sldId id="856" r:id="rId12"/>
    <p:sldId id="867" r:id="rId13"/>
    <p:sldId id="854" r:id="rId14"/>
    <p:sldId id="829" r:id="rId15"/>
    <p:sldId id="270" r:id="rId16"/>
    <p:sldId id="832" r:id="rId17"/>
    <p:sldId id="833" r:id="rId18"/>
    <p:sldId id="843" r:id="rId19"/>
    <p:sldId id="848" r:id="rId20"/>
    <p:sldId id="850" r:id="rId21"/>
    <p:sldId id="849" r:id="rId22"/>
    <p:sldId id="851" r:id="rId23"/>
    <p:sldId id="852" r:id="rId24"/>
    <p:sldId id="831" r:id="rId25"/>
    <p:sldId id="847" r:id="rId26"/>
    <p:sldId id="866" r:id="rId27"/>
    <p:sldId id="616" r:id="rId28"/>
    <p:sldId id="870" r:id="rId29"/>
    <p:sldId id="839" r:id="rId30"/>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rgbClr val="00DFCA"/>
        </a:solidFill>
        <a:effectLst>
          <a:outerShdw blurRad="38100" dist="38100" dir="2700000" algn="tl">
            <a:srgbClr val="000000">
              <a:alpha val="43137"/>
            </a:srgbClr>
          </a:outerShdw>
        </a:effectLst>
        <a:latin typeface="Arial" charset="0"/>
        <a:ea typeface="ＭＳ Ｐゴシック" charset="0"/>
        <a:cs typeface="ＭＳ Ｐゴシック" charset="0"/>
      </a:defRPr>
    </a:lvl1pPr>
    <a:lvl2pPr marL="457200" algn="ctr" rtl="0" eaLnBrk="0" fontAlgn="base" hangingPunct="0">
      <a:spcBef>
        <a:spcPct val="0"/>
      </a:spcBef>
      <a:spcAft>
        <a:spcPct val="0"/>
      </a:spcAft>
      <a:defRPr sz="2400" kern="1200">
        <a:solidFill>
          <a:srgbClr val="00DFCA"/>
        </a:solidFill>
        <a:effectLst>
          <a:outerShdw blurRad="38100" dist="38100" dir="2700000" algn="tl">
            <a:srgbClr val="000000">
              <a:alpha val="43137"/>
            </a:srgbClr>
          </a:outerShdw>
        </a:effectLst>
        <a:latin typeface="Arial" charset="0"/>
        <a:ea typeface="ＭＳ Ｐゴシック" charset="0"/>
        <a:cs typeface="ＭＳ Ｐゴシック" charset="0"/>
      </a:defRPr>
    </a:lvl2pPr>
    <a:lvl3pPr marL="914400" algn="ctr" rtl="0" eaLnBrk="0" fontAlgn="base" hangingPunct="0">
      <a:spcBef>
        <a:spcPct val="0"/>
      </a:spcBef>
      <a:spcAft>
        <a:spcPct val="0"/>
      </a:spcAft>
      <a:defRPr sz="2400" kern="1200">
        <a:solidFill>
          <a:srgbClr val="00DFCA"/>
        </a:solidFill>
        <a:effectLst>
          <a:outerShdw blurRad="38100" dist="38100" dir="2700000" algn="tl">
            <a:srgbClr val="000000">
              <a:alpha val="43137"/>
            </a:srgbClr>
          </a:outerShdw>
        </a:effectLst>
        <a:latin typeface="Arial" charset="0"/>
        <a:ea typeface="ＭＳ Ｐゴシック" charset="0"/>
        <a:cs typeface="ＭＳ Ｐゴシック" charset="0"/>
      </a:defRPr>
    </a:lvl3pPr>
    <a:lvl4pPr marL="1371600" algn="ctr" rtl="0" eaLnBrk="0" fontAlgn="base" hangingPunct="0">
      <a:spcBef>
        <a:spcPct val="0"/>
      </a:spcBef>
      <a:spcAft>
        <a:spcPct val="0"/>
      </a:spcAft>
      <a:defRPr sz="2400" kern="1200">
        <a:solidFill>
          <a:srgbClr val="00DFCA"/>
        </a:solidFill>
        <a:effectLst>
          <a:outerShdw blurRad="38100" dist="38100" dir="2700000" algn="tl">
            <a:srgbClr val="000000">
              <a:alpha val="43137"/>
            </a:srgbClr>
          </a:outerShdw>
        </a:effectLst>
        <a:latin typeface="Arial" charset="0"/>
        <a:ea typeface="ＭＳ Ｐゴシック" charset="0"/>
        <a:cs typeface="ＭＳ Ｐゴシック" charset="0"/>
      </a:defRPr>
    </a:lvl4pPr>
    <a:lvl5pPr marL="1828800" algn="ctr" rtl="0" eaLnBrk="0" fontAlgn="base" hangingPunct="0">
      <a:spcBef>
        <a:spcPct val="0"/>
      </a:spcBef>
      <a:spcAft>
        <a:spcPct val="0"/>
      </a:spcAft>
      <a:defRPr sz="2400" kern="1200">
        <a:solidFill>
          <a:srgbClr val="00DFCA"/>
        </a:solidFill>
        <a:effectLst>
          <a:outerShdw blurRad="38100" dist="38100" dir="2700000" algn="tl">
            <a:srgbClr val="000000">
              <a:alpha val="43137"/>
            </a:srgbClr>
          </a:outerShdw>
        </a:effectLst>
        <a:latin typeface="Arial" charset="0"/>
        <a:ea typeface="ＭＳ Ｐゴシック" charset="0"/>
        <a:cs typeface="ＭＳ Ｐゴシック" charset="0"/>
      </a:defRPr>
    </a:lvl5pPr>
    <a:lvl6pPr marL="2286000" algn="l" defTabSz="457200" rtl="0" eaLnBrk="1" latinLnBrk="0" hangingPunct="1">
      <a:defRPr sz="2400" kern="1200">
        <a:solidFill>
          <a:srgbClr val="00DFCA"/>
        </a:solidFill>
        <a:effectLst>
          <a:outerShdw blurRad="38100" dist="38100" dir="2700000" algn="tl">
            <a:srgbClr val="000000">
              <a:alpha val="43137"/>
            </a:srgbClr>
          </a:outerShdw>
        </a:effectLst>
        <a:latin typeface="Arial" charset="0"/>
        <a:ea typeface="ＭＳ Ｐゴシック" charset="0"/>
        <a:cs typeface="ＭＳ Ｐゴシック" charset="0"/>
      </a:defRPr>
    </a:lvl6pPr>
    <a:lvl7pPr marL="2743200" algn="l" defTabSz="457200" rtl="0" eaLnBrk="1" latinLnBrk="0" hangingPunct="1">
      <a:defRPr sz="2400" kern="1200">
        <a:solidFill>
          <a:srgbClr val="00DFCA"/>
        </a:solidFill>
        <a:effectLst>
          <a:outerShdw blurRad="38100" dist="38100" dir="2700000" algn="tl">
            <a:srgbClr val="000000">
              <a:alpha val="43137"/>
            </a:srgbClr>
          </a:outerShdw>
        </a:effectLst>
        <a:latin typeface="Arial" charset="0"/>
        <a:ea typeface="ＭＳ Ｐゴシック" charset="0"/>
        <a:cs typeface="ＭＳ Ｐゴシック" charset="0"/>
      </a:defRPr>
    </a:lvl7pPr>
    <a:lvl8pPr marL="3200400" algn="l" defTabSz="457200" rtl="0" eaLnBrk="1" latinLnBrk="0" hangingPunct="1">
      <a:defRPr sz="2400" kern="1200">
        <a:solidFill>
          <a:srgbClr val="00DFCA"/>
        </a:solidFill>
        <a:effectLst>
          <a:outerShdw blurRad="38100" dist="38100" dir="2700000" algn="tl">
            <a:srgbClr val="000000">
              <a:alpha val="43137"/>
            </a:srgbClr>
          </a:outerShdw>
        </a:effectLst>
        <a:latin typeface="Arial" charset="0"/>
        <a:ea typeface="ＭＳ Ｐゴシック" charset="0"/>
        <a:cs typeface="ＭＳ Ｐゴシック" charset="0"/>
      </a:defRPr>
    </a:lvl8pPr>
    <a:lvl9pPr marL="3657600" algn="l" defTabSz="457200" rtl="0" eaLnBrk="1" latinLnBrk="0" hangingPunct="1">
      <a:defRPr sz="2400" kern="1200">
        <a:solidFill>
          <a:srgbClr val="00DFCA"/>
        </a:solidFill>
        <a:effectLst>
          <a:outerShdw blurRad="38100" dist="38100" dir="2700000" algn="tl">
            <a:srgbClr val="000000">
              <a:alpha val="43137"/>
            </a:srgbClr>
          </a:outerShdw>
        </a:effectLst>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2278E"/>
    <a:srgbClr val="FF0000"/>
    <a:srgbClr val="040404"/>
    <a:srgbClr val="030303"/>
    <a:srgbClr val="B8001E"/>
    <a:srgbClr val="60CA8E"/>
    <a:srgbClr val="1A000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75" d="100"/>
          <a:sy n="75" d="100"/>
        </p:scale>
        <p:origin x="-448" y="-104"/>
      </p:cViewPr>
      <p:guideLst>
        <p:guide orient="horz" pos="4218"/>
        <p:guide pos="5150"/>
        <p:guide pos="551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2048"/>
    </p:cViewPr>
  </p:sorterViewPr>
  <p:notesViewPr>
    <p:cSldViewPr snapToGrid="0">
      <p:cViewPr varScale="1">
        <p:scale>
          <a:sx n="71" d="100"/>
          <a:sy n="71" d="100"/>
        </p:scale>
        <p:origin x="-296"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notesMaster" Target="notesMasters/notesMaster1.xml"/><Relationship Id="rId32" Type="http://schemas.openxmlformats.org/officeDocument/2006/relationships/handoutMaster" Target="handoutMasters/handoutMaster1.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400800" y="8750300"/>
            <a:ext cx="387350" cy="301625"/>
          </a:xfrm>
          <a:prstGeom prst="rect">
            <a:avLst/>
          </a:prstGeom>
          <a:noFill/>
          <a:ln w="12700">
            <a:noFill/>
            <a:miter lim="800000"/>
            <a:headEnd/>
            <a:tailEnd/>
          </a:ln>
          <a:effectLst/>
        </p:spPr>
        <p:txBody>
          <a:bodyPr wrap="none" lIns="90487" tIns="44450" rIns="90487" bIns="44450" anchor="ctr">
            <a:spAutoFit/>
          </a:bodyPr>
          <a:lstStyle/>
          <a:p>
            <a:pPr algn="r"/>
            <a:fld id="{1C85F7A2-5715-3240-974D-957549969A9E}" type="slidenum">
              <a:rPr lang="en-US" sz="1400">
                <a:solidFill>
                  <a:schemeClr val="tx1"/>
                </a:solidFill>
                <a:effectLst/>
                <a:latin typeface="Times" charset="0"/>
              </a:rPr>
              <a:pPr algn="r"/>
              <a:t>‹#›</a:t>
            </a:fld>
            <a:endParaRPr lang="en-US" sz="1400">
              <a:solidFill>
                <a:schemeClr val="tx1"/>
              </a:solidFill>
              <a:effectLst/>
              <a:latin typeface="Times" charset="0"/>
            </a:endParaRPr>
          </a:p>
        </p:txBody>
      </p:sp>
    </p:spTree>
    <p:extLst>
      <p:ext uri="{BB962C8B-B14F-4D97-AF65-F5344CB8AC3E}">
        <p14:creationId xmlns:p14="http://schemas.microsoft.com/office/powerpoint/2010/main" val="37429461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2" name="Rectangle 4"/>
          <p:cNvSpPr>
            <a:spLocks noChangeArrowheads="1"/>
          </p:cNvSpPr>
          <p:nvPr/>
        </p:nvSpPr>
        <p:spPr bwMode="auto">
          <a:xfrm>
            <a:off x="6400800" y="8750300"/>
            <a:ext cx="387350" cy="301625"/>
          </a:xfrm>
          <a:prstGeom prst="rect">
            <a:avLst/>
          </a:prstGeom>
          <a:noFill/>
          <a:ln w="12700">
            <a:noFill/>
            <a:miter lim="800000"/>
            <a:headEnd/>
            <a:tailEnd/>
          </a:ln>
          <a:effectLst/>
        </p:spPr>
        <p:txBody>
          <a:bodyPr wrap="none" lIns="90487" tIns="44450" rIns="90487" bIns="44450" anchor="ctr">
            <a:spAutoFit/>
          </a:bodyPr>
          <a:lstStyle/>
          <a:p>
            <a:pPr algn="r"/>
            <a:fld id="{53D0ED54-FF5A-8245-B906-1AEDA9C960D5}" type="slidenum">
              <a:rPr lang="en-US" sz="1400">
                <a:solidFill>
                  <a:schemeClr val="tx1"/>
                </a:solidFill>
                <a:effectLst/>
                <a:latin typeface="Times" charset="0"/>
              </a:rPr>
              <a:pPr algn="r"/>
              <a:t>‹#›</a:t>
            </a:fld>
            <a:endParaRPr lang="en-US" sz="1400">
              <a:solidFill>
                <a:schemeClr val="tx1"/>
              </a:solidFill>
              <a:effectLst/>
              <a:latin typeface="Times" charset="0"/>
            </a:endParaRPr>
          </a:p>
        </p:txBody>
      </p:sp>
    </p:spTree>
    <p:extLst>
      <p:ext uri="{BB962C8B-B14F-4D97-AF65-F5344CB8AC3E}">
        <p14:creationId xmlns:p14="http://schemas.microsoft.com/office/powerpoint/2010/main" val="9241954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2"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1EFFA09-A5D5-4F4C-BCAD-0490B9A1FFD5}" type="slidenum">
              <a:rPr lang="en-US" sz="1200"/>
              <a:pPr/>
              <a:t>1</a:t>
            </a:fld>
            <a:endParaRPr lang="en-US" sz="1200"/>
          </a:p>
        </p:txBody>
      </p:sp>
      <p:sp>
        <p:nvSpPr>
          <p:cNvPr id="33795" name="Rectangle 2"/>
          <p:cNvSpPr>
            <a:spLocks noGrp="1" noRot="1" noChangeAspect="1" noChangeArrowheads="1"/>
          </p:cNvSpPr>
          <p:nvPr>
            <p:ph type="sldImg"/>
          </p:nvPr>
        </p:nvSpPr>
        <p:spPr>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PLEASE PUT THE TITLE AND SUBTITLES INTO YOUR NATIONAL LANGUAGE AND LEAVE THE WEBSITE UNCHANGED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1150938" y="692150"/>
            <a:ext cx="4556125" cy="3416300"/>
          </a:xfrm>
          <a:ln/>
        </p:spPr>
      </p:sp>
      <p:sp>
        <p:nvSpPr>
          <p:cNvPr id="348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solidFill>
                  <a:srgbClr val="000000"/>
                </a:solidFill>
                <a:latin typeface="Times" charset="0"/>
              </a:rPr>
              <a:t>Based on the ten labeled Bible Files – with lots of visuals…lots of graphic assistance…we are now going to learn Scripture's basic chronology, its foundational story and time line. Keep in mind our main concern: learning only the most outstanding Biblical milestone events, along with some of the most well known Biblical characters. Many events and characters that you might expect to find will not be mentioned. But their places are reserved among those that are.  And all this done while learning a mental tool to keep it all in order.</a:t>
            </a:r>
          </a:p>
          <a:p>
            <a:r>
              <a:rPr lang="en-US" b="1">
                <a:solidFill>
                  <a:srgbClr val="000000"/>
                </a:solidFill>
                <a:latin typeface="Times" charset="0"/>
              </a:rPr>
              <a:t>		[blue </a:t>
            </a:r>
            <a:r>
              <a:rPr lang="ja-JP" altLang="en-US" b="1">
                <a:solidFill>
                  <a:srgbClr val="000000"/>
                </a:solidFill>
                <a:latin typeface="Times" charset="0"/>
              </a:rPr>
              <a:t>“</a:t>
            </a:r>
            <a:r>
              <a:rPr lang="en-US" b="1">
                <a:solidFill>
                  <a:srgbClr val="000000"/>
                </a:solidFill>
                <a:latin typeface="Times" charset="0"/>
              </a:rPr>
              <a:t>woven</a:t>
            </a:r>
            <a:r>
              <a:rPr lang="ja-JP" altLang="en-US" b="1">
                <a:solidFill>
                  <a:srgbClr val="000000"/>
                </a:solidFill>
                <a:latin typeface="Times" charset="0"/>
              </a:rPr>
              <a:t>”</a:t>
            </a:r>
            <a:r>
              <a:rPr lang="en-US" b="1">
                <a:solidFill>
                  <a:srgbClr val="000000"/>
                </a:solidFill>
                <a:latin typeface="Times" charset="0"/>
              </a:rPr>
              <a:t> fabric graphic is the last one]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1150938" y="692150"/>
            <a:ext cx="4556125" cy="3416300"/>
          </a:xfrm>
          <a:ln/>
        </p:spPr>
      </p:sp>
      <p:sp>
        <p:nvSpPr>
          <p:cNvPr id="368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solidFill>
                  <a:srgbClr val="000000"/>
                </a:solidFill>
                <a:latin typeface="Times" charset="0"/>
              </a:rPr>
              <a:t>Then as we move through The Quick Chronology -- based on THE BIBLE FILE -- you'll be able to tie in each part – </a:t>
            </a:r>
          </a:p>
          <a:p>
            <a:r>
              <a:rPr lang="en-US" b="1">
                <a:solidFill>
                  <a:srgbClr val="000000"/>
                </a:solidFill>
                <a:latin typeface="Times" charset="0"/>
              </a:rPr>
              <a:t>each event and character --with one of those ten key words now placed on ten mental BIBLE FILE folders — </a:t>
            </a:r>
          </a:p>
          <a:p>
            <a:r>
              <a:rPr lang="en-US" b="1">
                <a:solidFill>
                  <a:srgbClr val="000000"/>
                </a:solidFill>
                <a:latin typeface="Times" charset="0"/>
              </a:rPr>
              <a:t>in the chronological order you learned them.</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solidFill>
                  <a:srgbClr val="000000"/>
                </a:solidFill>
                <a:latin typeface="Times" charset="0"/>
              </a:rPr>
              <a:t>The first of which will be the CREATION file.  This is the beginning of your chronological thinking.</a:t>
            </a:r>
          </a:p>
        </p:txBody>
      </p:sp>
      <p:sp>
        <p:nvSpPr>
          <p:cNvPr id="38915" name="Rectangle 3"/>
          <p:cNvSpPr>
            <a:spLocks noGrp="1" noRot="1" noChangeAspect="1" noChangeArrowheads="1"/>
          </p:cNvSpPr>
          <p:nvPr>
            <p:ph type="sldImg"/>
          </p:nvPr>
        </p:nvSpPr>
        <p:spPr>
          <a:xfrm>
            <a:off x="1150938" y="692150"/>
            <a:ext cx="4556125" cy="3416300"/>
          </a:xfrm>
          <a:ln cap="flat"/>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1150938" y="692150"/>
            <a:ext cx="4556125" cy="3416300"/>
          </a:xfrm>
          <a:ln/>
        </p:spPr>
      </p:sp>
      <p:sp>
        <p:nvSpPr>
          <p:cNvPr id="409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solidFill>
                  <a:srgbClr val="000000"/>
                </a:solidFill>
                <a:latin typeface="Times" charset="0"/>
              </a:rPr>
              <a:t>If you have the worksheet from the student handbook entitled INDEXING THE BIBLE FILE – STUDY HELP NUMBER 4 -- </a:t>
            </a:r>
          </a:p>
          <a:p>
            <a:r>
              <a:rPr lang="en-US" b="1">
                <a:solidFill>
                  <a:srgbClr val="000000"/>
                </a:solidFill>
                <a:latin typeface="Times" charset="0"/>
              </a:rPr>
              <a:t>keep it handy as we work through the next section.  All the Bible Files are located there as you work through them. </a:t>
            </a:r>
          </a:p>
          <a:p>
            <a:r>
              <a:rPr lang="en-US" b="1">
                <a:solidFill>
                  <a:srgbClr val="000000"/>
                </a:solidFill>
                <a:latin typeface="Times" charset="0"/>
              </a:rPr>
              <a:t>It will help you to embed THE QUICK CHRONOLOGY mentally as we move forward…beginning with the CREATION file.</a:t>
            </a:r>
          </a:p>
          <a:p>
            <a:r>
              <a:rPr lang="en-US" b="1">
                <a:solidFill>
                  <a:srgbClr val="000000"/>
                </a:solidFill>
                <a:latin typeface="Times" charset="0"/>
              </a:rPr>
              <a:t>////	Now let's move on to expand The Bible Files, always filling them with more details, building on what has gone before,</a:t>
            </a:r>
          </a:p>
          <a:p>
            <a:r>
              <a:rPr lang="en-US" b="1">
                <a:solidFill>
                  <a:srgbClr val="000000"/>
                </a:solidFill>
                <a:latin typeface="Times" charset="0"/>
              </a:rPr>
              <a:t> while still maintaining that high, outline view of the overall story line of Scripture.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1150938" y="692150"/>
            <a:ext cx="4556125" cy="3416300"/>
          </a:xfrm>
          <a:ln/>
        </p:spPr>
      </p:sp>
      <p:sp>
        <p:nvSpPr>
          <p:cNvPr id="430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In the CREATION FILE, with great speed, we are swept through the first eleven chapters of the book of Genesis.  We see the universe in its broadest dimensions of time and space…and then…</a:t>
            </a:r>
          </a:p>
          <a:p>
            <a:r>
              <a:rPr lang="en-US" b="1">
                <a:latin typeface="Times" charset="0"/>
              </a:rPr>
              <a:t>////	We view the earliest events in the opening chapters through that telescope into Eternity Past... In both early Genesis here and Revelation later on we see a telescoped view of enormous spans of time.  [God breaks through eternity past by creating the earth.]</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1150938" y="692150"/>
            <a:ext cx="4556125" cy="3416300"/>
          </a:xfrm>
          <a:ln/>
        </p:spPr>
      </p:sp>
      <p:sp>
        <p:nvSpPr>
          <p:cNvPr id="450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Through this telescope into Eternity Past, the effect is quite similar to viewing mountain ranges from a great distance. </a:t>
            </a:r>
          </a:p>
          <a:p>
            <a:r>
              <a:rPr lang="en-US" b="1">
                <a:latin typeface="Times" charset="0"/>
              </a:rPr>
              <a:t>We can see the peaks lined up one after another into the far distance.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1150938" y="692150"/>
            <a:ext cx="4556125" cy="3416300"/>
          </a:xfrm>
          <a:ln/>
        </p:spPr>
      </p:sp>
      <p:sp>
        <p:nvSpPr>
          <p:cNvPr id="471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It is obvious that a great deal of land lies between the peaks.</a:t>
            </a:r>
          </a:p>
          <a:p>
            <a:r>
              <a:rPr lang="en-US" b="1">
                <a:latin typeface="Times" charset="0"/>
              </a:rPr>
              <a:t>////	But only when we get into the valleys between the peaks can we clearly see that the valleys are there…</a:t>
            </a:r>
          </a:p>
          <a:p>
            <a:r>
              <a:rPr lang="en-US" b="1">
                <a:latin typeface="Times" charset="0"/>
              </a:rPr>
              <a:t>and to estimate the distances that lie across the valleys between the mountain peaks.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1150938" y="692150"/>
            <a:ext cx="4556125" cy="3416300"/>
          </a:xfrm>
          <a:ln/>
        </p:spPr>
      </p:sp>
      <p:sp>
        <p:nvSpPr>
          <p:cNvPr id="491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So…as we enter the CREATION BIBLE FILE…at Genesis 1:1…</a:t>
            </a:r>
          </a:p>
          <a:p>
            <a:r>
              <a:rPr lang="en-US" b="1">
                <a:latin typeface="Times" charset="0"/>
              </a:rPr>
              <a:t>////	…we are </a:t>
            </a:r>
            <a:r>
              <a:rPr lang="ja-JP" altLang="en-US" b="1">
                <a:latin typeface="Times" charset="0"/>
              </a:rPr>
              <a:t>“</a:t>
            </a:r>
            <a:r>
              <a:rPr lang="en-US" b="1">
                <a:latin typeface="Times" charset="0"/>
              </a:rPr>
              <a:t>In the Beginning…</a:t>
            </a:r>
            <a:r>
              <a:rPr lang="ja-JP" altLang="en-US" b="1">
                <a:latin typeface="Times" charset="0"/>
              </a:rPr>
              <a:t>”</a:t>
            </a:r>
            <a:r>
              <a:rPr lang="en-US" b="1">
                <a:latin typeface="Times" charset="0"/>
              </a:rPr>
              <a:t> those three small words that ring up a curtain of unfathomable depth and meaning for the unfolding Plan of the Ages.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1150938" y="692150"/>
            <a:ext cx="4556125" cy="3416300"/>
          </a:xfrm>
          <a:ln/>
        </p:spPr>
      </p:sp>
      <p:sp>
        <p:nvSpPr>
          <p:cNvPr id="512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In the earliest phases of Genesis we are beamed backward as it were to a time before the world was.  Jesus Himself spoke of that time.  We know it to be so because He asked the Father – in John 17 -- to glorify him </a:t>
            </a:r>
            <a:r>
              <a:rPr lang="ja-JP" altLang="en-US" b="1">
                <a:latin typeface="Times" charset="0"/>
              </a:rPr>
              <a:t>“</a:t>
            </a:r>
            <a:r>
              <a:rPr lang="en-US" b="1">
                <a:latin typeface="Times" charset="0"/>
              </a:rPr>
              <a:t>with the glory which I had with you before the world was.</a:t>
            </a:r>
            <a:r>
              <a:rPr lang="ja-JP" altLang="en-US" b="1">
                <a:latin typeface="Times" charset="0"/>
              </a:rPr>
              <a:t>”</a:t>
            </a:r>
            <a:r>
              <a:rPr lang="en-US" b="1">
                <a:latin typeface="Times" charset="0"/>
              </a:rPr>
              <a:t>   [John 17:5]</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1150938" y="692150"/>
            <a:ext cx="4556125" cy="3416300"/>
          </a:xfrm>
          <a:ln/>
        </p:spPr>
      </p:sp>
      <p:sp>
        <p:nvSpPr>
          <p:cNvPr id="532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In the earliest phases of Genesis we are beamed backward as it were to a time before the world was.  Jesus Himself spoke of that time.  We know it to be so because He asked the Father – in John 17 -- to glorify him </a:t>
            </a:r>
            <a:r>
              <a:rPr lang="ja-JP" altLang="en-US" b="1">
                <a:latin typeface="Times" charset="0"/>
              </a:rPr>
              <a:t>“</a:t>
            </a:r>
            <a:r>
              <a:rPr lang="en-US" b="1">
                <a:latin typeface="Times" charset="0"/>
              </a:rPr>
              <a:t>with the glory which I had with you before the world was.</a:t>
            </a:r>
            <a:r>
              <a:rPr lang="ja-JP" altLang="en-US" b="1">
                <a:latin typeface="Times" charset="0"/>
              </a:rPr>
              <a:t>”</a:t>
            </a:r>
            <a:r>
              <a:rPr lang="en-US" b="1">
                <a:latin typeface="Times" charset="0"/>
              </a:rPr>
              <a:t>   [John 17:5]</a:t>
            </a:r>
          </a:p>
          <a:p>
            <a:r>
              <a:rPr lang="en-US" b="1">
                <a:latin typeface="Times" charset="0"/>
              </a:rPr>
              <a:t>[AUTO ADVANCE]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1150938" y="692150"/>
            <a:ext cx="4556125" cy="3416300"/>
          </a:xfrm>
          <a:ln/>
        </p:spPr>
      </p:sp>
      <p:sp>
        <p:nvSpPr>
          <p:cNvPr id="184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solidFill>
                  <a:srgbClr val="000000"/>
                </a:solidFill>
                <a:latin typeface="Times" charset="0"/>
              </a:rPr>
              <a:t>Part Three…and here we get to the heart of the matter…the very story core of Scripture.  We call it THE QUICK CHRONOLOGY.  This is the </a:t>
            </a:r>
            <a:r>
              <a:rPr lang="ja-JP" altLang="en-US" b="1">
                <a:solidFill>
                  <a:srgbClr val="000000"/>
                </a:solidFill>
                <a:latin typeface="Times" charset="0"/>
              </a:rPr>
              <a:t>‘</a:t>
            </a:r>
            <a:r>
              <a:rPr lang="en-US" b="1">
                <a:solidFill>
                  <a:srgbClr val="000000"/>
                </a:solidFill>
                <a:latin typeface="Times" charset="0"/>
              </a:rPr>
              <a:t>WHAT HAPPENED</a:t>
            </a:r>
            <a:r>
              <a:rPr lang="ja-JP" altLang="en-US" b="1">
                <a:solidFill>
                  <a:srgbClr val="000000"/>
                </a:solidFill>
                <a:latin typeface="Times" charset="0"/>
              </a:rPr>
              <a:t>”</a:t>
            </a:r>
            <a:r>
              <a:rPr lang="en-US" b="1">
                <a:solidFill>
                  <a:srgbClr val="000000"/>
                </a:solidFill>
                <a:latin typeface="Times" charset="0"/>
              </a:rPr>
              <a:t> of the great Biblical drama…in the briefest possible detail.</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1150938" y="692150"/>
            <a:ext cx="4556125" cy="3416300"/>
          </a:xfrm>
          <a:ln/>
        </p:spPr>
      </p:sp>
      <p:sp>
        <p:nvSpPr>
          <p:cNvPr id="552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In the earliest phases of Genesis we are beamed backward as it were to a time before the world was.  Jesus Himself spoke of that time.  We know it to be so because He asked the Father – in John 17 -- to glorify him </a:t>
            </a:r>
            <a:r>
              <a:rPr lang="ja-JP" altLang="en-US" b="1">
                <a:latin typeface="Times" charset="0"/>
              </a:rPr>
              <a:t>“</a:t>
            </a:r>
            <a:r>
              <a:rPr lang="en-US" b="1">
                <a:latin typeface="Times" charset="0"/>
              </a:rPr>
              <a:t>with the glory which I had with you before the world was.</a:t>
            </a:r>
            <a:r>
              <a:rPr lang="ja-JP" altLang="en-US" b="1">
                <a:latin typeface="Times" charset="0"/>
              </a:rPr>
              <a:t>”</a:t>
            </a:r>
            <a:r>
              <a:rPr lang="en-US" b="1">
                <a:latin typeface="Times" charset="0"/>
              </a:rPr>
              <a:t>   [John 17:5]</a:t>
            </a:r>
          </a:p>
          <a:p>
            <a:r>
              <a:rPr lang="en-US" b="1">
                <a:latin typeface="Times" charset="0"/>
              </a:rPr>
              <a:t>[AUTO ADVANCE]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1150938" y="692150"/>
            <a:ext cx="4556125" cy="3416300"/>
          </a:xfrm>
          <a:ln/>
        </p:spPr>
      </p:sp>
      <p:sp>
        <p:nvSpPr>
          <p:cNvPr id="573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In the earliest phases of Genesis we are beamed backward as it were to a time before the world was.  Jesus Himself spoke of that time.  We know it to be so because He asked the Father – in John 17 -- to glorify him </a:t>
            </a:r>
            <a:r>
              <a:rPr lang="ja-JP" altLang="en-US" b="1">
                <a:latin typeface="Times" charset="0"/>
              </a:rPr>
              <a:t>“</a:t>
            </a:r>
            <a:r>
              <a:rPr lang="en-US" b="1">
                <a:latin typeface="Times" charset="0"/>
              </a:rPr>
              <a:t>with the glory which I had with you before the world was.</a:t>
            </a:r>
            <a:r>
              <a:rPr lang="ja-JP" altLang="en-US" b="1">
                <a:latin typeface="Times" charset="0"/>
              </a:rPr>
              <a:t>”</a:t>
            </a:r>
            <a:r>
              <a:rPr lang="en-US" b="1">
                <a:latin typeface="Times" charset="0"/>
              </a:rPr>
              <a:t>   [John 17:5]</a:t>
            </a:r>
          </a:p>
          <a:p>
            <a:r>
              <a:rPr lang="en-US" b="1">
                <a:latin typeface="Times" charset="0"/>
              </a:rPr>
              <a:t>[AUTO ADVANCE]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xfrm>
            <a:off x="1150938" y="692150"/>
            <a:ext cx="4556125" cy="3416300"/>
          </a:xfrm>
          <a:ln/>
        </p:spPr>
      </p:sp>
      <p:sp>
        <p:nvSpPr>
          <p:cNvPr id="593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In the earliest phases of Genesis we are beamed backward as it were to a time before the world was.  Jesus Himself spoke of that time.  We know it to be so because He asked the Father – in John 17 -- to glorify him </a:t>
            </a:r>
            <a:r>
              <a:rPr lang="ja-JP" altLang="en-US" b="1">
                <a:latin typeface="Times" charset="0"/>
              </a:rPr>
              <a:t>“</a:t>
            </a:r>
            <a:r>
              <a:rPr lang="en-US" b="1">
                <a:latin typeface="Times" charset="0"/>
              </a:rPr>
              <a:t>with the glory which I had with you before the world was.</a:t>
            </a:r>
            <a:r>
              <a:rPr lang="ja-JP" altLang="en-US" b="1">
                <a:latin typeface="Times" charset="0"/>
              </a:rPr>
              <a:t>”</a:t>
            </a:r>
            <a:r>
              <a:rPr lang="en-US" b="1">
                <a:latin typeface="Times" charset="0"/>
              </a:rPr>
              <a:t>   [John 17:5]</a:t>
            </a:r>
          </a:p>
          <a:p>
            <a:r>
              <a:rPr lang="en-US" b="1">
                <a:latin typeface="Times" charset="0"/>
              </a:rPr>
              <a:t>[LAST SLIDE IN AUTO SEQUENCE]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xfrm>
            <a:off x="1150938" y="692150"/>
            <a:ext cx="4556125" cy="3416300"/>
          </a:xfrm>
          <a:ln/>
        </p:spPr>
      </p:sp>
      <p:sp>
        <p:nvSpPr>
          <p:cNvPr id="614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And…should men get overwhelmed by their own earthly pride of accomplishment and conceit on this planet; the Creator set them straight when he asked Job the simple question… </a:t>
            </a:r>
            <a:r>
              <a:rPr lang="ja-JP" altLang="en-US" b="1">
                <a:latin typeface="Times" charset="0"/>
              </a:rPr>
              <a:t>“</a:t>
            </a:r>
            <a:r>
              <a:rPr lang="en-US" b="1">
                <a:latin typeface="Times" charset="0"/>
              </a:rPr>
              <a:t>Where were you when I laid the earth</a:t>
            </a:r>
            <a:r>
              <a:rPr lang="ja-JP" altLang="en-US" b="1">
                <a:latin typeface="Times" charset="0"/>
              </a:rPr>
              <a:t>’</a:t>
            </a:r>
            <a:r>
              <a:rPr lang="en-US" b="1">
                <a:latin typeface="Times" charset="0"/>
              </a:rPr>
              <a:t>s foundations?</a:t>
            </a:r>
            <a:r>
              <a:rPr lang="ja-JP" altLang="en-US" b="1">
                <a:latin typeface="Times" charset="0"/>
              </a:rPr>
              <a:t>”</a:t>
            </a:r>
            <a:endParaRPr lang="en-US" b="1">
              <a:latin typeface="Times"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lvl="1"/>
            <a:r>
              <a:rPr lang="en-US" b="1">
                <a:latin typeface="Times" charset="0"/>
                <a:ea typeface="ＭＳ Ｐゴシック" charset="0"/>
              </a:rPr>
              <a:t>SO…As we open up the first file folder, CREATION, Genesis 1-11…the BIBLE FILE FOLDER image has spaces </a:t>
            </a:r>
          </a:p>
          <a:p>
            <a:r>
              <a:rPr lang="en-US" b="1">
                <a:latin typeface="Times" charset="0"/>
              </a:rPr>
              <a:t>////	….provided for seven items.  </a:t>
            </a:r>
          </a:p>
          <a:p>
            <a:r>
              <a:rPr lang="en-US" b="1">
                <a:latin typeface="Times" charset="0"/>
              </a:rPr>
              <a:t>////	All time prior to 2000 BC – call it pre-Abraham -- is included in the first eleven Genesis chapters. No one can possibly know the duration of time included there.  The entire story of CREATION and the course of the universe and this planet up through the development of the first known civilizations are contained in Genesis, chapters 1 through 11. But in spite of the brevity of those first eleven Genesis chapters, they are priceless words that teach us many important </a:t>
            </a:r>
            <a:r>
              <a:rPr lang="ja-JP" altLang="en-US" b="1">
                <a:latin typeface="Times" charset="0"/>
              </a:rPr>
              <a:t>“</a:t>
            </a:r>
            <a:r>
              <a:rPr lang="en-US" b="1">
                <a:latin typeface="Times" charset="0"/>
              </a:rPr>
              <a:t>first things.</a:t>
            </a:r>
            <a:r>
              <a:rPr lang="ja-JP" altLang="en-US" b="1">
                <a:latin typeface="Times" charset="0"/>
              </a:rPr>
              <a:t>”</a:t>
            </a:r>
            <a:r>
              <a:rPr lang="en-US" b="1">
                <a:latin typeface="Times" charset="0"/>
              </a:rPr>
              <a:t>  </a:t>
            </a:r>
          </a:p>
          <a:p>
            <a:r>
              <a:rPr lang="en-US" b="1">
                <a:latin typeface="Times" charset="0"/>
              </a:rPr>
              <a:t>Beginning now with A LIST OF FIRST THINGS… </a:t>
            </a:r>
          </a:p>
          <a:p>
            <a:r>
              <a:rPr lang="en-US" b="1">
                <a:latin typeface="Times" charset="0"/>
              </a:rPr>
              <a:t>////     The FIRST MAN and WOMAN </a:t>
            </a:r>
          </a:p>
          <a:p>
            <a:r>
              <a:rPr lang="en-US" b="1">
                <a:latin typeface="Times" charset="0"/>
              </a:rPr>
              <a:t>Man appears on earth in a perfect form and is placed in the sinless environment of God</a:t>
            </a:r>
            <a:r>
              <a:rPr lang="ja-JP" altLang="en-US" b="1">
                <a:latin typeface="Times" charset="0"/>
              </a:rPr>
              <a:t>’</a:t>
            </a:r>
            <a:r>
              <a:rPr lang="en-US" b="1">
                <a:latin typeface="Times" charset="0"/>
              </a:rPr>
              <a:t>s created perfection.</a:t>
            </a:r>
          </a:p>
          <a:p>
            <a:r>
              <a:rPr lang="en-US" b="1">
                <a:latin typeface="Times" charset="0"/>
              </a:rPr>
              <a:t>////	The FIRST SIN</a:t>
            </a:r>
          </a:p>
          <a:p>
            <a:r>
              <a:rPr lang="en-US" b="1">
                <a:latin typeface="Times" charset="0"/>
              </a:rPr>
              <a:t>Man is given a test of his gift of free will. He is tempted by Satan and falls from his created state of perfection into a sinful condition, having </a:t>
            </a:r>
            <a:r>
              <a:rPr lang="ja-JP" altLang="en-US" b="1">
                <a:latin typeface="Times" charset="0"/>
              </a:rPr>
              <a:t>“</a:t>
            </a:r>
            <a:r>
              <a:rPr lang="en-US" b="1">
                <a:latin typeface="Times" charset="0"/>
              </a:rPr>
              <a:t>missed the mark</a:t>
            </a:r>
            <a:r>
              <a:rPr lang="ja-JP" altLang="en-US" b="1">
                <a:latin typeface="Times" charset="0"/>
              </a:rPr>
              <a:t>”</a:t>
            </a:r>
            <a:r>
              <a:rPr lang="en-US" b="1">
                <a:latin typeface="Times" charset="0"/>
              </a:rPr>
              <a:t> for which he was created.  A distance or gulf is created between the Creator and his created!</a:t>
            </a:r>
          </a:p>
          <a:p>
            <a:r>
              <a:rPr lang="en-US" b="1">
                <a:latin typeface="Times" charset="0"/>
              </a:rPr>
              <a:t>////	The FIRST GOSPEL</a:t>
            </a:r>
          </a:p>
          <a:p>
            <a:r>
              <a:rPr lang="en-US" b="1">
                <a:latin typeface="Times" charset="0"/>
              </a:rPr>
              <a:t>The Creator provides the first announcement that He will send a Redeemer to provide for man a way back to that original state of created perfection, innocence and holiness.</a:t>
            </a:r>
          </a:p>
          <a:p>
            <a:r>
              <a:rPr lang="en-US" b="1">
                <a:latin typeface="Times" charset="0"/>
              </a:rPr>
              <a:t>////	It</a:t>
            </a:r>
            <a:r>
              <a:rPr lang="ja-JP" altLang="en-US" b="1">
                <a:latin typeface="Times" charset="0"/>
              </a:rPr>
              <a:t>’</a:t>
            </a:r>
            <a:r>
              <a:rPr lang="en-US" b="1">
                <a:latin typeface="Times" charset="0"/>
              </a:rPr>
              <a:t>s important to note Genesis 3:15: </a:t>
            </a:r>
            <a:r>
              <a:rPr lang="ja-JP" altLang="en-US" b="1">
                <a:latin typeface="Times" charset="0"/>
              </a:rPr>
              <a:t>“</a:t>
            </a:r>
            <a:r>
              <a:rPr lang="en-US" b="1">
                <a:latin typeface="Times" charset="0"/>
              </a:rPr>
              <a:t>…he will crush your head, and you will strike his heel.</a:t>
            </a:r>
            <a:r>
              <a:rPr lang="ja-JP" altLang="en-US" b="1">
                <a:latin typeface="Times" charset="0"/>
              </a:rPr>
              <a:t>”</a:t>
            </a:r>
            <a:r>
              <a:rPr lang="en-US" b="1">
                <a:latin typeface="Times" charset="0"/>
              </a:rPr>
              <a:t>  In a footnote in the NIV Study Bible is this statement: </a:t>
            </a:r>
            <a:r>
              <a:rPr lang="ja-JP" altLang="en-US" b="1">
                <a:latin typeface="Times" charset="0"/>
              </a:rPr>
              <a:t>“</a:t>
            </a:r>
            <a:r>
              <a:rPr lang="en-US" b="1">
                <a:latin typeface="Times" charset="0"/>
              </a:rPr>
              <a:t>The offspring of the woman would eventually crush the serpent</a:t>
            </a:r>
            <a:r>
              <a:rPr lang="ja-JP" altLang="en-US" b="1">
                <a:latin typeface="Times" charset="0"/>
              </a:rPr>
              <a:t>’</a:t>
            </a:r>
            <a:r>
              <a:rPr lang="en-US" b="1">
                <a:latin typeface="Times" charset="0"/>
              </a:rPr>
              <a:t>s head; a promise fulfilled in Christ</a:t>
            </a:r>
            <a:r>
              <a:rPr lang="ja-JP" altLang="en-US" b="1">
                <a:latin typeface="Times" charset="0"/>
              </a:rPr>
              <a:t>’</a:t>
            </a:r>
            <a:r>
              <a:rPr lang="en-US" b="1">
                <a:latin typeface="Times" charset="0"/>
              </a:rPr>
              <a:t>s victory over Satan…a victory in which all believers will share.</a:t>
            </a:r>
            <a:r>
              <a:rPr lang="ja-JP" altLang="en-US" b="1">
                <a:latin typeface="Times" charset="0"/>
              </a:rPr>
              <a:t>”</a:t>
            </a:r>
            <a:endParaRPr lang="en-US" b="1">
              <a:latin typeface="Times" charset="0"/>
            </a:endParaRPr>
          </a:p>
          <a:p>
            <a:r>
              <a:rPr lang="en-US" b="1">
                <a:latin typeface="Times" charset="0"/>
              </a:rPr>
              <a:t>////	 The FIRST FAMILY</a:t>
            </a:r>
          </a:p>
          <a:p>
            <a:r>
              <a:rPr lang="en-US" b="1">
                <a:latin typeface="Times" charset="0"/>
              </a:rPr>
              <a:t>Adam and Eve have children.  They provide the basis for future development of a race of men which must contend with satanic efforts to keep them from a restored relationship with the loving Father and Creator.</a:t>
            </a:r>
          </a:p>
          <a:p>
            <a:r>
              <a:rPr lang="en-US" b="1">
                <a:latin typeface="Times" charset="0"/>
              </a:rPr>
              <a:t>////	The FIRST MURDER</a:t>
            </a:r>
          </a:p>
          <a:p>
            <a:r>
              <a:rPr lang="en-US" b="1">
                <a:latin typeface="Times" charset="0"/>
              </a:rPr>
              <a:t>Sin is committed in its most abusive and abject form, man</a:t>
            </a:r>
            <a:r>
              <a:rPr lang="ja-JP" altLang="en-US" b="1">
                <a:latin typeface="Times" charset="0"/>
              </a:rPr>
              <a:t>’</a:t>
            </a:r>
            <a:r>
              <a:rPr lang="en-US" b="1">
                <a:latin typeface="Times" charset="0"/>
              </a:rPr>
              <a:t>s destruction of God</a:t>
            </a:r>
            <a:r>
              <a:rPr lang="ja-JP" altLang="en-US" b="1">
                <a:latin typeface="Times" charset="0"/>
              </a:rPr>
              <a:t>’</a:t>
            </a:r>
            <a:r>
              <a:rPr lang="en-US" b="1">
                <a:latin typeface="Times" charset="0"/>
              </a:rPr>
              <a:t>s ultimate gift, life itself.</a:t>
            </a:r>
          </a:p>
          <a:p>
            <a:r>
              <a:rPr lang="en-US" b="1">
                <a:latin typeface="Times" charset="0"/>
              </a:rPr>
              <a:t>And then we have two items of ancient history in those first eleven chapters.  These are contained in two programs of God</a:t>
            </a:r>
            <a:r>
              <a:rPr lang="ja-JP" altLang="en-US" b="1">
                <a:latin typeface="Times" charset="0"/>
              </a:rPr>
              <a:t>’</a:t>
            </a:r>
            <a:r>
              <a:rPr lang="en-US" b="1">
                <a:latin typeface="Times" charset="0"/>
              </a:rPr>
              <a:t>s action among men.</a:t>
            </a:r>
          </a:p>
          <a:p>
            <a:r>
              <a:rPr lang="en-US" b="1">
                <a:latin typeface="Times" charset="0"/>
              </a:rPr>
              <a:t>////	The GREAT FLOOD and RAINBOW</a:t>
            </a:r>
          </a:p>
          <a:p>
            <a:r>
              <a:rPr lang="en-US" b="1">
                <a:latin typeface="Times" charset="0"/>
              </a:rPr>
              <a:t>First program: God determines to wipe out His Creation turned desperately sinful…and to begin it again. All mankind perishes except eight people who, under the leadership of righteous Noah, remain true to the Father, Who provides His rainbow promise as the waters recede.  And then…  </a:t>
            </a:r>
          </a:p>
          <a:p>
            <a:r>
              <a:rPr lang="en-US" b="1">
                <a:latin typeface="Times" charset="0"/>
              </a:rPr>
              <a:t>////	The TOWER OF BABEL</a:t>
            </a:r>
          </a:p>
          <a:p>
            <a:r>
              <a:rPr lang="en-US" b="1">
                <a:latin typeface="Times" charset="0"/>
              </a:rPr>
              <a:t>Second program: Man attempts to climb to an elevation equal to God Himself. God intervenes with a confusion of earthly languages in order to disperse the races.</a:t>
            </a:r>
          </a:p>
        </p:txBody>
      </p:sp>
      <p:sp>
        <p:nvSpPr>
          <p:cNvPr id="63491" name="Rectangle 3"/>
          <p:cNvSpPr>
            <a:spLocks noGrp="1" noRot="1" noChangeAspect="1" noChangeArrowheads="1"/>
          </p:cNvSpPr>
          <p:nvPr>
            <p:ph type="sldImg"/>
          </p:nvPr>
        </p:nvSpPr>
        <p:spPr>
          <a:xfrm>
            <a:off x="1150938" y="692150"/>
            <a:ext cx="4556125" cy="3416300"/>
          </a:xfrm>
          <a:ln cap="flat"/>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xfrm>
            <a:off x="1150938" y="692150"/>
            <a:ext cx="4556125" cy="3416300"/>
          </a:xfrm>
          <a:ln/>
        </p:spPr>
      </p:sp>
      <p:sp>
        <p:nvSpPr>
          <p:cNvPr id="655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So, then, Genesis 1 to 11...In summary: the CREATION file is the story of God</a:t>
            </a:r>
            <a:r>
              <a:rPr lang="ja-JP" altLang="en-US" b="1">
                <a:latin typeface="Times" charset="0"/>
              </a:rPr>
              <a:t>’</a:t>
            </a:r>
            <a:r>
              <a:rPr lang="en-US" b="1">
                <a:latin typeface="Times" charset="0"/>
              </a:rPr>
              <a:t>s creation of Man and his subsequent fall. It contains the declaration of the Father</a:t>
            </a:r>
            <a:r>
              <a:rPr lang="ja-JP" altLang="en-US" b="1">
                <a:latin typeface="Times" charset="0"/>
              </a:rPr>
              <a:t>’</a:t>
            </a:r>
            <a:r>
              <a:rPr lang="en-US" b="1">
                <a:latin typeface="Times" charset="0"/>
              </a:rPr>
              <a:t>s eternal plan for Man</a:t>
            </a:r>
            <a:r>
              <a:rPr lang="ja-JP" altLang="en-US" b="1">
                <a:latin typeface="Times" charset="0"/>
              </a:rPr>
              <a:t>’</a:t>
            </a:r>
            <a:r>
              <a:rPr lang="en-US" b="1">
                <a:latin typeface="Times" charset="0"/>
              </a:rPr>
              <a:t>s return to that original sinless state of close and intimate relationship with Him. As John Walvoord has written: </a:t>
            </a:r>
            <a:r>
              <a:rPr lang="ja-JP" altLang="en-US" b="1">
                <a:latin typeface="Times" charset="0"/>
              </a:rPr>
              <a:t>“</a:t>
            </a:r>
            <a:r>
              <a:rPr lang="en-US" b="1">
                <a:latin typeface="Times" charset="0"/>
              </a:rPr>
              <a:t>The story of that return is the substance of the Bible story, the very core of the Gospel.</a:t>
            </a:r>
            <a:r>
              <a:rPr lang="ja-JP" altLang="en-US" b="1">
                <a:latin typeface="Times" charset="0"/>
              </a:rPr>
              <a:t>”</a:t>
            </a:r>
            <a:endParaRPr lang="en-US" b="1">
              <a:latin typeface="Times"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xfrm>
            <a:off x="1150938" y="692150"/>
            <a:ext cx="4556125" cy="3416300"/>
          </a:xfrm>
          <a:ln/>
        </p:spPr>
      </p:sp>
      <p:sp>
        <p:nvSpPr>
          <p:cNvPr id="675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The CREATION folder is now complete. Think of these first eleven chapters of Genesis as a record of titanic human events squeezed into a few pages --- presented in only limited words…but with spiritual impact and instruction beyond our comprehension!  The first Bible File folder is now complete.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 Bible</a:t>
            </a:r>
            <a:r>
              <a:rPr lang="is-IS" dirty="0" smtClean="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xfrm>
            <a:off x="1150938" y="692150"/>
            <a:ext cx="4556125" cy="3416300"/>
          </a:xfrm>
          <a:ln/>
        </p:spPr>
      </p:sp>
      <p:sp>
        <p:nvSpPr>
          <p:cNvPr id="696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solidFill>
                  <a:srgbClr val="000000"/>
                </a:solidFill>
                <a:latin typeface="Times" charset="0"/>
              </a:rPr>
              <a:t>First…a quick review…the 7 with a dash through the stem…</a:t>
            </a:r>
          </a:p>
          <a:p>
            <a:r>
              <a:rPr lang="en-US" b="1">
                <a:solidFill>
                  <a:srgbClr val="000000"/>
                </a:solidFill>
                <a:latin typeface="Times" charset="0"/>
              </a:rPr>
              <a:t>////	…surrounded by the C, the S, and the J.</a:t>
            </a:r>
          </a:p>
        </p:txBody>
      </p:sp>
      <p:sp>
        <p:nvSpPr>
          <p:cNvPr id="20483"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1150938" y="692150"/>
            <a:ext cx="4556125" cy="3416300"/>
          </a:xfrm>
          <a:ln/>
        </p:spPr>
      </p:sp>
      <p:sp>
        <p:nvSpPr>
          <p:cNvPr id="225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lvl="3"/>
            <a:r>
              <a:rPr lang="en-US" b="1">
                <a:latin typeface="Times" charset="0"/>
                <a:ea typeface="ＭＳ Ｐゴシック" charset="0"/>
              </a:rPr>
              <a:t>Just a reminder…the 7 in the upper left corner of the frame…almost always there as a mental help…</a:t>
            </a:r>
            <a:endParaRPr lang="en-US">
              <a:latin typeface="Times" charset="0"/>
              <a:ea typeface="ＭＳ Ｐゴシック" charset="0"/>
            </a:endParaRPr>
          </a:p>
          <a:p>
            <a:r>
              <a:rPr lang="en-US" b="1">
                <a:latin typeface="Times" charset="0"/>
              </a:rPr>
              <a:t>////	…the 7 breaks into the 4 and the 3.</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1150938" y="692150"/>
            <a:ext cx="4556125" cy="3416300"/>
          </a:xfrm>
          <a:ln/>
        </p:spPr>
      </p:sp>
      <p:sp>
        <p:nvSpPr>
          <p:cNvPr id="245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…which leads to  C  4  3  S  J…</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150938" y="692150"/>
            <a:ext cx="4556125" cy="3416300"/>
          </a:xfrm>
          <a:ln/>
        </p:spPr>
      </p:sp>
      <p:sp>
        <p:nvSpPr>
          <p:cNvPr id="266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solidFill>
                  <a:srgbClr val="000000"/>
                </a:solidFill>
                <a:latin typeface="Times" charset="0"/>
              </a:rPr>
              <a:t>….bringing us to the five ideas of</a:t>
            </a:r>
          </a:p>
          <a:p>
            <a:r>
              <a:rPr lang="en-US" b="1">
                <a:solidFill>
                  <a:srgbClr val="000000"/>
                </a:solidFill>
                <a:latin typeface="Times" charset="0"/>
              </a:rPr>
              <a:t>CREATION…4 PEOPLE…3 SOCIETIES…SILENCE…JESUS.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solidFill>
                  <a:srgbClr val="000000"/>
                </a:solidFill>
                <a:latin typeface="Times" charset="0"/>
              </a:rPr>
              <a:t>And finally…the ten file folders of THE BIBLE FILE.  </a:t>
            </a:r>
          </a:p>
          <a:p>
            <a:r>
              <a:rPr lang="en-US" b="1">
                <a:solidFill>
                  <a:srgbClr val="000000"/>
                </a:solidFill>
                <a:latin typeface="Times" charset="0"/>
              </a:rPr>
              <a:t>Say them with me: CREATION, ABRAHAM, JOSEPH, MOSES, JOSHUA, ANARCHY, ROYALTY, CAPTIVITY, SILENCE and JESUS.</a:t>
            </a:r>
          </a:p>
        </p:txBody>
      </p:sp>
      <p:sp>
        <p:nvSpPr>
          <p:cNvPr id="28675"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1150938" y="692150"/>
            <a:ext cx="4556125" cy="3416300"/>
          </a:xfrm>
          <a:ln/>
        </p:spPr>
      </p:sp>
      <p:sp>
        <p:nvSpPr>
          <p:cNvPr id="307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solidFill>
                  <a:srgbClr val="000000"/>
                </a:solidFill>
                <a:latin typeface="Times" charset="0"/>
              </a:rPr>
              <a:t>So now...with your own map of the Ancient Near East in your mind – THE STAGE OF THE ACTION -- and</a:t>
            </a:r>
          </a:p>
          <a:p>
            <a:r>
              <a:rPr lang="en-US" b="1">
                <a:solidFill>
                  <a:srgbClr val="000000"/>
                </a:solidFill>
                <a:latin typeface="Times" charset="0"/>
              </a:rPr>
              <a:t>////	THE BIBLE FILE FOLDERS outlined in their order...what's next?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xfrm>
            <a:off x="1150938" y="692150"/>
            <a:ext cx="4556125" cy="3416300"/>
          </a:xfrm>
          <a:ln/>
        </p:spPr>
      </p:sp>
      <p:sp>
        <p:nvSpPr>
          <p:cNvPr id="327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solidFill>
                  <a:srgbClr val="000000"/>
                </a:solidFill>
                <a:latin typeface="Times" charset="0"/>
              </a:rPr>
              <a:t>////	Remember, first, that we</a:t>
            </a:r>
            <a:r>
              <a:rPr lang="ja-JP" altLang="en-US" b="1">
                <a:solidFill>
                  <a:srgbClr val="000000"/>
                </a:solidFill>
                <a:latin typeface="Times" charset="0"/>
              </a:rPr>
              <a:t>’</a:t>
            </a:r>
            <a:r>
              <a:rPr lang="en-US" b="1">
                <a:solidFill>
                  <a:srgbClr val="000000"/>
                </a:solidFill>
                <a:latin typeface="Times" charset="0"/>
              </a:rPr>
              <a:t>re building a </a:t>
            </a:r>
            <a:r>
              <a:rPr lang="en-US" b="1" i="1">
                <a:solidFill>
                  <a:srgbClr val="000000"/>
                </a:solidFill>
                <a:latin typeface="Times" charset="0"/>
              </a:rPr>
              <a:t>mental map</a:t>
            </a:r>
            <a:r>
              <a:rPr lang="en-US" b="1">
                <a:solidFill>
                  <a:srgbClr val="000000"/>
                </a:solidFill>
                <a:latin typeface="Times" charset="0"/>
              </a:rPr>
              <a:t>. We use the ten Bible Files as basic building blocks for what eventually can become a very large intellectual or mental structure!  However, we are only building AN OUTLINE MAP of the Author's enormous literary work. </a:t>
            </a:r>
          </a:p>
          <a:p>
            <a:r>
              <a:rPr lang="en-US" b="1">
                <a:solidFill>
                  <a:srgbClr val="000000"/>
                </a:solidFill>
                <a:latin typeface="Times" charset="0"/>
              </a:rPr>
              <a:t>////	We</a:t>
            </a:r>
            <a:r>
              <a:rPr lang="ja-JP" altLang="en-US" b="1">
                <a:solidFill>
                  <a:srgbClr val="000000"/>
                </a:solidFill>
                <a:latin typeface="Times" charset="0"/>
              </a:rPr>
              <a:t>’</a:t>
            </a:r>
            <a:r>
              <a:rPr lang="en-US" b="1">
                <a:solidFill>
                  <a:srgbClr val="000000"/>
                </a:solidFill>
                <a:latin typeface="Times" charset="0"/>
              </a:rPr>
              <a:t>re learning no small details! </a:t>
            </a:r>
          </a:p>
          <a:p>
            <a:r>
              <a:rPr lang="en-US" b="1">
                <a:solidFill>
                  <a:srgbClr val="000000"/>
                </a:solidFill>
                <a:latin typeface="Times" charset="0"/>
              </a:rPr>
              <a:t>////	We will be dealing only with the big picture...</a:t>
            </a:r>
          </a:p>
          <a:p>
            <a:r>
              <a:rPr lang="en-US" b="1">
                <a:solidFill>
                  <a:srgbClr val="000000"/>
                </a:solidFill>
                <a:latin typeface="Times" charset="0"/>
              </a:rPr>
              <a:t>////	…only the Bible</a:t>
            </a:r>
            <a:r>
              <a:rPr lang="ja-JP" altLang="en-US" b="1">
                <a:solidFill>
                  <a:srgbClr val="000000"/>
                </a:solidFill>
                <a:latin typeface="Times" charset="0"/>
              </a:rPr>
              <a:t>’</a:t>
            </a:r>
            <a:r>
              <a:rPr lang="en-US" b="1">
                <a:solidFill>
                  <a:srgbClr val="000000"/>
                </a:solidFill>
                <a:latin typeface="Times" charset="0"/>
              </a:rPr>
              <a:t>s general outline.   And that</a:t>
            </a:r>
            <a:r>
              <a:rPr lang="ja-JP" altLang="en-US" b="1">
                <a:solidFill>
                  <a:srgbClr val="000000"/>
                </a:solidFill>
                <a:latin typeface="Times" charset="0"/>
              </a:rPr>
              <a:t>’</a:t>
            </a:r>
            <a:r>
              <a:rPr lang="en-US" b="1">
                <a:solidFill>
                  <a:srgbClr val="000000"/>
                </a:solidFill>
                <a:latin typeface="Times" charset="0"/>
              </a:rPr>
              <a:t>s the great value of THE BIBLE…BASICALLY.  </a:t>
            </a:r>
          </a:p>
          <a:p>
            <a:r>
              <a:rPr lang="en-US" b="1">
                <a:solidFill>
                  <a:srgbClr val="000000"/>
                </a:solidFill>
                <a:latin typeface="Times" charset="0"/>
              </a:rPr>
              <a:t>You</a:t>
            </a:r>
            <a:r>
              <a:rPr lang="ja-JP" altLang="en-US" b="1">
                <a:solidFill>
                  <a:srgbClr val="000000"/>
                </a:solidFill>
                <a:latin typeface="Times" charset="0"/>
              </a:rPr>
              <a:t>’</a:t>
            </a:r>
            <a:r>
              <a:rPr lang="en-US" b="1">
                <a:solidFill>
                  <a:srgbClr val="000000"/>
                </a:solidFill>
                <a:latin typeface="Times" charset="0"/>
              </a:rPr>
              <a:t>ll finally begin learning generally WHAT is WHERE in God</a:t>
            </a:r>
            <a:r>
              <a:rPr lang="ja-JP" altLang="en-US" b="1">
                <a:solidFill>
                  <a:srgbClr val="000000"/>
                </a:solidFill>
                <a:latin typeface="Times" charset="0"/>
              </a:rPr>
              <a:t>’</a:t>
            </a:r>
            <a:r>
              <a:rPr lang="en-US" b="1">
                <a:solidFill>
                  <a:srgbClr val="000000"/>
                </a:solidFill>
                <a:latin typeface="Times" charset="0"/>
              </a:rPr>
              <a:t>s great love letter to His Creation.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91001689"/>
      </p:ext>
    </p:extLst>
  </p:cSld>
  <p:clrMapOvr>
    <a:masterClrMapping/>
  </p:clrMapOvr>
  <p:transition xmlns:p14="http://schemas.microsoft.com/office/powerpoint/2010/mai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4648896"/>
      </p:ext>
    </p:extLst>
  </p:cSld>
  <p:clrMapOvr>
    <a:masterClrMapping/>
  </p:clrMapOvr>
  <p:transition xmlns:p14="http://schemas.microsoft.com/office/powerpoint/2010/mai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9148430"/>
      </p:ext>
    </p:extLst>
  </p:cSld>
  <p:clrMapOvr>
    <a:masterClrMapping/>
  </p:clrMapOvr>
  <p:transition xmlns:p14="http://schemas.microsoft.com/office/powerpoint/2010/mai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127873285"/>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72570301"/>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01939827"/>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601886970"/>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063019438"/>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099262354"/>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672862009"/>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115608307"/>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1168731"/>
      </p:ext>
    </p:extLst>
  </p:cSld>
  <p:clrMapOvr>
    <a:masterClrMapping/>
  </p:clrMapOvr>
  <p:transition xmlns:p14="http://schemas.microsoft.com/office/powerpoint/2010/main">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817747482"/>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989094372"/>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637816818"/>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48544522"/>
      </p:ext>
    </p:extLst>
  </p:cSld>
  <p:clrMapOvr>
    <a:masterClrMapping/>
  </p:clrMapOvr>
  <p:transition xmlns:p14="http://schemas.microsoft.com/office/powerpoint/2010/mai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6869326"/>
      </p:ext>
    </p:extLst>
  </p:cSld>
  <p:clrMapOvr>
    <a:masterClrMapping/>
  </p:clrMapOvr>
  <p:transition xmlns:p14="http://schemas.microsoft.com/office/powerpoint/2010/mai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7038150"/>
      </p:ext>
    </p:extLst>
  </p:cSld>
  <p:clrMapOvr>
    <a:masterClrMapping/>
  </p:clrMapOvr>
  <p:transition xmlns:p14="http://schemas.microsoft.com/office/powerpoint/2010/mai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2554790505"/>
      </p:ext>
    </p:extLst>
  </p:cSld>
  <p:clrMapOvr>
    <a:masterClrMapping/>
  </p:clrMapOvr>
  <p:transition xmlns:p14="http://schemas.microsoft.com/office/powerpoint/2010/mai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9523064"/>
      </p:ext>
    </p:extLst>
  </p:cSld>
  <p:clrMapOvr>
    <a:masterClrMapping/>
  </p:clrMapOvr>
  <p:transition xmlns:p14="http://schemas.microsoft.com/office/powerpoint/2010/mai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00030893"/>
      </p:ext>
    </p:extLst>
  </p:cSld>
  <p:clrMapOvr>
    <a:masterClrMapping/>
  </p:clrMapOvr>
  <p:transition xmlns:p14="http://schemas.microsoft.com/office/powerpoint/2010/mai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3832661"/>
      </p:ext>
    </p:extLst>
  </p:cSld>
  <p:clrMapOvr>
    <a:masterClrMapping/>
  </p:clrMapOvr>
  <p:transition xmlns:p14="http://schemas.microsoft.com/office/powerpoint/2010/main">
    <p:dissolv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latin typeface="Arial" pitchFamily="-112" charset="0"/>
                <a:ea typeface="+mn-ea"/>
                <a:cs typeface="+mn-cs"/>
              </a:endParaRPr>
            </a:p>
          </p:txBody>
        </p:sp>
        <p:grpSp>
          <p:nvGrpSpPr>
            <p:cNvPr id="1030"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Arial" pitchFamily="-112" charset="0"/>
                  <a:ea typeface="+mn-ea"/>
                  <a:cs typeface="+mn-cs"/>
                </a:endParaRPr>
              </a:p>
            </p:txBody>
          </p:sp>
          <p:sp>
            <p:nvSpPr>
              <p:cNvPr id="1028" name="Freeform 4"/>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1029" name="Freeform 5"/>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3" name="Freeform 6"/>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 name="Freeform 7"/>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1032" name="Freeform 8"/>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1033" name="Freeform 9"/>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1034" name="Freeform 10"/>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1035" name="Freeform 11"/>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1036" name="Freeform 12"/>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1037" name="Freeform 13"/>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1038" name="Freeform 14"/>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1039" name="Freeform 15"/>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1040" name="Freeform 16"/>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1041" name="Freeform 17"/>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1042" name="Freeform 18"/>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1043" name="Freeform 19"/>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1044" name="Freeform 20"/>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1045" name="Freeform 21"/>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1046" name="Freeform 22"/>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1047" name="Freeform 23"/>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1048" name="Freeform 24"/>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1049" name="Freeform 25"/>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grpSp>
        <p:grpSp>
          <p:nvGrpSpPr>
            <p:cNvPr id="1031"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latin typeface="Arial" pitchFamily="-112" charset="0"/>
                  <a:ea typeface="+mn-ea"/>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latin typeface="Arial" pitchFamily="-112" charset="0"/>
                  <a:ea typeface="+mn-ea"/>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latin typeface="Arial" pitchFamily="-112" charset="0"/>
                  <a:ea typeface="+mn-ea"/>
                  <a:cs typeface="+mn-cs"/>
                </a:endParaRPr>
              </a:p>
            </p:txBody>
          </p:sp>
        </p:grpSp>
      </p:grpSp>
      <p:sp>
        <p:nvSpPr>
          <p:cNvPr id="1064" name="Text Box 40"/>
          <p:cNvSpPr txBox="1">
            <a:spLocks noChangeArrowheads="1"/>
          </p:cNvSpPr>
          <p:nvPr userDrawn="1"/>
        </p:nvSpPr>
        <p:spPr bwMode="auto">
          <a:xfrm>
            <a:off x="449263" y="6537325"/>
            <a:ext cx="976312" cy="244475"/>
          </a:xfrm>
          <a:prstGeom prst="rect">
            <a:avLst/>
          </a:prstGeom>
          <a:noFill/>
          <a:ln w="12700">
            <a:noFill/>
            <a:miter lim="800000"/>
            <a:headEnd/>
            <a:tailEnd/>
          </a:ln>
          <a:effectLst/>
        </p:spPr>
        <p:txBody>
          <a:bodyPr wrap="none" anchor="ctr">
            <a:spAutoFit/>
          </a:bodyPr>
          <a:lstStyle/>
          <a:p>
            <a:pPr>
              <a:spcBef>
                <a:spcPct val="50000"/>
              </a:spcBef>
              <a:defRPr/>
            </a:pPr>
            <a:r>
              <a:rPr lang="en-US" sz="900" b="1">
                <a:solidFill>
                  <a:srgbClr val="FFFFFF"/>
                </a:solidFill>
                <a:effectLst/>
                <a:latin typeface="Arial" pitchFamily="-112" charset="0"/>
                <a:ea typeface="+mn-ea"/>
                <a:cs typeface="+mn-cs"/>
              </a:rPr>
              <a:t>© </a:t>
            </a:r>
            <a:r>
              <a:rPr lang="en-US" sz="1000" b="1">
                <a:solidFill>
                  <a:srgbClr val="FFFFFF"/>
                </a:solidFill>
                <a:effectLst/>
                <a:latin typeface="Arial" pitchFamily="-112" charset="0"/>
                <a:ea typeface="+mn-ea"/>
                <a:cs typeface="+mn-cs"/>
              </a:rPr>
              <a:t>2006</a:t>
            </a:r>
            <a:r>
              <a:rPr lang="en-US" sz="900" b="1">
                <a:solidFill>
                  <a:srgbClr val="FFFFFF"/>
                </a:solidFill>
                <a:effectLst/>
                <a:latin typeface="Arial" pitchFamily="-112" charset="0"/>
                <a:ea typeface="+mn-ea"/>
                <a:cs typeface="+mn-cs"/>
              </a:rPr>
              <a:t> TBBMI</a:t>
            </a:r>
          </a:p>
        </p:txBody>
      </p:sp>
      <p:sp>
        <p:nvSpPr>
          <p:cNvPr id="1065" name="Rectangle 41"/>
          <p:cNvSpPr>
            <a:spLocks noChangeArrowheads="1"/>
          </p:cNvSpPr>
          <p:nvPr userDrawn="1"/>
        </p:nvSpPr>
        <p:spPr bwMode="auto">
          <a:xfrm>
            <a:off x="7513638" y="6526213"/>
            <a:ext cx="808037"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latin typeface="Comic Sans MS" charset="0"/>
              </a:rPr>
              <a:t>9.65.03a.</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dissolv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a:solidFill>
                  <a:srgbClr val="FFFFFF"/>
                </a:solidFill>
                <a:effectLst/>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eaLnBrk="1" hangingPunct="1">
                <a:defRPr/>
              </a:pPr>
              <a:endParaRPr lang="en-US">
                <a:solidFill>
                  <a:srgbClr val="FFFFFF"/>
                </a:solidFill>
                <a:effectLst/>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a:solidFill>
                  <a:srgbClr val="FFFFFF"/>
                </a:solidFill>
                <a:effectLst/>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a:solidFill>
                  <a:srgbClr val="FFFFFF"/>
                </a:solidFill>
                <a:effectLst/>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hangingPunct="1"/>
              <a:endParaRPr lang="en-US">
                <a:solidFill>
                  <a:srgbClr val="FFFFFF"/>
                </a:solidFill>
                <a:effectLst/>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hangingPunct="1"/>
              <a:endParaRPr lang="en-US">
                <a:solidFill>
                  <a:srgbClr val="FFFFFF"/>
                </a:solidFill>
                <a:effectLst/>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hangingPunct="1"/>
              <a:endParaRPr lang="en-US">
                <a:solidFill>
                  <a:srgbClr val="FFFFFF"/>
                </a:solidFill>
                <a:effectLst/>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gn="l"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286742833"/>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1" Type="http://schemas.openxmlformats.org/officeDocument/2006/relationships/image" Target="../media/image14.wmf"/><Relationship Id="rId12" Type="http://schemas.openxmlformats.org/officeDocument/2006/relationships/image" Target="../media/image15.wmf"/><Relationship Id="rId13" Type="http://schemas.openxmlformats.org/officeDocument/2006/relationships/image" Target="../media/image16.wmf"/><Relationship Id="rId14" Type="http://schemas.openxmlformats.org/officeDocument/2006/relationships/image" Target="../media/image17.png"/><Relationship Id="rId15" Type="http://schemas.openxmlformats.org/officeDocument/2006/relationships/image" Target="../media/image18.wmf"/><Relationship Id="rId1" Type="http://schemas.openxmlformats.org/officeDocument/2006/relationships/tags" Target="../tags/tag1.xml"/><Relationship Id="rId2" Type="http://schemas.openxmlformats.org/officeDocument/2006/relationships/slideLayout" Target="../slideLayouts/slideLayout1.xml"/><Relationship Id="rId3" Type="http://schemas.openxmlformats.org/officeDocument/2006/relationships/notesSlide" Target="../notesSlides/notesSlide10.xml"/><Relationship Id="rId4" Type="http://schemas.openxmlformats.org/officeDocument/2006/relationships/image" Target="../media/image7.jpeg"/><Relationship Id="rId5" Type="http://schemas.openxmlformats.org/officeDocument/2006/relationships/image" Target="../media/image8.wmf"/><Relationship Id="rId6" Type="http://schemas.openxmlformats.org/officeDocument/2006/relationships/image" Target="../media/image9.wmf"/><Relationship Id="rId7" Type="http://schemas.openxmlformats.org/officeDocument/2006/relationships/image" Target="../media/image10.wmf"/><Relationship Id="rId8" Type="http://schemas.openxmlformats.org/officeDocument/2006/relationships/image" Target="../media/image11.wmf"/><Relationship Id="rId9" Type="http://schemas.openxmlformats.org/officeDocument/2006/relationships/image" Target="../media/image12.wmf"/><Relationship Id="rId10" Type="http://schemas.openxmlformats.org/officeDocument/2006/relationships/image" Target="../media/image13.wmf"/></Relationships>
</file>

<file path=ppt/slides/_rels/slide11.xml.rels><?xml version="1.0" encoding="UTF-8" standalone="yes"?>
<Relationships xmlns="http://schemas.openxmlformats.org/package/2006/relationships"><Relationship Id="rId11" Type="http://schemas.openxmlformats.org/officeDocument/2006/relationships/image" Target="../media/image14.wmf"/><Relationship Id="rId12" Type="http://schemas.openxmlformats.org/officeDocument/2006/relationships/image" Target="../media/image15.wmf"/><Relationship Id="rId13" Type="http://schemas.openxmlformats.org/officeDocument/2006/relationships/image" Target="../media/image16.wmf"/><Relationship Id="rId14" Type="http://schemas.openxmlformats.org/officeDocument/2006/relationships/image" Target="../media/image17.png"/><Relationship Id="rId15" Type="http://schemas.openxmlformats.org/officeDocument/2006/relationships/image" Target="../media/image18.wmf"/><Relationship Id="rId1" Type="http://schemas.openxmlformats.org/officeDocument/2006/relationships/tags" Target="../tags/tag2.xml"/><Relationship Id="rId2" Type="http://schemas.openxmlformats.org/officeDocument/2006/relationships/slideLayout" Target="../slideLayouts/slideLayout1.xml"/><Relationship Id="rId3" Type="http://schemas.openxmlformats.org/officeDocument/2006/relationships/notesSlide" Target="../notesSlides/notesSlide11.xml"/><Relationship Id="rId4" Type="http://schemas.openxmlformats.org/officeDocument/2006/relationships/image" Target="../media/image7.jpeg"/><Relationship Id="rId5" Type="http://schemas.openxmlformats.org/officeDocument/2006/relationships/image" Target="../media/image8.wmf"/><Relationship Id="rId6" Type="http://schemas.openxmlformats.org/officeDocument/2006/relationships/image" Target="../media/image9.wmf"/><Relationship Id="rId7" Type="http://schemas.openxmlformats.org/officeDocument/2006/relationships/image" Target="../media/image10.wmf"/><Relationship Id="rId8" Type="http://schemas.openxmlformats.org/officeDocument/2006/relationships/image" Target="../media/image11.wmf"/><Relationship Id="rId9" Type="http://schemas.openxmlformats.org/officeDocument/2006/relationships/image" Target="../media/image12.wmf"/><Relationship Id="rId10" Type="http://schemas.openxmlformats.org/officeDocument/2006/relationships/image" Target="../media/image13.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wmf"/></Relationships>
</file>

<file path=ppt/slides/_rels/slide13.xml.rels><?xml version="1.0" encoding="UTF-8" standalone="yes"?>
<Relationships xmlns="http://schemas.openxmlformats.org/package/2006/relationships"><Relationship Id="rId3" Type="http://schemas.openxmlformats.org/officeDocument/2006/relationships/image" Target="../media/image5.wmf"/><Relationship Id="rId4" Type="http://schemas.openxmlformats.org/officeDocument/2006/relationships/image" Target="../media/image19.wmf"/><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1.w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23.jpeg"/><Relationship Id="rId5" Type="http://schemas.openxmlformats.org/officeDocument/2006/relationships/oleObject" Target="../embeddings/oleObject1.bin"/><Relationship Id="rId6" Type="http://schemas.openxmlformats.org/officeDocument/2006/relationships/image" Target="../media/image22.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4.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4.w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4.w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4.wmf"/></Relationships>
</file>

<file path=ppt/slides/_rels/slide26.xml.rels><?xml version="1.0" encoding="UTF-8" standalone="yes"?>
<Relationships xmlns="http://schemas.openxmlformats.org/package/2006/relationships"><Relationship Id="rId3" Type="http://schemas.openxmlformats.org/officeDocument/2006/relationships/image" Target="../media/image30.wmf"/><Relationship Id="rId4" Type="http://schemas.openxmlformats.org/officeDocument/2006/relationships/image" Target="../media/image31.wmf"/><Relationship Id="rId5" Type="http://schemas.openxmlformats.org/officeDocument/2006/relationships/image" Target="../media/image32.jpeg"/><Relationship Id="rId6" Type="http://schemas.openxmlformats.org/officeDocument/2006/relationships/image" Target="../media/image33.wmf"/><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w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3"/>
          <p:cNvSpPr>
            <a:spLocks noGrp="1" noChangeArrowheads="1"/>
          </p:cNvSpPr>
          <p:nvPr>
            <p:ph type="ctrTitle"/>
          </p:nvPr>
        </p:nvSpPr>
        <p:spPr>
          <a:xfrm>
            <a:off x="381000" y="0"/>
            <a:ext cx="7772400" cy="838200"/>
          </a:xfrm>
          <a:noFill/>
        </p:spPr>
        <p:txBody>
          <a:bodyPr/>
          <a:lstStyle/>
          <a:p>
            <a:pPr algn="l" eaLnBrk="1" hangingPunct="1"/>
            <a:r>
              <a:rPr lang="en-US" sz="3600">
                <a:solidFill>
                  <a:srgbClr val="FFFF00"/>
                </a:solidFill>
                <a:latin typeface="Arial" charset="0"/>
                <a:ea typeface="ＭＳ Ｐゴシック" charset="0"/>
                <a:cs typeface="ＭＳ Ｐゴシック" charset="0"/>
              </a:rPr>
              <a:t>Chin</a:t>
            </a:r>
          </a:p>
        </p:txBody>
      </p:sp>
      <p:grpSp>
        <p:nvGrpSpPr>
          <p:cNvPr id="32772" name="Group 4"/>
          <p:cNvGrpSpPr>
            <a:grpSpLocks/>
          </p:cNvGrpSpPr>
          <p:nvPr/>
        </p:nvGrpSpPr>
        <p:grpSpPr bwMode="auto">
          <a:xfrm>
            <a:off x="76200" y="5435600"/>
            <a:ext cx="8596313" cy="1346200"/>
            <a:chOff x="48" y="3424"/>
            <a:chExt cx="5415" cy="848"/>
          </a:xfrm>
        </p:grpSpPr>
        <p:sp>
          <p:nvSpPr>
            <p:cNvPr id="161797"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DDDDDD"/>
                  </a:outerShdw>
                </a:effectLst>
                <a:latin typeface="Times New Roman" charset="0"/>
                <a:ea typeface="굴림" charset="-127"/>
                <a:cs typeface="굴림" charset="-127"/>
              </a:endParaRPr>
            </a:p>
          </p:txBody>
        </p:sp>
        <p:sp>
          <p:nvSpPr>
            <p:cNvPr id="161798"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61799"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dirty="0" smtClean="0">
                  <a:solidFill>
                    <a:srgbClr val="FFFB0C"/>
                  </a:solidFill>
                  <a:latin typeface="Helvetica" charset="0"/>
                  <a:ea typeface="굴림" charset="-127"/>
                  <a:cs typeface="굴림" charset="-127"/>
                </a:rPr>
                <a:t>www.biblebasically.org</a:t>
              </a:r>
              <a:endParaRPr lang="en-US" altLang="ko-KR" sz="2000" dirty="0">
                <a:solidFill>
                  <a:srgbClr val="FFFB0C"/>
                </a:solidFill>
                <a:latin typeface="Helvetica" charset="0"/>
                <a:ea typeface="굴림" charset="-127"/>
                <a:cs typeface="굴림" charset="-127"/>
              </a:endParaRPr>
            </a:p>
          </p:txBody>
        </p:sp>
      </p:grpSp>
      <p:sp>
        <p:nvSpPr>
          <p:cNvPr id="32773"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32774"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32775" name="Text Box 10"/>
          <p:cNvSpPr txBox="1">
            <a:spLocks noChangeArrowheads="1"/>
          </p:cNvSpPr>
          <p:nvPr/>
        </p:nvSpPr>
        <p:spPr bwMode="auto">
          <a:xfrm>
            <a:off x="8085790" y="6526927"/>
            <a:ext cx="3273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dirty="0" smtClean="0">
                <a:solidFill>
                  <a:srgbClr val="FFFFFF"/>
                </a:solidFill>
                <a:ea typeface="굴림" charset="0"/>
                <a:cs typeface="굴림" charset="0"/>
              </a:rPr>
              <a:t>01</a:t>
            </a:r>
            <a:endParaRPr lang="en-US" altLang="ko-KR" sz="1000" b="1" dirty="0">
              <a:solidFill>
                <a:srgbClr val="FFFFFF"/>
              </a:solidFill>
              <a:ea typeface="굴림" charset="0"/>
              <a:cs typeface="굴림" charset="0"/>
            </a:endParaRPr>
          </a:p>
        </p:txBody>
      </p:sp>
      <p:sp>
        <p:nvSpPr>
          <p:cNvPr id="32776" name="WordArt 11"/>
          <p:cNvSpPr>
            <a:spLocks noChangeArrowheads="1" noChangeShapeType="1" noTextEdit="1"/>
          </p:cNvSpPr>
          <p:nvPr/>
        </p:nvSpPr>
        <p:spPr bwMode="auto">
          <a:xfrm>
            <a:off x="685800" y="1600200"/>
            <a:ext cx="8077200" cy="3048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algn="ctr"/>
            <a:r>
              <a:rPr lang="en-US" sz="3600" kern="10" dirty="0">
                <a:solidFill>
                  <a:srgbClr val="FFFF00"/>
                </a:solidFill>
                <a:effectLst>
                  <a:outerShdw blurRad="63500" dist="35921" dir="2700000" algn="ctr" rotWithShape="0">
                    <a:srgbClr val="000000"/>
                  </a:outerShdw>
                </a:effectLst>
                <a:latin typeface="Impact"/>
                <a:ea typeface="Impact"/>
                <a:cs typeface="Impact"/>
              </a:rPr>
              <a:t>Lai </a:t>
            </a:r>
            <a:r>
              <a:rPr lang="en-US" sz="3600" kern="10" dirty="0" err="1">
                <a:solidFill>
                  <a:srgbClr val="FFFF00"/>
                </a:solidFill>
                <a:effectLst>
                  <a:outerShdw blurRad="63500" dist="35921" dir="2700000" algn="ctr" rotWithShape="0">
                    <a:srgbClr val="000000"/>
                  </a:outerShdw>
                </a:effectLst>
                <a:latin typeface="Impact"/>
                <a:ea typeface="Impact"/>
                <a:cs typeface="Impact"/>
              </a:rPr>
              <a:t>Siangtho</a:t>
            </a:r>
            <a:r>
              <a:rPr lang="en-US" sz="3600" kern="10" dirty="0">
                <a:solidFill>
                  <a:srgbClr val="FFFF00"/>
                </a:solidFill>
                <a:effectLst>
                  <a:outerShdw blurRad="63500" dist="35921" dir="2700000" algn="ctr" rotWithShape="0">
                    <a:srgbClr val="000000"/>
                  </a:outerShdw>
                </a:effectLst>
                <a:latin typeface="Impact"/>
                <a:ea typeface="Impact"/>
                <a:cs typeface="Impact"/>
              </a:rPr>
              <a:t>…</a:t>
            </a:r>
            <a:r>
              <a:rPr lang="en-US" sz="3600" kern="10" dirty="0" err="1">
                <a:solidFill>
                  <a:srgbClr val="FFFF00"/>
                </a:solidFill>
                <a:effectLst>
                  <a:outerShdw blurRad="63500" dist="35921" dir="2700000" algn="ctr" rotWithShape="0">
                    <a:srgbClr val="000000"/>
                  </a:outerShdw>
                </a:effectLst>
                <a:latin typeface="Impact"/>
                <a:ea typeface="Impact"/>
                <a:cs typeface="Impact"/>
              </a:rPr>
              <a:t>Abulpi</a:t>
            </a:r>
            <a:endParaRPr lang="en-US" sz="3600" kern="10" dirty="0">
              <a:solidFill>
                <a:srgbClr val="FFFF00"/>
              </a:solidFill>
              <a:effectLst>
                <a:outerShdw blurRad="63500" dist="35921" dir="2700000" algn="ctr" rotWithShape="0">
                  <a:srgbClr val="000000"/>
                </a:outerShdw>
              </a:effectLst>
              <a:latin typeface="Impact"/>
              <a:ea typeface="Impact"/>
              <a:cs typeface="Impact"/>
            </a:endParaRPr>
          </a:p>
        </p:txBody>
      </p:sp>
    </p:spTree>
    <p:extLst>
      <p:ext uri="{BB962C8B-B14F-4D97-AF65-F5344CB8AC3E}">
        <p14:creationId xmlns:p14="http://schemas.microsoft.com/office/powerpoint/2010/main" val="2609318977"/>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7" descr="Nahal Iyon first waterfall, tb n0404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08013" y="487363"/>
            <a:ext cx="7885112" cy="579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pic>
        <p:nvPicPr>
          <p:cNvPr id="75878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l="10938" t="14928" r="21034" b="8594"/>
          <a:stretch>
            <a:fillRect/>
          </a:stretch>
        </p:blipFill>
        <p:spPr bwMode="auto">
          <a:xfrm>
            <a:off x="6196013" y="479425"/>
            <a:ext cx="2327275" cy="1744663"/>
          </a:xfrm>
          <a:prstGeom prst="rect">
            <a:avLst/>
          </a:prstGeom>
          <a:noFill/>
          <a:effectLst>
            <a:outerShdw blurRad="63500" dist="89803" dir="2700000" algn="ctr" rotWithShape="0">
              <a:schemeClr val="bg2">
                <a:alpha val="74998"/>
              </a:schemeClr>
            </a:outerShdw>
          </a:effectLst>
        </p:spPr>
      </p:pic>
      <p:pic>
        <p:nvPicPr>
          <p:cNvPr id="758787"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l="20549" t="14844" r="9143" b="6250"/>
          <a:stretch>
            <a:fillRect/>
          </a:stretch>
        </p:blipFill>
        <p:spPr bwMode="auto">
          <a:xfrm>
            <a:off x="3117850" y="212725"/>
            <a:ext cx="2905125" cy="2173288"/>
          </a:xfrm>
          <a:prstGeom prst="rect">
            <a:avLst/>
          </a:prstGeom>
          <a:noFill/>
          <a:effectLst>
            <a:outerShdw blurRad="63500" dist="89803" dir="2700000" algn="ctr" rotWithShape="0">
              <a:schemeClr val="bg2">
                <a:alpha val="74998"/>
              </a:schemeClr>
            </a:outerShdw>
          </a:effectLst>
        </p:spPr>
      </p:pic>
      <p:pic>
        <p:nvPicPr>
          <p:cNvPr id="758792" name="Picture 8"/>
          <p:cNvPicPr>
            <a:picLocks noChangeAspect="1" noChangeArrowheads="1"/>
          </p:cNvPicPr>
          <p:nvPr/>
        </p:nvPicPr>
        <p:blipFill>
          <a:blip r:embed="rId7" cstate="screen">
            <a:extLst>
              <a:ext uri="{28A0092B-C50C-407E-A947-70E740481C1C}">
                <a14:useLocalDpi xmlns:a14="http://schemas.microsoft.com/office/drawing/2010/main"/>
              </a:ext>
            </a:extLst>
          </a:blip>
          <a:srcRect l="20901" t="14005" r="10628" b="5632"/>
          <a:stretch>
            <a:fillRect/>
          </a:stretch>
        </p:blipFill>
        <p:spPr bwMode="auto">
          <a:xfrm>
            <a:off x="5032375" y="1836738"/>
            <a:ext cx="2425700" cy="1897062"/>
          </a:xfrm>
          <a:prstGeom prst="rect">
            <a:avLst/>
          </a:prstGeom>
          <a:noFill/>
          <a:effectLst>
            <a:outerShdw blurRad="63500" dist="89803" dir="2700000" algn="ctr" rotWithShape="0">
              <a:schemeClr val="bg2">
                <a:alpha val="74998"/>
              </a:schemeClr>
            </a:outerShdw>
          </a:effectLst>
        </p:spPr>
      </p:pic>
      <p:pic>
        <p:nvPicPr>
          <p:cNvPr id="758793" name="Picture 9"/>
          <p:cNvPicPr>
            <a:picLocks noChangeAspect="1" noChangeArrowheads="1"/>
          </p:cNvPicPr>
          <p:nvPr/>
        </p:nvPicPr>
        <p:blipFill>
          <a:blip r:embed="rId8" cstate="screen">
            <a:extLst>
              <a:ext uri="{28A0092B-C50C-407E-A947-70E740481C1C}">
                <a14:useLocalDpi xmlns:a14="http://schemas.microsoft.com/office/drawing/2010/main"/>
              </a:ext>
            </a:extLst>
          </a:blip>
          <a:srcRect l="20021" t="14525" r="14063" b="9120"/>
          <a:stretch>
            <a:fillRect/>
          </a:stretch>
        </p:blipFill>
        <p:spPr bwMode="auto">
          <a:xfrm>
            <a:off x="804863" y="2149475"/>
            <a:ext cx="2212975" cy="1708150"/>
          </a:xfrm>
          <a:prstGeom prst="rect">
            <a:avLst/>
          </a:prstGeom>
          <a:noFill/>
          <a:effectLst>
            <a:outerShdw blurRad="63500" dist="89803" dir="2700000" algn="ctr" rotWithShape="0">
              <a:schemeClr val="bg2">
                <a:alpha val="74998"/>
              </a:schemeClr>
            </a:outerShdw>
          </a:effectLst>
        </p:spPr>
      </p:pic>
      <p:pic>
        <p:nvPicPr>
          <p:cNvPr id="758794" name="Picture 10"/>
          <p:cNvPicPr>
            <a:picLocks noChangeAspect="1" noChangeArrowheads="1"/>
          </p:cNvPicPr>
          <p:nvPr/>
        </p:nvPicPr>
        <p:blipFill>
          <a:blip r:embed="rId9" cstate="screen">
            <a:extLst>
              <a:ext uri="{28A0092B-C50C-407E-A947-70E740481C1C}">
                <a14:useLocalDpi xmlns:a14="http://schemas.microsoft.com/office/drawing/2010/main"/>
              </a:ext>
            </a:extLst>
          </a:blip>
          <a:srcRect l="23639" t="14844" r="9895" b="10156"/>
          <a:stretch>
            <a:fillRect/>
          </a:stretch>
        </p:blipFill>
        <p:spPr bwMode="auto">
          <a:xfrm>
            <a:off x="6299200" y="2722563"/>
            <a:ext cx="2628900" cy="1978025"/>
          </a:xfrm>
          <a:prstGeom prst="rect">
            <a:avLst/>
          </a:prstGeom>
          <a:noFill/>
          <a:effectLst>
            <a:outerShdw blurRad="63500" dist="89803" dir="2700000" algn="ctr" rotWithShape="0">
              <a:schemeClr val="bg2">
                <a:alpha val="74998"/>
              </a:schemeClr>
            </a:outerShdw>
          </a:effectLst>
        </p:spPr>
      </p:pic>
      <p:pic>
        <p:nvPicPr>
          <p:cNvPr id="758795" name="Picture 11"/>
          <p:cNvPicPr>
            <a:picLocks noChangeAspect="1" noChangeArrowheads="1"/>
          </p:cNvPicPr>
          <p:nvPr/>
        </p:nvPicPr>
        <p:blipFill>
          <a:blip r:embed="rId10" cstate="screen">
            <a:extLst>
              <a:ext uri="{28A0092B-C50C-407E-A947-70E740481C1C}">
                <a14:useLocalDpi xmlns:a14="http://schemas.microsoft.com/office/drawing/2010/main"/>
              </a:ext>
            </a:extLst>
          </a:blip>
          <a:srcRect l="21594" t="14844" r="11299" b="10036"/>
          <a:stretch>
            <a:fillRect/>
          </a:stretch>
        </p:blipFill>
        <p:spPr bwMode="auto">
          <a:xfrm>
            <a:off x="3979863" y="4210050"/>
            <a:ext cx="2560637" cy="1909763"/>
          </a:xfrm>
          <a:prstGeom prst="rect">
            <a:avLst/>
          </a:prstGeom>
          <a:noFill/>
          <a:effectLst>
            <a:outerShdw blurRad="63500" dist="81320" dir="2319588" algn="ctr" rotWithShape="0">
              <a:schemeClr val="bg2">
                <a:alpha val="74998"/>
              </a:schemeClr>
            </a:outerShdw>
          </a:effectLst>
        </p:spPr>
      </p:pic>
      <p:pic>
        <p:nvPicPr>
          <p:cNvPr id="758797" name="Picture 13"/>
          <p:cNvPicPr>
            <a:picLocks noChangeAspect="1" noChangeArrowheads="1"/>
          </p:cNvPicPr>
          <p:nvPr/>
        </p:nvPicPr>
        <p:blipFill>
          <a:blip r:embed="rId11" cstate="screen">
            <a:extLst>
              <a:ext uri="{28A0092B-C50C-407E-A947-70E740481C1C}">
                <a14:useLocalDpi xmlns:a14="http://schemas.microsoft.com/office/drawing/2010/main"/>
              </a:ext>
            </a:extLst>
          </a:blip>
          <a:srcRect l="13368" t="14844" r="13542" b="3645"/>
          <a:stretch>
            <a:fillRect/>
          </a:stretch>
        </p:blipFill>
        <p:spPr bwMode="auto">
          <a:xfrm>
            <a:off x="506413" y="490538"/>
            <a:ext cx="2128837" cy="1582737"/>
          </a:xfrm>
          <a:prstGeom prst="rect">
            <a:avLst/>
          </a:prstGeom>
          <a:noFill/>
          <a:effectLst>
            <a:outerShdw blurRad="63500" dist="57501" dir="3723739" algn="ctr" rotWithShape="0">
              <a:schemeClr val="bg2">
                <a:alpha val="74998"/>
              </a:schemeClr>
            </a:outerShdw>
          </a:effectLst>
        </p:spPr>
      </p:pic>
      <p:pic>
        <p:nvPicPr>
          <p:cNvPr id="758798" name="Picture 14"/>
          <p:cNvPicPr>
            <a:picLocks noChangeAspect="1" noChangeArrowheads="1"/>
          </p:cNvPicPr>
          <p:nvPr/>
        </p:nvPicPr>
        <p:blipFill>
          <a:blip r:embed="rId12" cstate="screen">
            <a:extLst>
              <a:ext uri="{28A0092B-C50C-407E-A947-70E740481C1C}">
                <a14:useLocalDpi xmlns:a14="http://schemas.microsoft.com/office/drawing/2010/main"/>
              </a:ext>
            </a:extLst>
          </a:blip>
          <a:srcRect l="18750" t="14844" r="14931" b="10156"/>
          <a:stretch>
            <a:fillRect/>
          </a:stretch>
        </p:blipFill>
        <p:spPr bwMode="auto">
          <a:xfrm>
            <a:off x="6831013" y="4876800"/>
            <a:ext cx="1906587" cy="1438275"/>
          </a:xfrm>
          <a:prstGeom prst="rect">
            <a:avLst/>
          </a:prstGeom>
          <a:noFill/>
          <a:effectLst>
            <a:outerShdw blurRad="63500" dist="71842" dir="2700000" algn="ctr" rotWithShape="0">
              <a:schemeClr val="bg2">
                <a:alpha val="74998"/>
              </a:schemeClr>
            </a:outerShdw>
          </a:effectLst>
        </p:spPr>
      </p:pic>
      <p:sp>
        <p:nvSpPr>
          <p:cNvPr id="758800" name="Rectangle 16"/>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latin typeface="Comic Sans MS" charset="0"/>
              </a:rPr>
              <a:t>10</a:t>
            </a:r>
          </a:p>
        </p:txBody>
      </p:sp>
      <p:pic>
        <p:nvPicPr>
          <p:cNvPr id="758791" name="Picture 7"/>
          <p:cNvPicPr>
            <a:picLocks noChangeAspect="1" noChangeArrowheads="1"/>
          </p:cNvPicPr>
          <p:nvPr/>
        </p:nvPicPr>
        <p:blipFill>
          <a:blip r:embed="rId13" cstate="screen">
            <a:extLst>
              <a:ext uri="{28A0092B-C50C-407E-A947-70E740481C1C}">
                <a14:useLocalDpi xmlns:a14="http://schemas.microsoft.com/office/drawing/2010/main"/>
              </a:ext>
            </a:extLst>
          </a:blip>
          <a:srcRect l="19577" t="14844" r="9895" b="4688"/>
          <a:stretch>
            <a:fillRect/>
          </a:stretch>
        </p:blipFill>
        <p:spPr bwMode="auto">
          <a:xfrm>
            <a:off x="1800225" y="788988"/>
            <a:ext cx="2005013" cy="1527175"/>
          </a:xfrm>
          <a:prstGeom prst="rect">
            <a:avLst/>
          </a:prstGeom>
          <a:noFill/>
          <a:effectLst>
            <a:outerShdw blurRad="63500" dist="89803" dir="2700000" algn="ctr" rotWithShape="0">
              <a:schemeClr val="bg2">
                <a:alpha val="74998"/>
              </a:schemeClr>
            </a:outerShdw>
          </a:effectLst>
        </p:spPr>
      </p:pic>
      <p:pic>
        <p:nvPicPr>
          <p:cNvPr id="758802" name="Picture 18"/>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74663" y="4008438"/>
            <a:ext cx="2865437" cy="2138362"/>
          </a:xfrm>
          <a:prstGeom prst="rect">
            <a:avLst/>
          </a:prstGeom>
          <a:noFill/>
          <a:ln w="9525">
            <a:noFill/>
            <a:miter lim="800000"/>
            <a:headEnd/>
            <a:tailEnd/>
          </a:ln>
          <a:effectLst>
            <a:outerShdw blurRad="63500" dist="53882" dir="2700000" algn="ctr" rotWithShape="0">
              <a:schemeClr val="bg2">
                <a:alpha val="74998"/>
              </a:schemeClr>
            </a:outerShdw>
          </a:effectLst>
        </p:spPr>
      </p:pic>
      <p:pic>
        <p:nvPicPr>
          <p:cNvPr id="758789" name="Picture 5"/>
          <p:cNvPicPr>
            <a:picLocks noChangeAspect="1" noChangeArrowheads="1"/>
          </p:cNvPicPr>
          <p:nvPr/>
        </p:nvPicPr>
        <p:blipFill>
          <a:blip r:embed="rId15" cstate="screen">
            <a:extLst>
              <a:ext uri="{28A0092B-C50C-407E-A947-70E740481C1C}">
                <a14:useLocalDpi xmlns:a14="http://schemas.microsoft.com/office/drawing/2010/main"/>
              </a:ext>
            </a:extLst>
          </a:blip>
          <a:srcRect l="14537" t="14844" r="19319" b="10512"/>
          <a:stretch>
            <a:fillRect/>
          </a:stretch>
        </p:blipFill>
        <p:spPr bwMode="auto">
          <a:xfrm>
            <a:off x="2463800" y="2149475"/>
            <a:ext cx="3200400" cy="2406650"/>
          </a:xfrm>
          <a:prstGeom prst="rect">
            <a:avLst/>
          </a:prstGeom>
          <a:noFill/>
          <a:effectLst>
            <a:outerShdw blurRad="63500" dist="89803" dir="2700000" algn="ctr" rotWithShape="0">
              <a:schemeClr val="bg2">
                <a:alpha val="74998"/>
              </a:schemeClr>
            </a:outerShdw>
          </a:effectLst>
        </p:spPr>
      </p:pic>
      <p:sp>
        <p:nvSpPr>
          <p:cNvPr id="33807" name="WordArt 21"/>
          <p:cNvSpPr>
            <a:spLocks noChangeArrowheads="1" noChangeShapeType="1" noTextEdit="1"/>
          </p:cNvSpPr>
          <p:nvPr/>
        </p:nvSpPr>
        <p:spPr bwMode="auto">
          <a:xfrm>
            <a:off x="1071563" y="654050"/>
            <a:ext cx="1209675" cy="1036638"/>
          </a:xfrm>
          <a:prstGeom prst="rect">
            <a:avLst/>
          </a:prstGeom>
        </p:spPr>
        <p:txBody>
          <a:bodyPr wrap="none"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sp3d>
          </a:bodyPr>
          <a:lstStyle/>
          <a:p>
            <a:r>
              <a:rPr lang="en-US" sz="4400" kern="10">
                <a:ln w="9525">
                  <a:round/>
                  <a:headEnd/>
                  <a:tailEnd/>
                </a:ln>
                <a:gradFill rotWithShape="1">
                  <a:gsLst>
                    <a:gs pos="0">
                      <a:srgbClr val="FFE701"/>
                    </a:gs>
                    <a:gs pos="100000">
                      <a:srgbClr val="FE3E02"/>
                    </a:gs>
                  </a:gsLst>
                  <a:lin ang="5400000" scaled="1"/>
                </a:gradFill>
                <a:latin typeface="Impact"/>
                <a:ea typeface="Impact"/>
                <a:cs typeface="Impact"/>
              </a:rPr>
              <a:t>UHNA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758792"/>
                                        </p:tgtEl>
                                        <p:attrNameLst>
                                          <p:attrName>style.visibility</p:attrName>
                                        </p:attrNameLst>
                                      </p:cBhvr>
                                      <p:to>
                                        <p:strVal val="visible"/>
                                      </p:to>
                                    </p:set>
                                    <p:anim calcmode="lin" valueType="num">
                                      <p:cBhvr>
                                        <p:cTn id="7" dur="500" fill="hold"/>
                                        <p:tgtEl>
                                          <p:spTgt spid="758792"/>
                                        </p:tgtEl>
                                        <p:attrNameLst>
                                          <p:attrName>ppt_w</p:attrName>
                                        </p:attrNameLst>
                                      </p:cBhvr>
                                      <p:tavLst>
                                        <p:tav tm="0">
                                          <p:val>
                                            <p:fltVal val="0"/>
                                          </p:val>
                                        </p:tav>
                                        <p:tav tm="100000">
                                          <p:val>
                                            <p:strVal val="#ppt_w"/>
                                          </p:val>
                                        </p:tav>
                                      </p:tavLst>
                                    </p:anim>
                                    <p:anim calcmode="lin" valueType="num">
                                      <p:cBhvr>
                                        <p:cTn id="8" dur="500" fill="hold"/>
                                        <p:tgtEl>
                                          <p:spTgt spid="758792"/>
                                        </p:tgtEl>
                                        <p:attrNameLst>
                                          <p:attrName>ppt_h</p:attrName>
                                        </p:attrNameLst>
                                      </p:cBhvr>
                                      <p:tavLst>
                                        <p:tav tm="0">
                                          <p:val>
                                            <p:fltVal val="0"/>
                                          </p:val>
                                        </p:tav>
                                        <p:tav tm="100000">
                                          <p:val>
                                            <p:strVal val="#ppt_h"/>
                                          </p:val>
                                        </p:tav>
                                      </p:tavLst>
                                    </p:anim>
                                    <p:anim calcmode="lin" valueType="num">
                                      <p:cBhvr>
                                        <p:cTn id="9" dur="500" fill="hold"/>
                                        <p:tgtEl>
                                          <p:spTgt spid="758792"/>
                                        </p:tgtEl>
                                        <p:attrNameLst>
                                          <p:attrName>ppt_x</p:attrName>
                                        </p:attrNameLst>
                                      </p:cBhvr>
                                      <p:tavLst>
                                        <p:tav tm="0">
                                          <p:val>
                                            <p:fltVal val="0.5"/>
                                          </p:val>
                                        </p:tav>
                                        <p:tav tm="100000">
                                          <p:val>
                                            <p:strVal val="#ppt_x"/>
                                          </p:val>
                                        </p:tav>
                                      </p:tavLst>
                                    </p:anim>
                                    <p:anim calcmode="lin" valueType="num">
                                      <p:cBhvr>
                                        <p:cTn id="10" dur="500" fill="hold"/>
                                        <p:tgtEl>
                                          <p:spTgt spid="75879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758787"/>
                                        </p:tgtEl>
                                        <p:attrNameLst>
                                          <p:attrName>style.visibility</p:attrName>
                                        </p:attrNameLst>
                                      </p:cBhvr>
                                      <p:to>
                                        <p:strVal val="visible"/>
                                      </p:to>
                                    </p:set>
                                    <p:anim calcmode="lin" valueType="num">
                                      <p:cBhvr>
                                        <p:cTn id="14" dur="500" fill="hold"/>
                                        <p:tgtEl>
                                          <p:spTgt spid="758787"/>
                                        </p:tgtEl>
                                        <p:attrNameLst>
                                          <p:attrName>ppt_w</p:attrName>
                                        </p:attrNameLst>
                                      </p:cBhvr>
                                      <p:tavLst>
                                        <p:tav tm="0">
                                          <p:val>
                                            <p:fltVal val="0"/>
                                          </p:val>
                                        </p:tav>
                                        <p:tav tm="100000">
                                          <p:val>
                                            <p:strVal val="#ppt_w"/>
                                          </p:val>
                                        </p:tav>
                                      </p:tavLst>
                                    </p:anim>
                                    <p:anim calcmode="lin" valueType="num">
                                      <p:cBhvr>
                                        <p:cTn id="15" dur="500" fill="hold"/>
                                        <p:tgtEl>
                                          <p:spTgt spid="758787"/>
                                        </p:tgtEl>
                                        <p:attrNameLst>
                                          <p:attrName>ppt_h</p:attrName>
                                        </p:attrNameLst>
                                      </p:cBhvr>
                                      <p:tavLst>
                                        <p:tav tm="0">
                                          <p:val>
                                            <p:fltVal val="0"/>
                                          </p:val>
                                        </p:tav>
                                        <p:tav tm="100000">
                                          <p:val>
                                            <p:strVal val="#ppt_h"/>
                                          </p:val>
                                        </p:tav>
                                      </p:tavLst>
                                    </p:anim>
                                    <p:anim calcmode="lin" valueType="num">
                                      <p:cBhvr>
                                        <p:cTn id="16" dur="500" fill="hold"/>
                                        <p:tgtEl>
                                          <p:spTgt spid="758787"/>
                                        </p:tgtEl>
                                        <p:attrNameLst>
                                          <p:attrName>ppt_x</p:attrName>
                                        </p:attrNameLst>
                                      </p:cBhvr>
                                      <p:tavLst>
                                        <p:tav tm="0">
                                          <p:val>
                                            <p:fltVal val="0.5"/>
                                          </p:val>
                                        </p:tav>
                                        <p:tav tm="100000">
                                          <p:val>
                                            <p:strVal val="#ppt_x"/>
                                          </p:val>
                                        </p:tav>
                                      </p:tavLst>
                                    </p:anim>
                                    <p:anim calcmode="lin" valueType="num">
                                      <p:cBhvr>
                                        <p:cTn id="17" dur="500" fill="hold"/>
                                        <p:tgtEl>
                                          <p:spTgt spid="758787"/>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758789"/>
                                        </p:tgtEl>
                                        <p:attrNameLst>
                                          <p:attrName>style.visibility</p:attrName>
                                        </p:attrNameLst>
                                      </p:cBhvr>
                                      <p:to>
                                        <p:strVal val="visible"/>
                                      </p:to>
                                    </p:set>
                                    <p:anim calcmode="lin" valueType="num">
                                      <p:cBhvr>
                                        <p:cTn id="21" dur="500" fill="hold"/>
                                        <p:tgtEl>
                                          <p:spTgt spid="758789"/>
                                        </p:tgtEl>
                                        <p:attrNameLst>
                                          <p:attrName>ppt_w</p:attrName>
                                        </p:attrNameLst>
                                      </p:cBhvr>
                                      <p:tavLst>
                                        <p:tav tm="0">
                                          <p:val>
                                            <p:fltVal val="0"/>
                                          </p:val>
                                        </p:tav>
                                        <p:tav tm="100000">
                                          <p:val>
                                            <p:strVal val="#ppt_w"/>
                                          </p:val>
                                        </p:tav>
                                      </p:tavLst>
                                    </p:anim>
                                    <p:anim calcmode="lin" valueType="num">
                                      <p:cBhvr>
                                        <p:cTn id="22" dur="500" fill="hold"/>
                                        <p:tgtEl>
                                          <p:spTgt spid="758789"/>
                                        </p:tgtEl>
                                        <p:attrNameLst>
                                          <p:attrName>ppt_h</p:attrName>
                                        </p:attrNameLst>
                                      </p:cBhvr>
                                      <p:tavLst>
                                        <p:tav tm="0">
                                          <p:val>
                                            <p:fltVal val="0"/>
                                          </p:val>
                                        </p:tav>
                                        <p:tav tm="100000">
                                          <p:val>
                                            <p:strVal val="#ppt_h"/>
                                          </p:val>
                                        </p:tav>
                                      </p:tavLst>
                                    </p:anim>
                                    <p:anim calcmode="lin" valueType="num">
                                      <p:cBhvr>
                                        <p:cTn id="23" dur="500" fill="hold"/>
                                        <p:tgtEl>
                                          <p:spTgt spid="758789"/>
                                        </p:tgtEl>
                                        <p:attrNameLst>
                                          <p:attrName>ppt_x</p:attrName>
                                        </p:attrNameLst>
                                      </p:cBhvr>
                                      <p:tavLst>
                                        <p:tav tm="0">
                                          <p:val>
                                            <p:fltVal val="0.5"/>
                                          </p:val>
                                        </p:tav>
                                        <p:tav tm="100000">
                                          <p:val>
                                            <p:strVal val="#ppt_x"/>
                                          </p:val>
                                        </p:tav>
                                      </p:tavLst>
                                    </p:anim>
                                    <p:anim calcmode="lin" valueType="num">
                                      <p:cBhvr>
                                        <p:cTn id="24" dur="500" fill="hold"/>
                                        <p:tgtEl>
                                          <p:spTgt spid="758789"/>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758791"/>
                                        </p:tgtEl>
                                        <p:attrNameLst>
                                          <p:attrName>style.visibility</p:attrName>
                                        </p:attrNameLst>
                                      </p:cBhvr>
                                      <p:to>
                                        <p:strVal val="visible"/>
                                      </p:to>
                                    </p:set>
                                    <p:anim calcmode="lin" valueType="num">
                                      <p:cBhvr>
                                        <p:cTn id="28" dur="500" fill="hold"/>
                                        <p:tgtEl>
                                          <p:spTgt spid="758791"/>
                                        </p:tgtEl>
                                        <p:attrNameLst>
                                          <p:attrName>ppt_w</p:attrName>
                                        </p:attrNameLst>
                                      </p:cBhvr>
                                      <p:tavLst>
                                        <p:tav tm="0">
                                          <p:val>
                                            <p:fltVal val="0"/>
                                          </p:val>
                                        </p:tav>
                                        <p:tav tm="100000">
                                          <p:val>
                                            <p:strVal val="#ppt_w"/>
                                          </p:val>
                                        </p:tav>
                                      </p:tavLst>
                                    </p:anim>
                                    <p:anim calcmode="lin" valueType="num">
                                      <p:cBhvr>
                                        <p:cTn id="29" dur="500" fill="hold"/>
                                        <p:tgtEl>
                                          <p:spTgt spid="758791"/>
                                        </p:tgtEl>
                                        <p:attrNameLst>
                                          <p:attrName>ppt_h</p:attrName>
                                        </p:attrNameLst>
                                      </p:cBhvr>
                                      <p:tavLst>
                                        <p:tav tm="0">
                                          <p:val>
                                            <p:fltVal val="0"/>
                                          </p:val>
                                        </p:tav>
                                        <p:tav tm="100000">
                                          <p:val>
                                            <p:strVal val="#ppt_h"/>
                                          </p:val>
                                        </p:tav>
                                      </p:tavLst>
                                    </p:anim>
                                    <p:anim calcmode="lin" valueType="num">
                                      <p:cBhvr>
                                        <p:cTn id="30" dur="500" fill="hold"/>
                                        <p:tgtEl>
                                          <p:spTgt spid="758791"/>
                                        </p:tgtEl>
                                        <p:attrNameLst>
                                          <p:attrName>ppt_x</p:attrName>
                                        </p:attrNameLst>
                                      </p:cBhvr>
                                      <p:tavLst>
                                        <p:tav tm="0">
                                          <p:val>
                                            <p:fltVal val="0.5"/>
                                          </p:val>
                                        </p:tav>
                                        <p:tav tm="100000">
                                          <p:val>
                                            <p:strVal val="#ppt_x"/>
                                          </p:val>
                                        </p:tav>
                                      </p:tavLst>
                                    </p:anim>
                                    <p:anim calcmode="lin" valueType="num">
                                      <p:cBhvr>
                                        <p:cTn id="31" dur="500" fill="hold"/>
                                        <p:tgtEl>
                                          <p:spTgt spid="758791"/>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nodeType="afterEffect">
                                  <p:stCondLst>
                                    <p:cond delay="0"/>
                                  </p:stCondLst>
                                  <p:childTnLst>
                                    <p:set>
                                      <p:cBhvr>
                                        <p:cTn id="34" dur="1" fill="hold">
                                          <p:stCondLst>
                                            <p:cond delay="0"/>
                                          </p:stCondLst>
                                        </p:cTn>
                                        <p:tgtEl>
                                          <p:spTgt spid="758786"/>
                                        </p:tgtEl>
                                        <p:attrNameLst>
                                          <p:attrName>style.visibility</p:attrName>
                                        </p:attrNameLst>
                                      </p:cBhvr>
                                      <p:to>
                                        <p:strVal val="visible"/>
                                      </p:to>
                                    </p:set>
                                    <p:anim calcmode="lin" valueType="num">
                                      <p:cBhvr>
                                        <p:cTn id="35" dur="500" fill="hold"/>
                                        <p:tgtEl>
                                          <p:spTgt spid="758786"/>
                                        </p:tgtEl>
                                        <p:attrNameLst>
                                          <p:attrName>ppt_w</p:attrName>
                                        </p:attrNameLst>
                                      </p:cBhvr>
                                      <p:tavLst>
                                        <p:tav tm="0">
                                          <p:val>
                                            <p:fltVal val="0"/>
                                          </p:val>
                                        </p:tav>
                                        <p:tav tm="100000">
                                          <p:val>
                                            <p:strVal val="#ppt_w"/>
                                          </p:val>
                                        </p:tav>
                                      </p:tavLst>
                                    </p:anim>
                                    <p:anim calcmode="lin" valueType="num">
                                      <p:cBhvr>
                                        <p:cTn id="36" dur="500" fill="hold"/>
                                        <p:tgtEl>
                                          <p:spTgt spid="758786"/>
                                        </p:tgtEl>
                                        <p:attrNameLst>
                                          <p:attrName>ppt_h</p:attrName>
                                        </p:attrNameLst>
                                      </p:cBhvr>
                                      <p:tavLst>
                                        <p:tav tm="0">
                                          <p:val>
                                            <p:fltVal val="0"/>
                                          </p:val>
                                        </p:tav>
                                        <p:tav tm="100000">
                                          <p:val>
                                            <p:strVal val="#ppt_h"/>
                                          </p:val>
                                        </p:tav>
                                      </p:tavLst>
                                    </p:anim>
                                    <p:anim calcmode="lin" valueType="num">
                                      <p:cBhvr>
                                        <p:cTn id="37" dur="500" fill="hold"/>
                                        <p:tgtEl>
                                          <p:spTgt spid="758786"/>
                                        </p:tgtEl>
                                        <p:attrNameLst>
                                          <p:attrName>ppt_x</p:attrName>
                                        </p:attrNameLst>
                                      </p:cBhvr>
                                      <p:tavLst>
                                        <p:tav tm="0">
                                          <p:val>
                                            <p:fltVal val="0.5"/>
                                          </p:val>
                                        </p:tav>
                                        <p:tav tm="100000">
                                          <p:val>
                                            <p:strVal val="#ppt_x"/>
                                          </p:val>
                                        </p:tav>
                                      </p:tavLst>
                                    </p:anim>
                                    <p:anim calcmode="lin" valueType="num">
                                      <p:cBhvr>
                                        <p:cTn id="38" dur="500" fill="hold"/>
                                        <p:tgtEl>
                                          <p:spTgt spid="758786"/>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nodeType="afterEffect">
                                  <p:stCondLst>
                                    <p:cond delay="0"/>
                                  </p:stCondLst>
                                  <p:childTnLst>
                                    <p:set>
                                      <p:cBhvr>
                                        <p:cTn id="41" dur="1" fill="hold">
                                          <p:stCondLst>
                                            <p:cond delay="0"/>
                                          </p:stCondLst>
                                        </p:cTn>
                                        <p:tgtEl>
                                          <p:spTgt spid="758798"/>
                                        </p:tgtEl>
                                        <p:attrNameLst>
                                          <p:attrName>style.visibility</p:attrName>
                                        </p:attrNameLst>
                                      </p:cBhvr>
                                      <p:to>
                                        <p:strVal val="visible"/>
                                      </p:to>
                                    </p:set>
                                    <p:anim calcmode="lin" valueType="num">
                                      <p:cBhvr>
                                        <p:cTn id="42" dur="500" fill="hold"/>
                                        <p:tgtEl>
                                          <p:spTgt spid="758798"/>
                                        </p:tgtEl>
                                        <p:attrNameLst>
                                          <p:attrName>ppt_w</p:attrName>
                                        </p:attrNameLst>
                                      </p:cBhvr>
                                      <p:tavLst>
                                        <p:tav tm="0">
                                          <p:val>
                                            <p:fltVal val="0"/>
                                          </p:val>
                                        </p:tav>
                                        <p:tav tm="100000">
                                          <p:val>
                                            <p:strVal val="#ppt_w"/>
                                          </p:val>
                                        </p:tav>
                                      </p:tavLst>
                                    </p:anim>
                                    <p:anim calcmode="lin" valueType="num">
                                      <p:cBhvr>
                                        <p:cTn id="43" dur="500" fill="hold"/>
                                        <p:tgtEl>
                                          <p:spTgt spid="758798"/>
                                        </p:tgtEl>
                                        <p:attrNameLst>
                                          <p:attrName>ppt_h</p:attrName>
                                        </p:attrNameLst>
                                      </p:cBhvr>
                                      <p:tavLst>
                                        <p:tav tm="0">
                                          <p:val>
                                            <p:fltVal val="0"/>
                                          </p:val>
                                        </p:tav>
                                        <p:tav tm="100000">
                                          <p:val>
                                            <p:strVal val="#ppt_h"/>
                                          </p:val>
                                        </p:tav>
                                      </p:tavLst>
                                    </p:anim>
                                    <p:anim calcmode="lin" valueType="num">
                                      <p:cBhvr>
                                        <p:cTn id="44" dur="500" fill="hold"/>
                                        <p:tgtEl>
                                          <p:spTgt spid="758798"/>
                                        </p:tgtEl>
                                        <p:attrNameLst>
                                          <p:attrName>ppt_x</p:attrName>
                                        </p:attrNameLst>
                                      </p:cBhvr>
                                      <p:tavLst>
                                        <p:tav tm="0">
                                          <p:val>
                                            <p:fltVal val="0.5"/>
                                          </p:val>
                                        </p:tav>
                                        <p:tav tm="100000">
                                          <p:val>
                                            <p:strVal val="#ppt_x"/>
                                          </p:val>
                                        </p:tav>
                                      </p:tavLst>
                                    </p:anim>
                                    <p:anim calcmode="lin" valueType="num">
                                      <p:cBhvr>
                                        <p:cTn id="45" dur="500" fill="hold"/>
                                        <p:tgtEl>
                                          <p:spTgt spid="758798"/>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000"/>
                            </p:stCondLst>
                            <p:childTnLst>
                              <p:par>
                                <p:cTn id="47" presetID="23" presetClass="entr" presetSubtype="528" fill="hold" nodeType="afterEffect">
                                  <p:stCondLst>
                                    <p:cond delay="0"/>
                                  </p:stCondLst>
                                  <p:childTnLst>
                                    <p:set>
                                      <p:cBhvr>
                                        <p:cTn id="48" dur="1" fill="hold">
                                          <p:stCondLst>
                                            <p:cond delay="0"/>
                                          </p:stCondLst>
                                        </p:cTn>
                                        <p:tgtEl>
                                          <p:spTgt spid="758793"/>
                                        </p:tgtEl>
                                        <p:attrNameLst>
                                          <p:attrName>style.visibility</p:attrName>
                                        </p:attrNameLst>
                                      </p:cBhvr>
                                      <p:to>
                                        <p:strVal val="visible"/>
                                      </p:to>
                                    </p:set>
                                    <p:anim calcmode="lin" valueType="num">
                                      <p:cBhvr>
                                        <p:cTn id="49" dur="500" fill="hold"/>
                                        <p:tgtEl>
                                          <p:spTgt spid="758793"/>
                                        </p:tgtEl>
                                        <p:attrNameLst>
                                          <p:attrName>ppt_w</p:attrName>
                                        </p:attrNameLst>
                                      </p:cBhvr>
                                      <p:tavLst>
                                        <p:tav tm="0">
                                          <p:val>
                                            <p:fltVal val="0"/>
                                          </p:val>
                                        </p:tav>
                                        <p:tav tm="100000">
                                          <p:val>
                                            <p:strVal val="#ppt_w"/>
                                          </p:val>
                                        </p:tav>
                                      </p:tavLst>
                                    </p:anim>
                                    <p:anim calcmode="lin" valueType="num">
                                      <p:cBhvr>
                                        <p:cTn id="50" dur="500" fill="hold"/>
                                        <p:tgtEl>
                                          <p:spTgt spid="758793"/>
                                        </p:tgtEl>
                                        <p:attrNameLst>
                                          <p:attrName>ppt_h</p:attrName>
                                        </p:attrNameLst>
                                      </p:cBhvr>
                                      <p:tavLst>
                                        <p:tav tm="0">
                                          <p:val>
                                            <p:fltVal val="0"/>
                                          </p:val>
                                        </p:tav>
                                        <p:tav tm="100000">
                                          <p:val>
                                            <p:strVal val="#ppt_h"/>
                                          </p:val>
                                        </p:tav>
                                      </p:tavLst>
                                    </p:anim>
                                    <p:anim calcmode="lin" valueType="num">
                                      <p:cBhvr>
                                        <p:cTn id="51" dur="500" fill="hold"/>
                                        <p:tgtEl>
                                          <p:spTgt spid="758793"/>
                                        </p:tgtEl>
                                        <p:attrNameLst>
                                          <p:attrName>ppt_x</p:attrName>
                                        </p:attrNameLst>
                                      </p:cBhvr>
                                      <p:tavLst>
                                        <p:tav tm="0">
                                          <p:val>
                                            <p:fltVal val="0.5"/>
                                          </p:val>
                                        </p:tav>
                                        <p:tav tm="100000">
                                          <p:val>
                                            <p:strVal val="#ppt_x"/>
                                          </p:val>
                                        </p:tav>
                                      </p:tavLst>
                                    </p:anim>
                                    <p:anim calcmode="lin" valueType="num">
                                      <p:cBhvr>
                                        <p:cTn id="52" dur="500" fill="hold"/>
                                        <p:tgtEl>
                                          <p:spTgt spid="758793"/>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3500"/>
                            </p:stCondLst>
                            <p:childTnLst>
                              <p:par>
                                <p:cTn id="54" presetID="23" presetClass="entr" presetSubtype="528" fill="hold" nodeType="afterEffect">
                                  <p:stCondLst>
                                    <p:cond delay="0"/>
                                  </p:stCondLst>
                                  <p:childTnLst>
                                    <p:set>
                                      <p:cBhvr>
                                        <p:cTn id="55" dur="1" fill="hold">
                                          <p:stCondLst>
                                            <p:cond delay="0"/>
                                          </p:stCondLst>
                                        </p:cTn>
                                        <p:tgtEl>
                                          <p:spTgt spid="758794"/>
                                        </p:tgtEl>
                                        <p:attrNameLst>
                                          <p:attrName>style.visibility</p:attrName>
                                        </p:attrNameLst>
                                      </p:cBhvr>
                                      <p:to>
                                        <p:strVal val="visible"/>
                                      </p:to>
                                    </p:set>
                                    <p:anim calcmode="lin" valueType="num">
                                      <p:cBhvr>
                                        <p:cTn id="56" dur="500" fill="hold"/>
                                        <p:tgtEl>
                                          <p:spTgt spid="758794"/>
                                        </p:tgtEl>
                                        <p:attrNameLst>
                                          <p:attrName>ppt_w</p:attrName>
                                        </p:attrNameLst>
                                      </p:cBhvr>
                                      <p:tavLst>
                                        <p:tav tm="0">
                                          <p:val>
                                            <p:fltVal val="0"/>
                                          </p:val>
                                        </p:tav>
                                        <p:tav tm="100000">
                                          <p:val>
                                            <p:strVal val="#ppt_w"/>
                                          </p:val>
                                        </p:tav>
                                      </p:tavLst>
                                    </p:anim>
                                    <p:anim calcmode="lin" valueType="num">
                                      <p:cBhvr>
                                        <p:cTn id="57" dur="500" fill="hold"/>
                                        <p:tgtEl>
                                          <p:spTgt spid="758794"/>
                                        </p:tgtEl>
                                        <p:attrNameLst>
                                          <p:attrName>ppt_h</p:attrName>
                                        </p:attrNameLst>
                                      </p:cBhvr>
                                      <p:tavLst>
                                        <p:tav tm="0">
                                          <p:val>
                                            <p:fltVal val="0"/>
                                          </p:val>
                                        </p:tav>
                                        <p:tav tm="100000">
                                          <p:val>
                                            <p:strVal val="#ppt_h"/>
                                          </p:val>
                                        </p:tav>
                                      </p:tavLst>
                                    </p:anim>
                                    <p:anim calcmode="lin" valueType="num">
                                      <p:cBhvr>
                                        <p:cTn id="58" dur="500" fill="hold"/>
                                        <p:tgtEl>
                                          <p:spTgt spid="758794"/>
                                        </p:tgtEl>
                                        <p:attrNameLst>
                                          <p:attrName>ppt_x</p:attrName>
                                        </p:attrNameLst>
                                      </p:cBhvr>
                                      <p:tavLst>
                                        <p:tav tm="0">
                                          <p:val>
                                            <p:fltVal val="0.5"/>
                                          </p:val>
                                        </p:tav>
                                        <p:tav tm="100000">
                                          <p:val>
                                            <p:strVal val="#ppt_x"/>
                                          </p:val>
                                        </p:tav>
                                      </p:tavLst>
                                    </p:anim>
                                    <p:anim calcmode="lin" valueType="num">
                                      <p:cBhvr>
                                        <p:cTn id="59" dur="500" fill="hold"/>
                                        <p:tgtEl>
                                          <p:spTgt spid="758794"/>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000"/>
                            </p:stCondLst>
                            <p:childTnLst>
                              <p:par>
                                <p:cTn id="61" presetID="23" presetClass="entr" presetSubtype="528" fill="hold" nodeType="afterEffect">
                                  <p:stCondLst>
                                    <p:cond delay="0"/>
                                  </p:stCondLst>
                                  <p:childTnLst>
                                    <p:set>
                                      <p:cBhvr>
                                        <p:cTn id="62" dur="1" fill="hold">
                                          <p:stCondLst>
                                            <p:cond delay="0"/>
                                          </p:stCondLst>
                                        </p:cTn>
                                        <p:tgtEl>
                                          <p:spTgt spid="758795"/>
                                        </p:tgtEl>
                                        <p:attrNameLst>
                                          <p:attrName>style.visibility</p:attrName>
                                        </p:attrNameLst>
                                      </p:cBhvr>
                                      <p:to>
                                        <p:strVal val="visible"/>
                                      </p:to>
                                    </p:set>
                                    <p:anim calcmode="lin" valueType="num">
                                      <p:cBhvr>
                                        <p:cTn id="63" dur="500" fill="hold"/>
                                        <p:tgtEl>
                                          <p:spTgt spid="758795"/>
                                        </p:tgtEl>
                                        <p:attrNameLst>
                                          <p:attrName>ppt_w</p:attrName>
                                        </p:attrNameLst>
                                      </p:cBhvr>
                                      <p:tavLst>
                                        <p:tav tm="0">
                                          <p:val>
                                            <p:fltVal val="0"/>
                                          </p:val>
                                        </p:tav>
                                        <p:tav tm="100000">
                                          <p:val>
                                            <p:strVal val="#ppt_w"/>
                                          </p:val>
                                        </p:tav>
                                      </p:tavLst>
                                    </p:anim>
                                    <p:anim calcmode="lin" valueType="num">
                                      <p:cBhvr>
                                        <p:cTn id="64" dur="500" fill="hold"/>
                                        <p:tgtEl>
                                          <p:spTgt spid="758795"/>
                                        </p:tgtEl>
                                        <p:attrNameLst>
                                          <p:attrName>ppt_h</p:attrName>
                                        </p:attrNameLst>
                                      </p:cBhvr>
                                      <p:tavLst>
                                        <p:tav tm="0">
                                          <p:val>
                                            <p:fltVal val="0"/>
                                          </p:val>
                                        </p:tav>
                                        <p:tav tm="100000">
                                          <p:val>
                                            <p:strVal val="#ppt_h"/>
                                          </p:val>
                                        </p:tav>
                                      </p:tavLst>
                                    </p:anim>
                                    <p:anim calcmode="lin" valueType="num">
                                      <p:cBhvr>
                                        <p:cTn id="65" dur="500" fill="hold"/>
                                        <p:tgtEl>
                                          <p:spTgt spid="758795"/>
                                        </p:tgtEl>
                                        <p:attrNameLst>
                                          <p:attrName>ppt_x</p:attrName>
                                        </p:attrNameLst>
                                      </p:cBhvr>
                                      <p:tavLst>
                                        <p:tav tm="0">
                                          <p:val>
                                            <p:fltVal val="0.5"/>
                                          </p:val>
                                        </p:tav>
                                        <p:tav tm="100000">
                                          <p:val>
                                            <p:strVal val="#ppt_x"/>
                                          </p:val>
                                        </p:tav>
                                      </p:tavLst>
                                    </p:anim>
                                    <p:anim calcmode="lin" valueType="num">
                                      <p:cBhvr>
                                        <p:cTn id="66" dur="500" fill="hold"/>
                                        <p:tgtEl>
                                          <p:spTgt spid="758795"/>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4500"/>
                            </p:stCondLst>
                            <p:childTnLst>
                              <p:par>
                                <p:cTn id="68" presetID="23" presetClass="entr" presetSubtype="528" fill="hold" nodeType="afterEffect">
                                  <p:stCondLst>
                                    <p:cond delay="0"/>
                                  </p:stCondLst>
                                  <p:childTnLst>
                                    <p:set>
                                      <p:cBhvr>
                                        <p:cTn id="69" dur="1" fill="hold">
                                          <p:stCondLst>
                                            <p:cond delay="0"/>
                                          </p:stCondLst>
                                        </p:cTn>
                                        <p:tgtEl>
                                          <p:spTgt spid="758797"/>
                                        </p:tgtEl>
                                        <p:attrNameLst>
                                          <p:attrName>style.visibility</p:attrName>
                                        </p:attrNameLst>
                                      </p:cBhvr>
                                      <p:to>
                                        <p:strVal val="visible"/>
                                      </p:to>
                                    </p:set>
                                    <p:anim calcmode="lin" valueType="num">
                                      <p:cBhvr>
                                        <p:cTn id="70" dur="500" fill="hold"/>
                                        <p:tgtEl>
                                          <p:spTgt spid="758797"/>
                                        </p:tgtEl>
                                        <p:attrNameLst>
                                          <p:attrName>ppt_w</p:attrName>
                                        </p:attrNameLst>
                                      </p:cBhvr>
                                      <p:tavLst>
                                        <p:tav tm="0">
                                          <p:val>
                                            <p:fltVal val="0"/>
                                          </p:val>
                                        </p:tav>
                                        <p:tav tm="100000">
                                          <p:val>
                                            <p:strVal val="#ppt_w"/>
                                          </p:val>
                                        </p:tav>
                                      </p:tavLst>
                                    </p:anim>
                                    <p:anim calcmode="lin" valueType="num">
                                      <p:cBhvr>
                                        <p:cTn id="71" dur="500" fill="hold"/>
                                        <p:tgtEl>
                                          <p:spTgt spid="758797"/>
                                        </p:tgtEl>
                                        <p:attrNameLst>
                                          <p:attrName>ppt_h</p:attrName>
                                        </p:attrNameLst>
                                      </p:cBhvr>
                                      <p:tavLst>
                                        <p:tav tm="0">
                                          <p:val>
                                            <p:fltVal val="0"/>
                                          </p:val>
                                        </p:tav>
                                        <p:tav tm="100000">
                                          <p:val>
                                            <p:strVal val="#ppt_h"/>
                                          </p:val>
                                        </p:tav>
                                      </p:tavLst>
                                    </p:anim>
                                    <p:anim calcmode="lin" valueType="num">
                                      <p:cBhvr>
                                        <p:cTn id="72" dur="500" fill="hold"/>
                                        <p:tgtEl>
                                          <p:spTgt spid="758797"/>
                                        </p:tgtEl>
                                        <p:attrNameLst>
                                          <p:attrName>ppt_x</p:attrName>
                                        </p:attrNameLst>
                                      </p:cBhvr>
                                      <p:tavLst>
                                        <p:tav tm="0">
                                          <p:val>
                                            <p:fltVal val="0.5"/>
                                          </p:val>
                                        </p:tav>
                                        <p:tav tm="100000">
                                          <p:val>
                                            <p:strVal val="#ppt_x"/>
                                          </p:val>
                                        </p:tav>
                                      </p:tavLst>
                                    </p:anim>
                                    <p:anim calcmode="lin" valueType="num">
                                      <p:cBhvr>
                                        <p:cTn id="73" dur="500" fill="hold"/>
                                        <p:tgtEl>
                                          <p:spTgt spid="758797"/>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000"/>
                            </p:stCondLst>
                            <p:childTnLst>
                              <p:par>
                                <p:cTn id="75" presetID="23" presetClass="entr" presetSubtype="528" fill="hold" nodeType="afterEffect">
                                  <p:stCondLst>
                                    <p:cond delay="0"/>
                                  </p:stCondLst>
                                  <p:childTnLst>
                                    <p:set>
                                      <p:cBhvr>
                                        <p:cTn id="76" dur="1" fill="hold">
                                          <p:stCondLst>
                                            <p:cond delay="0"/>
                                          </p:stCondLst>
                                        </p:cTn>
                                        <p:tgtEl>
                                          <p:spTgt spid="758802"/>
                                        </p:tgtEl>
                                        <p:attrNameLst>
                                          <p:attrName>style.visibility</p:attrName>
                                        </p:attrNameLst>
                                      </p:cBhvr>
                                      <p:to>
                                        <p:strVal val="visible"/>
                                      </p:to>
                                    </p:set>
                                    <p:anim calcmode="lin" valueType="num">
                                      <p:cBhvr>
                                        <p:cTn id="77" dur="500" fill="hold"/>
                                        <p:tgtEl>
                                          <p:spTgt spid="758802"/>
                                        </p:tgtEl>
                                        <p:attrNameLst>
                                          <p:attrName>ppt_w</p:attrName>
                                        </p:attrNameLst>
                                      </p:cBhvr>
                                      <p:tavLst>
                                        <p:tav tm="0">
                                          <p:val>
                                            <p:fltVal val="0"/>
                                          </p:val>
                                        </p:tav>
                                        <p:tav tm="100000">
                                          <p:val>
                                            <p:strVal val="#ppt_w"/>
                                          </p:val>
                                        </p:tav>
                                      </p:tavLst>
                                    </p:anim>
                                    <p:anim calcmode="lin" valueType="num">
                                      <p:cBhvr>
                                        <p:cTn id="78" dur="500" fill="hold"/>
                                        <p:tgtEl>
                                          <p:spTgt spid="758802"/>
                                        </p:tgtEl>
                                        <p:attrNameLst>
                                          <p:attrName>ppt_h</p:attrName>
                                        </p:attrNameLst>
                                      </p:cBhvr>
                                      <p:tavLst>
                                        <p:tav tm="0">
                                          <p:val>
                                            <p:fltVal val="0"/>
                                          </p:val>
                                        </p:tav>
                                        <p:tav tm="100000">
                                          <p:val>
                                            <p:strVal val="#ppt_h"/>
                                          </p:val>
                                        </p:tav>
                                      </p:tavLst>
                                    </p:anim>
                                    <p:anim calcmode="lin" valueType="num">
                                      <p:cBhvr>
                                        <p:cTn id="79" dur="500" fill="hold"/>
                                        <p:tgtEl>
                                          <p:spTgt spid="758802"/>
                                        </p:tgtEl>
                                        <p:attrNameLst>
                                          <p:attrName>ppt_x</p:attrName>
                                        </p:attrNameLst>
                                      </p:cBhvr>
                                      <p:tavLst>
                                        <p:tav tm="0">
                                          <p:val>
                                            <p:fltVal val="0.5"/>
                                          </p:val>
                                        </p:tav>
                                        <p:tav tm="100000">
                                          <p:val>
                                            <p:strVal val="#ppt_x"/>
                                          </p:val>
                                        </p:tav>
                                      </p:tavLst>
                                    </p:anim>
                                    <p:anim calcmode="lin" valueType="num">
                                      <p:cBhvr>
                                        <p:cTn id="80" dur="500" fill="hold"/>
                                        <p:tgtEl>
                                          <p:spTgt spid="7588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Nahal Iyon first waterfall, tb n0404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08013" y="487363"/>
            <a:ext cx="7885112" cy="579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pic>
        <p:nvPicPr>
          <p:cNvPr id="777219"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l="10938" t="14928" r="21034" b="8594"/>
          <a:stretch>
            <a:fillRect/>
          </a:stretch>
        </p:blipFill>
        <p:spPr bwMode="auto">
          <a:xfrm>
            <a:off x="6196013" y="479425"/>
            <a:ext cx="2327275" cy="1744663"/>
          </a:xfrm>
          <a:prstGeom prst="rect">
            <a:avLst/>
          </a:prstGeom>
          <a:noFill/>
          <a:effectLst>
            <a:outerShdw blurRad="63500" dist="89803" dir="2700000" algn="ctr" rotWithShape="0">
              <a:schemeClr val="bg2">
                <a:alpha val="74998"/>
              </a:schemeClr>
            </a:outerShdw>
          </a:effectLst>
        </p:spPr>
      </p:pic>
      <p:pic>
        <p:nvPicPr>
          <p:cNvPr id="777220"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l="20549" t="14844" r="9143" b="6250"/>
          <a:stretch>
            <a:fillRect/>
          </a:stretch>
        </p:blipFill>
        <p:spPr bwMode="auto">
          <a:xfrm>
            <a:off x="3117850" y="212725"/>
            <a:ext cx="2905125" cy="2173288"/>
          </a:xfrm>
          <a:prstGeom prst="rect">
            <a:avLst/>
          </a:prstGeom>
          <a:noFill/>
          <a:effectLst>
            <a:outerShdw blurRad="63500" dist="89803" dir="2700000" algn="ctr" rotWithShape="0">
              <a:schemeClr val="bg2">
                <a:alpha val="74998"/>
              </a:schemeClr>
            </a:outerShdw>
          </a:effectLst>
        </p:spPr>
      </p:pic>
      <p:pic>
        <p:nvPicPr>
          <p:cNvPr id="777221" name="Picture 5"/>
          <p:cNvPicPr>
            <a:picLocks noChangeAspect="1" noChangeArrowheads="1"/>
          </p:cNvPicPr>
          <p:nvPr/>
        </p:nvPicPr>
        <p:blipFill>
          <a:blip r:embed="rId7" cstate="screen">
            <a:extLst>
              <a:ext uri="{28A0092B-C50C-407E-A947-70E740481C1C}">
                <a14:useLocalDpi xmlns:a14="http://schemas.microsoft.com/office/drawing/2010/main"/>
              </a:ext>
            </a:extLst>
          </a:blip>
          <a:srcRect l="20901" t="14005" r="10628" b="5632"/>
          <a:stretch>
            <a:fillRect/>
          </a:stretch>
        </p:blipFill>
        <p:spPr bwMode="auto">
          <a:xfrm>
            <a:off x="5032375" y="1836738"/>
            <a:ext cx="2425700" cy="1897062"/>
          </a:xfrm>
          <a:prstGeom prst="rect">
            <a:avLst/>
          </a:prstGeom>
          <a:noFill/>
          <a:effectLst>
            <a:outerShdw blurRad="63500" dist="89803" dir="2700000" algn="ctr" rotWithShape="0">
              <a:schemeClr val="bg2">
                <a:alpha val="74998"/>
              </a:schemeClr>
            </a:outerShdw>
          </a:effectLst>
        </p:spPr>
      </p:pic>
      <p:pic>
        <p:nvPicPr>
          <p:cNvPr id="777222" name="Picture 6"/>
          <p:cNvPicPr>
            <a:picLocks noChangeAspect="1" noChangeArrowheads="1"/>
          </p:cNvPicPr>
          <p:nvPr/>
        </p:nvPicPr>
        <p:blipFill>
          <a:blip r:embed="rId8" cstate="screen">
            <a:extLst>
              <a:ext uri="{28A0092B-C50C-407E-A947-70E740481C1C}">
                <a14:useLocalDpi xmlns:a14="http://schemas.microsoft.com/office/drawing/2010/main"/>
              </a:ext>
            </a:extLst>
          </a:blip>
          <a:srcRect l="20021" t="14525" r="14063" b="9120"/>
          <a:stretch>
            <a:fillRect/>
          </a:stretch>
        </p:blipFill>
        <p:spPr bwMode="auto">
          <a:xfrm>
            <a:off x="804863" y="2149475"/>
            <a:ext cx="2212975" cy="1708150"/>
          </a:xfrm>
          <a:prstGeom prst="rect">
            <a:avLst/>
          </a:prstGeom>
          <a:noFill/>
          <a:effectLst>
            <a:outerShdw blurRad="63500" dist="89803" dir="2700000" algn="ctr" rotWithShape="0">
              <a:schemeClr val="bg2">
                <a:alpha val="74998"/>
              </a:schemeClr>
            </a:outerShdw>
          </a:effectLst>
        </p:spPr>
      </p:pic>
      <p:pic>
        <p:nvPicPr>
          <p:cNvPr id="777223" name="Picture 7"/>
          <p:cNvPicPr>
            <a:picLocks noChangeAspect="1" noChangeArrowheads="1"/>
          </p:cNvPicPr>
          <p:nvPr/>
        </p:nvPicPr>
        <p:blipFill>
          <a:blip r:embed="rId9" cstate="screen">
            <a:extLst>
              <a:ext uri="{28A0092B-C50C-407E-A947-70E740481C1C}">
                <a14:useLocalDpi xmlns:a14="http://schemas.microsoft.com/office/drawing/2010/main"/>
              </a:ext>
            </a:extLst>
          </a:blip>
          <a:srcRect l="23639" t="14844" r="9895" b="10156"/>
          <a:stretch>
            <a:fillRect/>
          </a:stretch>
        </p:blipFill>
        <p:spPr bwMode="auto">
          <a:xfrm>
            <a:off x="6299200" y="2722563"/>
            <a:ext cx="2628900" cy="1978025"/>
          </a:xfrm>
          <a:prstGeom prst="rect">
            <a:avLst/>
          </a:prstGeom>
          <a:noFill/>
          <a:effectLst>
            <a:outerShdw blurRad="63500" dist="89803" dir="2700000" algn="ctr" rotWithShape="0">
              <a:schemeClr val="bg2">
                <a:alpha val="74998"/>
              </a:schemeClr>
            </a:outerShdw>
          </a:effectLst>
        </p:spPr>
      </p:pic>
      <p:pic>
        <p:nvPicPr>
          <p:cNvPr id="777224" name="Picture 8"/>
          <p:cNvPicPr>
            <a:picLocks noChangeAspect="1" noChangeArrowheads="1"/>
          </p:cNvPicPr>
          <p:nvPr/>
        </p:nvPicPr>
        <p:blipFill>
          <a:blip r:embed="rId10" cstate="screen">
            <a:extLst>
              <a:ext uri="{28A0092B-C50C-407E-A947-70E740481C1C}">
                <a14:useLocalDpi xmlns:a14="http://schemas.microsoft.com/office/drawing/2010/main"/>
              </a:ext>
            </a:extLst>
          </a:blip>
          <a:srcRect l="21594" t="14844" r="11299" b="10036"/>
          <a:stretch>
            <a:fillRect/>
          </a:stretch>
        </p:blipFill>
        <p:spPr bwMode="auto">
          <a:xfrm>
            <a:off x="3979863" y="4210050"/>
            <a:ext cx="2560637" cy="1909763"/>
          </a:xfrm>
          <a:prstGeom prst="rect">
            <a:avLst/>
          </a:prstGeom>
          <a:noFill/>
          <a:effectLst>
            <a:outerShdw blurRad="63500" dist="81320" dir="2319588" algn="ctr" rotWithShape="0">
              <a:schemeClr val="bg2">
                <a:alpha val="74998"/>
              </a:schemeClr>
            </a:outerShdw>
          </a:effectLst>
        </p:spPr>
      </p:pic>
      <p:pic>
        <p:nvPicPr>
          <p:cNvPr id="777225" name="Picture 9"/>
          <p:cNvPicPr>
            <a:picLocks noChangeAspect="1" noChangeArrowheads="1"/>
          </p:cNvPicPr>
          <p:nvPr/>
        </p:nvPicPr>
        <p:blipFill>
          <a:blip r:embed="rId11" cstate="screen">
            <a:extLst>
              <a:ext uri="{28A0092B-C50C-407E-A947-70E740481C1C}">
                <a14:useLocalDpi xmlns:a14="http://schemas.microsoft.com/office/drawing/2010/main"/>
              </a:ext>
            </a:extLst>
          </a:blip>
          <a:srcRect l="13368" t="14844" r="13542" b="3645"/>
          <a:stretch>
            <a:fillRect/>
          </a:stretch>
        </p:blipFill>
        <p:spPr bwMode="auto">
          <a:xfrm>
            <a:off x="328613" y="249238"/>
            <a:ext cx="2128837" cy="1582737"/>
          </a:xfrm>
          <a:prstGeom prst="rect">
            <a:avLst/>
          </a:prstGeom>
          <a:noFill/>
          <a:effectLst>
            <a:outerShdw blurRad="63500" dist="57501" dir="3723739" algn="ctr" rotWithShape="0">
              <a:schemeClr val="bg2">
                <a:alpha val="74998"/>
              </a:schemeClr>
            </a:outerShdw>
          </a:effectLst>
        </p:spPr>
      </p:pic>
      <p:pic>
        <p:nvPicPr>
          <p:cNvPr id="777226" name="Picture 10"/>
          <p:cNvPicPr>
            <a:picLocks noChangeAspect="1" noChangeArrowheads="1"/>
          </p:cNvPicPr>
          <p:nvPr/>
        </p:nvPicPr>
        <p:blipFill>
          <a:blip r:embed="rId12" cstate="screen">
            <a:extLst>
              <a:ext uri="{28A0092B-C50C-407E-A947-70E740481C1C}">
                <a14:useLocalDpi xmlns:a14="http://schemas.microsoft.com/office/drawing/2010/main"/>
              </a:ext>
            </a:extLst>
          </a:blip>
          <a:srcRect l="18750" t="14844" r="14931" b="10156"/>
          <a:stretch>
            <a:fillRect/>
          </a:stretch>
        </p:blipFill>
        <p:spPr bwMode="auto">
          <a:xfrm>
            <a:off x="6831013" y="4876800"/>
            <a:ext cx="1906587" cy="1438275"/>
          </a:xfrm>
          <a:prstGeom prst="rect">
            <a:avLst/>
          </a:prstGeom>
          <a:noFill/>
          <a:effectLst>
            <a:outerShdw blurRad="63500" dist="71842" dir="2700000" algn="ctr" rotWithShape="0">
              <a:schemeClr val="bg2">
                <a:alpha val="74998"/>
              </a:schemeClr>
            </a:outerShdw>
          </a:effectLst>
        </p:spPr>
      </p:pic>
      <p:sp>
        <p:nvSpPr>
          <p:cNvPr id="777227" name="Rectangle 11"/>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latin typeface="Comic Sans MS" charset="0"/>
              </a:rPr>
              <a:t>11</a:t>
            </a:r>
          </a:p>
        </p:txBody>
      </p:sp>
      <p:pic>
        <p:nvPicPr>
          <p:cNvPr id="777228" name="Picture 12"/>
          <p:cNvPicPr>
            <a:picLocks noChangeAspect="1" noChangeArrowheads="1"/>
          </p:cNvPicPr>
          <p:nvPr/>
        </p:nvPicPr>
        <p:blipFill>
          <a:blip r:embed="rId13" cstate="screen">
            <a:extLst>
              <a:ext uri="{28A0092B-C50C-407E-A947-70E740481C1C}">
                <a14:useLocalDpi xmlns:a14="http://schemas.microsoft.com/office/drawing/2010/main"/>
              </a:ext>
            </a:extLst>
          </a:blip>
          <a:srcRect l="19577" t="14844" r="9895" b="4688"/>
          <a:stretch>
            <a:fillRect/>
          </a:stretch>
        </p:blipFill>
        <p:spPr bwMode="auto">
          <a:xfrm>
            <a:off x="1800225" y="788988"/>
            <a:ext cx="2005013" cy="1527175"/>
          </a:xfrm>
          <a:prstGeom prst="rect">
            <a:avLst/>
          </a:prstGeom>
          <a:noFill/>
          <a:effectLst>
            <a:outerShdw blurRad="63500" dist="89803" dir="2700000" algn="ctr" rotWithShape="0">
              <a:schemeClr val="bg2">
                <a:alpha val="74998"/>
              </a:schemeClr>
            </a:outerShdw>
          </a:effectLst>
        </p:spPr>
      </p:pic>
      <p:pic>
        <p:nvPicPr>
          <p:cNvPr id="777229" name="Picture 13"/>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74663" y="4008438"/>
            <a:ext cx="2865437" cy="2138362"/>
          </a:xfrm>
          <a:prstGeom prst="rect">
            <a:avLst/>
          </a:prstGeom>
          <a:noFill/>
          <a:ln w="9525">
            <a:noFill/>
            <a:miter lim="800000"/>
            <a:headEnd/>
            <a:tailEnd/>
          </a:ln>
          <a:effectLst>
            <a:outerShdw blurRad="63500" dist="53882" dir="2700000" algn="ctr" rotWithShape="0">
              <a:schemeClr val="bg2">
                <a:alpha val="74998"/>
              </a:schemeClr>
            </a:outerShdw>
          </a:effectLst>
        </p:spPr>
      </p:pic>
      <p:pic>
        <p:nvPicPr>
          <p:cNvPr id="777230" name="Picture 14"/>
          <p:cNvPicPr>
            <a:picLocks noChangeAspect="1" noChangeArrowheads="1"/>
          </p:cNvPicPr>
          <p:nvPr/>
        </p:nvPicPr>
        <p:blipFill>
          <a:blip r:embed="rId15" cstate="screen">
            <a:extLst>
              <a:ext uri="{28A0092B-C50C-407E-A947-70E740481C1C}">
                <a14:useLocalDpi xmlns:a14="http://schemas.microsoft.com/office/drawing/2010/main"/>
              </a:ext>
            </a:extLst>
          </a:blip>
          <a:srcRect l="14537" t="14844" r="19319" b="10512"/>
          <a:stretch>
            <a:fillRect/>
          </a:stretch>
        </p:blipFill>
        <p:spPr bwMode="auto">
          <a:xfrm>
            <a:off x="2463800" y="2149475"/>
            <a:ext cx="3200400" cy="2406650"/>
          </a:xfrm>
          <a:prstGeom prst="rect">
            <a:avLst/>
          </a:prstGeom>
          <a:noFill/>
          <a:effectLst>
            <a:outerShdw blurRad="63500" dist="89803" dir="2700000" algn="ctr" rotWithShape="0">
              <a:schemeClr val="bg2">
                <a:alpha val="74998"/>
              </a:schemeClr>
            </a:outerShdw>
          </a:effectLst>
        </p:spPr>
      </p:pic>
      <p:sp>
        <p:nvSpPr>
          <p:cNvPr id="777232" name="Rectangle 16"/>
          <p:cNvSpPr>
            <a:spLocks noChangeArrowheads="1"/>
          </p:cNvSpPr>
          <p:nvPr/>
        </p:nvSpPr>
        <p:spPr bwMode="auto">
          <a:xfrm>
            <a:off x="0" y="0"/>
            <a:ext cx="9144000" cy="6858000"/>
          </a:xfrm>
          <a:prstGeom prst="rect">
            <a:avLst/>
          </a:prstGeom>
          <a:solidFill>
            <a:srgbClr val="1A0004">
              <a:alpha val="47000"/>
            </a:srgbClr>
          </a:solidFill>
          <a:ln w="9525">
            <a:solidFill>
              <a:srgbClr val="000000"/>
            </a:solidFill>
            <a:miter lim="800000"/>
            <a:headEnd/>
            <a:tailEnd/>
          </a:ln>
          <a:effectLst/>
        </p:spPr>
        <p:txBody>
          <a:bodyPr wrap="none" anchor="ctr"/>
          <a:lstStyle/>
          <a:p>
            <a:pPr>
              <a:defRPr/>
            </a:pPr>
            <a:endParaRPr lang="en-US">
              <a:latin typeface="Arial" pitchFamily="-112" charset="0"/>
              <a:ea typeface="+mn-ea"/>
              <a:cs typeface="+mn-cs"/>
            </a:endParaRPr>
          </a:p>
        </p:txBody>
      </p:sp>
      <p:grpSp>
        <p:nvGrpSpPr>
          <p:cNvPr id="2" name="Group 17"/>
          <p:cNvGrpSpPr>
            <a:grpSpLocks/>
          </p:cNvGrpSpPr>
          <p:nvPr/>
        </p:nvGrpSpPr>
        <p:grpSpPr bwMode="auto">
          <a:xfrm>
            <a:off x="2335213" y="1112838"/>
            <a:ext cx="4973637" cy="4221162"/>
            <a:chOff x="1528" y="965"/>
            <a:chExt cx="2748" cy="2267"/>
          </a:xfrm>
        </p:grpSpPr>
        <p:sp>
          <p:nvSpPr>
            <p:cNvPr id="777234" name="Rectangle 18"/>
            <p:cNvSpPr>
              <a:spLocks noChangeArrowheads="1"/>
            </p:cNvSpPr>
            <p:nvPr/>
          </p:nvSpPr>
          <p:spPr bwMode="auto">
            <a:xfrm>
              <a:off x="1528" y="1181"/>
              <a:ext cx="977" cy="41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777235" name="Rectangle 19"/>
            <p:cNvSpPr>
              <a:spLocks noChangeArrowheads="1"/>
            </p:cNvSpPr>
            <p:nvPr/>
          </p:nvSpPr>
          <p:spPr bwMode="auto">
            <a:xfrm>
              <a:off x="1653" y="999"/>
              <a:ext cx="646" cy="147"/>
            </a:xfrm>
            <a:prstGeom prst="rect">
              <a:avLst/>
            </a:prstGeom>
            <a:noFill/>
            <a:ln w="9525">
              <a:noFill/>
              <a:miter lim="800000"/>
              <a:headEnd/>
              <a:tailEnd/>
            </a:ln>
          </p:spPr>
          <p:txBody>
            <a:bodyPr wrap="none" lIns="0" tIns="0" rIns="0" bIns="0">
              <a:spAutoFit/>
            </a:bodyPr>
            <a:lstStyle/>
            <a:p>
              <a:r>
                <a:rPr lang="en-US" sz="1800">
                  <a:solidFill>
                    <a:srgbClr val="790015"/>
                  </a:solidFill>
                  <a:effectLst/>
                  <a:latin typeface="Times" charset="0"/>
                </a:rPr>
                <a:t>ABRAHAM</a:t>
              </a:r>
              <a:endParaRPr lang="en-US" sz="2800">
                <a:solidFill>
                  <a:srgbClr val="FFA27C"/>
                </a:solidFill>
                <a:effectLst>
                  <a:outerShdw blurRad="38100" dist="38100" dir="2700000" algn="tl">
                    <a:srgbClr val="000000"/>
                  </a:outerShdw>
                </a:effectLst>
                <a:latin typeface="Times" charset="0"/>
              </a:endParaRPr>
            </a:p>
          </p:txBody>
        </p:sp>
        <p:sp>
          <p:nvSpPr>
            <p:cNvPr id="777236" name="Rectangle 20"/>
            <p:cNvSpPr>
              <a:spLocks noChangeArrowheads="1"/>
            </p:cNvSpPr>
            <p:nvPr/>
          </p:nvSpPr>
          <p:spPr bwMode="auto">
            <a:xfrm>
              <a:off x="1528" y="1181"/>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777237" name="AutoShape 21"/>
            <p:cNvSpPr>
              <a:spLocks noChangeArrowheads="1"/>
            </p:cNvSpPr>
            <p:nvPr/>
          </p:nvSpPr>
          <p:spPr bwMode="auto">
            <a:xfrm>
              <a:off x="1528" y="965"/>
              <a:ext cx="803"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77238" name="Rectangle 22"/>
            <p:cNvSpPr>
              <a:spLocks noChangeArrowheads="1"/>
            </p:cNvSpPr>
            <p:nvPr/>
          </p:nvSpPr>
          <p:spPr bwMode="auto">
            <a:xfrm>
              <a:off x="1528" y="1181"/>
              <a:ext cx="977" cy="376"/>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777239" name="Rectangle 23"/>
            <p:cNvSpPr>
              <a:spLocks noChangeArrowheads="1"/>
            </p:cNvSpPr>
            <p:nvPr/>
          </p:nvSpPr>
          <p:spPr bwMode="auto">
            <a:xfrm>
              <a:off x="1529" y="967"/>
              <a:ext cx="723" cy="147"/>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PIANCILNA</a:t>
              </a:r>
              <a:endParaRPr lang="en-US" sz="2800" b="1">
                <a:solidFill>
                  <a:srgbClr val="FFA27C"/>
                </a:solidFill>
                <a:effectLst>
                  <a:outerShdw blurRad="38100" dist="38100" dir="2700000" algn="tl">
                    <a:srgbClr val="000000"/>
                  </a:outerShdw>
                </a:effectLst>
                <a:latin typeface="Helvetica" charset="0"/>
              </a:endParaRPr>
            </a:p>
          </p:txBody>
        </p:sp>
        <p:sp>
          <p:nvSpPr>
            <p:cNvPr id="777240" name="Line 24"/>
            <p:cNvSpPr>
              <a:spLocks noChangeShapeType="1"/>
            </p:cNvSpPr>
            <p:nvPr/>
          </p:nvSpPr>
          <p:spPr bwMode="auto">
            <a:xfrm>
              <a:off x="1528" y="1127"/>
              <a:ext cx="1" cy="471"/>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77241" name="Line 25"/>
            <p:cNvSpPr>
              <a:spLocks noChangeShapeType="1"/>
            </p:cNvSpPr>
            <p:nvPr/>
          </p:nvSpPr>
          <p:spPr bwMode="auto">
            <a:xfrm>
              <a:off x="2317" y="1181"/>
              <a:ext cx="428" cy="2"/>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77242" name="Rectangle 26"/>
            <p:cNvSpPr>
              <a:spLocks noChangeArrowheads="1"/>
            </p:cNvSpPr>
            <p:nvPr/>
          </p:nvSpPr>
          <p:spPr bwMode="auto">
            <a:xfrm>
              <a:off x="1675" y="1342"/>
              <a:ext cx="976" cy="431"/>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777243" name="Rectangle 27"/>
            <p:cNvSpPr>
              <a:spLocks noChangeArrowheads="1"/>
            </p:cNvSpPr>
            <p:nvPr/>
          </p:nvSpPr>
          <p:spPr bwMode="auto">
            <a:xfrm>
              <a:off x="1796" y="1174"/>
              <a:ext cx="646" cy="147"/>
            </a:xfrm>
            <a:prstGeom prst="rect">
              <a:avLst/>
            </a:prstGeom>
            <a:noFill/>
            <a:ln w="9525">
              <a:noFill/>
              <a:miter lim="800000"/>
              <a:headEnd/>
              <a:tailEnd/>
            </a:ln>
          </p:spPr>
          <p:txBody>
            <a:bodyPr wrap="none" lIns="0" tIns="0" rIns="0" bIns="0">
              <a:spAutoFit/>
            </a:bodyPr>
            <a:lstStyle/>
            <a:p>
              <a:r>
                <a:rPr lang="en-US" sz="1800">
                  <a:solidFill>
                    <a:srgbClr val="790015"/>
                  </a:solidFill>
                  <a:effectLst/>
                  <a:latin typeface="Times" charset="0"/>
                </a:rPr>
                <a:t>ABRAHAM</a:t>
              </a:r>
              <a:endParaRPr lang="en-US" sz="2800">
                <a:solidFill>
                  <a:srgbClr val="FFA27C"/>
                </a:solidFill>
                <a:effectLst>
                  <a:outerShdw blurRad="38100" dist="38100" dir="2700000" algn="tl">
                    <a:srgbClr val="000000"/>
                  </a:outerShdw>
                </a:effectLst>
                <a:latin typeface="Times" charset="0"/>
              </a:endParaRPr>
            </a:p>
          </p:txBody>
        </p:sp>
        <p:sp>
          <p:nvSpPr>
            <p:cNvPr id="777244" name="Rectangle 28"/>
            <p:cNvSpPr>
              <a:spLocks noChangeArrowheads="1"/>
            </p:cNvSpPr>
            <p:nvPr/>
          </p:nvSpPr>
          <p:spPr bwMode="auto">
            <a:xfrm>
              <a:off x="1675" y="1342"/>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777245" name="AutoShape 29"/>
            <p:cNvSpPr>
              <a:spLocks noChangeArrowheads="1"/>
            </p:cNvSpPr>
            <p:nvPr/>
          </p:nvSpPr>
          <p:spPr bwMode="auto">
            <a:xfrm>
              <a:off x="1675" y="1127"/>
              <a:ext cx="789"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77246" name="Rectangle 30"/>
            <p:cNvSpPr>
              <a:spLocks noChangeArrowheads="1"/>
            </p:cNvSpPr>
            <p:nvPr/>
          </p:nvSpPr>
          <p:spPr bwMode="auto">
            <a:xfrm>
              <a:off x="1675" y="1342"/>
              <a:ext cx="976"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777247" name="Rectangle 31"/>
            <p:cNvSpPr>
              <a:spLocks noChangeArrowheads="1"/>
            </p:cNvSpPr>
            <p:nvPr/>
          </p:nvSpPr>
          <p:spPr bwMode="auto">
            <a:xfrm>
              <a:off x="1665" y="1134"/>
              <a:ext cx="723" cy="147"/>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ABRAHAM</a:t>
              </a:r>
              <a:endParaRPr lang="en-US" sz="2800" b="1">
                <a:solidFill>
                  <a:srgbClr val="FFA27C"/>
                </a:solidFill>
                <a:effectLst>
                  <a:outerShdw blurRad="38100" dist="38100" dir="2700000" algn="tl">
                    <a:srgbClr val="000000"/>
                  </a:outerShdw>
                </a:effectLst>
                <a:latin typeface="Helvetica" charset="0"/>
              </a:endParaRPr>
            </a:p>
          </p:txBody>
        </p:sp>
        <p:sp>
          <p:nvSpPr>
            <p:cNvPr id="777248" name="Line 32"/>
            <p:cNvSpPr>
              <a:spLocks noChangeShapeType="1"/>
            </p:cNvSpPr>
            <p:nvPr/>
          </p:nvSpPr>
          <p:spPr bwMode="auto">
            <a:xfrm>
              <a:off x="1675" y="1302"/>
              <a:ext cx="1" cy="457"/>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77249" name="Line 33"/>
            <p:cNvSpPr>
              <a:spLocks noChangeShapeType="1"/>
            </p:cNvSpPr>
            <p:nvPr/>
          </p:nvSpPr>
          <p:spPr bwMode="auto">
            <a:xfrm>
              <a:off x="2464" y="1342"/>
              <a:ext cx="429" cy="1"/>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77250" name="Rectangle 34"/>
            <p:cNvSpPr>
              <a:spLocks noChangeArrowheads="1"/>
            </p:cNvSpPr>
            <p:nvPr/>
          </p:nvSpPr>
          <p:spPr bwMode="auto">
            <a:xfrm>
              <a:off x="1822" y="1517"/>
              <a:ext cx="964" cy="418"/>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777251" name="Rectangle 35"/>
            <p:cNvSpPr>
              <a:spLocks noChangeArrowheads="1"/>
            </p:cNvSpPr>
            <p:nvPr/>
          </p:nvSpPr>
          <p:spPr bwMode="auto">
            <a:xfrm>
              <a:off x="1939" y="1335"/>
              <a:ext cx="646" cy="148"/>
            </a:xfrm>
            <a:prstGeom prst="rect">
              <a:avLst/>
            </a:prstGeom>
            <a:noFill/>
            <a:ln w="9525">
              <a:noFill/>
              <a:miter lim="800000"/>
              <a:headEnd/>
              <a:tailEnd/>
            </a:ln>
          </p:spPr>
          <p:txBody>
            <a:bodyPr wrap="none" lIns="0" tIns="0" rIns="0" bIns="0">
              <a:spAutoFit/>
            </a:bodyPr>
            <a:lstStyle/>
            <a:p>
              <a:r>
                <a:rPr lang="en-US" sz="1800">
                  <a:solidFill>
                    <a:srgbClr val="790015"/>
                  </a:solidFill>
                  <a:effectLst/>
                  <a:latin typeface="Times" charset="0"/>
                </a:rPr>
                <a:t>ABRAHAM</a:t>
              </a:r>
              <a:endParaRPr lang="en-US" sz="2800">
                <a:solidFill>
                  <a:srgbClr val="FFA27C"/>
                </a:solidFill>
                <a:effectLst>
                  <a:outerShdw blurRad="38100" dist="38100" dir="2700000" algn="tl">
                    <a:srgbClr val="000000"/>
                  </a:outerShdw>
                </a:effectLst>
                <a:latin typeface="Times" charset="0"/>
              </a:endParaRPr>
            </a:p>
          </p:txBody>
        </p:sp>
        <p:sp>
          <p:nvSpPr>
            <p:cNvPr id="777252" name="Rectangle 36"/>
            <p:cNvSpPr>
              <a:spLocks noChangeArrowheads="1"/>
            </p:cNvSpPr>
            <p:nvPr/>
          </p:nvSpPr>
          <p:spPr bwMode="auto">
            <a:xfrm>
              <a:off x="1822" y="1517"/>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777253" name="AutoShape 37"/>
            <p:cNvSpPr>
              <a:spLocks noChangeArrowheads="1"/>
            </p:cNvSpPr>
            <p:nvPr/>
          </p:nvSpPr>
          <p:spPr bwMode="auto">
            <a:xfrm>
              <a:off x="1822" y="1302"/>
              <a:ext cx="790" cy="593"/>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77254" name="Rectangle 38"/>
            <p:cNvSpPr>
              <a:spLocks noChangeArrowheads="1"/>
            </p:cNvSpPr>
            <p:nvPr/>
          </p:nvSpPr>
          <p:spPr bwMode="auto">
            <a:xfrm>
              <a:off x="1822" y="1517"/>
              <a:ext cx="964" cy="378"/>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777255" name="Rectangle 39"/>
            <p:cNvSpPr>
              <a:spLocks noChangeArrowheads="1"/>
            </p:cNvSpPr>
            <p:nvPr/>
          </p:nvSpPr>
          <p:spPr bwMode="auto">
            <a:xfrm>
              <a:off x="1855" y="1303"/>
              <a:ext cx="617" cy="147"/>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JOSEPH</a:t>
              </a:r>
              <a:endParaRPr lang="en-US" sz="2800" b="1">
                <a:solidFill>
                  <a:srgbClr val="FFA27C"/>
                </a:solidFill>
                <a:effectLst>
                  <a:outerShdw blurRad="38100" dist="38100" dir="2700000" algn="tl">
                    <a:srgbClr val="000000"/>
                  </a:outerShdw>
                </a:effectLst>
                <a:latin typeface="Helvetica" charset="0"/>
              </a:endParaRPr>
            </a:p>
          </p:txBody>
        </p:sp>
        <p:sp>
          <p:nvSpPr>
            <p:cNvPr id="777256" name="Line 40"/>
            <p:cNvSpPr>
              <a:spLocks noChangeShapeType="1"/>
            </p:cNvSpPr>
            <p:nvPr/>
          </p:nvSpPr>
          <p:spPr bwMode="auto">
            <a:xfrm>
              <a:off x="1822" y="1463"/>
              <a:ext cx="1" cy="471"/>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77257" name="Line 41"/>
            <p:cNvSpPr>
              <a:spLocks noChangeShapeType="1"/>
            </p:cNvSpPr>
            <p:nvPr/>
          </p:nvSpPr>
          <p:spPr bwMode="auto">
            <a:xfrm>
              <a:off x="2598" y="1517"/>
              <a:ext cx="442" cy="2"/>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77258" name="Rectangle 42"/>
            <p:cNvSpPr>
              <a:spLocks noChangeArrowheads="1"/>
            </p:cNvSpPr>
            <p:nvPr/>
          </p:nvSpPr>
          <p:spPr bwMode="auto">
            <a:xfrm>
              <a:off x="1996" y="1678"/>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777259" name="AutoShape 43"/>
            <p:cNvSpPr>
              <a:spLocks noChangeArrowheads="1"/>
            </p:cNvSpPr>
            <p:nvPr/>
          </p:nvSpPr>
          <p:spPr bwMode="auto">
            <a:xfrm>
              <a:off x="1996" y="1463"/>
              <a:ext cx="789"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77260" name="Rectangle 44"/>
            <p:cNvSpPr>
              <a:spLocks noChangeArrowheads="1"/>
            </p:cNvSpPr>
            <p:nvPr/>
          </p:nvSpPr>
          <p:spPr bwMode="auto">
            <a:xfrm>
              <a:off x="2012" y="1678"/>
              <a:ext cx="960" cy="37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777261" name="Rectangle 45"/>
            <p:cNvSpPr>
              <a:spLocks noChangeArrowheads="1"/>
            </p:cNvSpPr>
            <p:nvPr/>
          </p:nvSpPr>
          <p:spPr bwMode="auto">
            <a:xfrm>
              <a:off x="2132" y="1464"/>
              <a:ext cx="428" cy="147"/>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MOSI</a:t>
              </a:r>
              <a:endParaRPr lang="en-US" sz="2800" b="1">
                <a:solidFill>
                  <a:srgbClr val="FFA27C"/>
                </a:solidFill>
                <a:effectLst>
                  <a:outerShdw blurRad="38100" dist="38100" dir="2700000" algn="tl">
                    <a:srgbClr val="000000"/>
                  </a:outerShdw>
                </a:effectLst>
                <a:latin typeface="Helvetica" charset="0"/>
              </a:endParaRPr>
            </a:p>
          </p:txBody>
        </p:sp>
        <p:sp>
          <p:nvSpPr>
            <p:cNvPr id="777262" name="Line 46"/>
            <p:cNvSpPr>
              <a:spLocks noChangeShapeType="1"/>
            </p:cNvSpPr>
            <p:nvPr/>
          </p:nvSpPr>
          <p:spPr bwMode="auto">
            <a:xfrm>
              <a:off x="2786" y="1678"/>
              <a:ext cx="428" cy="1"/>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77263" name="Rectangle 47"/>
            <p:cNvSpPr>
              <a:spLocks noChangeArrowheads="1"/>
            </p:cNvSpPr>
            <p:nvPr/>
          </p:nvSpPr>
          <p:spPr bwMode="auto">
            <a:xfrm>
              <a:off x="2143" y="1840"/>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777264" name="AutoShape 48"/>
            <p:cNvSpPr>
              <a:spLocks noChangeArrowheads="1"/>
            </p:cNvSpPr>
            <p:nvPr/>
          </p:nvSpPr>
          <p:spPr bwMode="auto">
            <a:xfrm>
              <a:off x="2143" y="1638"/>
              <a:ext cx="790" cy="593"/>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77265" name="Rectangle 49"/>
            <p:cNvSpPr>
              <a:spLocks noChangeArrowheads="1"/>
            </p:cNvSpPr>
            <p:nvPr/>
          </p:nvSpPr>
          <p:spPr bwMode="auto">
            <a:xfrm>
              <a:off x="2143" y="1840"/>
              <a:ext cx="872"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777266" name="Rectangle 50"/>
            <p:cNvSpPr>
              <a:spLocks noChangeArrowheads="1"/>
            </p:cNvSpPr>
            <p:nvPr/>
          </p:nvSpPr>
          <p:spPr bwMode="auto">
            <a:xfrm>
              <a:off x="2160" y="1639"/>
              <a:ext cx="632" cy="147"/>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JOSHUA</a:t>
              </a:r>
              <a:endParaRPr lang="en-US" sz="2800" b="1">
                <a:solidFill>
                  <a:srgbClr val="FFA27C"/>
                </a:solidFill>
                <a:effectLst>
                  <a:outerShdw blurRad="38100" dist="38100" dir="2700000" algn="tl">
                    <a:srgbClr val="000000"/>
                  </a:outerShdw>
                </a:effectLst>
                <a:latin typeface="Helvetica" charset="0"/>
              </a:endParaRPr>
            </a:p>
          </p:txBody>
        </p:sp>
        <p:sp>
          <p:nvSpPr>
            <p:cNvPr id="777267" name="Line 51"/>
            <p:cNvSpPr>
              <a:spLocks noChangeShapeType="1"/>
            </p:cNvSpPr>
            <p:nvPr/>
          </p:nvSpPr>
          <p:spPr bwMode="auto">
            <a:xfrm>
              <a:off x="2143" y="1800"/>
              <a:ext cx="1" cy="471"/>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77268" name="Rectangle 52"/>
            <p:cNvSpPr>
              <a:spLocks noChangeArrowheads="1"/>
            </p:cNvSpPr>
            <p:nvPr/>
          </p:nvSpPr>
          <p:spPr bwMode="auto">
            <a:xfrm>
              <a:off x="2277" y="2023"/>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777269" name="AutoShape 53"/>
            <p:cNvSpPr>
              <a:spLocks noChangeArrowheads="1"/>
            </p:cNvSpPr>
            <p:nvPr/>
          </p:nvSpPr>
          <p:spPr bwMode="auto">
            <a:xfrm>
              <a:off x="2277" y="1800"/>
              <a:ext cx="819" cy="592"/>
            </a:xfrm>
            <a:prstGeom prst="roundRect">
              <a:avLst>
                <a:gd name="adj" fmla="val 10745"/>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77270" name="Rectangle 54"/>
            <p:cNvSpPr>
              <a:spLocks noChangeArrowheads="1"/>
            </p:cNvSpPr>
            <p:nvPr/>
          </p:nvSpPr>
          <p:spPr bwMode="auto">
            <a:xfrm>
              <a:off x="2277" y="2023"/>
              <a:ext cx="965"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777271" name="Rectangle 55"/>
            <p:cNvSpPr>
              <a:spLocks noChangeArrowheads="1"/>
            </p:cNvSpPr>
            <p:nvPr/>
          </p:nvSpPr>
          <p:spPr bwMode="auto">
            <a:xfrm>
              <a:off x="2153" y="1801"/>
              <a:ext cx="919" cy="147"/>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UKNA OMLO</a:t>
              </a:r>
              <a:endParaRPr lang="en-US" sz="2800" b="1">
                <a:solidFill>
                  <a:srgbClr val="FFA27C"/>
                </a:solidFill>
                <a:effectLst>
                  <a:outerShdw blurRad="38100" dist="38100" dir="2700000" algn="tl">
                    <a:srgbClr val="000000"/>
                  </a:outerShdw>
                </a:effectLst>
                <a:latin typeface="Helvetica" charset="0"/>
              </a:endParaRPr>
            </a:p>
          </p:txBody>
        </p:sp>
        <p:sp>
          <p:nvSpPr>
            <p:cNvPr id="777272" name="Line 56"/>
            <p:cNvSpPr>
              <a:spLocks noChangeShapeType="1"/>
            </p:cNvSpPr>
            <p:nvPr/>
          </p:nvSpPr>
          <p:spPr bwMode="auto">
            <a:xfrm>
              <a:off x="2277" y="1983"/>
              <a:ext cx="1" cy="457"/>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77273" name="Rectangle 57"/>
            <p:cNvSpPr>
              <a:spLocks noChangeArrowheads="1"/>
            </p:cNvSpPr>
            <p:nvPr/>
          </p:nvSpPr>
          <p:spPr bwMode="auto">
            <a:xfrm>
              <a:off x="2416" y="2210"/>
              <a:ext cx="1366" cy="466"/>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777274" name="AutoShape 58"/>
            <p:cNvSpPr>
              <a:spLocks noChangeArrowheads="1"/>
            </p:cNvSpPr>
            <p:nvPr/>
          </p:nvSpPr>
          <p:spPr bwMode="auto">
            <a:xfrm>
              <a:off x="2416" y="1983"/>
              <a:ext cx="834"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77275" name="Rectangle 59"/>
            <p:cNvSpPr>
              <a:spLocks noChangeArrowheads="1"/>
            </p:cNvSpPr>
            <p:nvPr/>
          </p:nvSpPr>
          <p:spPr bwMode="auto">
            <a:xfrm>
              <a:off x="2416" y="2214"/>
              <a:ext cx="938" cy="37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777276" name="Rectangle 60"/>
            <p:cNvSpPr>
              <a:spLocks noChangeArrowheads="1"/>
            </p:cNvSpPr>
            <p:nvPr/>
          </p:nvSpPr>
          <p:spPr bwMode="auto">
            <a:xfrm>
              <a:off x="2252" y="1984"/>
              <a:ext cx="1039" cy="147"/>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KUMPI KIUKNA</a:t>
              </a:r>
              <a:endParaRPr lang="en-US" sz="2800" b="1">
                <a:solidFill>
                  <a:srgbClr val="FFA27C"/>
                </a:solidFill>
                <a:effectLst>
                  <a:outerShdw blurRad="38100" dist="38100" dir="2700000" algn="tl">
                    <a:srgbClr val="000000"/>
                  </a:outerShdw>
                </a:effectLst>
                <a:latin typeface="Helvetica" charset="0"/>
              </a:endParaRPr>
            </a:p>
          </p:txBody>
        </p:sp>
        <p:sp>
          <p:nvSpPr>
            <p:cNvPr id="777277" name="Line 61"/>
            <p:cNvSpPr>
              <a:spLocks noChangeShapeType="1"/>
            </p:cNvSpPr>
            <p:nvPr/>
          </p:nvSpPr>
          <p:spPr bwMode="auto">
            <a:xfrm>
              <a:off x="2416" y="2161"/>
              <a:ext cx="2" cy="470"/>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77278" name="Rectangle 62"/>
            <p:cNvSpPr>
              <a:spLocks noChangeArrowheads="1"/>
            </p:cNvSpPr>
            <p:nvPr/>
          </p:nvSpPr>
          <p:spPr bwMode="auto">
            <a:xfrm>
              <a:off x="2566" y="2384"/>
              <a:ext cx="1366"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777279" name="AutoShape 63"/>
            <p:cNvSpPr>
              <a:spLocks noChangeArrowheads="1"/>
            </p:cNvSpPr>
            <p:nvPr/>
          </p:nvSpPr>
          <p:spPr bwMode="auto">
            <a:xfrm>
              <a:off x="2566" y="2161"/>
              <a:ext cx="803" cy="604"/>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77280" name="Rectangle 64"/>
            <p:cNvSpPr>
              <a:spLocks noChangeArrowheads="1"/>
            </p:cNvSpPr>
            <p:nvPr/>
          </p:nvSpPr>
          <p:spPr bwMode="auto">
            <a:xfrm>
              <a:off x="2566" y="2384"/>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777281" name="Rectangle 65"/>
            <p:cNvSpPr>
              <a:spLocks noChangeArrowheads="1"/>
            </p:cNvSpPr>
            <p:nvPr/>
          </p:nvSpPr>
          <p:spPr bwMode="auto">
            <a:xfrm>
              <a:off x="2496" y="2159"/>
              <a:ext cx="800" cy="147"/>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SALTANNA</a:t>
              </a:r>
              <a:endParaRPr lang="en-US" sz="2800" b="1">
                <a:solidFill>
                  <a:srgbClr val="FFA27C"/>
                </a:solidFill>
                <a:effectLst>
                  <a:outerShdw blurRad="38100" dist="38100" dir="2700000" algn="tl">
                    <a:srgbClr val="000000"/>
                  </a:outerShdw>
                </a:effectLst>
                <a:latin typeface="Helvetica" charset="0"/>
              </a:endParaRPr>
            </a:p>
          </p:txBody>
        </p:sp>
        <p:sp>
          <p:nvSpPr>
            <p:cNvPr id="777282" name="Line 66"/>
            <p:cNvSpPr>
              <a:spLocks noChangeShapeType="1"/>
            </p:cNvSpPr>
            <p:nvPr/>
          </p:nvSpPr>
          <p:spPr bwMode="auto">
            <a:xfrm>
              <a:off x="2566" y="2344"/>
              <a:ext cx="2" cy="457"/>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77283" name="Line 67"/>
            <p:cNvSpPr>
              <a:spLocks noChangeShapeType="1"/>
            </p:cNvSpPr>
            <p:nvPr/>
          </p:nvSpPr>
          <p:spPr bwMode="auto">
            <a:xfrm>
              <a:off x="3356" y="2384"/>
              <a:ext cx="428" cy="2"/>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77284" name="Rectangle 68"/>
            <p:cNvSpPr>
              <a:spLocks noChangeArrowheads="1"/>
            </p:cNvSpPr>
            <p:nvPr/>
          </p:nvSpPr>
          <p:spPr bwMode="auto">
            <a:xfrm>
              <a:off x="2738" y="2559"/>
              <a:ext cx="1364" cy="458"/>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777285" name="AutoShape 69"/>
            <p:cNvSpPr>
              <a:spLocks noChangeArrowheads="1"/>
            </p:cNvSpPr>
            <p:nvPr/>
          </p:nvSpPr>
          <p:spPr bwMode="auto">
            <a:xfrm>
              <a:off x="2738" y="2344"/>
              <a:ext cx="789" cy="593"/>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77286" name="Rectangle 70"/>
            <p:cNvSpPr>
              <a:spLocks noChangeArrowheads="1"/>
            </p:cNvSpPr>
            <p:nvPr/>
          </p:nvSpPr>
          <p:spPr bwMode="auto">
            <a:xfrm>
              <a:off x="2738" y="2559"/>
              <a:ext cx="962" cy="37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777287" name="Rectangle 71"/>
            <p:cNvSpPr>
              <a:spLocks noChangeArrowheads="1"/>
            </p:cNvSpPr>
            <p:nvPr/>
          </p:nvSpPr>
          <p:spPr bwMode="auto">
            <a:xfrm>
              <a:off x="2823" y="2345"/>
              <a:ext cx="492" cy="147"/>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DAIHNA</a:t>
              </a:r>
              <a:endParaRPr lang="en-US" sz="2800" b="1">
                <a:solidFill>
                  <a:srgbClr val="FFA27C"/>
                </a:solidFill>
                <a:effectLst>
                  <a:outerShdw blurRad="38100" dist="38100" dir="2700000" algn="tl">
                    <a:srgbClr val="000000"/>
                  </a:outerShdw>
                </a:effectLst>
                <a:latin typeface="Helvetica" charset="0"/>
              </a:endParaRPr>
            </a:p>
          </p:txBody>
        </p:sp>
        <p:sp>
          <p:nvSpPr>
            <p:cNvPr id="777288" name="Line 72"/>
            <p:cNvSpPr>
              <a:spLocks noChangeShapeType="1"/>
            </p:cNvSpPr>
            <p:nvPr/>
          </p:nvSpPr>
          <p:spPr bwMode="auto">
            <a:xfrm>
              <a:off x="2738" y="2519"/>
              <a:ext cx="1" cy="457"/>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77289" name="Line 73"/>
            <p:cNvSpPr>
              <a:spLocks noChangeShapeType="1"/>
            </p:cNvSpPr>
            <p:nvPr/>
          </p:nvSpPr>
          <p:spPr bwMode="auto">
            <a:xfrm>
              <a:off x="3527" y="2559"/>
              <a:ext cx="428" cy="1"/>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77290" name="Rectangle 74"/>
            <p:cNvSpPr>
              <a:spLocks noChangeArrowheads="1"/>
            </p:cNvSpPr>
            <p:nvPr/>
          </p:nvSpPr>
          <p:spPr bwMode="auto">
            <a:xfrm>
              <a:off x="2911" y="2769"/>
              <a:ext cx="1365" cy="463"/>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777291" name="AutoShape 75"/>
            <p:cNvSpPr>
              <a:spLocks noChangeArrowheads="1"/>
            </p:cNvSpPr>
            <p:nvPr/>
          </p:nvSpPr>
          <p:spPr bwMode="auto">
            <a:xfrm>
              <a:off x="2911" y="2519"/>
              <a:ext cx="789"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77292" name="Rectangle 76"/>
            <p:cNvSpPr>
              <a:spLocks noChangeArrowheads="1"/>
            </p:cNvSpPr>
            <p:nvPr/>
          </p:nvSpPr>
          <p:spPr bwMode="auto">
            <a:xfrm>
              <a:off x="2911" y="2789"/>
              <a:ext cx="865" cy="379"/>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grpSp>
          <p:nvGrpSpPr>
            <p:cNvPr id="35916" name="Group 77"/>
            <p:cNvGrpSpPr>
              <a:grpSpLocks/>
            </p:cNvGrpSpPr>
            <p:nvPr/>
          </p:nvGrpSpPr>
          <p:grpSpPr bwMode="auto">
            <a:xfrm>
              <a:off x="3001" y="2533"/>
              <a:ext cx="571" cy="240"/>
              <a:chOff x="3073" y="3101"/>
              <a:chExt cx="571" cy="240"/>
            </a:xfrm>
          </p:grpSpPr>
          <p:sp>
            <p:nvSpPr>
              <p:cNvPr id="777294" name="Rectangle 78"/>
              <p:cNvSpPr>
                <a:spLocks noChangeArrowheads="1"/>
              </p:cNvSpPr>
              <p:nvPr/>
            </p:nvSpPr>
            <p:spPr bwMode="auto">
              <a:xfrm>
                <a:off x="3073" y="3112"/>
                <a:ext cx="164" cy="229"/>
              </a:xfrm>
              <a:prstGeom prst="rect">
                <a:avLst/>
              </a:prstGeom>
              <a:noFill/>
              <a:ln w="9525">
                <a:noFill/>
                <a:miter lim="800000"/>
                <a:headEnd/>
                <a:tailEnd/>
              </a:ln>
            </p:spPr>
            <p:txBody>
              <a:bodyPr wrap="none" lIns="0" tIns="0" rIns="0" bIns="0">
                <a:spAutoFit/>
              </a:bodyPr>
              <a:lstStyle/>
              <a:p>
                <a:r>
                  <a:rPr lang="en-US" sz="2800" b="1">
                    <a:solidFill>
                      <a:schemeClr val="accent1"/>
                    </a:solidFill>
                    <a:effectLst/>
                    <a:latin typeface="Helvetica" charset="0"/>
                  </a:rPr>
                  <a:t>   </a:t>
                </a:r>
                <a:endParaRPr lang="en-US" sz="4000" b="1">
                  <a:solidFill>
                    <a:schemeClr val="accent1"/>
                  </a:solidFill>
                  <a:effectLst>
                    <a:outerShdw blurRad="38100" dist="38100" dir="2700000" algn="tl">
                      <a:srgbClr val="000000"/>
                    </a:outerShdw>
                  </a:effectLst>
                  <a:latin typeface="Helvetica" charset="0"/>
                </a:endParaRPr>
              </a:p>
            </p:txBody>
          </p:sp>
          <p:sp>
            <p:nvSpPr>
              <p:cNvPr id="777295" name="Rectangle 79"/>
              <p:cNvSpPr>
                <a:spLocks noChangeArrowheads="1"/>
              </p:cNvSpPr>
              <p:nvPr/>
            </p:nvSpPr>
            <p:spPr bwMode="auto">
              <a:xfrm>
                <a:off x="3111" y="3101"/>
                <a:ext cx="532" cy="237"/>
              </a:xfrm>
              <a:prstGeom prst="rect">
                <a:avLst/>
              </a:prstGeom>
              <a:noFill/>
              <a:ln w="9525">
                <a:noFill/>
                <a:miter lim="800000"/>
                <a:headEnd/>
                <a:tailEnd/>
              </a:ln>
            </p:spPr>
            <p:txBody>
              <a:bodyPr wrap="none" lIns="0" tIns="0" rIns="0" bIns="0">
                <a:spAutoFit/>
              </a:bodyPr>
              <a:lstStyle/>
              <a:p>
                <a:r>
                  <a:rPr lang="en-US" sz="2900" b="1">
                    <a:solidFill>
                      <a:schemeClr val="accent1"/>
                    </a:solidFill>
                    <a:effectLst/>
                    <a:latin typeface="Helvetica" charset="0"/>
                  </a:rPr>
                  <a:t>JESU</a:t>
                </a:r>
                <a:endParaRPr lang="en-US" sz="4000" b="1">
                  <a:solidFill>
                    <a:schemeClr val="accent1"/>
                  </a:solidFill>
                  <a:effectLst>
                    <a:outerShdw blurRad="38100" dist="38100" dir="2700000" algn="tl">
                      <a:srgbClr val="000000"/>
                    </a:outerShdw>
                  </a:effectLst>
                  <a:latin typeface="Helvetica" charset="0"/>
                </a:endParaRPr>
              </a:p>
            </p:txBody>
          </p:sp>
        </p:grpSp>
        <p:sp>
          <p:nvSpPr>
            <p:cNvPr id="777296" name="Line 80"/>
            <p:cNvSpPr>
              <a:spLocks noChangeShapeType="1"/>
            </p:cNvSpPr>
            <p:nvPr/>
          </p:nvSpPr>
          <p:spPr bwMode="auto">
            <a:xfrm>
              <a:off x="2911" y="2721"/>
              <a:ext cx="1" cy="457"/>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77297" name="Line 81"/>
            <p:cNvSpPr>
              <a:spLocks noChangeShapeType="1"/>
            </p:cNvSpPr>
            <p:nvPr/>
          </p:nvSpPr>
          <p:spPr bwMode="auto">
            <a:xfrm>
              <a:off x="1996" y="1638"/>
              <a:ext cx="1" cy="457"/>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77232"/>
                                        </p:tgtEl>
                                        <p:attrNameLst>
                                          <p:attrName>style.visibility</p:attrName>
                                        </p:attrNameLst>
                                      </p:cBhvr>
                                      <p:to>
                                        <p:strVal val="visible"/>
                                      </p:to>
                                    </p:set>
                                    <p:animEffect transition="in" filter="fade">
                                      <p:cBhvr>
                                        <p:cTn id="7" dur="500"/>
                                        <p:tgtEl>
                                          <p:spTgt spid="777232"/>
                                        </p:tgtEl>
                                      </p:cBhvr>
                                    </p:animEffect>
                                  </p:childTnLst>
                                </p:cTn>
                              </p:par>
                            </p:childTnLst>
                          </p:cTn>
                        </p:par>
                        <p:par>
                          <p:cTn id="8" fill="hold" nodeType="afterGroup">
                            <p:stCondLst>
                              <p:cond delay="500"/>
                            </p:stCondLst>
                            <p:childTnLst>
                              <p:par>
                                <p:cTn id="9" presetID="2" presetClass="entr" presetSubtype="4" fill="hold" nodeType="afterEffect">
                                  <p:stCondLst>
                                    <p:cond delay="1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72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5" name="Freeform 3"/>
          <p:cNvSpPr>
            <a:spLocks/>
          </p:cNvSpPr>
          <p:nvPr/>
        </p:nvSpPr>
        <p:spPr bwMode="auto">
          <a:xfrm>
            <a:off x="2724150" y="5562600"/>
            <a:ext cx="1811338" cy="763588"/>
          </a:xfrm>
          <a:custGeom>
            <a:avLst/>
            <a:gdLst/>
            <a:ahLst/>
            <a:cxnLst>
              <a:cxn ang="0">
                <a:pos x="36" y="12"/>
              </a:cxn>
              <a:cxn ang="0">
                <a:pos x="96" y="12"/>
              </a:cxn>
              <a:cxn ang="0">
                <a:pos x="144" y="24"/>
              </a:cxn>
              <a:cxn ang="0">
                <a:pos x="180" y="60"/>
              </a:cxn>
              <a:cxn ang="0">
                <a:pos x="228" y="96"/>
              </a:cxn>
              <a:cxn ang="0">
                <a:pos x="288" y="132"/>
              </a:cxn>
              <a:cxn ang="0">
                <a:pos x="336" y="144"/>
              </a:cxn>
              <a:cxn ang="0">
                <a:pos x="384" y="168"/>
              </a:cxn>
              <a:cxn ang="0">
                <a:pos x="456" y="204"/>
              </a:cxn>
              <a:cxn ang="0">
                <a:pos x="528" y="216"/>
              </a:cxn>
              <a:cxn ang="0">
                <a:pos x="588" y="240"/>
              </a:cxn>
              <a:cxn ang="0">
                <a:pos x="660" y="252"/>
              </a:cxn>
              <a:cxn ang="0">
                <a:pos x="720" y="264"/>
              </a:cxn>
              <a:cxn ang="0">
                <a:pos x="768" y="288"/>
              </a:cxn>
              <a:cxn ang="0">
                <a:pos x="816" y="312"/>
              </a:cxn>
              <a:cxn ang="0">
                <a:pos x="876" y="348"/>
              </a:cxn>
              <a:cxn ang="0">
                <a:pos x="924" y="360"/>
              </a:cxn>
              <a:cxn ang="0">
                <a:pos x="984" y="372"/>
              </a:cxn>
              <a:cxn ang="0">
                <a:pos x="1032" y="372"/>
              </a:cxn>
              <a:cxn ang="0">
                <a:pos x="1080" y="408"/>
              </a:cxn>
              <a:cxn ang="0">
                <a:pos x="1116" y="444"/>
              </a:cxn>
              <a:cxn ang="0">
                <a:pos x="1116" y="480"/>
              </a:cxn>
              <a:cxn ang="0">
                <a:pos x="1068" y="468"/>
              </a:cxn>
              <a:cxn ang="0">
                <a:pos x="1020" y="432"/>
              </a:cxn>
              <a:cxn ang="0">
                <a:pos x="972" y="420"/>
              </a:cxn>
              <a:cxn ang="0">
                <a:pos x="924" y="420"/>
              </a:cxn>
              <a:cxn ang="0">
                <a:pos x="876" y="408"/>
              </a:cxn>
              <a:cxn ang="0">
                <a:pos x="816" y="384"/>
              </a:cxn>
              <a:cxn ang="0">
                <a:pos x="732" y="348"/>
              </a:cxn>
              <a:cxn ang="0">
                <a:pos x="672" y="336"/>
              </a:cxn>
              <a:cxn ang="0">
                <a:pos x="624" y="324"/>
              </a:cxn>
              <a:cxn ang="0">
                <a:pos x="576" y="312"/>
              </a:cxn>
              <a:cxn ang="0">
                <a:pos x="528" y="300"/>
              </a:cxn>
              <a:cxn ang="0">
                <a:pos x="480" y="276"/>
              </a:cxn>
              <a:cxn ang="0">
                <a:pos x="420" y="240"/>
              </a:cxn>
              <a:cxn ang="0">
                <a:pos x="360" y="216"/>
              </a:cxn>
              <a:cxn ang="0">
                <a:pos x="300" y="204"/>
              </a:cxn>
              <a:cxn ang="0">
                <a:pos x="228" y="192"/>
              </a:cxn>
              <a:cxn ang="0">
                <a:pos x="180" y="156"/>
              </a:cxn>
              <a:cxn ang="0">
                <a:pos x="132" y="108"/>
              </a:cxn>
              <a:cxn ang="0">
                <a:pos x="96" y="72"/>
              </a:cxn>
              <a:cxn ang="0">
                <a:pos x="48" y="48"/>
              </a:cxn>
              <a:cxn ang="0">
                <a:pos x="0" y="48"/>
              </a:cxn>
            </a:cxnLst>
            <a:rect l="0" t="0" r="r" b="b"/>
            <a:pathLst>
              <a:path w="1141" h="481">
                <a:moveTo>
                  <a:pt x="12" y="0"/>
                </a:moveTo>
                <a:lnTo>
                  <a:pt x="36" y="12"/>
                </a:lnTo>
                <a:lnTo>
                  <a:pt x="60" y="12"/>
                </a:lnTo>
                <a:lnTo>
                  <a:pt x="96" y="12"/>
                </a:lnTo>
                <a:lnTo>
                  <a:pt x="120" y="24"/>
                </a:lnTo>
                <a:lnTo>
                  <a:pt x="144" y="24"/>
                </a:lnTo>
                <a:lnTo>
                  <a:pt x="156" y="48"/>
                </a:lnTo>
                <a:lnTo>
                  <a:pt x="180" y="60"/>
                </a:lnTo>
                <a:lnTo>
                  <a:pt x="204" y="72"/>
                </a:lnTo>
                <a:lnTo>
                  <a:pt x="228" y="96"/>
                </a:lnTo>
                <a:lnTo>
                  <a:pt x="252" y="108"/>
                </a:lnTo>
                <a:lnTo>
                  <a:pt x="288" y="132"/>
                </a:lnTo>
                <a:lnTo>
                  <a:pt x="312" y="144"/>
                </a:lnTo>
                <a:lnTo>
                  <a:pt x="336" y="144"/>
                </a:lnTo>
                <a:lnTo>
                  <a:pt x="360" y="156"/>
                </a:lnTo>
                <a:lnTo>
                  <a:pt x="384" y="168"/>
                </a:lnTo>
                <a:lnTo>
                  <a:pt x="432" y="192"/>
                </a:lnTo>
                <a:lnTo>
                  <a:pt x="456" y="204"/>
                </a:lnTo>
                <a:lnTo>
                  <a:pt x="504" y="204"/>
                </a:lnTo>
                <a:lnTo>
                  <a:pt x="528" y="216"/>
                </a:lnTo>
                <a:lnTo>
                  <a:pt x="552" y="216"/>
                </a:lnTo>
                <a:lnTo>
                  <a:pt x="588" y="240"/>
                </a:lnTo>
                <a:lnTo>
                  <a:pt x="612" y="240"/>
                </a:lnTo>
                <a:lnTo>
                  <a:pt x="660" y="252"/>
                </a:lnTo>
                <a:lnTo>
                  <a:pt x="684" y="252"/>
                </a:lnTo>
                <a:lnTo>
                  <a:pt x="720" y="264"/>
                </a:lnTo>
                <a:lnTo>
                  <a:pt x="744" y="276"/>
                </a:lnTo>
                <a:lnTo>
                  <a:pt x="768" y="288"/>
                </a:lnTo>
                <a:lnTo>
                  <a:pt x="792" y="300"/>
                </a:lnTo>
                <a:lnTo>
                  <a:pt x="816" y="312"/>
                </a:lnTo>
                <a:lnTo>
                  <a:pt x="852" y="324"/>
                </a:lnTo>
                <a:lnTo>
                  <a:pt x="876" y="348"/>
                </a:lnTo>
                <a:lnTo>
                  <a:pt x="900" y="348"/>
                </a:lnTo>
                <a:lnTo>
                  <a:pt x="924" y="360"/>
                </a:lnTo>
                <a:lnTo>
                  <a:pt x="960" y="372"/>
                </a:lnTo>
                <a:lnTo>
                  <a:pt x="984" y="372"/>
                </a:lnTo>
                <a:lnTo>
                  <a:pt x="1008" y="372"/>
                </a:lnTo>
                <a:lnTo>
                  <a:pt x="1032" y="372"/>
                </a:lnTo>
                <a:lnTo>
                  <a:pt x="1056" y="384"/>
                </a:lnTo>
                <a:lnTo>
                  <a:pt x="1080" y="408"/>
                </a:lnTo>
                <a:lnTo>
                  <a:pt x="1104" y="420"/>
                </a:lnTo>
                <a:lnTo>
                  <a:pt x="1116" y="444"/>
                </a:lnTo>
                <a:lnTo>
                  <a:pt x="1140" y="468"/>
                </a:lnTo>
                <a:lnTo>
                  <a:pt x="1116" y="480"/>
                </a:lnTo>
                <a:lnTo>
                  <a:pt x="1092" y="468"/>
                </a:lnTo>
                <a:lnTo>
                  <a:pt x="1068" y="468"/>
                </a:lnTo>
                <a:lnTo>
                  <a:pt x="1044" y="456"/>
                </a:lnTo>
                <a:lnTo>
                  <a:pt x="1020" y="432"/>
                </a:lnTo>
                <a:lnTo>
                  <a:pt x="996" y="432"/>
                </a:lnTo>
                <a:lnTo>
                  <a:pt x="972" y="420"/>
                </a:lnTo>
                <a:lnTo>
                  <a:pt x="948" y="420"/>
                </a:lnTo>
                <a:lnTo>
                  <a:pt x="924" y="420"/>
                </a:lnTo>
                <a:lnTo>
                  <a:pt x="900" y="420"/>
                </a:lnTo>
                <a:lnTo>
                  <a:pt x="876" y="408"/>
                </a:lnTo>
                <a:lnTo>
                  <a:pt x="840" y="396"/>
                </a:lnTo>
                <a:lnTo>
                  <a:pt x="816" y="384"/>
                </a:lnTo>
                <a:lnTo>
                  <a:pt x="792" y="372"/>
                </a:lnTo>
                <a:lnTo>
                  <a:pt x="732" y="348"/>
                </a:lnTo>
                <a:lnTo>
                  <a:pt x="708" y="336"/>
                </a:lnTo>
                <a:lnTo>
                  <a:pt x="672" y="336"/>
                </a:lnTo>
                <a:lnTo>
                  <a:pt x="648" y="324"/>
                </a:lnTo>
                <a:lnTo>
                  <a:pt x="624" y="324"/>
                </a:lnTo>
                <a:lnTo>
                  <a:pt x="600" y="324"/>
                </a:lnTo>
                <a:lnTo>
                  <a:pt x="576" y="312"/>
                </a:lnTo>
                <a:lnTo>
                  <a:pt x="552" y="312"/>
                </a:lnTo>
                <a:lnTo>
                  <a:pt x="528" y="300"/>
                </a:lnTo>
                <a:lnTo>
                  <a:pt x="504" y="288"/>
                </a:lnTo>
                <a:lnTo>
                  <a:pt x="480" y="276"/>
                </a:lnTo>
                <a:lnTo>
                  <a:pt x="456" y="252"/>
                </a:lnTo>
                <a:lnTo>
                  <a:pt x="420" y="240"/>
                </a:lnTo>
                <a:lnTo>
                  <a:pt x="396" y="228"/>
                </a:lnTo>
                <a:lnTo>
                  <a:pt x="360" y="216"/>
                </a:lnTo>
                <a:lnTo>
                  <a:pt x="336" y="216"/>
                </a:lnTo>
                <a:lnTo>
                  <a:pt x="300" y="204"/>
                </a:lnTo>
                <a:lnTo>
                  <a:pt x="264" y="204"/>
                </a:lnTo>
                <a:lnTo>
                  <a:pt x="228" y="192"/>
                </a:lnTo>
                <a:lnTo>
                  <a:pt x="204" y="180"/>
                </a:lnTo>
                <a:lnTo>
                  <a:pt x="180" y="156"/>
                </a:lnTo>
                <a:lnTo>
                  <a:pt x="144" y="132"/>
                </a:lnTo>
                <a:lnTo>
                  <a:pt x="132" y="108"/>
                </a:lnTo>
                <a:lnTo>
                  <a:pt x="108" y="96"/>
                </a:lnTo>
                <a:lnTo>
                  <a:pt x="96" y="72"/>
                </a:lnTo>
                <a:lnTo>
                  <a:pt x="72" y="60"/>
                </a:lnTo>
                <a:lnTo>
                  <a:pt x="48" y="48"/>
                </a:lnTo>
                <a:lnTo>
                  <a:pt x="24" y="48"/>
                </a:lnTo>
                <a:lnTo>
                  <a:pt x="0" y="48"/>
                </a:lnTo>
                <a:lnTo>
                  <a:pt x="12" y="0"/>
                </a:lnTo>
              </a:path>
            </a:pathLst>
          </a:custGeom>
          <a:solidFill>
            <a:srgbClr val="474747"/>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755717" name="Freeform 5"/>
          <p:cNvSpPr>
            <a:spLocks/>
          </p:cNvSpPr>
          <p:nvPr/>
        </p:nvSpPr>
        <p:spPr bwMode="auto">
          <a:xfrm>
            <a:off x="2000250" y="5562600"/>
            <a:ext cx="1887538" cy="763588"/>
          </a:xfrm>
          <a:custGeom>
            <a:avLst/>
            <a:gdLst/>
            <a:ahLst/>
            <a:cxnLst>
              <a:cxn ang="0">
                <a:pos x="240" y="24"/>
              </a:cxn>
              <a:cxn ang="0">
                <a:pos x="288" y="36"/>
              </a:cxn>
              <a:cxn ang="0">
                <a:pos x="336" y="60"/>
              </a:cxn>
              <a:cxn ang="0">
                <a:pos x="384" y="72"/>
              </a:cxn>
              <a:cxn ang="0">
                <a:pos x="432" y="84"/>
              </a:cxn>
              <a:cxn ang="0">
                <a:pos x="480" y="96"/>
              </a:cxn>
              <a:cxn ang="0">
                <a:pos x="528" y="120"/>
              </a:cxn>
              <a:cxn ang="0">
                <a:pos x="564" y="168"/>
              </a:cxn>
              <a:cxn ang="0">
                <a:pos x="612" y="204"/>
              </a:cxn>
              <a:cxn ang="0">
                <a:pos x="660" y="228"/>
              </a:cxn>
              <a:cxn ang="0">
                <a:pos x="708" y="240"/>
              </a:cxn>
              <a:cxn ang="0">
                <a:pos x="756" y="264"/>
              </a:cxn>
              <a:cxn ang="0">
                <a:pos x="804" y="288"/>
              </a:cxn>
              <a:cxn ang="0">
                <a:pos x="852" y="300"/>
              </a:cxn>
              <a:cxn ang="0">
                <a:pos x="924" y="324"/>
              </a:cxn>
              <a:cxn ang="0">
                <a:pos x="996" y="348"/>
              </a:cxn>
              <a:cxn ang="0">
                <a:pos x="1044" y="384"/>
              </a:cxn>
              <a:cxn ang="0">
                <a:pos x="1080" y="420"/>
              </a:cxn>
              <a:cxn ang="0">
                <a:pos x="1116" y="444"/>
              </a:cxn>
              <a:cxn ang="0">
                <a:pos x="1188" y="480"/>
              </a:cxn>
              <a:cxn ang="0">
                <a:pos x="1128" y="480"/>
              </a:cxn>
              <a:cxn ang="0">
                <a:pos x="1080" y="456"/>
              </a:cxn>
              <a:cxn ang="0">
                <a:pos x="1032" y="468"/>
              </a:cxn>
              <a:cxn ang="0">
                <a:pos x="960" y="468"/>
              </a:cxn>
              <a:cxn ang="0">
                <a:pos x="912" y="468"/>
              </a:cxn>
              <a:cxn ang="0">
                <a:pos x="852" y="468"/>
              </a:cxn>
              <a:cxn ang="0">
                <a:pos x="792" y="456"/>
              </a:cxn>
              <a:cxn ang="0">
                <a:pos x="732" y="456"/>
              </a:cxn>
              <a:cxn ang="0">
                <a:pos x="684" y="432"/>
              </a:cxn>
              <a:cxn ang="0">
                <a:pos x="600" y="420"/>
              </a:cxn>
              <a:cxn ang="0">
                <a:pos x="528" y="396"/>
              </a:cxn>
              <a:cxn ang="0">
                <a:pos x="492" y="360"/>
              </a:cxn>
              <a:cxn ang="0">
                <a:pos x="468" y="312"/>
              </a:cxn>
              <a:cxn ang="0">
                <a:pos x="456" y="264"/>
              </a:cxn>
              <a:cxn ang="0">
                <a:pos x="420" y="216"/>
              </a:cxn>
              <a:cxn ang="0">
                <a:pos x="372" y="192"/>
              </a:cxn>
              <a:cxn ang="0">
                <a:pos x="324" y="156"/>
              </a:cxn>
              <a:cxn ang="0">
                <a:pos x="276" y="132"/>
              </a:cxn>
              <a:cxn ang="0">
                <a:pos x="228" y="120"/>
              </a:cxn>
              <a:cxn ang="0">
                <a:pos x="180" y="96"/>
              </a:cxn>
              <a:cxn ang="0">
                <a:pos x="120" y="72"/>
              </a:cxn>
              <a:cxn ang="0">
                <a:pos x="72" y="60"/>
              </a:cxn>
              <a:cxn ang="0">
                <a:pos x="24" y="36"/>
              </a:cxn>
              <a:cxn ang="0">
                <a:pos x="0" y="0"/>
              </a:cxn>
              <a:cxn ang="0">
                <a:pos x="48" y="0"/>
              </a:cxn>
              <a:cxn ang="0">
                <a:pos x="96" y="12"/>
              </a:cxn>
              <a:cxn ang="0">
                <a:pos x="156" y="36"/>
              </a:cxn>
              <a:cxn ang="0">
                <a:pos x="204" y="60"/>
              </a:cxn>
              <a:cxn ang="0">
                <a:pos x="252" y="60"/>
              </a:cxn>
            </a:cxnLst>
            <a:rect l="0" t="0" r="r" b="b"/>
            <a:pathLst>
              <a:path w="1189" h="481">
                <a:moveTo>
                  <a:pt x="228" y="48"/>
                </a:moveTo>
                <a:lnTo>
                  <a:pt x="240" y="24"/>
                </a:lnTo>
                <a:lnTo>
                  <a:pt x="264" y="36"/>
                </a:lnTo>
                <a:lnTo>
                  <a:pt x="288" y="36"/>
                </a:lnTo>
                <a:lnTo>
                  <a:pt x="312" y="48"/>
                </a:lnTo>
                <a:lnTo>
                  <a:pt x="336" y="60"/>
                </a:lnTo>
                <a:lnTo>
                  <a:pt x="360" y="60"/>
                </a:lnTo>
                <a:lnTo>
                  <a:pt x="384" y="72"/>
                </a:lnTo>
                <a:lnTo>
                  <a:pt x="408" y="72"/>
                </a:lnTo>
                <a:lnTo>
                  <a:pt x="432" y="84"/>
                </a:lnTo>
                <a:lnTo>
                  <a:pt x="456" y="84"/>
                </a:lnTo>
                <a:lnTo>
                  <a:pt x="480" y="96"/>
                </a:lnTo>
                <a:lnTo>
                  <a:pt x="504" y="108"/>
                </a:lnTo>
                <a:lnTo>
                  <a:pt x="528" y="120"/>
                </a:lnTo>
                <a:lnTo>
                  <a:pt x="540" y="144"/>
                </a:lnTo>
                <a:lnTo>
                  <a:pt x="564" y="168"/>
                </a:lnTo>
                <a:lnTo>
                  <a:pt x="576" y="192"/>
                </a:lnTo>
                <a:lnTo>
                  <a:pt x="612" y="204"/>
                </a:lnTo>
                <a:lnTo>
                  <a:pt x="636" y="216"/>
                </a:lnTo>
                <a:lnTo>
                  <a:pt x="660" y="228"/>
                </a:lnTo>
                <a:lnTo>
                  <a:pt x="684" y="240"/>
                </a:lnTo>
                <a:lnTo>
                  <a:pt x="708" y="240"/>
                </a:lnTo>
                <a:lnTo>
                  <a:pt x="732" y="252"/>
                </a:lnTo>
                <a:lnTo>
                  <a:pt x="756" y="264"/>
                </a:lnTo>
                <a:lnTo>
                  <a:pt x="780" y="276"/>
                </a:lnTo>
                <a:lnTo>
                  <a:pt x="804" y="288"/>
                </a:lnTo>
                <a:lnTo>
                  <a:pt x="828" y="288"/>
                </a:lnTo>
                <a:lnTo>
                  <a:pt x="852" y="300"/>
                </a:lnTo>
                <a:lnTo>
                  <a:pt x="876" y="312"/>
                </a:lnTo>
                <a:lnTo>
                  <a:pt x="924" y="324"/>
                </a:lnTo>
                <a:lnTo>
                  <a:pt x="972" y="348"/>
                </a:lnTo>
                <a:lnTo>
                  <a:pt x="996" y="348"/>
                </a:lnTo>
                <a:lnTo>
                  <a:pt x="1020" y="372"/>
                </a:lnTo>
                <a:lnTo>
                  <a:pt x="1044" y="384"/>
                </a:lnTo>
                <a:lnTo>
                  <a:pt x="1068" y="396"/>
                </a:lnTo>
                <a:lnTo>
                  <a:pt x="1080" y="420"/>
                </a:lnTo>
                <a:lnTo>
                  <a:pt x="1104" y="420"/>
                </a:lnTo>
                <a:lnTo>
                  <a:pt x="1116" y="444"/>
                </a:lnTo>
                <a:lnTo>
                  <a:pt x="1164" y="456"/>
                </a:lnTo>
                <a:lnTo>
                  <a:pt x="1188" y="480"/>
                </a:lnTo>
                <a:lnTo>
                  <a:pt x="1164" y="480"/>
                </a:lnTo>
                <a:lnTo>
                  <a:pt x="1128" y="480"/>
                </a:lnTo>
                <a:lnTo>
                  <a:pt x="1104" y="468"/>
                </a:lnTo>
                <a:lnTo>
                  <a:pt x="1080" y="456"/>
                </a:lnTo>
                <a:lnTo>
                  <a:pt x="1056" y="468"/>
                </a:lnTo>
                <a:lnTo>
                  <a:pt x="1032" y="468"/>
                </a:lnTo>
                <a:lnTo>
                  <a:pt x="984" y="468"/>
                </a:lnTo>
                <a:lnTo>
                  <a:pt x="960" y="468"/>
                </a:lnTo>
                <a:lnTo>
                  <a:pt x="936" y="468"/>
                </a:lnTo>
                <a:lnTo>
                  <a:pt x="912" y="468"/>
                </a:lnTo>
                <a:lnTo>
                  <a:pt x="876" y="468"/>
                </a:lnTo>
                <a:lnTo>
                  <a:pt x="852" y="468"/>
                </a:lnTo>
                <a:lnTo>
                  <a:pt x="828" y="468"/>
                </a:lnTo>
                <a:lnTo>
                  <a:pt x="792" y="456"/>
                </a:lnTo>
                <a:lnTo>
                  <a:pt x="768" y="456"/>
                </a:lnTo>
                <a:lnTo>
                  <a:pt x="732" y="456"/>
                </a:lnTo>
                <a:lnTo>
                  <a:pt x="708" y="444"/>
                </a:lnTo>
                <a:lnTo>
                  <a:pt x="684" y="432"/>
                </a:lnTo>
                <a:lnTo>
                  <a:pt x="624" y="420"/>
                </a:lnTo>
                <a:lnTo>
                  <a:pt x="600" y="420"/>
                </a:lnTo>
                <a:lnTo>
                  <a:pt x="564" y="396"/>
                </a:lnTo>
                <a:lnTo>
                  <a:pt x="528" y="396"/>
                </a:lnTo>
                <a:lnTo>
                  <a:pt x="504" y="384"/>
                </a:lnTo>
                <a:lnTo>
                  <a:pt x="492" y="360"/>
                </a:lnTo>
                <a:lnTo>
                  <a:pt x="480" y="336"/>
                </a:lnTo>
                <a:lnTo>
                  <a:pt x="468" y="312"/>
                </a:lnTo>
                <a:lnTo>
                  <a:pt x="456" y="288"/>
                </a:lnTo>
                <a:lnTo>
                  <a:pt x="456" y="264"/>
                </a:lnTo>
                <a:lnTo>
                  <a:pt x="432" y="252"/>
                </a:lnTo>
                <a:lnTo>
                  <a:pt x="420" y="216"/>
                </a:lnTo>
                <a:lnTo>
                  <a:pt x="396" y="204"/>
                </a:lnTo>
                <a:lnTo>
                  <a:pt x="372" y="192"/>
                </a:lnTo>
                <a:lnTo>
                  <a:pt x="348" y="168"/>
                </a:lnTo>
                <a:lnTo>
                  <a:pt x="324" y="156"/>
                </a:lnTo>
                <a:lnTo>
                  <a:pt x="300" y="144"/>
                </a:lnTo>
                <a:lnTo>
                  <a:pt x="276" y="132"/>
                </a:lnTo>
                <a:lnTo>
                  <a:pt x="252" y="132"/>
                </a:lnTo>
                <a:lnTo>
                  <a:pt x="228" y="120"/>
                </a:lnTo>
                <a:lnTo>
                  <a:pt x="204" y="96"/>
                </a:lnTo>
                <a:lnTo>
                  <a:pt x="180" y="96"/>
                </a:lnTo>
                <a:lnTo>
                  <a:pt x="156" y="84"/>
                </a:lnTo>
                <a:lnTo>
                  <a:pt x="120" y="72"/>
                </a:lnTo>
                <a:lnTo>
                  <a:pt x="96" y="72"/>
                </a:lnTo>
                <a:lnTo>
                  <a:pt x="72" y="60"/>
                </a:lnTo>
                <a:lnTo>
                  <a:pt x="48" y="60"/>
                </a:lnTo>
                <a:lnTo>
                  <a:pt x="24" y="36"/>
                </a:lnTo>
                <a:lnTo>
                  <a:pt x="0" y="24"/>
                </a:lnTo>
                <a:lnTo>
                  <a:pt x="0" y="0"/>
                </a:lnTo>
                <a:lnTo>
                  <a:pt x="24" y="0"/>
                </a:lnTo>
                <a:lnTo>
                  <a:pt x="48" y="0"/>
                </a:lnTo>
                <a:lnTo>
                  <a:pt x="72" y="0"/>
                </a:lnTo>
                <a:lnTo>
                  <a:pt x="96" y="12"/>
                </a:lnTo>
                <a:lnTo>
                  <a:pt x="132" y="24"/>
                </a:lnTo>
                <a:lnTo>
                  <a:pt x="156" y="36"/>
                </a:lnTo>
                <a:lnTo>
                  <a:pt x="180" y="48"/>
                </a:lnTo>
                <a:lnTo>
                  <a:pt x="204" y="60"/>
                </a:lnTo>
                <a:lnTo>
                  <a:pt x="228" y="60"/>
                </a:lnTo>
                <a:lnTo>
                  <a:pt x="252" y="60"/>
                </a:lnTo>
                <a:lnTo>
                  <a:pt x="228" y="48"/>
                </a:lnTo>
              </a:path>
            </a:pathLst>
          </a:custGeom>
          <a:solidFill>
            <a:srgbClr val="676767"/>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755718" name="Rectangle 6"/>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pic>
        <p:nvPicPr>
          <p:cNvPr id="37893" name="Picture 9"/>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12975" y="642938"/>
            <a:ext cx="5702300" cy="547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55722" name="Rectangle 10"/>
          <p:cNvSpPr>
            <a:spLocks noChangeArrowheads="1"/>
          </p:cNvSpPr>
          <p:nvPr/>
        </p:nvSpPr>
        <p:spPr bwMode="auto">
          <a:xfrm>
            <a:off x="2222500" y="622300"/>
            <a:ext cx="5715000" cy="5529263"/>
          </a:xfrm>
          <a:prstGeom prst="rect">
            <a:avLst/>
          </a:prstGeom>
          <a:noFill/>
          <a:ln w="76200">
            <a:solidFill>
              <a:schemeClr val="accent2"/>
            </a:solidFill>
            <a:miter lim="800000"/>
            <a:headEnd/>
            <a:tailEnd/>
          </a:ln>
          <a:effectLst/>
        </p:spPr>
        <p:txBody>
          <a:bodyPr wrap="none" anchor="ctr"/>
          <a:lstStyle/>
          <a:p>
            <a:pPr>
              <a:defRPr/>
            </a:pPr>
            <a:endParaRPr lang="en-US">
              <a:latin typeface="Arial" pitchFamily="-112" charset="0"/>
              <a:ea typeface="+mn-ea"/>
              <a:cs typeface="+mn-cs"/>
            </a:endParaRPr>
          </a:p>
        </p:txBody>
      </p:sp>
      <p:sp>
        <p:nvSpPr>
          <p:cNvPr id="755723" name="Text Box 11"/>
          <p:cNvSpPr txBox="1">
            <a:spLocks noChangeArrowheads="1"/>
          </p:cNvSpPr>
          <p:nvPr/>
        </p:nvSpPr>
        <p:spPr bwMode="auto">
          <a:xfrm>
            <a:off x="7620000" y="6164263"/>
            <a:ext cx="1289050" cy="396875"/>
          </a:xfrm>
          <a:prstGeom prst="rect">
            <a:avLst/>
          </a:prstGeom>
          <a:noFill/>
          <a:ln w="12700">
            <a:noFill/>
            <a:miter lim="800000"/>
            <a:headEnd/>
            <a:tailEnd/>
          </a:ln>
          <a:effectLst/>
        </p:spPr>
        <p:txBody>
          <a:bodyP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r>
              <a:rPr lang="en-US" sz="2000" b="1">
                <a:solidFill>
                  <a:schemeClr val="hlink"/>
                </a:solidFill>
                <a:effectLst>
                  <a:outerShdw blurRad="38100" dist="38100" dir="2700000" algn="tl">
                    <a:srgbClr val="000000"/>
                  </a:outerShdw>
                </a:effectLst>
                <a:latin typeface="Comic Sans MS" charset="0"/>
              </a:rPr>
              <a:t> </a:t>
            </a:r>
          </a:p>
        </p:txBody>
      </p:sp>
      <p:sp>
        <p:nvSpPr>
          <p:cNvPr id="37896" name="Text Box 7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55787" name="Text Box 75"/>
          <p:cNvSpPr txBox="1">
            <a:spLocks noChangeArrowheads="1"/>
          </p:cNvSpPr>
          <p:nvPr/>
        </p:nvSpPr>
        <p:spPr bwMode="auto">
          <a:xfrm>
            <a:off x="8483600" y="1590675"/>
            <a:ext cx="66040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755788" name="Rectangle 76"/>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latin typeface="Comic Sans MS" charset="0"/>
              </a:rPr>
              <a:t>12</a:t>
            </a:r>
          </a:p>
        </p:txBody>
      </p:sp>
      <p:grpSp>
        <p:nvGrpSpPr>
          <p:cNvPr id="37899" name="Group 78"/>
          <p:cNvGrpSpPr>
            <a:grpSpLocks/>
          </p:cNvGrpSpPr>
          <p:nvPr/>
        </p:nvGrpSpPr>
        <p:grpSpPr bwMode="auto">
          <a:xfrm>
            <a:off x="2306638" y="1112838"/>
            <a:ext cx="5002212" cy="4221162"/>
            <a:chOff x="1512" y="965"/>
            <a:chExt cx="2764" cy="2267"/>
          </a:xfrm>
        </p:grpSpPr>
        <p:sp>
          <p:nvSpPr>
            <p:cNvPr id="755791" name="Rectangle 79"/>
            <p:cNvSpPr>
              <a:spLocks noChangeArrowheads="1"/>
            </p:cNvSpPr>
            <p:nvPr/>
          </p:nvSpPr>
          <p:spPr bwMode="auto">
            <a:xfrm>
              <a:off x="1528" y="1181"/>
              <a:ext cx="977" cy="41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755792" name="Rectangle 80"/>
            <p:cNvSpPr>
              <a:spLocks noChangeArrowheads="1"/>
            </p:cNvSpPr>
            <p:nvPr/>
          </p:nvSpPr>
          <p:spPr bwMode="auto">
            <a:xfrm>
              <a:off x="1653" y="999"/>
              <a:ext cx="646" cy="147"/>
            </a:xfrm>
            <a:prstGeom prst="rect">
              <a:avLst/>
            </a:prstGeom>
            <a:noFill/>
            <a:ln w="9525">
              <a:noFill/>
              <a:miter lim="800000"/>
              <a:headEnd/>
              <a:tailEnd/>
            </a:ln>
          </p:spPr>
          <p:txBody>
            <a:bodyPr wrap="none" lIns="0" tIns="0" rIns="0" bIns="0">
              <a:spAutoFit/>
            </a:bodyPr>
            <a:lstStyle/>
            <a:p>
              <a:r>
                <a:rPr lang="en-US" sz="1800">
                  <a:solidFill>
                    <a:srgbClr val="790015"/>
                  </a:solidFill>
                  <a:effectLst/>
                  <a:latin typeface="Times" charset="0"/>
                </a:rPr>
                <a:t>ABRAHAM</a:t>
              </a:r>
              <a:endParaRPr lang="en-US" sz="2800">
                <a:solidFill>
                  <a:srgbClr val="FFA27C"/>
                </a:solidFill>
                <a:effectLst>
                  <a:outerShdw blurRad="38100" dist="38100" dir="2700000" algn="tl">
                    <a:srgbClr val="000000"/>
                  </a:outerShdw>
                </a:effectLst>
                <a:latin typeface="Times" charset="0"/>
              </a:endParaRPr>
            </a:p>
          </p:txBody>
        </p:sp>
        <p:sp>
          <p:nvSpPr>
            <p:cNvPr id="755793" name="Rectangle 81"/>
            <p:cNvSpPr>
              <a:spLocks noChangeArrowheads="1"/>
            </p:cNvSpPr>
            <p:nvPr/>
          </p:nvSpPr>
          <p:spPr bwMode="auto">
            <a:xfrm>
              <a:off x="1528" y="1181"/>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755794" name="AutoShape 82"/>
            <p:cNvSpPr>
              <a:spLocks noChangeArrowheads="1"/>
            </p:cNvSpPr>
            <p:nvPr/>
          </p:nvSpPr>
          <p:spPr bwMode="auto">
            <a:xfrm>
              <a:off x="1528" y="965"/>
              <a:ext cx="803"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55795" name="Rectangle 83"/>
            <p:cNvSpPr>
              <a:spLocks noChangeArrowheads="1"/>
            </p:cNvSpPr>
            <p:nvPr/>
          </p:nvSpPr>
          <p:spPr bwMode="auto">
            <a:xfrm>
              <a:off x="1528" y="1181"/>
              <a:ext cx="977" cy="376"/>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755796" name="Rectangle 84"/>
            <p:cNvSpPr>
              <a:spLocks noChangeArrowheads="1"/>
            </p:cNvSpPr>
            <p:nvPr/>
          </p:nvSpPr>
          <p:spPr bwMode="auto">
            <a:xfrm>
              <a:off x="1512" y="967"/>
              <a:ext cx="758" cy="147"/>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PIANCILNA</a:t>
              </a:r>
              <a:endParaRPr lang="en-US" sz="2800" b="1">
                <a:solidFill>
                  <a:srgbClr val="FFA27C"/>
                </a:solidFill>
                <a:effectLst>
                  <a:outerShdw blurRad="38100" dist="38100" dir="2700000" algn="tl">
                    <a:srgbClr val="000000"/>
                  </a:outerShdw>
                </a:effectLst>
                <a:latin typeface="Helvetica" charset="0"/>
              </a:endParaRPr>
            </a:p>
          </p:txBody>
        </p:sp>
        <p:sp>
          <p:nvSpPr>
            <p:cNvPr id="755797" name="Line 85"/>
            <p:cNvSpPr>
              <a:spLocks noChangeShapeType="1"/>
            </p:cNvSpPr>
            <p:nvPr/>
          </p:nvSpPr>
          <p:spPr bwMode="auto">
            <a:xfrm>
              <a:off x="1528" y="1127"/>
              <a:ext cx="1" cy="471"/>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55798" name="Line 86"/>
            <p:cNvSpPr>
              <a:spLocks noChangeShapeType="1"/>
            </p:cNvSpPr>
            <p:nvPr/>
          </p:nvSpPr>
          <p:spPr bwMode="auto">
            <a:xfrm>
              <a:off x="2317" y="1181"/>
              <a:ext cx="428" cy="2"/>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55799" name="Rectangle 87"/>
            <p:cNvSpPr>
              <a:spLocks noChangeArrowheads="1"/>
            </p:cNvSpPr>
            <p:nvPr/>
          </p:nvSpPr>
          <p:spPr bwMode="auto">
            <a:xfrm>
              <a:off x="1675" y="1342"/>
              <a:ext cx="977" cy="431"/>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755800" name="Rectangle 88"/>
            <p:cNvSpPr>
              <a:spLocks noChangeArrowheads="1"/>
            </p:cNvSpPr>
            <p:nvPr/>
          </p:nvSpPr>
          <p:spPr bwMode="auto">
            <a:xfrm>
              <a:off x="1796" y="1174"/>
              <a:ext cx="646" cy="147"/>
            </a:xfrm>
            <a:prstGeom prst="rect">
              <a:avLst/>
            </a:prstGeom>
            <a:noFill/>
            <a:ln w="9525">
              <a:noFill/>
              <a:miter lim="800000"/>
              <a:headEnd/>
              <a:tailEnd/>
            </a:ln>
          </p:spPr>
          <p:txBody>
            <a:bodyPr wrap="none" lIns="0" tIns="0" rIns="0" bIns="0">
              <a:spAutoFit/>
            </a:bodyPr>
            <a:lstStyle/>
            <a:p>
              <a:r>
                <a:rPr lang="en-US" sz="1800">
                  <a:solidFill>
                    <a:srgbClr val="790015"/>
                  </a:solidFill>
                  <a:effectLst/>
                  <a:latin typeface="Times" charset="0"/>
                </a:rPr>
                <a:t>ABRAHAM</a:t>
              </a:r>
              <a:endParaRPr lang="en-US" sz="2800">
                <a:solidFill>
                  <a:srgbClr val="FFA27C"/>
                </a:solidFill>
                <a:effectLst>
                  <a:outerShdw blurRad="38100" dist="38100" dir="2700000" algn="tl">
                    <a:srgbClr val="000000"/>
                  </a:outerShdw>
                </a:effectLst>
                <a:latin typeface="Times" charset="0"/>
              </a:endParaRPr>
            </a:p>
          </p:txBody>
        </p:sp>
        <p:sp>
          <p:nvSpPr>
            <p:cNvPr id="755801" name="Rectangle 89"/>
            <p:cNvSpPr>
              <a:spLocks noChangeArrowheads="1"/>
            </p:cNvSpPr>
            <p:nvPr/>
          </p:nvSpPr>
          <p:spPr bwMode="auto">
            <a:xfrm>
              <a:off x="1675" y="1342"/>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755802" name="AutoShape 90"/>
            <p:cNvSpPr>
              <a:spLocks noChangeArrowheads="1"/>
            </p:cNvSpPr>
            <p:nvPr/>
          </p:nvSpPr>
          <p:spPr bwMode="auto">
            <a:xfrm>
              <a:off x="1675" y="1127"/>
              <a:ext cx="789"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55803" name="Rectangle 91"/>
            <p:cNvSpPr>
              <a:spLocks noChangeArrowheads="1"/>
            </p:cNvSpPr>
            <p:nvPr/>
          </p:nvSpPr>
          <p:spPr bwMode="auto">
            <a:xfrm>
              <a:off x="1675" y="1342"/>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755804" name="Rectangle 92"/>
            <p:cNvSpPr>
              <a:spLocks noChangeArrowheads="1"/>
            </p:cNvSpPr>
            <p:nvPr/>
          </p:nvSpPr>
          <p:spPr bwMode="auto">
            <a:xfrm>
              <a:off x="1665" y="1134"/>
              <a:ext cx="724" cy="147"/>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ABRAHAM</a:t>
              </a:r>
              <a:endParaRPr lang="en-US" sz="2800" b="1">
                <a:solidFill>
                  <a:srgbClr val="FFA27C"/>
                </a:solidFill>
                <a:effectLst>
                  <a:outerShdw blurRad="38100" dist="38100" dir="2700000" algn="tl">
                    <a:srgbClr val="000000"/>
                  </a:outerShdw>
                </a:effectLst>
                <a:latin typeface="Helvetica" charset="0"/>
              </a:endParaRPr>
            </a:p>
          </p:txBody>
        </p:sp>
        <p:sp>
          <p:nvSpPr>
            <p:cNvPr id="755805" name="Line 93"/>
            <p:cNvSpPr>
              <a:spLocks noChangeShapeType="1"/>
            </p:cNvSpPr>
            <p:nvPr/>
          </p:nvSpPr>
          <p:spPr bwMode="auto">
            <a:xfrm>
              <a:off x="1675" y="1302"/>
              <a:ext cx="1" cy="457"/>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55806" name="Line 94"/>
            <p:cNvSpPr>
              <a:spLocks noChangeShapeType="1"/>
            </p:cNvSpPr>
            <p:nvPr/>
          </p:nvSpPr>
          <p:spPr bwMode="auto">
            <a:xfrm>
              <a:off x="2464" y="1342"/>
              <a:ext cx="429" cy="1"/>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55807" name="Rectangle 95"/>
            <p:cNvSpPr>
              <a:spLocks noChangeArrowheads="1"/>
            </p:cNvSpPr>
            <p:nvPr/>
          </p:nvSpPr>
          <p:spPr bwMode="auto">
            <a:xfrm>
              <a:off x="1822" y="1517"/>
              <a:ext cx="964" cy="418"/>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755808" name="Rectangle 96"/>
            <p:cNvSpPr>
              <a:spLocks noChangeArrowheads="1"/>
            </p:cNvSpPr>
            <p:nvPr/>
          </p:nvSpPr>
          <p:spPr bwMode="auto">
            <a:xfrm>
              <a:off x="1939" y="1335"/>
              <a:ext cx="646" cy="148"/>
            </a:xfrm>
            <a:prstGeom prst="rect">
              <a:avLst/>
            </a:prstGeom>
            <a:noFill/>
            <a:ln w="9525">
              <a:noFill/>
              <a:miter lim="800000"/>
              <a:headEnd/>
              <a:tailEnd/>
            </a:ln>
          </p:spPr>
          <p:txBody>
            <a:bodyPr wrap="none" lIns="0" tIns="0" rIns="0" bIns="0">
              <a:spAutoFit/>
            </a:bodyPr>
            <a:lstStyle/>
            <a:p>
              <a:r>
                <a:rPr lang="en-US" sz="1800">
                  <a:solidFill>
                    <a:srgbClr val="790015"/>
                  </a:solidFill>
                  <a:effectLst/>
                  <a:latin typeface="Times" charset="0"/>
                </a:rPr>
                <a:t>ABRAHAM</a:t>
              </a:r>
              <a:endParaRPr lang="en-US" sz="2800">
                <a:solidFill>
                  <a:srgbClr val="FFA27C"/>
                </a:solidFill>
                <a:effectLst>
                  <a:outerShdw blurRad="38100" dist="38100" dir="2700000" algn="tl">
                    <a:srgbClr val="000000"/>
                  </a:outerShdw>
                </a:effectLst>
                <a:latin typeface="Times" charset="0"/>
              </a:endParaRPr>
            </a:p>
          </p:txBody>
        </p:sp>
        <p:sp>
          <p:nvSpPr>
            <p:cNvPr id="755809" name="Rectangle 97"/>
            <p:cNvSpPr>
              <a:spLocks noChangeArrowheads="1"/>
            </p:cNvSpPr>
            <p:nvPr/>
          </p:nvSpPr>
          <p:spPr bwMode="auto">
            <a:xfrm>
              <a:off x="1822" y="1517"/>
              <a:ext cx="1366" cy="45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755810" name="AutoShape 98"/>
            <p:cNvSpPr>
              <a:spLocks noChangeArrowheads="1"/>
            </p:cNvSpPr>
            <p:nvPr/>
          </p:nvSpPr>
          <p:spPr bwMode="auto">
            <a:xfrm>
              <a:off x="1822" y="1302"/>
              <a:ext cx="790" cy="593"/>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55811" name="Rectangle 99"/>
            <p:cNvSpPr>
              <a:spLocks noChangeArrowheads="1"/>
            </p:cNvSpPr>
            <p:nvPr/>
          </p:nvSpPr>
          <p:spPr bwMode="auto">
            <a:xfrm>
              <a:off x="1822" y="1517"/>
              <a:ext cx="964" cy="378"/>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755812" name="Rectangle 100"/>
            <p:cNvSpPr>
              <a:spLocks noChangeArrowheads="1"/>
            </p:cNvSpPr>
            <p:nvPr/>
          </p:nvSpPr>
          <p:spPr bwMode="auto">
            <a:xfrm>
              <a:off x="1855" y="1303"/>
              <a:ext cx="617" cy="147"/>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JOSEPH</a:t>
              </a:r>
              <a:endParaRPr lang="en-US" sz="2800" b="1">
                <a:solidFill>
                  <a:srgbClr val="FFA27C"/>
                </a:solidFill>
                <a:effectLst>
                  <a:outerShdw blurRad="38100" dist="38100" dir="2700000" algn="tl">
                    <a:srgbClr val="000000"/>
                  </a:outerShdw>
                </a:effectLst>
                <a:latin typeface="Helvetica" charset="0"/>
              </a:endParaRPr>
            </a:p>
          </p:txBody>
        </p:sp>
        <p:sp>
          <p:nvSpPr>
            <p:cNvPr id="755813" name="Line 101"/>
            <p:cNvSpPr>
              <a:spLocks noChangeShapeType="1"/>
            </p:cNvSpPr>
            <p:nvPr/>
          </p:nvSpPr>
          <p:spPr bwMode="auto">
            <a:xfrm>
              <a:off x="1822" y="1463"/>
              <a:ext cx="2" cy="471"/>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55814" name="Line 102"/>
            <p:cNvSpPr>
              <a:spLocks noChangeShapeType="1"/>
            </p:cNvSpPr>
            <p:nvPr/>
          </p:nvSpPr>
          <p:spPr bwMode="auto">
            <a:xfrm>
              <a:off x="2598" y="1517"/>
              <a:ext cx="442" cy="2"/>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55815" name="Rectangle 103"/>
            <p:cNvSpPr>
              <a:spLocks noChangeArrowheads="1"/>
            </p:cNvSpPr>
            <p:nvPr/>
          </p:nvSpPr>
          <p:spPr bwMode="auto">
            <a:xfrm>
              <a:off x="1996" y="1678"/>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755816" name="AutoShape 104"/>
            <p:cNvSpPr>
              <a:spLocks noChangeArrowheads="1"/>
            </p:cNvSpPr>
            <p:nvPr/>
          </p:nvSpPr>
          <p:spPr bwMode="auto">
            <a:xfrm>
              <a:off x="1996" y="1463"/>
              <a:ext cx="789"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55817" name="Rectangle 105"/>
            <p:cNvSpPr>
              <a:spLocks noChangeArrowheads="1"/>
            </p:cNvSpPr>
            <p:nvPr/>
          </p:nvSpPr>
          <p:spPr bwMode="auto">
            <a:xfrm>
              <a:off x="2012" y="1678"/>
              <a:ext cx="961" cy="37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755818" name="Rectangle 106"/>
            <p:cNvSpPr>
              <a:spLocks noChangeArrowheads="1"/>
            </p:cNvSpPr>
            <p:nvPr/>
          </p:nvSpPr>
          <p:spPr bwMode="auto">
            <a:xfrm>
              <a:off x="2132" y="1464"/>
              <a:ext cx="428" cy="147"/>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MOSI</a:t>
              </a:r>
              <a:endParaRPr lang="en-US" sz="2800" b="1">
                <a:solidFill>
                  <a:srgbClr val="FFA27C"/>
                </a:solidFill>
                <a:effectLst>
                  <a:outerShdw blurRad="38100" dist="38100" dir="2700000" algn="tl">
                    <a:srgbClr val="000000"/>
                  </a:outerShdw>
                </a:effectLst>
                <a:latin typeface="Helvetica" charset="0"/>
              </a:endParaRPr>
            </a:p>
          </p:txBody>
        </p:sp>
        <p:sp>
          <p:nvSpPr>
            <p:cNvPr id="755819" name="Line 107"/>
            <p:cNvSpPr>
              <a:spLocks noChangeShapeType="1"/>
            </p:cNvSpPr>
            <p:nvPr/>
          </p:nvSpPr>
          <p:spPr bwMode="auto">
            <a:xfrm>
              <a:off x="2786" y="1678"/>
              <a:ext cx="428" cy="1"/>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55820" name="Rectangle 108"/>
            <p:cNvSpPr>
              <a:spLocks noChangeArrowheads="1"/>
            </p:cNvSpPr>
            <p:nvPr/>
          </p:nvSpPr>
          <p:spPr bwMode="auto">
            <a:xfrm>
              <a:off x="2143" y="1840"/>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755821" name="AutoShape 109"/>
            <p:cNvSpPr>
              <a:spLocks noChangeArrowheads="1"/>
            </p:cNvSpPr>
            <p:nvPr/>
          </p:nvSpPr>
          <p:spPr bwMode="auto">
            <a:xfrm>
              <a:off x="2143" y="1638"/>
              <a:ext cx="790" cy="593"/>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55822" name="Rectangle 110"/>
            <p:cNvSpPr>
              <a:spLocks noChangeArrowheads="1"/>
            </p:cNvSpPr>
            <p:nvPr/>
          </p:nvSpPr>
          <p:spPr bwMode="auto">
            <a:xfrm>
              <a:off x="2143" y="1840"/>
              <a:ext cx="872"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755823" name="Rectangle 111"/>
            <p:cNvSpPr>
              <a:spLocks noChangeArrowheads="1"/>
            </p:cNvSpPr>
            <p:nvPr/>
          </p:nvSpPr>
          <p:spPr bwMode="auto">
            <a:xfrm>
              <a:off x="2160" y="1639"/>
              <a:ext cx="632" cy="147"/>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JOSHUA</a:t>
              </a:r>
              <a:endParaRPr lang="en-US" sz="2800" b="1">
                <a:solidFill>
                  <a:srgbClr val="FFA27C"/>
                </a:solidFill>
                <a:effectLst>
                  <a:outerShdw blurRad="38100" dist="38100" dir="2700000" algn="tl">
                    <a:srgbClr val="000000"/>
                  </a:outerShdw>
                </a:effectLst>
                <a:latin typeface="Helvetica" charset="0"/>
              </a:endParaRPr>
            </a:p>
          </p:txBody>
        </p:sp>
        <p:sp>
          <p:nvSpPr>
            <p:cNvPr id="755824" name="Line 112"/>
            <p:cNvSpPr>
              <a:spLocks noChangeShapeType="1"/>
            </p:cNvSpPr>
            <p:nvPr/>
          </p:nvSpPr>
          <p:spPr bwMode="auto">
            <a:xfrm>
              <a:off x="2143" y="1800"/>
              <a:ext cx="1" cy="471"/>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55825" name="Rectangle 113"/>
            <p:cNvSpPr>
              <a:spLocks noChangeArrowheads="1"/>
            </p:cNvSpPr>
            <p:nvPr/>
          </p:nvSpPr>
          <p:spPr bwMode="auto">
            <a:xfrm>
              <a:off x="2277" y="2023"/>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755826" name="AutoShape 114"/>
            <p:cNvSpPr>
              <a:spLocks noChangeArrowheads="1"/>
            </p:cNvSpPr>
            <p:nvPr/>
          </p:nvSpPr>
          <p:spPr bwMode="auto">
            <a:xfrm>
              <a:off x="2277" y="1800"/>
              <a:ext cx="819" cy="592"/>
            </a:xfrm>
            <a:prstGeom prst="roundRect">
              <a:avLst>
                <a:gd name="adj" fmla="val 10745"/>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55827" name="Rectangle 115"/>
            <p:cNvSpPr>
              <a:spLocks noChangeArrowheads="1"/>
            </p:cNvSpPr>
            <p:nvPr/>
          </p:nvSpPr>
          <p:spPr bwMode="auto">
            <a:xfrm>
              <a:off x="2277" y="2023"/>
              <a:ext cx="965"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755828" name="Rectangle 116"/>
            <p:cNvSpPr>
              <a:spLocks noChangeArrowheads="1"/>
            </p:cNvSpPr>
            <p:nvPr/>
          </p:nvSpPr>
          <p:spPr bwMode="auto">
            <a:xfrm>
              <a:off x="2171" y="1801"/>
              <a:ext cx="884" cy="377"/>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UKNA OMLO</a:t>
              </a:r>
            </a:p>
            <a:p>
              <a:endParaRPr lang="en-US" sz="2800" b="1">
                <a:solidFill>
                  <a:srgbClr val="FFA27C"/>
                </a:solidFill>
                <a:effectLst>
                  <a:outerShdw blurRad="38100" dist="38100" dir="2700000" algn="tl">
                    <a:srgbClr val="000000"/>
                  </a:outerShdw>
                </a:effectLst>
                <a:latin typeface="Helvetica" charset="0"/>
              </a:endParaRPr>
            </a:p>
          </p:txBody>
        </p:sp>
        <p:sp>
          <p:nvSpPr>
            <p:cNvPr id="755829" name="Line 117"/>
            <p:cNvSpPr>
              <a:spLocks noChangeShapeType="1"/>
            </p:cNvSpPr>
            <p:nvPr/>
          </p:nvSpPr>
          <p:spPr bwMode="auto">
            <a:xfrm>
              <a:off x="2277" y="1983"/>
              <a:ext cx="1" cy="457"/>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55830" name="Rectangle 118"/>
            <p:cNvSpPr>
              <a:spLocks noChangeArrowheads="1"/>
            </p:cNvSpPr>
            <p:nvPr/>
          </p:nvSpPr>
          <p:spPr bwMode="auto">
            <a:xfrm>
              <a:off x="2416" y="2210"/>
              <a:ext cx="1365" cy="466"/>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755831" name="AutoShape 119"/>
            <p:cNvSpPr>
              <a:spLocks noChangeArrowheads="1"/>
            </p:cNvSpPr>
            <p:nvPr/>
          </p:nvSpPr>
          <p:spPr bwMode="auto">
            <a:xfrm>
              <a:off x="2416" y="1983"/>
              <a:ext cx="833"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55832" name="Rectangle 120"/>
            <p:cNvSpPr>
              <a:spLocks noChangeArrowheads="1"/>
            </p:cNvSpPr>
            <p:nvPr/>
          </p:nvSpPr>
          <p:spPr bwMode="auto">
            <a:xfrm>
              <a:off x="2416" y="2214"/>
              <a:ext cx="937" cy="37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755833" name="Rectangle 121"/>
            <p:cNvSpPr>
              <a:spLocks noChangeArrowheads="1"/>
            </p:cNvSpPr>
            <p:nvPr/>
          </p:nvSpPr>
          <p:spPr bwMode="auto">
            <a:xfrm>
              <a:off x="2252" y="1984"/>
              <a:ext cx="1039" cy="147"/>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KUMPI KIUKNA</a:t>
              </a:r>
              <a:endParaRPr lang="en-US" sz="2800" b="1">
                <a:solidFill>
                  <a:srgbClr val="FFA27C"/>
                </a:solidFill>
                <a:effectLst>
                  <a:outerShdw blurRad="38100" dist="38100" dir="2700000" algn="tl">
                    <a:srgbClr val="000000"/>
                  </a:outerShdw>
                </a:effectLst>
                <a:latin typeface="Helvetica" charset="0"/>
              </a:endParaRPr>
            </a:p>
          </p:txBody>
        </p:sp>
        <p:sp>
          <p:nvSpPr>
            <p:cNvPr id="755834" name="Line 122"/>
            <p:cNvSpPr>
              <a:spLocks noChangeShapeType="1"/>
            </p:cNvSpPr>
            <p:nvPr/>
          </p:nvSpPr>
          <p:spPr bwMode="auto">
            <a:xfrm>
              <a:off x="2416" y="2161"/>
              <a:ext cx="1" cy="470"/>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55835" name="Rectangle 123"/>
            <p:cNvSpPr>
              <a:spLocks noChangeArrowheads="1"/>
            </p:cNvSpPr>
            <p:nvPr/>
          </p:nvSpPr>
          <p:spPr bwMode="auto">
            <a:xfrm>
              <a:off x="2566" y="2384"/>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755836" name="AutoShape 124"/>
            <p:cNvSpPr>
              <a:spLocks noChangeArrowheads="1"/>
            </p:cNvSpPr>
            <p:nvPr/>
          </p:nvSpPr>
          <p:spPr bwMode="auto">
            <a:xfrm>
              <a:off x="2566" y="2161"/>
              <a:ext cx="803" cy="604"/>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55837" name="Rectangle 125"/>
            <p:cNvSpPr>
              <a:spLocks noChangeArrowheads="1"/>
            </p:cNvSpPr>
            <p:nvPr/>
          </p:nvSpPr>
          <p:spPr bwMode="auto">
            <a:xfrm>
              <a:off x="2566" y="2384"/>
              <a:ext cx="976"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755838" name="Rectangle 126"/>
            <p:cNvSpPr>
              <a:spLocks noChangeArrowheads="1"/>
            </p:cNvSpPr>
            <p:nvPr/>
          </p:nvSpPr>
          <p:spPr bwMode="auto">
            <a:xfrm>
              <a:off x="2496" y="2159"/>
              <a:ext cx="800" cy="147"/>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SALTANNA</a:t>
              </a:r>
              <a:endParaRPr lang="en-US" sz="2800" b="1">
                <a:solidFill>
                  <a:srgbClr val="FFA27C"/>
                </a:solidFill>
                <a:effectLst>
                  <a:outerShdw blurRad="38100" dist="38100" dir="2700000" algn="tl">
                    <a:srgbClr val="000000"/>
                  </a:outerShdw>
                </a:effectLst>
                <a:latin typeface="Helvetica" charset="0"/>
              </a:endParaRPr>
            </a:p>
          </p:txBody>
        </p:sp>
        <p:sp>
          <p:nvSpPr>
            <p:cNvPr id="755839" name="Line 127"/>
            <p:cNvSpPr>
              <a:spLocks noChangeShapeType="1"/>
            </p:cNvSpPr>
            <p:nvPr/>
          </p:nvSpPr>
          <p:spPr bwMode="auto">
            <a:xfrm>
              <a:off x="2566" y="2344"/>
              <a:ext cx="1" cy="457"/>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55840" name="Line 128"/>
            <p:cNvSpPr>
              <a:spLocks noChangeShapeType="1"/>
            </p:cNvSpPr>
            <p:nvPr/>
          </p:nvSpPr>
          <p:spPr bwMode="auto">
            <a:xfrm>
              <a:off x="3356" y="2384"/>
              <a:ext cx="428" cy="2"/>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55841" name="Rectangle 129"/>
            <p:cNvSpPr>
              <a:spLocks noChangeArrowheads="1"/>
            </p:cNvSpPr>
            <p:nvPr/>
          </p:nvSpPr>
          <p:spPr bwMode="auto">
            <a:xfrm>
              <a:off x="2738" y="2559"/>
              <a:ext cx="1364" cy="458"/>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755842" name="AutoShape 130"/>
            <p:cNvSpPr>
              <a:spLocks noChangeArrowheads="1"/>
            </p:cNvSpPr>
            <p:nvPr/>
          </p:nvSpPr>
          <p:spPr bwMode="auto">
            <a:xfrm>
              <a:off x="2738" y="2344"/>
              <a:ext cx="789" cy="593"/>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55843" name="Rectangle 131"/>
            <p:cNvSpPr>
              <a:spLocks noChangeArrowheads="1"/>
            </p:cNvSpPr>
            <p:nvPr/>
          </p:nvSpPr>
          <p:spPr bwMode="auto">
            <a:xfrm>
              <a:off x="2738" y="2559"/>
              <a:ext cx="962" cy="37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755844" name="Rectangle 132"/>
            <p:cNvSpPr>
              <a:spLocks noChangeArrowheads="1"/>
            </p:cNvSpPr>
            <p:nvPr/>
          </p:nvSpPr>
          <p:spPr bwMode="auto">
            <a:xfrm>
              <a:off x="2823" y="2345"/>
              <a:ext cx="491" cy="147"/>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DAIHNA</a:t>
              </a:r>
              <a:endParaRPr lang="en-US" sz="2800" b="1">
                <a:solidFill>
                  <a:srgbClr val="FFA27C"/>
                </a:solidFill>
                <a:effectLst>
                  <a:outerShdw blurRad="38100" dist="38100" dir="2700000" algn="tl">
                    <a:srgbClr val="000000"/>
                  </a:outerShdw>
                </a:effectLst>
                <a:latin typeface="Helvetica" charset="0"/>
              </a:endParaRPr>
            </a:p>
          </p:txBody>
        </p:sp>
        <p:sp>
          <p:nvSpPr>
            <p:cNvPr id="755845" name="Line 133"/>
            <p:cNvSpPr>
              <a:spLocks noChangeShapeType="1"/>
            </p:cNvSpPr>
            <p:nvPr/>
          </p:nvSpPr>
          <p:spPr bwMode="auto">
            <a:xfrm>
              <a:off x="2738" y="2519"/>
              <a:ext cx="1" cy="457"/>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55846" name="Line 134"/>
            <p:cNvSpPr>
              <a:spLocks noChangeShapeType="1"/>
            </p:cNvSpPr>
            <p:nvPr/>
          </p:nvSpPr>
          <p:spPr bwMode="auto">
            <a:xfrm>
              <a:off x="3527" y="2559"/>
              <a:ext cx="428" cy="1"/>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55847" name="Rectangle 135"/>
            <p:cNvSpPr>
              <a:spLocks noChangeArrowheads="1"/>
            </p:cNvSpPr>
            <p:nvPr/>
          </p:nvSpPr>
          <p:spPr bwMode="auto">
            <a:xfrm>
              <a:off x="2911" y="2769"/>
              <a:ext cx="1365" cy="463"/>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755848" name="AutoShape 136"/>
            <p:cNvSpPr>
              <a:spLocks noChangeArrowheads="1"/>
            </p:cNvSpPr>
            <p:nvPr/>
          </p:nvSpPr>
          <p:spPr bwMode="auto">
            <a:xfrm>
              <a:off x="2911" y="2519"/>
              <a:ext cx="789"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55849" name="Rectangle 137"/>
            <p:cNvSpPr>
              <a:spLocks noChangeArrowheads="1"/>
            </p:cNvSpPr>
            <p:nvPr/>
          </p:nvSpPr>
          <p:spPr bwMode="auto">
            <a:xfrm>
              <a:off x="2911" y="2789"/>
              <a:ext cx="865" cy="379"/>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grpSp>
          <p:nvGrpSpPr>
            <p:cNvPr id="37964" name="Group 138"/>
            <p:cNvGrpSpPr>
              <a:grpSpLocks/>
            </p:cNvGrpSpPr>
            <p:nvPr/>
          </p:nvGrpSpPr>
          <p:grpSpPr bwMode="auto">
            <a:xfrm>
              <a:off x="3001" y="2533"/>
              <a:ext cx="571" cy="240"/>
              <a:chOff x="3073" y="3101"/>
              <a:chExt cx="571" cy="240"/>
            </a:xfrm>
          </p:grpSpPr>
          <p:sp>
            <p:nvSpPr>
              <p:cNvPr id="755851" name="Rectangle 139"/>
              <p:cNvSpPr>
                <a:spLocks noChangeArrowheads="1"/>
              </p:cNvSpPr>
              <p:nvPr/>
            </p:nvSpPr>
            <p:spPr bwMode="auto">
              <a:xfrm>
                <a:off x="3073" y="3112"/>
                <a:ext cx="164" cy="229"/>
              </a:xfrm>
              <a:prstGeom prst="rect">
                <a:avLst/>
              </a:prstGeom>
              <a:noFill/>
              <a:ln w="9525">
                <a:noFill/>
                <a:miter lim="800000"/>
                <a:headEnd/>
                <a:tailEnd/>
              </a:ln>
            </p:spPr>
            <p:txBody>
              <a:bodyPr wrap="none" lIns="0" tIns="0" rIns="0" bIns="0">
                <a:spAutoFit/>
              </a:bodyPr>
              <a:lstStyle/>
              <a:p>
                <a:r>
                  <a:rPr lang="en-US" sz="2800" b="1">
                    <a:solidFill>
                      <a:schemeClr val="accent1"/>
                    </a:solidFill>
                    <a:effectLst/>
                    <a:latin typeface="Helvetica" charset="0"/>
                  </a:rPr>
                  <a:t>   </a:t>
                </a:r>
                <a:endParaRPr lang="en-US" sz="4000" b="1">
                  <a:solidFill>
                    <a:schemeClr val="accent1"/>
                  </a:solidFill>
                  <a:effectLst>
                    <a:outerShdw blurRad="38100" dist="38100" dir="2700000" algn="tl">
                      <a:srgbClr val="000000"/>
                    </a:outerShdw>
                  </a:effectLst>
                  <a:latin typeface="Helvetica" charset="0"/>
                </a:endParaRPr>
              </a:p>
            </p:txBody>
          </p:sp>
          <p:sp>
            <p:nvSpPr>
              <p:cNvPr id="755852" name="Rectangle 140"/>
              <p:cNvSpPr>
                <a:spLocks noChangeArrowheads="1"/>
              </p:cNvSpPr>
              <p:nvPr/>
            </p:nvSpPr>
            <p:spPr bwMode="auto">
              <a:xfrm>
                <a:off x="3111" y="3101"/>
                <a:ext cx="532" cy="237"/>
              </a:xfrm>
              <a:prstGeom prst="rect">
                <a:avLst/>
              </a:prstGeom>
              <a:noFill/>
              <a:ln w="9525">
                <a:noFill/>
                <a:miter lim="800000"/>
                <a:headEnd/>
                <a:tailEnd/>
              </a:ln>
            </p:spPr>
            <p:txBody>
              <a:bodyPr wrap="none" lIns="0" tIns="0" rIns="0" bIns="0">
                <a:spAutoFit/>
              </a:bodyPr>
              <a:lstStyle/>
              <a:p>
                <a:r>
                  <a:rPr lang="en-US" sz="2900" b="1">
                    <a:solidFill>
                      <a:schemeClr val="accent1"/>
                    </a:solidFill>
                    <a:effectLst/>
                    <a:latin typeface="Helvetica" charset="0"/>
                  </a:rPr>
                  <a:t>JESU</a:t>
                </a:r>
                <a:endParaRPr lang="en-US" sz="4000" b="1">
                  <a:solidFill>
                    <a:schemeClr val="accent1"/>
                  </a:solidFill>
                  <a:effectLst>
                    <a:outerShdw blurRad="38100" dist="38100" dir="2700000" algn="tl">
                      <a:srgbClr val="000000"/>
                    </a:outerShdw>
                  </a:effectLst>
                  <a:latin typeface="Helvetica" charset="0"/>
                </a:endParaRPr>
              </a:p>
            </p:txBody>
          </p:sp>
        </p:grpSp>
        <p:sp>
          <p:nvSpPr>
            <p:cNvPr id="755853" name="Line 141"/>
            <p:cNvSpPr>
              <a:spLocks noChangeShapeType="1"/>
            </p:cNvSpPr>
            <p:nvPr/>
          </p:nvSpPr>
          <p:spPr bwMode="auto">
            <a:xfrm>
              <a:off x="2911" y="2721"/>
              <a:ext cx="1" cy="457"/>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55854" name="Line 142"/>
            <p:cNvSpPr>
              <a:spLocks noChangeShapeType="1"/>
            </p:cNvSpPr>
            <p:nvPr/>
          </p:nvSpPr>
          <p:spPr bwMode="auto">
            <a:xfrm>
              <a:off x="1996" y="1638"/>
              <a:ext cx="1" cy="457"/>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grpSp>
      <p:sp>
        <p:nvSpPr>
          <p:cNvPr id="755789" name="AutoShape 77"/>
          <p:cNvSpPr>
            <a:spLocks noChangeArrowheads="1"/>
          </p:cNvSpPr>
          <p:nvPr/>
        </p:nvSpPr>
        <p:spPr bwMode="auto">
          <a:xfrm rot="20160000">
            <a:off x="1069975" y="1349375"/>
            <a:ext cx="1517650" cy="660400"/>
          </a:xfrm>
          <a:prstGeom prst="rightArrow">
            <a:avLst>
              <a:gd name="adj1" fmla="val 75000"/>
              <a:gd name="adj2" fmla="val 114914"/>
            </a:avLst>
          </a:prstGeom>
          <a:gradFill rotWithShape="0">
            <a:gsLst>
              <a:gs pos="0">
                <a:srgbClr val="00FF00">
                  <a:gamma/>
                  <a:shade val="29804"/>
                  <a:invGamma/>
                </a:srgbClr>
              </a:gs>
              <a:gs pos="50000">
                <a:srgbClr val="00FF00"/>
              </a:gs>
              <a:gs pos="100000">
                <a:srgbClr val="00FF00">
                  <a:gamma/>
                  <a:shade val="29804"/>
                  <a:invGamma/>
                </a:srgbClr>
              </a:gs>
            </a:gsLst>
            <a:lin ang="5400000" scaled="1"/>
          </a:gradFill>
          <a:ln w="50800">
            <a:solidFill>
              <a:schemeClr val="bg2"/>
            </a:solidFill>
            <a:miter lim="800000"/>
            <a:headEnd/>
            <a:tailEnd/>
          </a:ln>
          <a:effectLst/>
        </p:spPr>
        <p:txBody>
          <a:bodyPr wrap="none" anchor="ctr"/>
          <a:lstStyle/>
          <a:p>
            <a:pPr>
              <a:defRPr/>
            </a:pPr>
            <a:endParaRPr lang="en-US">
              <a:latin typeface="Arial" pitchFamily="-112" charset="0"/>
              <a:ea typeface="+mn-ea"/>
              <a:cs typeface="+mn-cs"/>
            </a:endParaRPr>
          </a:p>
        </p:txBody>
      </p:sp>
      <p:grpSp>
        <p:nvGrpSpPr>
          <p:cNvPr id="37901" name="Group 146"/>
          <p:cNvGrpSpPr>
            <a:grpSpLocks/>
          </p:cNvGrpSpPr>
          <p:nvPr/>
        </p:nvGrpSpPr>
        <p:grpSpPr bwMode="auto">
          <a:xfrm>
            <a:off x="519113" y="7938"/>
            <a:ext cx="854075" cy="1704975"/>
            <a:chOff x="327" y="5"/>
            <a:chExt cx="538" cy="1074"/>
          </a:xfrm>
        </p:grpSpPr>
        <p:sp>
          <p:nvSpPr>
            <p:cNvPr id="755859" name="Rectangle 147"/>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10600">
                  <a:solidFill>
                    <a:srgbClr val="FFFF00"/>
                  </a:solidFill>
                  <a:effectLst/>
                  <a:latin typeface="Times" pitchFamily="-112" charset="0"/>
                  <a:ea typeface="+mn-ea"/>
                  <a:cs typeface="+mn-cs"/>
                </a:rPr>
                <a:t>7</a:t>
              </a:r>
            </a:p>
          </p:txBody>
        </p:sp>
        <p:sp>
          <p:nvSpPr>
            <p:cNvPr id="755860" name="Line 148"/>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grpSp>
      <p:sp>
        <p:nvSpPr>
          <p:cNvPr id="755862" name="Text Box 150"/>
          <p:cNvSpPr txBox="1">
            <a:spLocks noChangeArrowheads="1"/>
          </p:cNvSpPr>
          <p:nvPr/>
        </p:nvSpPr>
        <p:spPr bwMode="auto">
          <a:xfrm>
            <a:off x="5216525" y="1487488"/>
            <a:ext cx="476250" cy="396875"/>
          </a:xfrm>
          <a:prstGeom prst="rect">
            <a:avLst/>
          </a:prstGeom>
          <a:noFill/>
          <a:ln w="9525">
            <a:noFill/>
            <a:miter lim="800000"/>
            <a:headEnd/>
            <a:tailEnd/>
          </a:ln>
          <a:effectLst/>
        </p:spPr>
        <p:txBody>
          <a:bodyPr>
            <a:spAutoFit/>
            <a:flatTx/>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r>
              <a:rPr lang="en-US" sz="2000" i="1">
                <a:solidFill>
                  <a:schemeClr val="bg2"/>
                </a:solidFill>
                <a:effectLst>
                  <a:outerShdw blurRad="38100" dist="38100" dir="2700000" algn="tl">
                    <a:srgbClr val="000000"/>
                  </a:outerShdw>
                </a:effectLst>
              </a:rPr>
              <a:t>P</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55789"/>
                                        </p:tgtEl>
                                        <p:attrNameLst>
                                          <p:attrName>style.visibility</p:attrName>
                                        </p:attrNameLst>
                                      </p:cBhvr>
                                      <p:to>
                                        <p:strVal val="visible"/>
                                      </p:to>
                                    </p:set>
                                    <p:anim calcmode="lin" valueType="num">
                                      <p:cBhvr additive="base">
                                        <p:cTn id="7" dur="500" fill="hold"/>
                                        <p:tgtEl>
                                          <p:spTgt spid="755789"/>
                                        </p:tgtEl>
                                        <p:attrNameLst>
                                          <p:attrName>ppt_x</p:attrName>
                                        </p:attrNameLst>
                                      </p:cBhvr>
                                      <p:tavLst>
                                        <p:tav tm="0">
                                          <p:val>
                                            <p:strVal val="0-#ppt_w/2"/>
                                          </p:val>
                                        </p:tav>
                                        <p:tav tm="100000">
                                          <p:val>
                                            <p:strVal val="#ppt_x"/>
                                          </p:val>
                                        </p:tav>
                                      </p:tavLst>
                                    </p:anim>
                                    <p:anim calcmode="lin" valueType="num">
                                      <p:cBhvr additive="base">
                                        <p:cTn id="8" dur="500" fill="hold"/>
                                        <p:tgtEl>
                                          <p:spTgt spid="7557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578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13"/>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12975" y="642938"/>
            <a:ext cx="5702300" cy="5478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39939" name="Group 2"/>
          <p:cNvGrpSpPr>
            <a:grpSpLocks/>
          </p:cNvGrpSpPr>
          <p:nvPr/>
        </p:nvGrpSpPr>
        <p:grpSpPr bwMode="auto">
          <a:xfrm>
            <a:off x="2339975" y="1531938"/>
            <a:ext cx="4448175" cy="3598862"/>
            <a:chOff x="1458" y="1397"/>
            <a:chExt cx="2802" cy="2267"/>
          </a:xfrm>
        </p:grpSpPr>
        <p:sp>
          <p:nvSpPr>
            <p:cNvPr id="692227" name="Rectangle 3"/>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692228" name="Rectangle 4"/>
            <p:cNvSpPr>
              <a:spLocks noChangeArrowheads="1"/>
            </p:cNvSpPr>
            <p:nvPr/>
          </p:nvSpPr>
          <p:spPr bwMode="auto">
            <a:xfrm>
              <a:off x="1592" y="1431"/>
              <a:ext cx="736" cy="173"/>
            </a:xfrm>
            <a:prstGeom prst="rect">
              <a:avLst/>
            </a:prstGeom>
            <a:noFill/>
            <a:ln w="9525">
              <a:noFill/>
              <a:miter lim="800000"/>
              <a:headEnd/>
              <a:tailEnd/>
            </a:ln>
          </p:spPr>
          <p:txBody>
            <a:bodyPr wrap="none" lIns="0" tIns="0" rIns="0" bIns="0">
              <a:spAutoFit/>
            </a:bodyPr>
            <a:lstStyle/>
            <a:p>
              <a:r>
                <a:rPr lang="en-US" sz="1800">
                  <a:solidFill>
                    <a:srgbClr val="790015"/>
                  </a:solidFill>
                  <a:effectLst/>
                  <a:latin typeface="Times" charset="0"/>
                </a:rPr>
                <a:t>ABRAHAM</a:t>
              </a:r>
              <a:endParaRPr lang="en-US" sz="2800">
                <a:solidFill>
                  <a:srgbClr val="FFA27C"/>
                </a:solidFill>
                <a:effectLst>
                  <a:outerShdw blurRad="38100" dist="38100" dir="2700000" algn="tl">
                    <a:srgbClr val="000000"/>
                  </a:outerShdw>
                </a:effectLst>
                <a:latin typeface="Times" charset="0"/>
              </a:endParaRPr>
            </a:p>
          </p:txBody>
        </p:sp>
        <p:sp>
          <p:nvSpPr>
            <p:cNvPr id="692229" name="Rectangle 5"/>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692230" name="AutoShape 6"/>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692231" name="Rectangle 7"/>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692232" name="Rectangle 8"/>
            <p:cNvSpPr>
              <a:spLocks noChangeArrowheads="1"/>
            </p:cNvSpPr>
            <p:nvPr/>
          </p:nvSpPr>
          <p:spPr bwMode="auto">
            <a:xfrm>
              <a:off x="1458" y="1399"/>
              <a:ext cx="832"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CREATION</a:t>
              </a:r>
              <a:endParaRPr lang="en-US" sz="2800" b="1">
                <a:solidFill>
                  <a:srgbClr val="FFA27C"/>
                </a:solidFill>
                <a:effectLst>
                  <a:outerShdw blurRad="38100" dist="38100" dir="2700000" algn="tl">
                    <a:srgbClr val="000000"/>
                  </a:outerShdw>
                </a:effectLst>
                <a:latin typeface="Helvetica" charset="0"/>
              </a:endParaRPr>
            </a:p>
          </p:txBody>
        </p:sp>
        <p:sp>
          <p:nvSpPr>
            <p:cNvPr id="692233" name="Line 9"/>
            <p:cNvSpPr>
              <a:spLocks noChangeShapeType="1"/>
            </p:cNvSpPr>
            <p:nvPr/>
          </p:nvSpPr>
          <p:spPr bwMode="auto">
            <a:xfrm>
              <a:off x="1512" y="1559"/>
              <a:ext cx="1" cy="471"/>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692234" name="Line 10"/>
            <p:cNvSpPr>
              <a:spLocks noChangeShapeType="1"/>
            </p:cNvSpPr>
            <p:nvPr/>
          </p:nvSpPr>
          <p:spPr bwMode="auto">
            <a:xfrm>
              <a:off x="2301" y="1613"/>
              <a:ext cx="428" cy="1"/>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692235" name="Rectangle 11"/>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692236" name="Rectangle 12"/>
            <p:cNvSpPr>
              <a:spLocks noChangeArrowheads="1"/>
            </p:cNvSpPr>
            <p:nvPr/>
          </p:nvSpPr>
          <p:spPr bwMode="auto">
            <a:xfrm>
              <a:off x="1735" y="1606"/>
              <a:ext cx="736" cy="173"/>
            </a:xfrm>
            <a:prstGeom prst="rect">
              <a:avLst/>
            </a:prstGeom>
            <a:noFill/>
            <a:ln w="9525">
              <a:noFill/>
              <a:miter lim="800000"/>
              <a:headEnd/>
              <a:tailEnd/>
            </a:ln>
          </p:spPr>
          <p:txBody>
            <a:bodyPr wrap="none" lIns="0" tIns="0" rIns="0" bIns="0">
              <a:spAutoFit/>
            </a:bodyPr>
            <a:lstStyle/>
            <a:p>
              <a:r>
                <a:rPr lang="en-US" sz="1800">
                  <a:solidFill>
                    <a:srgbClr val="790015"/>
                  </a:solidFill>
                  <a:effectLst/>
                  <a:latin typeface="Times" charset="0"/>
                </a:rPr>
                <a:t>ABRAHAM</a:t>
              </a:r>
              <a:endParaRPr lang="en-US" sz="2800">
                <a:solidFill>
                  <a:srgbClr val="FFA27C"/>
                </a:solidFill>
                <a:effectLst>
                  <a:outerShdw blurRad="38100" dist="38100" dir="2700000" algn="tl">
                    <a:srgbClr val="000000"/>
                  </a:outerShdw>
                </a:effectLst>
                <a:latin typeface="Times" charset="0"/>
              </a:endParaRPr>
            </a:p>
          </p:txBody>
        </p:sp>
        <p:sp>
          <p:nvSpPr>
            <p:cNvPr id="692237" name="Rectangle 13"/>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692238" name="AutoShape 14"/>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692239" name="Rectangle 15"/>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692240" name="Rectangle 16"/>
            <p:cNvSpPr>
              <a:spLocks noChangeArrowheads="1"/>
            </p:cNvSpPr>
            <p:nvPr/>
          </p:nvSpPr>
          <p:spPr bwMode="auto">
            <a:xfrm>
              <a:off x="1599" y="1566"/>
              <a:ext cx="824"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ABRAHAM</a:t>
              </a:r>
              <a:endParaRPr lang="en-US" sz="2800" b="1">
                <a:solidFill>
                  <a:srgbClr val="FFA27C"/>
                </a:solidFill>
                <a:effectLst>
                  <a:outerShdw blurRad="38100" dist="38100" dir="2700000" algn="tl">
                    <a:srgbClr val="000000"/>
                  </a:outerShdw>
                </a:effectLst>
                <a:latin typeface="Helvetica" charset="0"/>
              </a:endParaRPr>
            </a:p>
          </p:txBody>
        </p:sp>
        <p:sp>
          <p:nvSpPr>
            <p:cNvPr id="692241" name="Line 17"/>
            <p:cNvSpPr>
              <a:spLocks noChangeShapeType="1"/>
            </p:cNvSpPr>
            <p:nvPr/>
          </p:nvSpPr>
          <p:spPr bwMode="auto">
            <a:xfrm>
              <a:off x="1659" y="1734"/>
              <a:ext cx="1" cy="457"/>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692242" name="Line 18"/>
            <p:cNvSpPr>
              <a:spLocks noChangeShapeType="1"/>
            </p:cNvSpPr>
            <p:nvPr/>
          </p:nvSpPr>
          <p:spPr bwMode="auto">
            <a:xfrm>
              <a:off x="2448" y="1774"/>
              <a:ext cx="429" cy="1"/>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692243" name="Rectangle 19"/>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692244" name="Rectangle 20"/>
            <p:cNvSpPr>
              <a:spLocks noChangeArrowheads="1"/>
            </p:cNvSpPr>
            <p:nvPr/>
          </p:nvSpPr>
          <p:spPr bwMode="auto">
            <a:xfrm>
              <a:off x="1878" y="1767"/>
              <a:ext cx="736" cy="173"/>
            </a:xfrm>
            <a:prstGeom prst="rect">
              <a:avLst/>
            </a:prstGeom>
            <a:noFill/>
            <a:ln w="9525">
              <a:noFill/>
              <a:miter lim="800000"/>
              <a:headEnd/>
              <a:tailEnd/>
            </a:ln>
          </p:spPr>
          <p:txBody>
            <a:bodyPr wrap="none" lIns="0" tIns="0" rIns="0" bIns="0">
              <a:spAutoFit/>
            </a:bodyPr>
            <a:lstStyle/>
            <a:p>
              <a:r>
                <a:rPr lang="en-US" sz="1800">
                  <a:solidFill>
                    <a:srgbClr val="790015"/>
                  </a:solidFill>
                  <a:effectLst/>
                  <a:latin typeface="Times" charset="0"/>
                </a:rPr>
                <a:t>ABRAHAM</a:t>
              </a:r>
              <a:endParaRPr lang="en-US" sz="2800">
                <a:solidFill>
                  <a:srgbClr val="FFA27C"/>
                </a:solidFill>
                <a:effectLst>
                  <a:outerShdw blurRad="38100" dist="38100" dir="2700000" algn="tl">
                    <a:srgbClr val="000000"/>
                  </a:outerShdw>
                </a:effectLst>
                <a:latin typeface="Times" charset="0"/>
              </a:endParaRPr>
            </a:p>
          </p:txBody>
        </p:sp>
        <p:sp>
          <p:nvSpPr>
            <p:cNvPr id="692245" name="Rectangle 21"/>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692246" name="AutoShape 22"/>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692247" name="Rectangle 23"/>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692248" name="Rectangle 24"/>
            <p:cNvSpPr>
              <a:spLocks noChangeArrowheads="1"/>
            </p:cNvSpPr>
            <p:nvPr/>
          </p:nvSpPr>
          <p:spPr bwMode="auto">
            <a:xfrm>
              <a:off x="1795" y="1735"/>
              <a:ext cx="704"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JOSEPH</a:t>
              </a:r>
              <a:endParaRPr lang="en-US" sz="2800" b="1">
                <a:solidFill>
                  <a:srgbClr val="FFA27C"/>
                </a:solidFill>
                <a:effectLst>
                  <a:outerShdw blurRad="38100" dist="38100" dir="2700000" algn="tl">
                    <a:srgbClr val="000000"/>
                  </a:outerShdw>
                </a:effectLst>
                <a:latin typeface="Helvetica" charset="0"/>
              </a:endParaRPr>
            </a:p>
          </p:txBody>
        </p:sp>
        <p:sp>
          <p:nvSpPr>
            <p:cNvPr id="692249" name="Line 25"/>
            <p:cNvSpPr>
              <a:spLocks noChangeShapeType="1"/>
            </p:cNvSpPr>
            <p:nvPr/>
          </p:nvSpPr>
          <p:spPr bwMode="auto">
            <a:xfrm>
              <a:off x="1806" y="1895"/>
              <a:ext cx="1" cy="471"/>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692250" name="Line 26"/>
            <p:cNvSpPr>
              <a:spLocks noChangeShapeType="1"/>
            </p:cNvSpPr>
            <p:nvPr/>
          </p:nvSpPr>
          <p:spPr bwMode="auto">
            <a:xfrm>
              <a:off x="2582" y="1949"/>
              <a:ext cx="442" cy="1"/>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692251" name="Rectangle 27"/>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692252" name="AutoShape 28"/>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692253" name="Rectangle 29"/>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692254" name="Rectangle 30"/>
            <p:cNvSpPr>
              <a:spLocks noChangeArrowheads="1"/>
            </p:cNvSpPr>
            <p:nvPr/>
          </p:nvSpPr>
          <p:spPr bwMode="auto">
            <a:xfrm>
              <a:off x="2010" y="1896"/>
              <a:ext cx="640"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MOSES</a:t>
              </a:r>
              <a:endParaRPr lang="en-US" sz="2800" b="1">
                <a:solidFill>
                  <a:srgbClr val="FFA27C"/>
                </a:solidFill>
                <a:effectLst>
                  <a:outerShdw blurRad="38100" dist="38100" dir="2700000" algn="tl">
                    <a:srgbClr val="000000"/>
                  </a:outerShdw>
                </a:effectLst>
                <a:latin typeface="Helvetica" charset="0"/>
              </a:endParaRPr>
            </a:p>
          </p:txBody>
        </p:sp>
        <p:sp>
          <p:nvSpPr>
            <p:cNvPr id="692255" name="Line 31"/>
            <p:cNvSpPr>
              <a:spLocks noChangeShapeType="1"/>
            </p:cNvSpPr>
            <p:nvPr/>
          </p:nvSpPr>
          <p:spPr bwMode="auto">
            <a:xfrm>
              <a:off x="1980" y="2070"/>
              <a:ext cx="1" cy="457"/>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692256" name="Line 32"/>
            <p:cNvSpPr>
              <a:spLocks noChangeShapeType="1"/>
            </p:cNvSpPr>
            <p:nvPr/>
          </p:nvSpPr>
          <p:spPr bwMode="auto">
            <a:xfrm>
              <a:off x="2770" y="2110"/>
              <a:ext cx="428" cy="1"/>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692257" name="Rectangle 33"/>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692258" name="AutoShape 34"/>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692259" name="Rectangle 35"/>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692260" name="Rectangle 36"/>
            <p:cNvSpPr>
              <a:spLocks noChangeArrowheads="1"/>
            </p:cNvSpPr>
            <p:nvPr/>
          </p:nvSpPr>
          <p:spPr bwMode="auto">
            <a:xfrm>
              <a:off x="2100" y="2071"/>
              <a:ext cx="720"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JOSHUA</a:t>
              </a:r>
              <a:endParaRPr lang="en-US" sz="2800" b="1">
                <a:solidFill>
                  <a:srgbClr val="FFA27C"/>
                </a:solidFill>
                <a:effectLst>
                  <a:outerShdw blurRad="38100" dist="38100" dir="2700000" algn="tl">
                    <a:srgbClr val="000000"/>
                  </a:outerShdw>
                </a:effectLst>
                <a:latin typeface="Helvetica" charset="0"/>
              </a:endParaRPr>
            </a:p>
          </p:txBody>
        </p:sp>
        <p:sp>
          <p:nvSpPr>
            <p:cNvPr id="692261" name="Line 37"/>
            <p:cNvSpPr>
              <a:spLocks noChangeShapeType="1"/>
            </p:cNvSpPr>
            <p:nvPr/>
          </p:nvSpPr>
          <p:spPr bwMode="auto">
            <a:xfrm>
              <a:off x="2127" y="2232"/>
              <a:ext cx="1" cy="470"/>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692262" name="Rectangle 38"/>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692263" name="AutoShape 39"/>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692264" name="Rectangle 40"/>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692265" name="Rectangle 41"/>
            <p:cNvSpPr>
              <a:spLocks noChangeArrowheads="1"/>
            </p:cNvSpPr>
            <p:nvPr/>
          </p:nvSpPr>
          <p:spPr bwMode="auto">
            <a:xfrm>
              <a:off x="2178" y="2233"/>
              <a:ext cx="840"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ANARCHY</a:t>
              </a:r>
              <a:endParaRPr lang="en-US" sz="2800" b="1">
                <a:solidFill>
                  <a:srgbClr val="FFA27C"/>
                </a:solidFill>
                <a:effectLst>
                  <a:outerShdw blurRad="38100" dist="38100" dir="2700000" algn="tl">
                    <a:srgbClr val="000000"/>
                  </a:outerShdw>
                </a:effectLst>
                <a:latin typeface="Helvetica" charset="0"/>
              </a:endParaRPr>
            </a:p>
          </p:txBody>
        </p:sp>
        <p:sp>
          <p:nvSpPr>
            <p:cNvPr id="692266" name="Line 42"/>
            <p:cNvSpPr>
              <a:spLocks noChangeShapeType="1"/>
            </p:cNvSpPr>
            <p:nvPr/>
          </p:nvSpPr>
          <p:spPr bwMode="auto">
            <a:xfrm>
              <a:off x="2261" y="2415"/>
              <a:ext cx="1" cy="457"/>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692267" name="Rectangle 43"/>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692268" name="AutoShape 44"/>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692269" name="Rectangle 45"/>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692270" name="Rectangle 46"/>
            <p:cNvSpPr>
              <a:spLocks noChangeArrowheads="1"/>
            </p:cNvSpPr>
            <p:nvPr/>
          </p:nvSpPr>
          <p:spPr bwMode="auto">
            <a:xfrm>
              <a:off x="2352" y="2416"/>
              <a:ext cx="808"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ROYALTY</a:t>
              </a:r>
              <a:endParaRPr lang="en-US" sz="2800" b="1">
                <a:solidFill>
                  <a:srgbClr val="FFA27C"/>
                </a:solidFill>
                <a:effectLst>
                  <a:outerShdw blurRad="38100" dist="38100" dir="2700000" algn="tl">
                    <a:srgbClr val="000000"/>
                  </a:outerShdw>
                </a:effectLst>
                <a:latin typeface="Helvetica" charset="0"/>
              </a:endParaRPr>
            </a:p>
          </p:txBody>
        </p:sp>
        <p:sp>
          <p:nvSpPr>
            <p:cNvPr id="692271" name="Line 47"/>
            <p:cNvSpPr>
              <a:spLocks noChangeShapeType="1"/>
            </p:cNvSpPr>
            <p:nvPr/>
          </p:nvSpPr>
          <p:spPr bwMode="auto">
            <a:xfrm>
              <a:off x="2400" y="2593"/>
              <a:ext cx="1" cy="470"/>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692272" name="Rectangle 48"/>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692273" name="AutoShape 49"/>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692274" name="Rectangle 50"/>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692275" name="Rectangle 51"/>
            <p:cNvSpPr>
              <a:spLocks noChangeArrowheads="1"/>
            </p:cNvSpPr>
            <p:nvPr/>
          </p:nvSpPr>
          <p:spPr bwMode="auto">
            <a:xfrm>
              <a:off x="2445" y="2591"/>
              <a:ext cx="872"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CAPTIVITY</a:t>
              </a:r>
              <a:endParaRPr lang="en-US" sz="2800" b="1">
                <a:solidFill>
                  <a:srgbClr val="FFA27C"/>
                </a:solidFill>
                <a:effectLst>
                  <a:outerShdw blurRad="38100" dist="38100" dir="2700000" algn="tl">
                    <a:srgbClr val="000000"/>
                  </a:outerShdw>
                </a:effectLst>
                <a:latin typeface="Helvetica" charset="0"/>
              </a:endParaRPr>
            </a:p>
          </p:txBody>
        </p:sp>
        <p:sp>
          <p:nvSpPr>
            <p:cNvPr id="692276" name="Line 52"/>
            <p:cNvSpPr>
              <a:spLocks noChangeShapeType="1"/>
            </p:cNvSpPr>
            <p:nvPr/>
          </p:nvSpPr>
          <p:spPr bwMode="auto">
            <a:xfrm>
              <a:off x="2550" y="2776"/>
              <a:ext cx="1" cy="457"/>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692277" name="Line 53"/>
            <p:cNvSpPr>
              <a:spLocks noChangeShapeType="1"/>
            </p:cNvSpPr>
            <p:nvPr/>
          </p:nvSpPr>
          <p:spPr bwMode="auto">
            <a:xfrm>
              <a:off x="3340" y="2816"/>
              <a:ext cx="428" cy="1"/>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692278" name="Rectangle 54"/>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692279" name="AutoShape 55"/>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692280" name="Rectangle 56"/>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692281" name="Rectangle 57"/>
            <p:cNvSpPr>
              <a:spLocks noChangeArrowheads="1"/>
            </p:cNvSpPr>
            <p:nvPr/>
          </p:nvSpPr>
          <p:spPr bwMode="auto">
            <a:xfrm>
              <a:off x="2681" y="2777"/>
              <a:ext cx="744"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SILENCE</a:t>
              </a:r>
              <a:endParaRPr lang="en-US" sz="2800" b="1">
                <a:solidFill>
                  <a:srgbClr val="FFA27C"/>
                </a:solidFill>
                <a:effectLst>
                  <a:outerShdw blurRad="38100" dist="38100" dir="2700000" algn="tl">
                    <a:srgbClr val="000000"/>
                  </a:outerShdw>
                </a:effectLst>
                <a:latin typeface="Helvetica" charset="0"/>
              </a:endParaRPr>
            </a:p>
          </p:txBody>
        </p:sp>
        <p:sp>
          <p:nvSpPr>
            <p:cNvPr id="692282" name="Line 58"/>
            <p:cNvSpPr>
              <a:spLocks noChangeShapeType="1"/>
            </p:cNvSpPr>
            <p:nvPr/>
          </p:nvSpPr>
          <p:spPr bwMode="auto">
            <a:xfrm>
              <a:off x="2722" y="2951"/>
              <a:ext cx="1" cy="457"/>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692283" name="Line 59"/>
            <p:cNvSpPr>
              <a:spLocks noChangeShapeType="1"/>
            </p:cNvSpPr>
            <p:nvPr/>
          </p:nvSpPr>
          <p:spPr bwMode="auto">
            <a:xfrm>
              <a:off x="3511" y="2991"/>
              <a:ext cx="428" cy="1"/>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692284" name="Rectangle 60"/>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692285" name="AutoShape 61"/>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692286" name="Rectangle 62"/>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grpSp>
          <p:nvGrpSpPr>
            <p:cNvPr id="40037" name="Group 63"/>
            <p:cNvGrpSpPr>
              <a:grpSpLocks/>
            </p:cNvGrpSpPr>
            <p:nvPr/>
          </p:nvGrpSpPr>
          <p:grpSpPr bwMode="auto">
            <a:xfrm>
              <a:off x="2909" y="2965"/>
              <a:ext cx="761" cy="280"/>
              <a:chOff x="2997" y="3101"/>
              <a:chExt cx="761" cy="280"/>
            </a:xfrm>
          </p:grpSpPr>
          <p:sp>
            <p:nvSpPr>
              <p:cNvPr id="692288" name="Rectangle 64"/>
              <p:cNvSpPr>
                <a:spLocks noChangeArrowheads="1"/>
              </p:cNvSpPr>
              <p:nvPr/>
            </p:nvSpPr>
            <p:spPr bwMode="auto">
              <a:xfrm>
                <a:off x="3062" y="3112"/>
                <a:ext cx="187" cy="269"/>
              </a:xfrm>
              <a:prstGeom prst="rect">
                <a:avLst/>
              </a:prstGeom>
              <a:noFill/>
              <a:ln w="9525">
                <a:noFill/>
                <a:miter lim="800000"/>
                <a:headEnd/>
                <a:tailEnd/>
              </a:ln>
            </p:spPr>
            <p:txBody>
              <a:bodyPr wrap="none" lIns="0" tIns="0" rIns="0" bIns="0">
                <a:spAutoFit/>
              </a:bodyPr>
              <a:lstStyle/>
              <a:p>
                <a:r>
                  <a:rPr lang="en-US" sz="2800" b="1">
                    <a:solidFill>
                      <a:schemeClr val="accent1"/>
                    </a:solidFill>
                    <a:effectLst/>
                    <a:latin typeface="Helvetica" charset="0"/>
                  </a:rPr>
                  <a:t>   </a:t>
                </a:r>
                <a:endParaRPr lang="en-US" sz="4000" b="1">
                  <a:solidFill>
                    <a:schemeClr val="accent1"/>
                  </a:solidFill>
                  <a:effectLst>
                    <a:outerShdw blurRad="38100" dist="38100" dir="2700000" algn="tl">
                      <a:srgbClr val="000000"/>
                    </a:outerShdw>
                  </a:effectLst>
                  <a:latin typeface="Helvetica" charset="0"/>
                </a:endParaRPr>
              </a:p>
            </p:txBody>
          </p:sp>
          <p:sp>
            <p:nvSpPr>
              <p:cNvPr id="692289" name="Rectangle 65"/>
              <p:cNvSpPr>
                <a:spLocks noChangeArrowheads="1"/>
              </p:cNvSpPr>
              <p:nvPr/>
            </p:nvSpPr>
            <p:spPr bwMode="auto">
              <a:xfrm>
                <a:off x="2997" y="3101"/>
                <a:ext cx="761" cy="278"/>
              </a:xfrm>
              <a:prstGeom prst="rect">
                <a:avLst/>
              </a:prstGeom>
              <a:noFill/>
              <a:ln w="9525">
                <a:noFill/>
                <a:miter lim="800000"/>
                <a:headEnd/>
                <a:tailEnd/>
              </a:ln>
            </p:spPr>
            <p:txBody>
              <a:bodyPr wrap="none" lIns="0" tIns="0" rIns="0" bIns="0">
                <a:spAutoFit/>
              </a:bodyPr>
              <a:lstStyle/>
              <a:p>
                <a:r>
                  <a:rPr lang="en-US" sz="2900" b="1">
                    <a:solidFill>
                      <a:schemeClr val="accent1"/>
                    </a:solidFill>
                    <a:effectLst/>
                    <a:latin typeface="Helvetica" charset="0"/>
                  </a:rPr>
                  <a:t>JESUS</a:t>
                </a:r>
                <a:endParaRPr lang="en-US" sz="4000" b="1">
                  <a:solidFill>
                    <a:schemeClr val="accent1"/>
                  </a:solidFill>
                  <a:effectLst>
                    <a:outerShdw blurRad="38100" dist="38100" dir="2700000" algn="tl">
                      <a:srgbClr val="000000"/>
                    </a:outerShdw>
                  </a:effectLst>
                  <a:latin typeface="Helvetica" charset="0"/>
                </a:endParaRPr>
              </a:p>
            </p:txBody>
          </p:sp>
        </p:grpSp>
        <p:sp>
          <p:nvSpPr>
            <p:cNvPr id="692290" name="Line 66"/>
            <p:cNvSpPr>
              <a:spLocks noChangeShapeType="1"/>
            </p:cNvSpPr>
            <p:nvPr/>
          </p:nvSpPr>
          <p:spPr bwMode="auto">
            <a:xfrm>
              <a:off x="2895" y="3153"/>
              <a:ext cx="1" cy="457"/>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692291" name="Line 67"/>
            <p:cNvSpPr>
              <a:spLocks noChangeShapeType="1"/>
            </p:cNvSpPr>
            <p:nvPr/>
          </p:nvSpPr>
          <p:spPr bwMode="auto">
            <a:xfrm flipV="1">
              <a:off x="3354" y="2645"/>
              <a:ext cx="158" cy="0"/>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grpSp>
      <p:sp>
        <p:nvSpPr>
          <p:cNvPr id="692293" name="Text Box 69"/>
          <p:cNvSpPr txBox="1">
            <a:spLocks noChangeArrowheads="1"/>
          </p:cNvSpPr>
          <p:nvPr/>
        </p:nvSpPr>
        <p:spPr bwMode="auto">
          <a:xfrm>
            <a:off x="7586663" y="6181725"/>
            <a:ext cx="13271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39941" name="Text Box 7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692312" name="Text Box 88"/>
          <p:cNvSpPr txBox="1">
            <a:spLocks noChangeArrowheads="1"/>
          </p:cNvSpPr>
          <p:nvPr/>
        </p:nvSpPr>
        <p:spPr bwMode="auto">
          <a:xfrm>
            <a:off x="7502525" y="6164263"/>
            <a:ext cx="152400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12" charset="0"/>
              <a:ea typeface="+mn-ea"/>
              <a:cs typeface="+mn-cs"/>
            </a:endParaRPr>
          </a:p>
        </p:txBody>
      </p:sp>
      <p:pic>
        <p:nvPicPr>
          <p:cNvPr id="692316" name="Picture 92"/>
          <p:cNvPicPr>
            <a:picLocks noChangeAspect="1" noChangeArrowheads="1"/>
          </p:cNvPicPr>
          <p:nvPr/>
        </p:nvPicPr>
        <p:blipFill>
          <a:blip r:embed="rId4" cstate="screen">
            <a:extLst>
              <a:ext uri="{28A0092B-C50C-407E-A947-70E740481C1C}">
                <a14:useLocalDpi xmlns:a14="http://schemas.microsoft.com/office/drawing/2010/main"/>
              </a:ext>
            </a:extLst>
          </a:blip>
          <a:srcRect l="32727" t="14844" r="25092" b="6509"/>
          <a:stretch>
            <a:fillRect/>
          </a:stretch>
        </p:blipFill>
        <p:spPr bwMode="auto">
          <a:xfrm>
            <a:off x="2185988" y="433388"/>
            <a:ext cx="4868862" cy="6051550"/>
          </a:xfrm>
          <a:prstGeom prst="rect">
            <a:avLst/>
          </a:prstGeom>
          <a:noFill/>
          <a:effectLst>
            <a:outerShdw blurRad="63500" dist="144802" dir="3127501" algn="ctr" rotWithShape="0">
              <a:schemeClr val="bg2">
                <a:alpha val="74998"/>
              </a:schemeClr>
            </a:outerShdw>
          </a:effectLst>
        </p:spPr>
      </p:pic>
      <p:sp>
        <p:nvSpPr>
          <p:cNvPr id="692313" name="Text Box 89"/>
          <p:cNvSpPr txBox="1">
            <a:spLocks noChangeArrowheads="1"/>
          </p:cNvSpPr>
          <p:nvPr/>
        </p:nvSpPr>
        <p:spPr bwMode="auto">
          <a:xfrm>
            <a:off x="0" y="5916613"/>
            <a:ext cx="4608513" cy="606425"/>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spcBef>
                <a:spcPct val="50000"/>
              </a:spcBef>
              <a:defRPr/>
            </a:pPr>
            <a:r>
              <a:rPr lang="en-US" sz="3000" b="1">
                <a:solidFill>
                  <a:srgbClr val="FFFF00"/>
                </a:solidFill>
                <a:effectLst/>
                <a:latin typeface="Comic Sans MS" pitchFamily="-112" charset="0"/>
                <a:ea typeface="+mn-ea"/>
                <a:cs typeface="+mn-cs"/>
              </a:rPr>
              <a:t>LAISIN HUHNA  #04</a:t>
            </a:r>
          </a:p>
        </p:txBody>
      </p:sp>
      <p:sp>
        <p:nvSpPr>
          <p:cNvPr id="692317" name="Rectangle 93"/>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latin typeface="Comic Sans MS" charset="0"/>
              </a:rPr>
              <a:t>13</a:t>
            </a:r>
          </a:p>
        </p:txBody>
      </p:sp>
      <p:sp>
        <p:nvSpPr>
          <p:cNvPr id="39946" name="Text Box 95"/>
          <p:cNvSpPr txBox="1">
            <a:spLocks noChangeArrowheads="1"/>
          </p:cNvSpPr>
          <p:nvPr/>
        </p:nvSpPr>
        <p:spPr bwMode="auto">
          <a:xfrm>
            <a:off x="1789113" y="0"/>
            <a:ext cx="2184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lgn="l">
              <a:spcBef>
                <a:spcPct val="50000"/>
              </a:spcBef>
            </a:pPr>
            <a:r>
              <a:rPr lang="en-US" sz="1600" b="1">
                <a:solidFill>
                  <a:schemeClr val="tx1"/>
                </a:solidFill>
                <a:effectLst/>
                <a:latin typeface="Comic Sans MS" charset="0"/>
              </a:rPr>
              <a:t>Pian. 1 pan 11</a:t>
            </a:r>
          </a:p>
        </p:txBody>
      </p:sp>
      <p:grpSp>
        <p:nvGrpSpPr>
          <p:cNvPr id="4" name="Group 96"/>
          <p:cNvGrpSpPr>
            <a:grpSpLocks/>
          </p:cNvGrpSpPr>
          <p:nvPr/>
        </p:nvGrpSpPr>
        <p:grpSpPr bwMode="auto">
          <a:xfrm>
            <a:off x="5699125" y="1735138"/>
            <a:ext cx="3175000" cy="4554537"/>
            <a:chOff x="1903" y="583"/>
            <a:chExt cx="2000" cy="2869"/>
          </a:xfrm>
        </p:grpSpPr>
        <p:grpSp>
          <p:nvGrpSpPr>
            <p:cNvPr id="39963" name="Group 97"/>
            <p:cNvGrpSpPr>
              <a:grpSpLocks/>
            </p:cNvGrpSpPr>
            <p:nvPr/>
          </p:nvGrpSpPr>
          <p:grpSpPr bwMode="auto">
            <a:xfrm>
              <a:off x="1919" y="583"/>
              <a:ext cx="1984" cy="2869"/>
              <a:chOff x="1919" y="583"/>
              <a:chExt cx="1984" cy="2869"/>
            </a:xfrm>
          </p:grpSpPr>
          <p:sp>
            <p:nvSpPr>
              <p:cNvPr id="692322" name="Rectangle 98"/>
              <p:cNvSpPr>
                <a:spLocks noChangeArrowheads="1"/>
              </p:cNvSpPr>
              <p:nvPr/>
            </p:nvSpPr>
            <p:spPr bwMode="auto">
              <a:xfrm>
                <a:off x="1972" y="868"/>
                <a:ext cx="1816" cy="2584"/>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692323" name="AutoShape 99"/>
              <p:cNvSpPr>
                <a:spLocks noChangeArrowheads="1"/>
              </p:cNvSpPr>
              <p:nvPr/>
            </p:nvSpPr>
            <p:spPr bwMode="auto">
              <a:xfrm>
                <a:off x="1972" y="628"/>
                <a:ext cx="1048" cy="664"/>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latin typeface="Arial" pitchFamily="-112" charset="0"/>
                  <a:ea typeface="+mn-ea"/>
                  <a:cs typeface="+mn-cs"/>
                </a:endParaRPr>
              </a:p>
            </p:txBody>
          </p:sp>
          <p:sp>
            <p:nvSpPr>
              <p:cNvPr id="692324" name="Rectangle 100"/>
              <p:cNvSpPr>
                <a:spLocks noChangeArrowheads="1"/>
              </p:cNvSpPr>
              <p:nvPr/>
            </p:nvSpPr>
            <p:spPr bwMode="auto">
              <a:xfrm>
                <a:off x="1972" y="868"/>
                <a:ext cx="1288" cy="664"/>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Arial" pitchFamily="-112" charset="0"/>
                  <a:ea typeface="+mn-ea"/>
                  <a:cs typeface="+mn-cs"/>
                </a:endParaRPr>
              </a:p>
            </p:txBody>
          </p:sp>
          <p:sp>
            <p:nvSpPr>
              <p:cNvPr id="39968" name="Rectangle 101"/>
              <p:cNvSpPr>
                <a:spLocks noChangeArrowheads="1"/>
              </p:cNvSpPr>
              <p:nvPr/>
            </p:nvSpPr>
            <p:spPr bwMode="auto">
              <a:xfrm>
                <a:off x="1919" y="583"/>
                <a:ext cx="114"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endParaRPr lang="en-US" b="1">
                  <a:solidFill>
                    <a:schemeClr val="accent2"/>
                  </a:solidFill>
                  <a:effectLst/>
                  <a:latin typeface="Times" charset="0"/>
                </a:endParaRPr>
              </a:p>
            </p:txBody>
          </p:sp>
          <p:sp>
            <p:nvSpPr>
              <p:cNvPr id="692326" name="Rectangle 102"/>
              <p:cNvSpPr>
                <a:spLocks noChangeArrowheads="1"/>
              </p:cNvSpPr>
              <p:nvPr/>
            </p:nvSpPr>
            <p:spPr bwMode="auto">
              <a:xfrm>
                <a:off x="1990" y="1022"/>
                <a:ext cx="1913" cy="288"/>
              </a:xfrm>
              <a:prstGeom prst="rect">
                <a:avLst/>
              </a:prstGeom>
              <a:noFill/>
              <a:ln w="12700">
                <a:noFill/>
                <a:miter lim="800000"/>
                <a:headEnd/>
                <a:tailEnd/>
              </a:ln>
              <a:effectLst/>
            </p:spPr>
            <p:txBody>
              <a:bodyPr wrap="none" anchor="ctr"/>
              <a:lstStyle/>
              <a:p>
                <a:pPr>
                  <a:defRPr/>
                </a:pPr>
                <a:endParaRPr lang="en-US">
                  <a:latin typeface="Arial" pitchFamily="-112" charset="0"/>
                  <a:ea typeface="+mn-ea"/>
                  <a:cs typeface="+mn-cs"/>
                </a:endParaRPr>
              </a:p>
            </p:txBody>
          </p:sp>
          <p:sp>
            <p:nvSpPr>
              <p:cNvPr id="692327" name="Line 103"/>
              <p:cNvSpPr>
                <a:spLocks noChangeShapeType="1"/>
              </p:cNvSpPr>
              <p:nvPr/>
            </p:nvSpPr>
            <p:spPr bwMode="auto">
              <a:xfrm>
                <a:off x="2106" y="2447"/>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12" charset="0"/>
                  <a:ea typeface="+mn-ea"/>
                  <a:cs typeface="+mn-cs"/>
                </a:endParaRPr>
              </a:p>
            </p:txBody>
          </p:sp>
          <p:sp>
            <p:nvSpPr>
              <p:cNvPr id="692328" name="Line 104"/>
              <p:cNvSpPr>
                <a:spLocks noChangeShapeType="1"/>
              </p:cNvSpPr>
              <p:nvPr/>
            </p:nvSpPr>
            <p:spPr bwMode="auto">
              <a:xfrm>
                <a:off x="2127" y="2735"/>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12" charset="0"/>
                  <a:ea typeface="+mn-ea"/>
                  <a:cs typeface="+mn-cs"/>
                </a:endParaRPr>
              </a:p>
            </p:txBody>
          </p:sp>
          <p:sp>
            <p:nvSpPr>
              <p:cNvPr id="692329" name="Line 105"/>
              <p:cNvSpPr>
                <a:spLocks noChangeShapeType="1"/>
              </p:cNvSpPr>
              <p:nvPr/>
            </p:nvSpPr>
            <p:spPr bwMode="auto">
              <a:xfrm>
                <a:off x="2127" y="3030"/>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12" charset="0"/>
                  <a:ea typeface="+mn-ea"/>
                  <a:cs typeface="+mn-cs"/>
                </a:endParaRPr>
              </a:p>
            </p:txBody>
          </p:sp>
          <p:sp>
            <p:nvSpPr>
              <p:cNvPr id="692330" name="Line 106"/>
              <p:cNvSpPr>
                <a:spLocks noChangeShapeType="1"/>
              </p:cNvSpPr>
              <p:nvPr/>
            </p:nvSpPr>
            <p:spPr bwMode="auto">
              <a:xfrm>
                <a:off x="2106" y="2160"/>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12" charset="0"/>
                  <a:ea typeface="+mn-ea"/>
                  <a:cs typeface="+mn-cs"/>
                </a:endParaRPr>
              </a:p>
            </p:txBody>
          </p:sp>
          <p:sp>
            <p:nvSpPr>
              <p:cNvPr id="692331" name="Line 107"/>
              <p:cNvSpPr>
                <a:spLocks noChangeShapeType="1"/>
              </p:cNvSpPr>
              <p:nvPr/>
            </p:nvSpPr>
            <p:spPr bwMode="auto">
              <a:xfrm>
                <a:off x="2106" y="1871"/>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12" charset="0"/>
                  <a:ea typeface="+mn-ea"/>
                  <a:cs typeface="+mn-cs"/>
                </a:endParaRPr>
              </a:p>
            </p:txBody>
          </p:sp>
          <p:sp>
            <p:nvSpPr>
              <p:cNvPr id="692332" name="Line 108"/>
              <p:cNvSpPr>
                <a:spLocks noChangeShapeType="1"/>
              </p:cNvSpPr>
              <p:nvPr/>
            </p:nvSpPr>
            <p:spPr bwMode="auto">
              <a:xfrm>
                <a:off x="2095" y="1584"/>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12" charset="0"/>
                  <a:ea typeface="+mn-ea"/>
                  <a:cs typeface="+mn-cs"/>
                </a:endParaRPr>
              </a:p>
            </p:txBody>
          </p:sp>
          <p:sp>
            <p:nvSpPr>
              <p:cNvPr id="692333" name="Line 109"/>
              <p:cNvSpPr>
                <a:spLocks noChangeShapeType="1"/>
              </p:cNvSpPr>
              <p:nvPr/>
            </p:nvSpPr>
            <p:spPr bwMode="auto">
              <a:xfrm>
                <a:off x="2106" y="1275"/>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12" charset="0"/>
                  <a:ea typeface="+mn-ea"/>
                  <a:cs typeface="+mn-cs"/>
                </a:endParaRPr>
              </a:p>
            </p:txBody>
          </p:sp>
        </p:grpSp>
        <p:sp>
          <p:nvSpPr>
            <p:cNvPr id="39964" name="Rectangle 110"/>
            <p:cNvSpPr>
              <a:spLocks noChangeArrowheads="1"/>
            </p:cNvSpPr>
            <p:nvPr/>
          </p:nvSpPr>
          <p:spPr bwMode="auto">
            <a:xfrm>
              <a:off x="1903" y="612"/>
              <a:ext cx="116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effectLst/>
                </a:rPr>
                <a:t>PIANCILNA</a:t>
              </a:r>
            </a:p>
          </p:txBody>
        </p:sp>
      </p:grpSp>
      <p:sp>
        <p:nvSpPr>
          <p:cNvPr id="692335" name="AutoShape 111"/>
          <p:cNvSpPr>
            <a:spLocks noChangeArrowheads="1"/>
          </p:cNvSpPr>
          <p:nvPr/>
        </p:nvSpPr>
        <p:spPr bwMode="auto">
          <a:xfrm>
            <a:off x="3298825" y="1155700"/>
            <a:ext cx="1233488" cy="1295400"/>
          </a:xfrm>
          <a:prstGeom prst="roundRect">
            <a:avLst>
              <a:gd name="adj" fmla="val 16667"/>
            </a:avLst>
          </a:prstGeom>
          <a:noFill/>
          <a:ln w="57150">
            <a:solidFill>
              <a:srgbClr val="B8001E"/>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39949" name="Text Box 112"/>
          <p:cNvSpPr txBox="1">
            <a:spLocks noChangeArrowheads="1"/>
          </p:cNvSpPr>
          <p:nvPr/>
        </p:nvSpPr>
        <p:spPr bwMode="auto">
          <a:xfrm>
            <a:off x="8637588" y="6442075"/>
            <a:ext cx="339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r>
              <a:rPr lang="en-US" sz="2000" b="1">
                <a:solidFill>
                  <a:schemeClr val="tx1"/>
                </a:solidFill>
                <a:effectLst/>
                <a:latin typeface="Comic Sans MS" charset="0"/>
              </a:rPr>
              <a:t>1</a:t>
            </a:r>
            <a:endParaRPr lang="en-US" sz="2000">
              <a:solidFill>
                <a:srgbClr val="FFA27C"/>
              </a:solidFill>
              <a:effectLst/>
              <a:latin typeface="B VAG Rounded Bold" charset="0"/>
            </a:endParaRPr>
          </a:p>
        </p:txBody>
      </p:sp>
      <p:grpSp>
        <p:nvGrpSpPr>
          <p:cNvPr id="39950" name="Group 117"/>
          <p:cNvGrpSpPr>
            <a:grpSpLocks/>
          </p:cNvGrpSpPr>
          <p:nvPr/>
        </p:nvGrpSpPr>
        <p:grpSpPr bwMode="auto">
          <a:xfrm>
            <a:off x="519113" y="7938"/>
            <a:ext cx="854075" cy="1704975"/>
            <a:chOff x="327" y="5"/>
            <a:chExt cx="538" cy="1074"/>
          </a:xfrm>
        </p:grpSpPr>
        <p:sp>
          <p:nvSpPr>
            <p:cNvPr id="692342" name="Rectangle 118"/>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10600">
                  <a:solidFill>
                    <a:srgbClr val="FFFF00"/>
                  </a:solidFill>
                  <a:effectLst/>
                  <a:latin typeface="Times" pitchFamily="-112" charset="0"/>
                  <a:ea typeface="+mn-ea"/>
                  <a:cs typeface="+mn-cs"/>
                </a:rPr>
                <a:t>7</a:t>
              </a:r>
            </a:p>
          </p:txBody>
        </p:sp>
        <p:sp>
          <p:nvSpPr>
            <p:cNvPr id="692343" name="Line 119"/>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grpSp>
      <p:sp>
        <p:nvSpPr>
          <p:cNvPr id="692344" name="Text Box 120"/>
          <p:cNvSpPr txBox="1">
            <a:spLocks noChangeArrowheads="1"/>
          </p:cNvSpPr>
          <p:nvPr/>
        </p:nvSpPr>
        <p:spPr bwMode="auto">
          <a:xfrm>
            <a:off x="3375025" y="1665288"/>
            <a:ext cx="400050" cy="396875"/>
          </a:xfrm>
          <a:prstGeom prst="rect">
            <a:avLst/>
          </a:prstGeom>
          <a:noFill/>
          <a:ln w="9525">
            <a:noFill/>
            <a:miter lim="800000"/>
            <a:headEnd/>
            <a:tailEnd/>
          </a:ln>
          <a:effectLst/>
        </p:spPr>
        <p:txBody>
          <a:bodyPr>
            <a:spAutoFit/>
            <a:flatTx/>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r>
              <a:rPr lang="en-US" sz="2000">
                <a:solidFill>
                  <a:schemeClr val="bg2"/>
                </a:solidFill>
                <a:effectLst>
                  <a:outerShdw blurRad="38100" dist="38100" dir="2700000" algn="tl">
                    <a:srgbClr val="000000"/>
                  </a:outerShdw>
                </a:effectLst>
              </a:rPr>
              <a:t>P</a:t>
            </a:r>
          </a:p>
        </p:txBody>
      </p:sp>
      <p:sp>
        <p:nvSpPr>
          <p:cNvPr id="692346" name="Text Box 122"/>
          <p:cNvSpPr txBox="1">
            <a:spLocks noChangeArrowheads="1"/>
          </p:cNvSpPr>
          <p:nvPr/>
        </p:nvSpPr>
        <p:spPr bwMode="auto">
          <a:xfrm flipH="1" flipV="1">
            <a:off x="3006725" y="3614738"/>
            <a:ext cx="458788" cy="1487487"/>
          </a:xfrm>
          <a:prstGeom prst="rect">
            <a:avLst/>
          </a:prstGeom>
          <a:solidFill>
            <a:schemeClr val="tx1"/>
          </a:solidFill>
          <a:ln w="9525">
            <a:noFill/>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vert="eaVert">
            <a:spAutoFit/>
            <a:flatTx/>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r>
              <a:rPr lang="en-US" sz="1800" b="1" i="1">
                <a:solidFill>
                  <a:srgbClr val="1A0004"/>
                </a:solidFill>
                <a:effectLst>
                  <a:outerShdw blurRad="38100" dist="38100" dir="2700000" algn="tl">
                    <a:srgbClr val="DDDDDD"/>
                  </a:outerShdw>
                </a:effectLst>
              </a:rPr>
              <a:t>MI   4</a:t>
            </a:r>
          </a:p>
        </p:txBody>
      </p:sp>
      <p:sp>
        <p:nvSpPr>
          <p:cNvPr id="692349" name="Text Box 125"/>
          <p:cNvSpPr txBox="1">
            <a:spLocks noChangeArrowheads="1"/>
          </p:cNvSpPr>
          <p:nvPr/>
        </p:nvSpPr>
        <p:spPr bwMode="auto">
          <a:xfrm rot="10800000">
            <a:off x="4860925" y="2074863"/>
            <a:ext cx="458788" cy="1768475"/>
          </a:xfrm>
          <a:prstGeom prst="rect">
            <a:avLst/>
          </a:prstGeom>
          <a:solidFill>
            <a:schemeClr val="hlink"/>
          </a:solidFill>
          <a:ln w="9525">
            <a:noFill/>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vert="eaVert" wrap="none">
            <a:spAutoFit/>
            <a:flatTx/>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r>
              <a:rPr lang="en-US" sz="1800" b="1">
                <a:solidFill>
                  <a:srgbClr val="1A0004"/>
                </a:solidFill>
                <a:effectLst>
                  <a:outerShdw blurRad="38100" dist="38100" dir="2700000" algn="tl">
                    <a:srgbClr val="DDDDDD"/>
                  </a:outerShdw>
                </a:effectLst>
              </a:rPr>
              <a:t>MIKIPAWLNA 3</a:t>
            </a:r>
          </a:p>
        </p:txBody>
      </p:sp>
      <p:sp>
        <p:nvSpPr>
          <p:cNvPr id="692350" name="Text Box 126"/>
          <p:cNvSpPr txBox="1">
            <a:spLocks noChangeArrowheads="1"/>
          </p:cNvSpPr>
          <p:nvPr/>
        </p:nvSpPr>
        <p:spPr bwMode="auto">
          <a:xfrm>
            <a:off x="5070475" y="4214813"/>
            <a:ext cx="349250" cy="366712"/>
          </a:xfrm>
          <a:prstGeom prst="rect">
            <a:avLst/>
          </a:prstGeom>
          <a:solidFill>
            <a:schemeClr val="hlink"/>
          </a:solidFill>
          <a:ln w="9525">
            <a:noFill/>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spAutoFit/>
            <a:flatTx/>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r>
              <a:rPr lang="en-US" sz="1800">
                <a:solidFill>
                  <a:srgbClr val="1A0004"/>
                </a:solidFill>
                <a:effectLst>
                  <a:outerShdw blurRad="38100" dist="38100" dir="2700000" algn="tl">
                    <a:srgbClr val="DDDDDD"/>
                  </a:outerShdw>
                </a:effectLst>
              </a:rPr>
              <a:t>D</a:t>
            </a:r>
          </a:p>
        </p:txBody>
      </p:sp>
      <p:sp>
        <p:nvSpPr>
          <p:cNvPr id="692351" name="Text Box 127"/>
          <p:cNvSpPr txBox="1">
            <a:spLocks noChangeArrowheads="1"/>
          </p:cNvSpPr>
          <p:nvPr/>
        </p:nvSpPr>
        <p:spPr bwMode="auto">
          <a:xfrm>
            <a:off x="3590925" y="1252538"/>
            <a:ext cx="798513" cy="214312"/>
          </a:xfrm>
          <a:prstGeom prst="rect">
            <a:avLst/>
          </a:prstGeom>
          <a:solidFill>
            <a:schemeClr val="hlink"/>
          </a:solidFill>
          <a:ln w="9525">
            <a:noFill/>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a:spAutoFit/>
            <a:flatTx/>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r>
              <a:rPr lang="en-US" sz="800">
                <a:solidFill>
                  <a:srgbClr val="1A0004"/>
                </a:solidFill>
                <a:effectLst>
                  <a:outerShdw blurRad="38100" dist="38100" dir="2700000" algn="tl">
                    <a:srgbClr val="DDDDDD"/>
                  </a:outerShdw>
                </a:effectLst>
                <a:latin typeface="Times" charset="0"/>
              </a:rPr>
              <a:t>PIANCILNA</a:t>
            </a:r>
          </a:p>
        </p:txBody>
      </p:sp>
      <p:sp>
        <p:nvSpPr>
          <p:cNvPr id="692353" name="Text Box 129"/>
          <p:cNvSpPr txBox="1">
            <a:spLocks noChangeArrowheads="1"/>
          </p:cNvSpPr>
          <p:nvPr/>
        </p:nvSpPr>
        <p:spPr bwMode="auto">
          <a:xfrm>
            <a:off x="5348288" y="1252538"/>
            <a:ext cx="766762" cy="214312"/>
          </a:xfrm>
          <a:prstGeom prst="rect">
            <a:avLst/>
          </a:prstGeom>
          <a:solidFill>
            <a:schemeClr val="hlink"/>
          </a:solidFill>
          <a:ln w="9525">
            <a:noFill/>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spAutoFit/>
            <a:flatTx/>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r>
              <a:rPr lang="en-US" sz="800">
                <a:solidFill>
                  <a:srgbClr val="1A0004"/>
                </a:solidFill>
                <a:effectLst>
                  <a:outerShdw blurRad="38100" dist="38100" dir="2700000" algn="tl">
                    <a:srgbClr val="DDDDDD"/>
                  </a:outerShdw>
                </a:effectLst>
              </a:rPr>
              <a:t>UKNAOMLO</a:t>
            </a:r>
          </a:p>
        </p:txBody>
      </p:sp>
      <p:sp>
        <p:nvSpPr>
          <p:cNvPr id="692354" name="Text Box 130"/>
          <p:cNvSpPr txBox="1">
            <a:spLocks noChangeArrowheads="1"/>
          </p:cNvSpPr>
          <p:nvPr/>
        </p:nvSpPr>
        <p:spPr bwMode="auto">
          <a:xfrm>
            <a:off x="5348288" y="1785938"/>
            <a:ext cx="506412" cy="214312"/>
          </a:xfrm>
          <a:prstGeom prst="rect">
            <a:avLst/>
          </a:prstGeom>
          <a:solidFill>
            <a:schemeClr val="hlink"/>
          </a:solidFill>
          <a:ln w="9525">
            <a:noFill/>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spAutoFit/>
            <a:flatTx/>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r>
              <a:rPr lang="en-US" sz="800">
                <a:solidFill>
                  <a:srgbClr val="1A0004"/>
                </a:solidFill>
                <a:effectLst>
                  <a:outerShdw blurRad="38100" dist="38100" dir="2700000" algn="tl">
                    <a:srgbClr val="DDDDDD"/>
                  </a:outerShdw>
                </a:effectLst>
              </a:rPr>
              <a:t>KUMPI</a:t>
            </a:r>
          </a:p>
        </p:txBody>
      </p:sp>
      <p:sp>
        <p:nvSpPr>
          <p:cNvPr id="692355" name="Text Box 131"/>
          <p:cNvSpPr txBox="1">
            <a:spLocks noChangeArrowheads="1"/>
          </p:cNvSpPr>
          <p:nvPr/>
        </p:nvSpPr>
        <p:spPr bwMode="auto">
          <a:xfrm>
            <a:off x="5305425" y="3348038"/>
            <a:ext cx="722313" cy="214312"/>
          </a:xfrm>
          <a:prstGeom prst="rect">
            <a:avLst/>
          </a:prstGeom>
          <a:solidFill>
            <a:schemeClr val="hlink"/>
          </a:solidFill>
          <a:ln w="9525">
            <a:noFill/>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spAutoFit/>
            <a:flatTx/>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r>
              <a:rPr lang="en-US" sz="800">
                <a:solidFill>
                  <a:srgbClr val="1A0004"/>
                </a:solidFill>
                <a:effectLst>
                  <a:outerShdw blurRad="38100" dist="38100" dir="2700000" algn="tl">
                    <a:srgbClr val="DDDDDD"/>
                  </a:outerShdw>
                </a:effectLst>
              </a:rPr>
              <a:t>SALTANNA</a:t>
            </a:r>
          </a:p>
        </p:txBody>
      </p:sp>
      <p:sp>
        <p:nvSpPr>
          <p:cNvPr id="692356" name="Text Box 132"/>
          <p:cNvSpPr txBox="1">
            <a:spLocks noChangeArrowheads="1"/>
          </p:cNvSpPr>
          <p:nvPr/>
        </p:nvSpPr>
        <p:spPr bwMode="auto">
          <a:xfrm>
            <a:off x="5440363" y="4198938"/>
            <a:ext cx="427037" cy="214312"/>
          </a:xfrm>
          <a:prstGeom prst="rect">
            <a:avLst/>
          </a:prstGeom>
          <a:solidFill>
            <a:schemeClr val="hlink"/>
          </a:solidFill>
          <a:ln w="9525">
            <a:noFill/>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spAutoFit/>
            <a:flatTx/>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r>
              <a:rPr lang="en-US" sz="800">
                <a:solidFill>
                  <a:srgbClr val="1A0004"/>
                </a:solidFill>
                <a:effectLst>
                  <a:outerShdw blurRad="38100" dist="38100" dir="2700000" algn="tl">
                    <a:srgbClr val="DDDDDD"/>
                  </a:outerShdw>
                </a:effectLst>
              </a:rPr>
              <a:t>DAIH</a:t>
            </a:r>
          </a:p>
        </p:txBody>
      </p:sp>
      <p:sp>
        <p:nvSpPr>
          <p:cNvPr id="692357" name="Text Box 133"/>
          <p:cNvSpPr txBox="1">
            <a:spLocks noChangeArrowheads="1"/>
          </p:cNvSpPr>
          <p:nvPr/>
        </p:nvSpPr>
        <p:spPr bwMode="auto">
          <a:xfrm>
            <a:off x="3749675" y="836613"/>
            <a:ext cx="2892425" cy="396875"/>
          </a:xfrm>
          <a:prstGeom prst="rect">
            <a:avLst/>
          </a:prstGeom>
          <a:solidFill>
            <a:schemeClr val="hlink"/>
          </a:solidFill>
          <a:ln w="9525">
            <a:noFill/>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a:spAutoFit/>
            <a:flatTx/>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r>
              <a:rPr lang="en-US" sz="2000">
                <a:solidFill>
                  <a:srgbClr val="1A0004"/>
                </a:solidFill>
                <a:effectLst>
                  <a:outerShdw blurRad="38100" dist="38100" dir="2700000" algn="tl">
                    <a:srgbClr val="DDDDDD"/>
                  </a:outerShdw>
                </a:effectLst>
                <a:latin typeface="Helvetica" charset="0"/>
              </a:rPr>
              <a:t>LST FILE TE SEHNA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92313"/>
                                        </p:tgtEl>
                                        <p:attrNameLst>
                                          <p:attrName>style.visibility</p:attrName>
                                        </p:attrNameLst>
                                      </p:cBhvr>
                                      <p:to>
                                        <p:strVal val="visible"/>
                                      </p:to>
                                    </p:set>
                                    <p:anim calcmode="lin" valueType="num">
                                      <p:cBhvr additive="base">
                                        <p:cTn id="7" dur="500" fill="hold"/>
                                        <p:tgtEl>
                                          <p:spTgt spid="692313"/>
                                        </p:tgtEl>
                                        <p:attrNameLst>
                                          <p:attrName>ppt_x</p:attrName>
                                        </p:attrNameLst>
                                      </p:cBhvr>
                                      <p:tavLst>
                                        <p:tav tm="0">
                                          <p:val>
                                            <p:strVal val="#ppt_x"/>
                                          </p:val>
                                        </p:tav>
                                        <p:tav tm="100000">
                                          <p:val>
                                            <p:strVal val="#ppt_x"/>
                                          </p:val>
                                        </p:tav>
                                      </p:tavLst>
                                    </p:anim>
                                    <p:anim calcmode="lin" valueType="num">
                                      <p:cBhvr additive="base">
                                        <p:cTn id="8" dur="500" fill="hold"/>
                                        <p:tgtEl>
                                          <p:spTgt spid="692313"/>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692335"/>
                                        </p:tgtEl>
                                        <p:attrNameLst>
                                          <p:attrName>style.visibility</p:attrName>
                                        </p:attrNameLst>
                                      </p:cBhvr>
                                      <p:to>
                                        <p:strVal val="visible"/>
                                      </p:to>
                                    </p:set>
                                    <p:anim calcmode="lin" valueType="num">
                                      <p:cBhvr>
                                        <p:cTn id="12" dur="500" fill="hold"/>
                                        <p:tgtEl>
                                          <p:spTgt spid="692335"/>
                                        </p:tgtEl>
                                        <p:attrNameLst>
                                          <p:attrName>ppt_w</p:attrName>
                                        </p:attrNameLst>
                                      </p:cBhvr>
                                      <p:tavLst>
                                        <p:tav tm="0">
                                          <p:val>
                                            <p:fltVal val="0"/>
                                          </p:val>
                                        </p:tav>
                                        <p:tav tm="100000">
                                          <p:val>
                                            <p:strVal val="#ppt_w"/>
                                          </p:val>
                                        </p:tav>
                                      </p:tavLst>
                                    </p:anim>
                                    <p:anim calcmode="lin" valueType="num">
                                      <p:cBhvr>
                                        <p:cTn id="13" dur="500" fill="hold"/>
                                        <p:tgtEl>
                                          <p:spTgt spid="692335"/>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xit" presetSubtype="0" fill="hold" grpId="1" nodeType="clickEffect">
                                  <p:stCondLst>
                                    <p:cond delay="0"/>
                                  </p:stCondLst>
                                  <p:childTnLst>
                                    <p:animEffect transition="out" filter="dissolve">
                                      <p:cBhvr>
                                        <p:cTn id="17" dur="500"/>
                                        <p:tgtEl>
                                          <p:spTgt spid="692335"/>
                                        </p:tgtEl>
                                      </p:cBhvr>
                                    </p:animEffect>
                                    <p:set>
                                      <p:cBhvr>
                                        <p:cTn id="18" dur="1" fill="hold">
                                          <p:stCondLst>
                                            <p:cond delay="499"/>
                                          </p:stCondLst>
                                        </p:cTn>
                                        <p:tgtEl>
                                          <p:spTgt spid="692335"/>
                                        </p:tgtEl>
                                        <p:attrNameLst>
                                          <p:attrName>style.visibility</p:attrName>
                                        </p:attrNameLst>
                                      </p:cBhvr>
                                      <p:to>
                                        <p:strVal val="hidden"/>
                                      </p:to>
                                    </p:set>
                                  </p:childTnLst>
                                </p:cTn>
                              </p:par>
                            </p:childTnLst>
                          </p:cTn>
                        </p:par>
                        <p:par>
                          <p:cTn id="19" fill="hold" nodeType="afterGroup">
                            <p:stCondLst>
                              <p:cond delay="500"/>
                            </p:stCondLst>
                            <p:childTnLst>
                              <p:par>
                                <p:cTn id="20" presetID="9" presetClass="exit" presetSubtype="0" fill="hold" nodeType="afterEffect">
                                  <p:stCondLst>
                                    <p:cond delay="0"/>
                                  </p:stCondLst>
                                  <p:childTnLst>
                                    <p:animEffect transition="out" filter="dissolve">
                                      <p:cBhvr>
                                        <p:cTn id="21" dur="500"/>
                                        <p:tgtEl>
                                          <p:spTgt spid="692316"/>
                                        </p:tgtEl>
                                      </p:cBhvr>
                                    </p:animEffect>
                                    <p:set>
                                      <p:cBhvr>
                                        <p:cTn id="22" dur="1" fill="hold">
                                          <p:stCondLst>
                                            <p:cond delay="499"/>
                                          </p:stCondLst>
                                        </p:cTn>
                                        <p:tgtEl>
                                          <p:spTgt spid="692316"/>
                                        </p:tgtEl>
                                        <p:attrNameLst>
                                          <p:attrName>style.visibility</p:attrName>
                                        </p:attrNameLst>
                                      </p:cBhvr>
                                      <p:to>
                                        <p:strVal val="hidden"/>
                                      </p:to>
                                    </p:set>
                                  </p:childTnLst>
                                </p:cTn>
                              </p:par>
                            </p:childTnLst>
                          </p:cTn>
                        </p:par>
                        <p:par>
                          <p:cTn id="23" fill="hold" nodeType="afterGroup">
                            <p:stCondLst>
                              <p:cond delay="1000"/>
                            </p:stCondLst>
                            <p:childTnLst>
                              <p:par>
                                <p:cTn id="24" presetID="9" presetClass="exit" presetSubtype="0" fill="hold" nodeType="afterEffect">
                                  <p:stCondLst>
                                    <p:cond delay="0"/>
                                  </p:stCondLst>
                                  <p:childTnLst>
                                    <p:animEffect transition="out" filter="dissolv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childTnLst>
                          </p:cTn>
                        </p:par>
                        <p:par>
                          <p:cTn id="27" fill="hold" nodeType="afterGroup">
                            <p:stCondLst>
                              <p:cond delay="1500"/>
                            </p:stCondLst>
                            <p:childTnLst>
                              <p:par>
                                <p:cTn id="28" presetID="23" presetClass="entr" presetSubtype="16"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2313" grpId="0" animBg="1" autoUpdateAnimBg="0"/>
      <p:bldP spid="692335" grpId="0" animBg="1"/>
      <p:bldP spid="69233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ChangeArrowheads="1"/>
          </p:cNvSpPr>
          <p:nvPr/>
        </p:nvSpPr>
        <p:spPr bwMode="auto">
          <a:xfrm>
            <a:off x="1033463" y="1023938"/>
            <a:ext cx="6908800" cy="4843462"/>
          </a:xfrm>
          <a:prstGeom prst="rect">
            <a:avLst/>
          </a:prstGeom>
          <a:noFill/>
          <a:ln w="50800">
            <a:noFill/>
            <a:miter lim="800000"/>
            <a:headEnd/>
            <a:tailEnd/>
          </a:ln>
          <a:effectLst/>
        </p:spPr>
        <p:txBody>
          <a:bodyPr wrap="none" anchor="ctr"/>
          <a:lstStyle/>
          <a:p>
            <a:pPr>
              <a:defRPr/>
            </a:pPr>
            <a:endParaRPr lang="en-US">
              <a:latin typeface="Arial" pitchFamily="-112" charset="0"/>
              <a:ea typeface="+mn-ea"/>
              <a:cs typeface="+mn-cs"/>
            </a:endParaRPr>
          </a:p>
        </p:txBody>
      </p:sp>
      <p:pic>
        <p:nvPicPr>
          <p:cNvPr id="41987"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5850" y="1049338"/>
            <a:ext cx="6892925" cy="48926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41988" name="Group 13"/>
          <p:cNvGrpSpPr>
            <a:grpSpLocks/>
          </p:cNvGrpSpPr>
          <p:nvPr/>
        </p:nvGrpSpPr>
        <p:grpSpPr bwMode="auto">
          <a:xfrm>
            <a:off x="639763" y="1778000"/>
            <a:ext cx="7697787" cy="812800"/>
            <a:chOff x="367" y="1120"/>
            <a:chExt cx="4849" cy="512"/>
          </a:xfrm>
        </p:grpSpPr>
        <p:sp>
          <p:nvSpPr>
            <p:cNvPr id="18437" name="Rectangle 5"/>
            <p:cNvSpPr>
              <a:spLocks noChangeArrowheads="1"/>
            </p:cNvSpPr>
            <p:nvPr/>
          </p:nvSpPr>
          <p:spPr bwMode="auto">
            <a:xfrm>
              <a:off x="400" y="1120"/>
              <a:ext cx="4816" cy="512"/>
            </a:xfrm>
            <a:prstGeom prst="rect">
              <a:avLst/>
            </a:prstGeom>
            <a:solidFill>
              <a:srgbClr val="006B61"/>
            </a:solidFill>
            <a:ln w="50800">
              <a:solidFill>
                <a:srgbClr val="003E00"/>
              </a:solidFill>
              <a:miter lim="800000"/>
              <a:headEnd/>
              <a:tailEnd/>
            </a:ln>
            <a:effectLst/>
          </p:spPr>
          <p:txBody>
            <a:bodyPr wrap="none" anchor="ctr"/>
            <a:lstStyle/>
            <a:p>
              <a:pPr>
                <a:defRPr/>
              </a:pPr>
              <a:endParaRPr lang="en-US">
                <a:latin typeface="Arial" pitchFamily="-112" charset="0"/>
                <a:ea typeface="+mn-ea"/>
                <a:cs typeface="+mn-cs"/>
              </a:endParaRPr>
            </a:p>
          </p:txBody>
        </p:sp>
        <p:sp>
          <p:nvSpPr>
            <p:cNvPr id="18444" name="Rectangle 12"/>
            <p:cNvSpPr>
              <a:spLocks noChangeArrowheads="1"/>
            </p:cNvSpPr>
            <p:nvPr/>
          </p:nvSpPr>
          <p:spPr bwMode="auto">
            <a:xfrm>
              <a:off x="367" y="1120"/>
              <a:ext cx="4807" cy="3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3200" b="1">
                  <a:solidFill>
                    <a:srgbClr val="FAFD00"/>
                  </a:solidFill>
                  <a:effectLst/>
                  <a:latin typeface="Helvetica" charset="0"/>
                </a:rPr>
                <a:t>PIAN 1-11: ABEISA ATAWNTUNG HUN</a:t>
              </a:r>
              <a:endParaRPr lang="en-US" sz="3200" b="1" i="1">
                <a:solidFill>
                  <a:srgbClr val="FAFD00"/>
                </a:solidFill>
                <a:effectLst/>
                <a:latin typeface="Helvetica" charset="0"/>
              </a:endParaRPr>
            </a:p>
          </p:txBody>
        </p:sp>
      </p:grpSp>
      <p:sp>
        <p:nvSpPr>
          <p:cNvPr id="18439" name="Oval 7"/>
          <p:cNvSpPr>
            <a:spLocks noChangeArrowheads="1"/>
          </p:cNvSpPr>
          <p:nvPr/>
        </p:nvSpPr>
        <p:spPr bwMode="auto">
          <a:xfrm>
            <a:off x="1193800" y="3867150"/>
            <a:ext cx="4003675" cy="1141413"/>
          </a:xfrm>
          <a:prstGeom prst="ellipse">
            <a:avLst/>
          </a:prstGeom>
          <a:noFill/>
          <a:ln w="76200">
            <a:solidFill>
              <a:srgbClr val="EEFF4B"/>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41990" name="Text Box 1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41991" name="Text Box 15"/>
          <p:cNvSpPr txBox="1">
            <a:spLocks noChangeArrowheads="1"/>
          </p:cNvSpPr>
          <p:nvPr/>
        </p:nvSpPr>
        <p:spPr bwMode="auto">
          <a:xfrm>
            <a:off x="8885238" y="619442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18449" name="Text Box 17"/>
          <p:cNvSpPr txBox="1">
            <a:spLocks noChangeArrowheads="1"/>
          </p:cNvSpPr>
          <p:nvPr/>
        </p:nvSpPr>
        <p:spPr bwMode="auto">
          <a:xfrm>
            <a:off x="7510463" y="6173788"/>
            <a:ext cx="152400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18454" name="Rectangle 22"/>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latin typeface="Comic Sans MS" charset="0"/>
              </a:rPr>
              <a:t>14</a:t>
            </a:r>
          </a:p>
        </p:txBody>
      </p:sp>
      <p:sp>
        <p:nvSpPr>
          <p:cNvPr id="41994" name="Text Box 23"/>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r>
              <a:rPr lang="en-US" sz="1200" b="1">
                <a:solidFill>
                  <a:schemeClr val="tx1"/>
                </a:solidFill>
                <a:effectLst/>
              </a:rPr>
              <a:t>Handbook pg. 17-19</a:t>
            </a:r>
          </a:p>
        </p:txBody>
      </p:sp>
      <p:sp>
        <p:nvSpPr>
          <p:cNvPr id="41995" name="Text Box 26"/>
          <p:cNvSpPr txBox="1">
            <a:spLocks noChangeArrowheads="1"/>
          </p:cNvSpPr>
          <p:nvPr/>
        </p:nvSpPr>
        <p:spPr bwMode="auto">
          <a:xfrm>
            <a:off x="8637588" y="6430963"/>
            <a:ext cx="339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r>
              <a:rPr lang="en-US" sz="2000" b="1">
                <a:solidFill>
                  <a:schemeClr val="tx1"/>
                </a:solidFill>
                <a:effectLst/>
                <a:latin typeface="Comic Sans MS" charset="0"/>
              </a:rPr>
              <a:t>1</a:t>
            </a:r>
            <a:endParaRPr lang="en-US" sz="2000">
              <a:solidFill>
                <a:srgbClr val="FFA27C"/>
              </a:solidFill>
              <a:effectLst/>
              <a:latin typeface="B VAG Rounded Bold" charset="0"/>
            </a:endParaRPr>
          </a:p>
        </p:txBody>
      </p:sp>
      <p:grpSp>
        <p:nvGrpSpPr>
          <p:cNvPr id="41996" name="Group 30"/>
          <p:cNvGrpSpPr>
            <a:grpSpLocks/>
          </p:cNvGrpSpPr>
          <p:nvPr/>
        </p:nvGrpSpPr>
        <p:grpSpPr bwMode="auto">
          <a:xfrm>
            <a:off x="519113" y="7938"/>
            <a:ext cx="854075" cy="1704975"/>
            <a:chOff x="327" y="5"/>
            <a:chExt cx="538" cy="1074"/>
          </a:xfrm>
        </p:grpSpPr>
        <p:sp>
          <p:nvSpPr>
            <p:cNvPr id="18463" name="Rectangle 31"/>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10600">
                  <a:solidFill>
                    <a:srgbClr val="FFFF00"/>
                  </a:solidFill>
                  <a:effectLst/>
                  <a:latin typeface="Times" pitchFamily="-112" charset="0"/>
                  <a:ea typeface="+mn-ea"/>
                  <a:cs typeface="+mn-cs"/>
                </a:rPr>
                <a:t>7</a:t>
              </a:r>
            </a:p>
          </p:txBody>
        </p:sp>
        <p:sp>
          <p:nvSpPr>
            <p:cNvPr id="18464" name="Line 32"/>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grpSp>
      <p:sp>
        <p:nvSpPr>
          <p:cNvPr id="18465" name="Text Box 33"/>
          <p:cNvSpPr txBox="1">
            <a:spLocks noChangeArrowheads="1"/>
          </p:cNvSpPr>
          <p:nvPr/>
        </p:nvSpPr>
        <p:spPr bwMode="auto">
          <a:xfrm>
            <a:off x="2206625" y="4321175"/>
            <a:ext cx="1566863" cy="276225"/>
          </a:xfrm>
          <a:prstGeom prst="rect">
            <a:avLst/>
          </a:prstGeom>
          <a:solidFill>
            <a:srgbClr val="FFFFFF"/>
          </a:solidFill>
          <a:ln w="9525">
            <a:noFill/>
            <a:miter lim="800000"/>
            <a:headEnd/>
            <a:tailEnd/>
          </a:ln>
          <a:effectLst/>
        </p:spPr>
        <p:txBody>
          <a:bodyPr>
            <a:spAutoFit/>
            <a:flatTx/>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r>
              <a:rPr lang="en-US" sz="1200">
                <a:solidFill>
                  <a:schemeClr val="bg1"/>
                </a:solidFill>
                <a:effectLst>
                  <a:outerShdw blurRad="38100" dist="38100" dir="2700000" algn="tl">
                    <a:srgbClr val="DDDDDD"/>
                  </a:outerShdw>
                </a:effectLst>
              </a:rPr>
              <a:t>BEISATAWNTUNG</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8439"/>
                                        </p:tgtEl>
                                        <p:attrNameLst>
                                          <p:attrName>style.visibility</p:attrName>
                                        </p:attrNameLst>
                                      </p:cBhvr>
                                      <p:to>
                                        <p:strVal val="visible"/>
                                      </p:to>
                                    </p:set>
                                    <p:anim calcmode="lin" valueType="num">
                                      <p:cBhvr>
                                        <p:cTn id="7" dur="500" fill="hold"/>
                                        <p:tgtEl>
                                          <p:spTgt spid="18439"/>
                                        </p:tgtEl>
                                        <p:attrNameLst>
                                          <p:attrName>ppt_w</p:attrName>
                                        </p:attrNameLst>
                                      </p:cBhvr>
                                      <p:tavLst>
                                        <p:tav tm="0">
                                          <p:val>
                                            <p:strVal val="(6*min(max(#ppt_w*#ppt_h,.3),1)-7.4)/-.7*#ppt_w"/>
                                          </p:val>
                                        </p:tav>
                                        <p:tav tm="100000">
                                          <p:val>
                                            <p:strVal val="#ppt_w"/>
                                          </p:val>
                                        </p:tav>
                                      </p:tavLst>
                                    </p:anim>
                                    <p:anim calcmode="lin" valueType="num">
                                      <p:cBhvr>
                                        <p:cTn id="8" dur="500" fill="hold"/>
                                        <p:tgtEl>
                                          <p:spTgt spid="18439"/>
                                        </p:tgtEl>
                                        <p:attrNameLst>
                                          <p:attrName>ppt_h</p:attrName>
                                        </p:attrNameLst>
                                      </p:cBhvr>
                                      <p:tavLst>
                                        <p:tav tm="0">
                                          <p:val>
                                            <p:strVal val="(6*min(max(#ppt_w*#ppt_h,.3),1)-7.4)/-.7*#ppt_h"/>
                                          </p:val>
                                        </p:tav>
                                        <p:tav tm="100000">
                                          <p:val>
                                            <p:strVal val="#ppt_h"/>
                                          </p:val>
                                        </p:tav>
                                      </p:tavLst>
                                    </p:anim>
                                    <p:anim calcmode="lin" valueType="num">
                                      <p:cBhvr>
                                        <p:cTn id="9" dur="500" fill="hold"/>
                                        <p:tgtEl>
                                          <p:spTgt spid="18439"/>
                                        </p:tgtEl>
                                        <p:attrNameLst>
                                          <p:attrName>ppt_x</p:attrName>
                                        </p:attrNameLst>
                                      </p:cBhvr>
                                      <p:tavLst>
                                        <p:tav tm="0">
                                          <p:val>
                                            <p:fltVal val="0.5"/>
                                          </p:val>
                                        </p:tav>
                                        <p:tav tm="100000">
                                          <p:val>
                                            <p:strVal val="#ppt_x"/>
                                          </p:val>
                                        </p:tav>
                                      </p:tavLst>
                                    </p:anim>
                                    <p:anim calcmode="lin" valueType="num">
                                      <p:cBhvr>
                                        <p:cTn id="10" dur="500" fill="hold"/>
                                        <p:tgtEl>
                                          <p:spTgt spid="1843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4675" y="546100"/>
            <a:ext cx="79851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95299" name="Rectangle 3"/>
          <p:cNvSpPr>
            <a:spLocks noChangeArrowheads="1"/>
          </p:cNvSpPr>
          <p:nvPr/>
        </p:nvSpPr>
        <p:spPr bwMode="auto">
          <a:xfrm>
            <a:off x="571500" y="533400"/>
            <a:ext cx="8001000" cy="5740400"/>
          </a:xfrm>
          <a:prstGeom prst="rect">
            <a:avLst/>
          </a:prstGeom>
          <a:noFill/>
          <a:ln w="76200">
            <a:solidFill>
              <a:schemeClr val="accent2"/>
            </a:solidFill>
            <a:miter lim="800000"/>
            <a:headEnd/>
            <a:tailEnd/>
          </a:ln>
          <a:effectLst/>
        </p:spPr>
        <p:txBody>
          <a:bodyPr wrap="none" anchor="ctr"/>
          <a:lstStyle/>
          <a:p>
            <a:pPr>
              <a:defRPr/>
            </a:pPr>
            <a:endParaRPr lang="en-US">
              <a:latin typeface="Arial" pitchFamily="-112" charset="0"/>
              <a:ea typeface="+mn-ea"/>
              <a:cs typeface="+mn-cs"/>
            </a:endParaRPr>
          </a:p>
        </p:txBody>
      </p:sp>
      <p:sp>
        <p:nvSpPr>
          <p:cNvPr id="695300" name="Text Box 4"/>
          <p:cNvSpPr txBox="1">
            <a:spLocks noChangeArrowheads="1"/>
          </p:cNvSpPr>
          <p:nvPr/>
        </p:nvSpPr>
        <p:spPr bwMode="auto">
          <a:xfrm>
            <a:off x="7664450" y="6199188"/>
            <a:ext cx="12509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44037" name="Text Box 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44038" name="Text Box 6"/>
          <p:cNvSpPr txBox="1">
            <a:spLocks noChangeArrowheads="1"/>
          </p:cNvSpPr>
          <p:nvPr/>
        </p:nvSpPr>
        <p:spPr bwMode="auto">
          <a:xfrm>
            <a:off x="8886825" y="619442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695306" name="Rectangle 10"/>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latin typeface="Comic Sans MS" charset="0"/>
              </a:rPr>
              <a:t>15</a:t>
            </a:r>
          </a:p>
        </p:txBody>
      </p:sp>
      <p:sp>
        <p:nvSpPr>
          <p:cNvPr id="44040" name="Text Box 1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r>
              <a:rPr lang="en-US" sz="1200" b="1">
                <a:solidFill>
                  <a:schemeClr val="tx1"/>
                </a:solidFill>
                <a:effectLst/>
              </a:rPr>
              <a:t>Handbook pg. 17-19</a:t>
            </a:r>
          </a:p>
        </p:txBody>
      </p:sp>
      <p:sp>
        <p:nvSpPr>
          <p:cNvPr id="695308" name="Text Box 12"/>
          <p:cNvSpPr txBox="1">
            <a:spLocks noChangeArrowheads="1"/>
          </p:cNvSpPr>
          <p:nvPr/>
        </p:nvSpPr>
        <p:spPr bwMode="auto">
          <a:xfrm>
            <a:off x="735013" y="5440363"/>
            <a:ext cx="7726362" cy="946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2800" b="1">
                <a:solidFill>
                  <a:schemeClr val="tx1"/>
                </a:solidFill>
                <a:effectLst/>
                <a:latin typeface="Comic Sans MS" pitchFamily="-112" charset="0"/>
                <a:ea typeface="+mn-ea"/>
                <a:cs typeface="+mn-cs"/>
              </a:rPr>
              <a:t>A BEISA A TAWNTUNG HUN “NEUCIN LANG” TAWH ETNA...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695308"/>
                                        </p:tgtEl>
                                        <p:attrNameLst>
                                          <p:attrName>style.visibility</p:attrName>
                                        </p:attrNameLst>
                                      </p:cBhvr>
                                      <p:to>
                                        <p:strVal val="visible"/>
                                      </p:to>
                                    </p:set>
                                    <p:anim calcmode="lin" valueType="num">
                                      <p:cBhvr>
                                        <p:cTn id="7" dur="500" fill="hold"/>
                                        <p:tgtEl>
                                          <p:spTgt spid="695308"/>
                                        </p:tgtEl>
                                        <p:attrNameLst>
                                          <p:attrName>ppt_x</p:attrName>
                                        </p:attrNameLst>
                                      </p:cBhvr>
                                      <p:tavLst>
                                        <p:tav tm="0">
                                          <p:val>
                                            <p:strVal val="#ppt_x+#ppt_w/2"/>
                                          </p:val>
                                        </p:tav>
                                        <p:tav tm="100000">
                                          <p:val>
                                            <p:strVal val="#ppt_x"/>
                                          </p:val>
                                        </p:tav>
                                      </p:tavLst>
                                    </p:anim>
                                    <p:anim calcmode="lin" valueType="num">
                                      <p:cBhvr>
                                        <p:cTn id="8" dur="500" fill="hold"/>
                                        <p:tgtEl>
                                          <p:spTgt spid="695308"/>
                                        </p:tgtEl>
                                        <p:attrNameLst>
                                          <p:attrName>ppt_y</p:attrName>
                                        </p:attrNameLst>
                                      </p:cBhvr>
                                      <p:tavLst>
                                        <p:tav tm="0">
                                          <p:val>
                                            <p:strVal val="#ppt_y"/>
                                          </p:val>
                                        </p:tav>
                                        <p:tav tm="100000">
                                          <p:val>
                                            <p:strVal val="#ppt_y"/>
                                          </p:val>
                                        </p:tav>
                                      </p:tavLst>
                                    </p:anim>
                                    <p:anim calcmode="lin" valueType="num">
                                      <p:cBhvr>
                                        <p:cTn id="9" dur="500" fill="hold"/>
                                        <p:tgtEl>
                                          <p:spTgt spid="695308"/>
                                        </p:tgtEl>
                                        <p:attrNameLst>
                                          <p:attrName>ppt_w</p:attrName>
                                        </p:attrNameLst>
                                      </p:cBhvr>
                                      <p:tavLst>
                                        <p:tav tm="0">
                                          <p:val>
                                            <p:fltVal val="0"/>
                                          </p:val>
                                        </p:tav>
                                        <p:tav tm="100000">
                                          <p:val>
                                            <p:strVal val="#ppt_w"/>
                                          </p:val>
                                        </p:tav>
                                      </p:tavLst>
                                    </p:anim>
                                    <p:anim calcmode="lin" valueType="num">
                                      <p:cBhvr>
                                        <p:cTn id="10" dur="500" fill="hold"/>
                                        <p:tgtEl>
                                          <p:spTgt spid="69530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5308"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Text Box 2"/>
          <p:cNvSpPr txBox="1">
            <a:spLocks noChangeArrowheads="1"/>
          </p:cNvSpPr>
          <p:nvPr/>
        </p:nvSpPr>
        <p:spPr bwMode="auto">
          <a:xfrm>
            <a:off x="7672388" y="6184900"/>
            <a:ext cx="12509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46084" name="Text Box 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endParaRPr lang="en-US" sz="2000">
              <a:solidFill>
                <a:srgbClr val="FFA27C"/>
              </a:solidFill>
              <a:effectLst/>
              <a:latin typeface="B VAG Rounded Bold" charset="0"/>
            </a:endParaRPr>
          </a:p>
        </p:txBody>
      </p:sp>
      <p:pic>
        <p:nvPicPr>
          <p:cNvPr id="46085"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3725" y="549275"/>
            <a:ext cx="7977188" cy="5757863"/>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96329" name="Rectangle 9"/>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latin typeface="Comic Sans MS" charset="0"/>
              </a:rPr>
              <a:t>16</a:t>
            </a:r>
          </a:p>
        </p:txBody>
      </p:sp>
      <p:sp>
        <p:nvSpPr>
          <p:cNvPr id="46087" name="Text Box 10"/>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r>
              <a:rPr lang="en-US" sz="1200" b="1">
                <a:solidFill>
                  <a:schemeClr val="tx1"/>
                </a:solidFill>
                <a:effectLst/>
              </a:rPr>
              <a:t>Handbook pg. 17-19</a:t>
            </a:r>
          </a:p>
        </p:txBody>
      </p:sp>
      <p:sp>
        <p:nvSpPr>
          <p:cNvPr id="696331" name="Text Box 11"/>
          <p:cNvSpPr txBox="1">
            <a:spLocks noChangeArrowheads="1"/>
          </p:cNvSpPr>
          <p:nvPr/>
        </p:nvSpPr>
        <p:spPr bwMode="auto">
          <a:xfrm>
            <a:off x="785813" y="5427663"/>
            <a:ext cx="7726362" cy="94615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en-US" sz="2800" b="1">
                <a:solidFill>
                  <a:schemeClr val="tx1"/>
                </a:solidFill>
                <a:effectLst/>
                <a:latin typeface="Comic Sans MS" pitchFamily="-112" charset="0"/>
                <a:ea typeface="+mn-ea"/>
                <a:cs typeface="+mn-cs"/>
              </a:rPr>
              <a:t>A BEISA TAWNTUNG HUN “NEUCIN LANG” TAWH ET NA...</a:t>
            </a:r>
          </a:p>
        </p:txBody>
      </p:sp>
      <p:graphicFrame>
        <p:nvGraphicFramePr>
          <p:cNvPr id="696332" name="Object 2"/>
          <p:cNvGraphicFramePr>
            <a:graphicFrameLocks noChangeAspect="1"/>
          </p:cNvGraphicFramePr>
          <p:nvPr/>
        </p:nvGraphicFramePr>
        <p:xfrm>
          <a:off x="676275" y="3306763"/>
          <a:ext cx="3803650" cy="755650"/>
        </p:xfrm>
        <a:graphic>
          <a:graphicData uri="http://schemas.openxmlformats.org/presentationml/2006/ole">
            <mc:AlternateContent xmlns:mc="http://schemas.openxmlformats.org/markup-compatibility/2006">
              <mc:Choice xmlns:v="urn:schemas-microsoft-com:vml" Requires="v">
                <p:oleObj spid="_x0000_s46098" name="Clip" r:id="rId5" imgW="5778500" imgH="4114800" progId="MS_ClipArt_Gallery.2">
                  <p:embed/>
                </p:oleObj>
              </mc:Choice>
              <mc:Fallback>
                <p:oleObj name="Clip" r:id="rId5" imgW="5778500" imgH="4114800" progId="MS_ClipArt_Gallery.2">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275" y="3306763"/>
                        <a:ext cx="3803650" cy="75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46089" name="Text Box 13"/>
          <p:cNvSpPr txBox="1">
            <a:spLocks noChangeArrowheads="1"/>
          </p:cNvSpPr>
          <p:nvPr/>
        </p:nvSpPr>
        <p:spPr bwMode="auto">
          <a:xfrm>
            <a:off x="8605838" y="6403975"/>
            <a:ext cx="325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lgn="l">
              <a:spcBef>
                <a:spcPct val="50000"/>
              </a:spcBef>
            </a:pPr>
            <a:r>
              <a:rPr lang="en-US" sz="2000" b="1">
                <a:solidFill>
                  <a:schemeClr val="tx1"/>
                </a:solidFill>
                <a:effectLst/>
                <a:latin typeface="Comic Sans MS" charset="0"/>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696332"/>
                                        </p:tgtEl>
                                        <p:attrNameLst>
                                          <p:attrName>style.visibility</p:attrName>
                                        </p:attrNameLst>
                                      </p:cBhvr>
                                      <p:to>
                                        <p:strVal val="visible"/>
                                      </p:to>
                                    </p:set>
                                    <p:anim calcmode="lin" valueType="num">
                                      <p:cBhvr>
                                        <p:cTn id="7" dur="5000" fill="hold"/>
                                        <p:tgtEl>
                                          <p:spTgt spid="696332"/>
                                        </p:tgtEl>
                                        <p:attrNameLst>
                                          <p:attrName>ppt_w</p:attrName>
                                        </p:attrNameLst>
                                      </p:cBhvr>
                                      <p:tavLst>
                                        <p:tav tm="0" fmla="#ppt_w*sin(2.5*pi*$)">
                                          <p:val>
                                            <p:fltVal val="0"/>
                                          </p:val>
                                        </p:tav>
                                        <p:tav tm="100000">
                                          <p:val>
                                            <p:fltVal val="1"/>
                                          </p:val>
                                        </p:tav>
                                      </p:tavLst>
                                    </p:anim>
                                    <p:anim calcmode="lin" valueType="num">
                                      <p:cBhvr>
                                        <p:cTn id="8" dur="5000" fill="hold"/>
                                        <p:tgtEl>
                                          <p:spTgt spid="6963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487" name="Rectangle 111"/>
          <p:cNvSpPr>
            <a:spLocks noChangeArrowheads="1"/>
          </p:cNvSpPr>
          <p:nvPr/>
        </p:nvSpPr>
        <p:spPr bwMode="auto">
          <a:xfrm>
            <a:off x="1588" y="0"/>
            <a:ext cx="9142412" cy="6858000"/>
          </a:xfrm>
          <a:prstGeom prst="rect">
            <a:avLst/>
          </a:prstGeom>
          <a:solidFill>
            <a:srgbClr val="040404"/>
          </a:solidFill>
          <a:ln w="12700">
            <a:noFill/>
            <a:miter lim="800000"/>
            <a:headEnd/>
            <a:tailEnd/>
          </a:ln>
          <a:effectLst/>
        </p:spPr>
        <p:txBody>
          <a:bodyPr wrap="none" anchor="ctr"/>
          <a:lstStyle/>
          <a:p>
            <a:pPr>
              <a:defRPr/>
            </a:pPr>
            <a:endParaRPr lang="en-US">
              <a:latin typeface="Arial" pitchFamily="-112" charset="0"/>
              <a:ea typeface="+mn-ea"/>
              <a:cs typeface="+mn-cs"/>
            </a:endParaRPr>
          </a:p>
        </p:txBody>
      </p:sp>
      <p:pic>
        <p:nvPicPr>
          <p:cNvPr id="48131" name="Picture 112"/>
          <p:cNvPicPr>
            <a:picLocks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436563" y="38100"/>
            <a:ext cx="758190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41445" name="Text Box 69"/>
          <p:cNvSpPr txBox="1">
            <a:spLocks noChangeArrowheads="1"/>
          </p:cNvSpPr>
          <p:nvPr/>
        </p:nvSpPr>
        <p:spPr bwMode="auto">
          <a:xfrm>
            <a:off x="7586663" y="6181725"/>
            <a:ext cx="13271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48133" name="Text Box 7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41507" name="Rectangle 131"/>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741489" name="Text Box 113"/>
          <p:cNvSpPr txBox="1">
            <a:spLocks noChangeArrowheads="1"/>
          </p:cNvSpPr>
          <p:nvPr/>
        </p:nvSpPr>
        <p:spPr bwMode="auto">
          <a:xfrm>
            <a:off x="681038" y="1638300"/>
            <a:ext cx="7826375" cy="301942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flatTx/>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r>
              <a:rPr lang="ja-JP" altLang="en-US" sz="9600" b="1" i="1">
                <a:solidFill>
                  <a:srgbClr val="FFFF00"/>
                </a:solidFill>
                <a:effectLst/>
                <a:latin typeface="Kosher-Normal" charset="0"/>
              </a:rPr>
              <a:t>“</a:t>
            </a:r>
            <a:r>
              <a:rPr lang="en-US" sz="9600" b="1" i="1">
                <a:solidFill>
                  <a:srgbClr val="FFFF00"/>
                </a:solidFill>
                <a:effectLst/>
                <a:latin typeface="Kosher-Normal" charset="0"/>
              </a:rPr>
              <a:t>a kipat cil in...</a:t>
            </a:r>
            <a:r>
              <a:rPr lang="ja-JP" altLang="en-US" sz="9600" b="1" i="1">
                <a:solidFill>
                  <a:srgbClr val="FFFF00"/>
                </a:solidFill>
                <a:effectLst/>
                <a:latin typeface="Kosher-Normal" charset="0"/>
              </a:rPr>
              <a:t>”</a:t>
            </a:r>
            <a:endParaRPr lang="en-US" sz="9600" b="1" i="1">
              <a:solidFill>
                <a:srgbClr val="FFFF00"/>
              </a:solidFill>
              <a:effectLst/>
              <a:latin typeface="Kosher-Normal" charset="0"/>
            </a:endParaRPr>
          </a:p>
        </p:txBody>
      </p:sp>
      <p:sp>
        <p:nvSpPr>
          <p:cNvPr id="48136" name="Text Box 92"/>
          <p:cNvSpPr txBox="1">
            <a:spLocks noChangeArrowheads="1"/>
          </p:cNvSpPr>
          <p:nvPr/>
        </p:nvSpPr>
        <p:spPr bwMode="auto">
          <a:xfrm>
            <a:off x="1787525" y="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lgn="l">
              <a:spcBef>
                <a:spcPct val="50000"/>
              </a:spcBef>
            </a:pPr>
            <a:r>
              <a:rPr lang="en-US" sz="1600" b="1">
                <a:solidFill>
                  <a:schemeClr val="tx1"/>
                </a:solidFill>
                <a:effectLst/>
                <a:latin typeface="Comic Sans MS" charset="0"/>
              </a:rPr>
              <a:t>Pian. 1:1</a:t>
            </a:r>
          </a:p>
        </p:txBody>
      </p:sp>
      <p:sp>
        <p:nvSpPr>
          <p:cNvPr id="741469" name="Oval 93"/>
          <p:cNvSpPr>
            <a:spLocks noChangeArrowheads="1"/>
          </p:cNvSpPr>
          <p:nvPr/>
        </p:nvSpPr>
        <p:spPr bwMode="auto">
          <a:xfrm>
            <a:off x="1422400" y="0"/>
            <a:ext cx="1760538" cy="360363"/>
          </a:xfrm>
          <a:prstGeom prst="ellipse">
            <a:avLst/>
          </a:prstGeom>
          <a:noFill/>
          <a:ln w="57150">
            <a:solidFill>
              <a:srgbClr val="FFE957"/>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741485" name="Rectangle 109"/>
          <p:cNvSpPr>
            <a:spLocks noChangeArrowheads="1"/>
          </p:cNvSpPr>
          <p:nvPr/>
        </p:nvSpPr>
        <p:spPr bwMode="auto">
          <a:xfrm>
            <a:off x="8077200"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latin typeface="Comic Sans MS" charset="0"/>
              </a:rPr>
              <a:t>17</a:t>
            </a:r>
          </a:p>
        </p:txBody>
      </p:sp>
      <p:sp>
        <p:nvSpPr>
          <p:cNvPr id="48139" name="Text Box 128"/>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r>
              <a:rPr lang="en-US" sz="900" b="1">
                <a:solidFill>
                  <a:srgbClr val="FFFFFF"/>
                </a:solidFill>
                <a:effectLst/>
              </a:rPr>
              <a:t>©2006 TBBMI</a:t>
            </a:r>
          </a:p>
        </p:txBody>
      </p:sp>
      <p:sp>
        <p:nvSpPr>
          <p:cNvPr id="741505" name="Rectangle 129"/>
          <p:cNvSpPr>
            <a:spLocks noChangeArrowheads="1"/>
          </p:cNvSpPr>
          <p:nvPr/>
        </p:nvSpPr>
        <p:spPr bwMode="auto">
          <a:xfrm>
            <a:off x="7546975" y="6526213"/>
            <a:ext cx="730250"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latin typeface="Comic Sans MS" charset="0"/>
              </a:rPr>
              <a:t>8.0.03a.</a:t>
            </a:r>
          </a:p>
        </p:txBody>
      </p:sp>
      <p:sp>
        <p:nvSpPr>
          <p:cNvPr id="48141" name="Text Box 133"/>
          <p:cNvSpPr txBox="1">
            <a:spLocks noChangeArrowheads="1"/>
          </p:cNvSpPr>
          <p:nvPr/>
        </p:nvSpPr>
        <p:spPr bwMode="auto">
          <a:xfrm>
            <a:off x="8637588" y="6430963"/>
            <a:ext cx="339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r>
              <a:rPr lang="en-US" sz="2000" b="1">
                <a:solidFill>
                  <a:schemeClr val="tx1"/>
                </a:solidFill>
                <a:effectLst/>
                <a:latin typeface="Comic Sans MS" charset="0"/>
              </a:rPr>
              <a:t>1</a:t>
            </a:r>
            <a:endParaRPr lang="en-US" sz="2000">
              <a:solidFill>
                <a:srgbClr val="FFA27C"/>
              </a:solidFill>
              <a:effectLst/>
              <a:latin typeface="B VAG Rounded Bold"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741469"/>
                                        </p:tgtEl>
                                        <p:attrNameLst>
                                          <p:attrName>style.visibility</p:attrName>
                                        </p:attrNameLst>
                                      </p:cBhvr>
                                      <p:to>
                                        <p:strVal val="visible"/>
                                      </p:to>
                                    </p:set>
                                    <p:anim calcmode="lin" valueType="num">
                                      <p:cBhvr>
                                        <p:cTn id="7" dur="500" fill="hold"/>
                                        <p:tgtEl>
                                          <p:spTgt spid="741469"/>
                                        </p:tgtEl>
                                        <p:attrNameLst>
                                          <p:attrName>ppt_w</p:attrName>
                                        </p:attrNameLst>
                                      </p:cBhvr>
                                      <p:tavLst>
                                        <p:tav tm="0">
                                          <p:val>
                                            <p:fltVal val="0"/>
                                          </p:val>
                                        </p:tav>
                                        <p:tav tm="100000">
                                          <p:val>
                                            <p:strVal val="#ppt_w"/>
                                          </p:val>
                                        </p:tav>
                                      </p:tavLst>
                                    </p:anim>
                                    <p:anim calcmode="lin" valueType="num">
                                      <p:cBhvr>
                                        <p:cTn id="8" dur="500" fill="hold"/>
                                        <p:tgtEl>
                                          <p:spTgt spid="741469"/>
                                        </p:tgtEl>
                                        <p:attrNameLst>
                                          <p:attrName>ppt_h</p:attrName>
                                        </p:attrNameLst>
                                      </p:cBhvr>
                                      <p:tavLst>
                                        <p:tav tm="0">
                                          <p:val>
                                            <p:fltVal val="0"/>
                                          </p:val>
                                        </p:tav>
                                        <p:tav tm="100000">
                                          <p:val>
                                            <p:strVal val="#ppt_h"/>
                                          </p:val>
                                        </p:tav>
                                      </p:tavLst>
                                    </p:anim>
                                    <p:anim calcmode="lin" valueType="num">
                                      <p:cBhvr>
                                        <p:cTn id="9" dur="500" fill="hold"/>
                                        <p:tgtEl>
                                          <p:spTgt spid="741469"/>
                                        </p:tgtEl>
                                        <p:attrNameLst>
                                          <p:attrName>ppt_x</p:attrName>
                                        </p:attrNameLst>
                                      </p:cBhvr>
                                      <p:tavLst>
                                        <p:tav tm="0">
                                          <p:val>
                                            <p:fltVal val="0.5"/>
                                          </p:val>
                                        </p:tav>
                                        <p:tav tm="100000">
                                          <p:val>
                                            <p:strVal val="#ppt_x"/>
                                          </p:val>
                                        </p:tav>
                                      </p:tavLst>
                                    </p:anim>
                                    <p:anim calcmode="lin" valueType="num">
                                      <p:cBhvr>
                                        <p:cTn id="10" dur="500" fill="hold"/>
                                        <p:tgtEl>
                                          <p:spTgt spid="741469"/>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41507"/>
                                        </p:tgtEl>
                                        <p:attrNameLst>
                                          <p:attrName>style.visibility</p:attrName>
                                        </p:attrNameLst>
                                      </p:cBhvr>
                                      <p:to>
                                        <p:strVal val="visible"/>
                                      </p:to>
                                    </p:set>
                                    <p:animEffect transition="in" filter="fade">
                                      <p:cBhvr>
                                        <p:cTn id="15" dur="1000"/>
                                        <p:tgtEl>
                                          <p:spTgt spid="741507"/>
                                        </p:tgtEl>
                                      </p:cBhvr>
                                    </p:animEffect>
                                  </p:childTnLst>
                                </p:cTn>
                              </p:par>
                            </p:childTnLst>
                          </p:cTn>
                        </p:par>
                        <p:par>
                          <p:cTn id="16" fill="hold" nodeType="afterGroup">
                            <p:stCondLst>
                              <p:cond delay="1000"/>
                            </p:stCondLst>
                            <p:childTnLst>
                              <p:par>
                                <p:cTn id="17" presetID="22" presetClass="entr" presetSubtype="1" fill="hold" grpId="0" nodeType="afterEffect">
                                  <p:stCondLst>
                                    <p:cond delay="0"/>
                                  </p:stCondLst>
                                  <p:iterate type="lt">
                                    <p:tmPct val="100000"/>
                                  </p:iterate>
                                  <p:childTnLst>
                                    <p:set>
                                      <p:cBhvr>
                                        <p:cTn id="18" dur="1" fill="hold">
                                          <p:stCondLst>
                                            <p:cond delay="0"/>
                                          </p:stCondLst>
                                        </p:cTn>
                                        <p:tgtEl>
                                          <p:spTgt spid="741489">
                                            <p:txEl>
                                              <p:pRg st="0" end="0"/>
                                            </p:txEl>
                                          </p:spTgt>
                                        </p:tgtEl>
                                        <p:attrNameLst>
                                          <p:attrName>style.visibility</p:attrName>
                                        </p:attrNameLst>
                                      </p:cBhvr>
                                      <p:to>
                                        <p:strVal val="visible"/>
                                      </p:to>
                                    </p:set>
                                    <p:animEffect transition="in" filter="wipe(up)">
                                      <p:cBhvr>
                                        <p:cTn id="19" dur="75"/>
                                        <p:tgtEl>
                                          <p:spTgt spid="74148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1507" grpId="0" animBg="1"/>
      <p:bldP spid="741489" grpId="0" build="p" autoUpdateAnimBg="0" advAuto="0"/>
      <p:bldP spid="74146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0163"/>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r>
              <a:rPr lang="en-US" sz="900" b="1">
                <a:solidFill>
                  <a:srgbClr val="FFFFFF"/>
                </a:solidFill>
                <a:effectLst/>
              </a:rPr>
              <a:t>©2006 TBBMI</a:t>
            </a:r>
          </a:p>
        </p:txBody>
      </p:sp>
      <p:sp>
        <p:nvSpPr>
          <p:cNvPr id="748548" name="Rectangle 4"/>
          <p:cNvSpPr>
            <a:spLocks noChangeArrowheads="1"/>
          </p:cNvSpPr>
          <p:nvPr/>
        </p:nvSpPr>
        <p:spPr bwMode="auto">
          <a:xfrm>
            <a:off x="7546975" y="6526213"/>
            <a:ext cx="730250"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latin typeface="Comic Sans MS" charset="0"/>
              </a:rPr>
              <a:t>8.0.03a.</a:t>
            </a:r>
          </a:p>
        </p:txBody>
      </p:sp>
      <p:sp>
        <p:nvSpPr>
          <p:cNvPr id="748549" name="Rectangle 5"/>
          <p:cNvSpPr>
            <a:spLocks noChangeArrowheads="1"/>
          </p:cNvSpPr>
          <p:nvPr/>
        </p:nvSpPr>
        <p:spPr bwMode="auto">
          <a:xfrm>
            <a:off x="8077200"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latin typeface="Comic Sans MS" charset="0"/>
              </a:rPr>
              <a:t>18</a:t>
            </a:r>
          </a:p>
        </p:txBody>
      </p:sp>
      <p:sp>
        <p:nvSpPr>
          <p:cNvPr id="748552" name="Text Box 8"/>
          <p:cNvSpPr txBox="1">
            <a:spLocks noChangeArrowheads="1"/>
          </p:cNvSpPr>
          <p:nvPr/>
        </p:nvSpPr>
        <p:spPr bwMode="auto">
          <a:xfrm>
            <a:off x="366713" y="403225"/>
            <a:ext cx="8577262" cy="59086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flatTx/>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r>
              <a:rPr lang="ja-JP" altLang="en-US" sz="5400" b="1">
                <a:effectLst>
                  <a:outerShdw blurRad="38100" dist="38100" dir="2700000" algn="tl">
                    <a:srgbClr val="000000"/>
                  </a:outerShdw>
                </a:effectLst>
              </a:rPr>
              <a:t>“</a:t>
            </a:r>
            <a:r>
              <a:rPr lang="en-US" sz="5400" b="1">
                <a:effectLst>
                  <a:outerShdw blurRad="38100" dist="38100" dir="2700000" algn="tl">
                    <a:srgbClr val="000000"/>
                  </a:outerShdw>
                </a:effectLst>
              </a:rPr>
              <a:t>PA AW, LEITUNG A KIPIAN</a:t>
            </a:r>
            <a:r>
              <a:rPr lang="ja-JP" altLang="en-US" sz="5400" b="1">
                <a:effectLst>
                  <a:outerShdw blurRad="38100" dist="38100" dir="2700000" algn="tl">
                    <a:srgbClr val="000000"/>
                  </a:outerShdw>
                </a:effectLst>
              </a:rPr>
              <a:t>’</a:t>
            </a:r>
            <a:r>
              <a:rPr lang="en-US" sz="5400" b="1">
                <a:effectLst>
                  <a:outerShdw blurRad="38100" dist="38100" dir="2700000" algn="tl">
                    <a:srgbClr val="000000"/>
                  </a:outerShdw>
                </a:effectLst>
              </a:rPr>
              <a:t> SAK MA-IN NANG TAWH I NEIHKHAWM NA PIANZIA MAH TU-IN NANGMA OMNA MUNAH HONG PIA TA IN</a:t>
            </a:r>
            <a:r>
              <a:rPr lang="en-US" sz="2800">
                <a:effectLst>
                  <a:outerShdw blurRad="38100" dist="38100" dir="2700000" algn="tl">
                    <a:srgbClr val="000000"/>
                  </a:outerShdw>
                </a:effectLst>
              </a:rPr>
              <a:t> </a:t>
            </a:r>
            <a:r>
              <a:rPr lang="en-US" sz="5400" b="1">
                <a:effectLst>
                  <a:outerShdw blurRad="38100" dist="38100" dir="2700000" algn="tl">
                    <a:srgbClr val="000000"/>
                  </a:outerShdw>
                </a:effectLst>
              </a:rPr>
              <a:t>.</a:t>
            </a:r>
            <a:r>
              <a:rPr lang="ja-JP" altLang="en-US" sz="5400" b="1">
                <a:effectLst>
                  <a:outerShdw blurRad="38100" dist="38100" dir="2700000" algn="tl">
                    <a:srgbClr val="000000"/>
                  </a:outerShdw>
                </a:effectLst>
              </a:rPr>
              <a:t>”</a:t>
            </a:r>
            <a:endParaRPr lang="en-US" sz="5400" b="1">
              <a:effectLst>
                <a:outerShdw blurRad="38100" dist="38100" dir="2700000" algn="tl">
                  <a:srgbClr val="000000"/>
                </a:outerShdw>
              </a:effectLst>
            </a:endParaRPr>
          </a:p>
        </p:txBody>
      </p:sp>
      <p:sp>
        <p:nvSpPr>
          <p:cNvPr id="748553" name="Text Box 9"/>
          <p:cNvSpPr txBox="1">
            <a:spLocks noChangeArrowheads="1"/>
          </p:cNvSpPr>
          <p:nvPr/>
        </p:nvSpPr>
        <p:spPr bwMode="auto">
          <a:xfrm>
            <a:off x="1822450" y="8890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lgn="l">
              <a:spcBef>
                <a:spcPct val="50000"/>
              </a:spcBef>
            </a:pPr>
            <a:r>
              <a:rPr lang="en-US" sz="1600" b="1">
                <a:solidFill>
                  <a:schemeClr val="tx1"/>
                </a:solidFill>
                <a:effectLst/>
                <a:latin typeface="Comic Sans MS" charset="0"/>
              </a:rPr>
              <a:t>John 17:5</a:t>
            </a:r>
          </a:p>
        </p:txBody>
      </p:sp>
    </p:spTree>
  </p:cSld>
  <p:clrMapOvr>
    <a:masterClrMapping/>
  </p:clrMapOvr>
  <p:transition xmlns:p14="http://schemas.microsoft.com/office/powerpoint/2010/main" spd="med" advTm="200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748553"/>
                                        </p:tgtEl>
                                        <p:attrNameLst>
                                          <p:attrName>style.visibility</p:attrName>
                                        </p:attrNameLst>
                                      </p:cBhvr>
                                      <p:to>
                                        <p:strVal val="visible"/>
                                      </p:to>
                                    </p:set>
                                    <p:animEffect transition="in" filter="dissolve">
                                      <p:cBhvr>
                                        <p:cTn id="7" dur="500"/>
                                        <p:tgtEl>
                                          <p:spTgt spid="748553"/>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748552"/>
                                        </p:tgtEl>
                                        <p:attrNameLst>
                                          <p:attrName>style.visibility</p:attrName>
                                        </p:attrNameLst>
                                      </p:cBhvr>
                                      <p:to>
                                        <p:strVal val="visible"/>
                                      </p:to>
                                    </p:set>
                                    <p:animEffect transition="in" filter="fade">
                                      <p:cBhvr>
                                        <p:cTn id="11" dur="2000"/>
                                        <p:tgtEl>
                                          <p:spTgt spid="748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552" grpId="0" autoUpdateAnimBg="0"/>
      <p:bldP spid="748553"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 Box 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r>
              <a:rPr lang="en-US" sz="900" b="1">
                <a:solidFill>
                  <a:srgbClr val="FFFFFF"/>
                </a:solidFill>
                <a:effectLst/>
              </a:rPr>
              <a:t>©2006 TBBMI</a:t>
            </a:r>
          </a:p>
        </p:txBody>
      </p:sp>
      <p:sp>
        <p:nvSpPr>
          <p:cNvPr id="750596" name="Rectangle 4"/>
          <p:cNvSpPr>
            <a:spLocks noChangeArrowheads="1"/>
          </p:cNvSpPr>
          <p:nvPr/>
        </p:nvSpPr>
        <p:spPr bwMode="auto">
          <a:xfrm>
            <a:off x="7546975" y="6526213"/>
            <a:ext cx="730250"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latin typeface="Comic Sans MS" charset="0"/>
              </a:rPr>
              <a:t>8.0.03a.</a:t>
            </a:r>
          </a:p>
        </p:txBody>
      </p:sp>
      <p:sp>
        <p:nvSpPr>
          <p:cNvPr id="750597" name="Rectangle 5"/>
          <p:cNvSpPr>
            <a:spLocks noChangeArrowheads="1"/>
          </p:cNvSpPr>
          <p:nvPr/>
        </p:nvSpPr>
        <p:spPr bwMode="auto">
          <a:xfrm>
            <a:off x="8077200"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latin typeface="Comic Sans MS" charset="0"/>
              </a:rPr>
              <a:t>19</a:t>
            </a:r>
          </a:p>
        </p:txBody>
      </p:sp>
      <p:sp>
        <p:nvSpPr>
          <p:cNvPr id="750598" name="Text Box 6"/>
          <p:cNvSpPr txBox="1">
            <a:spLocks noChangeArrowheads="1"/>
          </p:cNvSpPr>
          <p:nvPr/>
        </p:nvSpPr>
        <p:spPr bwMode="auto">
          <a:xfrm>
            <a:off x="642938" y="987425"/>
            <a:ext cx="7870825" cy="502602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flatTx/>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r>
              <a:rPr lang="ja-JP" altLang="en-US" sz="5400" b="1">
                <a:effectLst>
                  <a:outerShdw blurRad="38100" dist="38100" dir="2700000" algn="tl">
                    <a:srgbClr val="000000"/>
                  </a:outerShdw>
                </a:effectLst>
              </a:rPr>
              <a:t>“</a:t>
            </a:r>
            <a:r>
              <a:rPr lang="en-US" sz="5400" b="1">
                <a:effectLst>
                  <a:outerShdw blurRad="38100" dist="38100" dir="2700000" algn="tl">
                    <a:srgbClr val="000000"/>
                  </a:outerShdw>
                </a:effectLst>
              </a:rPr>
              <a:t>Pa aw, leitung a kipian'sak ma-in nang tawh i neihkhawm na pianzia mah tu-in nangma omna munah hong pia ta in.</a:t>
            </a:r>
            <a:r>
              <a:rPr lang="en-US" sz="2800">
                <a:effectLst>
                  <a:outerShdw blurRad="38100" dist="38100" dir="2700000" algn="tl">
                    <a:srgbClr val="000000"/>
                  </a:outerShdw>
                </a:effectLst>
              </a:rPr>
              <a:t> </a:t>
            </a:r>
            <a:r>
              <a:rPr lang="ja-JP" altLang="en-US" sz="5400" b="1">
                <a:effectLst>
                  <a:outerShdw blurRad="38100" dist="38100" dir="2700000" algn="tl">
                    <a:srgbClr val="000000"/>
                  </a:outerShdw>
                </a:effectLst>
              </a:rPr>
              <a:t>”</a:t>
            </a:r>
            <a:endParaRPr lang="en-US" sz="5400" b="1">
              <a:effectLst>
                <a:outerShdw blurRad="38100" dist="38100" dir="2700000" algn="tl">
                  <a:srgbClr val="000000"/>
                </a:outerShdw>
              </a:effectLst>
            </a:endParaRPr>
          </a:p>
        </p:txBody>
      </p:sp>
      <p:sp>
        <p:nvSpPr>
          <p:cNvPr id="52231" name="Text Box 7"/>
          <p:cNvSpPr txBox="1">
            <a:spLocks noChangeArrowheads="1"/>
          </p:cNvSpPr>
          <p:nvPr/>
        </p:nvSpPr>
        <p:spPr bwMode="auto">
          <a:xfrm>
            <a:off x="1822450" y="8890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lgn="l">
              <a:spcBef>
                <a:spcPct val="50000"/>
              </a:spcBef>
            </a:pPr>
            <a:r>
              <a:rPr lang="en-US" sz="1600" b="1">
                <a:solidFill>
                  <a:schemeClr val="tx1"/>
                </a:solidFill>
                <a:effectLst/>
                <a:latin typeface="Comic Sans MS" charset="0"/>
              </a:rPr>
              <a:t>John 17:5</a:t>
            </a:r>
          </a:p>
        </p:txBody>
      </p:sp>
    </p:spTree>
  </p:cSld>
  <p:clrMapOvr>
    <a:masterClrMapping/>
  </p:clrMapOvr>
  <p:transition xmlns:p14="http://schemas.microsoft.com/office/powerpoint/2010/main" spd="med" advTm="2000">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p:cNvSpPr>
            <a:spLocks noChangeArrowheads="1"/>
          </p:cNvSpPr>
          <p:nvPr/>
        </p:nvSpPr>
        <p:spPr bwMode="auto">
          <a:xfrm>
            <a:off x="0" y="0"/>
            <a:ext cx="9144000" cy="6858000"/>
          </a:xfrm>
          <a:prstGeom prst="rect">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w="12700">
            <a:noFill/>
            <a:miter lim="800000"/>
            <a:headEnd/>
            <a:tailEnd/>
          </a:ln>
          <a:effectLst/>
        </p:spPr>
        <p:txBody>
          <a:bodyPr wrap="none" anchor="ctr"/>
          <a:lstStyle/>
          <a:p>
            <a:pPr>
              <a:defRPr/>
            </a:pPr>
            <a:endParaRPr lang="en-US">
              <a:latin typeface="Arial" pitchFamily="-112" charset="0"/>
              <a:ea typeface="+mn-ea"/>
              <a:cs typeface="+mn-cs"/>
            </a:endParaRPr>
          </a:p>
        </p:txBody>
      </p:sp>
      <p:sp>
        <p:nvSpPr>
          <p:cNvPr id="770069" name="Rectangle 21"/>
          <p:cNvSpPr>
            <a:spLocks noChangeArrowheads="1"/>
          </p:cNvSpPr>
          <p:nvPr/>
        </p:nvSpPr>
        <p:spPr bwMode="auto">
          <a:xfrm>
            <a:off x="7477125" y="6526213"/>
            <a:ext cx="808038"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latin typeface="Comic Sans MS" charset="0"/>
              </a:rPr>
              <a:t>9.65.03a.</a:t>
            </a:r>
          </a:p>
        </p:txBody>
      </p:sp>
      <p:sp>
        <p:nvSpPr>
          <p:cNvPr id="770051" name="Rectangle 3"/>
          <p:cNvSpPr>
            <a:spLocks noChangeArrowheads="1"/>
          </p:cNvSpPr>
          <p:nvPr/>
        </p:nvSpPr>
        <p:spPr bwMode="auto">
          <a:xfrm>
            <a:off x="-1047750" y="1225550"/>
            <a:ext cx="7870825" cy="5640388"/>
          </a:xfrm>
          <a:prstGeom prst="rect">
            <a:avLst/>
          </a:prstGeom>
          <a:noFill/>
          <a:ln w="190500">
            <a:noFill/>
            <a:miter lim="800000"/>
            <a:headEnd/>
            <a:tailEnd/>
          </a:ln>
          <a:effectLst/>
        </p:spPr>
        <p:txBody>
          <a:bodyPr wrap="none" anchor="ctr"/>
          <a:lstStyle/>
          <a:p>
            <a:pPr>
              <a:defRPr/>
            </a:pPr>
            <a:endParaRPr lang="en-US">
              <a:latin typeface="Arial" pitchFamily="-112" charset="0"/>
              <a:ea typeface="+mn-ea"/>
              <a:cs typeface="+mn-cs"/>
            </a:endParaRPr>
          </a:p>
        </p:txBody>
      </p:sp>
      <p:sp>
        <p:nvSpPr>
          <p:cNvPr id="17413" name="Text Box 4"/>
          <p:cNvSpPr txBox="1">
            <a:spLocks noChangeArrowheads="1"/>
          </p:cNvSpPr>
          <p:nvPr/>
        </p:nvSpPr>
        <p:spPr bwMode="auto">
          <a:xfrm>
            <a:off x="8091488" y="6521450"/>
            <a:ext cx="3254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r>
              <a:rPr lang="en-US" sz="1000">
                <a:solidFill>
                  <a:srgbClr val="FFFFFF"/>
                </a:solidFill>
                <a:effectLst/>
              </a:rPr>
              <a:t>02</a:t>
            </a:r>
            <a:endParaRPr lang="en-US" sz="1400">
              <a:solidFill>
                <a:srgbClr val="FFFFFF"/>
              </a:solidFill>
              <a:effectLst/>
            </a:endParaRPr>
          </a:p>
        </p:txBody>
      </p:sp>
      <p:sp>
        <p:nvSpPr>
          <p:cNvPr id="17414" name="Text Box 5"/>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r>
              <a:rPr lang="en-US" sz="900" b="1">
                <a:solidFill>
                  <a:srgbClr val="FFFFFF"/>
                </a:solidFill>
                <a:effectLst/>
              </a:rPr>
              <a:t>©2006 TBBMI</a:t>
            </a:r>
          </a:p>
        </p:txBody>
      </p:sp>
      <p:sp>
        <p:nvSpPr>
          <p:cNvPr id="770055" name="Rectangle 7"/>
          <p:cNvSpPr>
            <a:spLocks noChangeArrowheads="1"/>
          </p:cNvSpPr>
          <p:nvPr/>
        </p:nvSpPr>
        <p:spPr bwMode="auto">
          <a:xfrm>
            <a:off x="-1082675" y="1217613"/>
            <a:ext cx="7870825" cy="5640387"/>
          </a:xfrm>
          <a:prstGeom prst="rect">
            <a:avLst/>
          </a:prstGeom>
          <a:noFill/>
          <a:ln w="190500">
            <a:noFill/>
            <a:miter lim="800000"/>
            <a:headEnd/>
            <a:tailEnd/>
          </a:ln>
          <a:effectLst/>
        </p:spPr>
        <p:txBody>
          <a:bodyPr wrap="none" anchor="ctr"/>
          <a:lstStyle/>
          <a:p>
            <a:pPr>
              <a:defRPr/>
            </a:pPr>
            <a:endParaRPr lang="en-US">
              <a:latin typeface="Arial" pitchFamily="-112" charset="0"/>
              <a:ea typeface="+mn-ea"/>
              <a:cs typeface="+mn-cs"/>
            </a:endParaRPr>
          </a:p>
        </p:txBody>
      </p:sp>
      <p:sp>
        <p:nvSpPr>
          <p:cNvPr id="770056" name="Rectangle 8"/>
          <p:cNvSpPr>
            <a:spLocks noChangeArrowheads="1"/>
          </p:cNvSpPr>
          <p:nvPr/>
        </p:nvSpPr>
        <p:spPr bwMode="auto">
          <a:xfrm>
            <a:off x="692150" y="622300"/>
            <a:ext cx="8086725" cy="5915025"/>
          </a:xfrm>
          <a:prstGeom prst="rect">
            <a:avLst/>
          </a:prstGeom>
          <a:solidFill>
            <a:schemeClr val="bg2"/>
          </a:solidFill>
          <a:ln w="12700">
            <a:noFill/>
            <a:miter lim="800000"/>
            <a:headEnd/>
            <a:tailEnd/>
          </a:ln>
          <a:effectLst/>
        </p:spPr>
        <p:txBody>
          <a:bodyPr wrap="none" anchor="ctr"/>
          <a:lstStyle/>
          <a:p>
            <a:pPr>
              <a:defRPr/>
            </a:pPr>
            <a:endParaRPr lang="en-US">
              <a:latin typeface="Arial" pitchFamily="-112" charset="0"/>
              <a:ea typeface="+mn-ea"/>
              <a:cs typeface="+mn-cs"/>
            </a:endParaRPr>
          </a:p>
        </p:txBody>
      </p:sp>
      <p:pic>
        <p:nvPicPr>
          <p:cNvPr id="17417"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563" y="612775"/>
            <a:ext cx="7854950"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770058" name="Rectangle 10"/>
          <p:cNvSpPr>
            <a:spLocks noChangeArrowheads="1"/>
          </p:cNvSpPr>
          <p:nvPr/>
        </p:nvSpPr>
        <p:spPr bwMode="auto">
          <a:xfrm>
            <a:off x="596900" y="615950"/>
            <a:ext cx="7870825" cy="5640388"/>
          </a:xfrm>
          <a:prstGeom prst="rect">
            <a:avLst/>
          </a:prstGeom>
          <a:noFill/>
          <a:ln w="190500">
            <a:solidFill>
              <a:srgbClr val="790015"/>
            </a:solidFill>
            <a:miter lim="800000"/>
            <a:headEnd/>
            <a:tailEnd/>
          </a:ln>
          <a:effectLst/>
        </p:spPr>
        <p:txBody>
          <a:bodyPr wrap="none" anchor="ctr"/>
          <a:lstStyle/>
          <a:p>
            <a:pPr>
              <a:defRPr/>
            </a:pPr>
            <a:endParaRPr lang="en-US">
              <a:latin typeface="Arial" pitchFamily="-112" charset="0"/>
              <a:ea typeface="+mn-ea"/>
              <a:cs typeface="+mn-cs"/>
            </a:endParaRPr>
          </a:p>
        </p:txBody>
      </p:sp>
      <p:pic>
        <p:nvPicPr>
          <p:cNvPr id="17419" name="Picture 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1538" y="687388"/>
            <a:ext cx="7499350" cy="549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770060" name="Picture 1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0725" y="687388"/>
            <a:ext cx="7693025"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770061" name="Rectangle 13"/>
          <p:cNvSpPr>
            <a:spLocks noChangeArrowheads="1"/>
          </p:cNvSpPr>
          <p:nvPr/>
        </p:nvSpPr>
        <p:spPr bwMode="auto">
          <a:xfrm>
            <a:off x="665163" y="649288"/>
            <a:ext cx="7758112" cy="5581650"/>
          </a:xfrm>
          <a:prstGeom prst="rect">
            <a:avLst/>
          </a:prstGeom>
          <a:solidFill>
            <a:srgbClr val="080808">
              <a:alpha val="50000"/>
            </a:srgbClr>
          </a:solidFill>
          <a:ln w="76200">
            <a:noFill/>
            <a:miter lim="800000"/>
            <a:headEnd/>
            <a:tailEnd/>
          </a:ln>
          <a:effectLst/>
        </p:spPr>
        <p:txBody>
          <a:bodyPr wrap="none" anchor="ctr"/>
          <a:lstStyle/>
          <a:p>
            <a:pPr>
              <a:defRPr/>
            </a:pPr>
            <a:endParaRPr lang="en-US">
              <a:latin typeface="Arial" pitchFamily="-112" charset="0"/>
              <a:ea typeface="+mn-ea"/>
              <a:cs typeface="+mn-cs"/>
            </a:endParaRPr>
          </a:p>
        </p:txBody>
      </p:sp>
      <p:grpSp>
        <p:nvGrpSpPr>
          <p:cNvPr id="2" name="Group 14"/>
          <p:cNvGrpSpPr>
            <a:grpSpLocks/>
          </p:cNvGrpSpPr>
          <p:nvPr/>
        </p:nvGrpSpPr>
        <p:grpSpPr bwMode="auto">
          <a:xfrm>
            <a:off x="1001713" y="1903413"/>
            <a:ext cx="7051675" cy="1920875"/>
            <a:chOff x="631" y="1199"/>
            <a:chExt cx="4442" cy="1210"/>
          </a:xfrm>
        </p:grpSpPr>
        <p:sp>
          <p:nvSpPr>
            <p:cNvPr id="770063" name="Text Box 15"/>
            <p:cNvSpPr txBox="1">
              <a:spLocks noChangeArrowheads="1"/>
            </p:cNvSpPr>
            <p:nvPr/>
          </p:nvSpPr>
          <p:spPr bwMode="auto">
            <a:xfrm>
              <a:off x="631" y="1199"/>
              <a:ext cx="4442" cy="121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r>
                <a:rPr lang="en-US" sz="6000" b="1" i="1">
                  <a:solidFill>
                    <a:srgbClr val="FFFC1E"/>
                  </a:solidFill>
                  <a:effectLst/>
                </a:rPr>
                <a:t>LAISIANTHO… BULPI</a:t>
              </a:r>
              <a:endParaRPr lang="en-US" sz="6000" b="1" i="1" baseline="100000">
                <a:solidFill>
                  <a:srgbClr val="27FC31"/>
                </a:solidFill>
                <a:effectLst/>
              </a:endParaRPr>
            </a:p>
          </p:txBody>
        </p:sp>
        <p:sp>
          <p:nvSpPr>
            <p:cNvPr id="17428" name="Text Box 16"/>
            <p:cNvSpPr txBox="1">
              <a:spLocks noChangeArrowheads="1"/>
            </p:cNvSpPr>
            <p:nvPr/>
          </p:nvSpPr>
          <p:spPr bwMode="auto">
            <a:xfrm>
              <a:off x="4285" y="1870"/>
              <a:ext cx="23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r>
                <a:rPr lang="en-US" sz="2000" b="1" i="1">
                  <a:solidFill>
                    <a:srgbClr val="FFFC1E"/>
                  </a:solidFill>
                  <a:effectLst/>
                </a:rPr>
                <a:t>®</a:t>
              </a:r>
            </a:p>
          </p:txBody>
        </p:sp>
      </p:grpSp>
      <p:sp>
        <p:nvSpPr>
          <p:cNvPr id="770065" name="Text Box 17"/>
          <p:cNvSpPr txBox="1">
            <a:spLocks noChangeArrowheads="1"/>
          </p:cNvSpPr>
          <p:nvPr/>
        </p:nvSpPr>
        <p:spPr bwMode="auto">
          <a:xfrm>
            <a:off x="436563" y="1263650"/>
            <a:ext cx="8061325" cy="519113"/>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r>
              <a:rPr lang="en-US" sz="2600" b="1" i="1">
                <a:solidFill>
                  <a:schemeClr val="tx1"/>
                </a:solidFill>
                <a:effectLst>
                  <a:outerShdw blurRad="38100" dist="38100" dir="2700000" algn="tl">
                    <a:srgbClr val="000000"/>
                  </a:outerShdw>
                </a:effectLst>
              </a:rPr>
              <a:t>(</a:t>
            </a:r>
            <a:r>
              <a:rPr lang="en-US" sz="2800" b="1" i="1">
                <a:solidFill>
                  <a:schemeClr val="tx1"/>
                </a:solidFill>
                <a:effectLst>
                  <a:outerShdw blurRad="38100" dist="38100" dir="2700000" algn="tl">
                    <a:srgbClr val="000000"/>
                  </a:outerShdw>
                </a:effectLst>
                <a:latin typeface="Comic Sans MS" charset="0"/>
              </a:rPr>
              <a:t>Hitakah BANG Thupiang.</a:t>
            </a:r>
            <a:r>
              <a:rPr lang="en-US" sz="2600" b="1" i="1">
                <a:solidFill>
                  <a:schemeClr val="tx1"/>
                </a:solidFill>
                <a:effectLst>
                  <a:outerShdw blurRad="38100" dist="38100" dir="2700000" algn="tl">
                    <a:srgbClr val="000000"/>
                  </a:outerShdw>
                </a:effectLst>
              </a:rPr>
              <a:t>)</a:t>
            </a:r>
          </a:p>
        </p:txBody>
      </p:sp>
      <p:grpSp>
        <p:nvGrpSpPr>
          <p:cNvPr id="3" name="Group 18"/>
          <p:cNvGrpSpPr>
            <a:grpSpLocks/>
          </p:cNvGrpSpPr>
          <p:nvPr/>
        </p:nvGrpSpPr>
        <p:grpSpPr bwMode="auto">
          <a:xfrm>
            <a:off x="969963" y="4025900"/>
            <a:ext cx="7024687" cy="2014538"/>
            <a:chOff x="611" y="2518"/>
            <a:chExt cx="4425" cy="1269"/>
          </a:xfrm>
        </p:grpSpPr>
        <p:sp>
          <p:nvSpPr>
            <p:cNvPr id="770067" name="Text Box 19"/>
            <p:cNvSpPr txBox="1">
              <a:spLocks noChangeArrowheads="1"/>
            </p:cNvSpPr>
            <p:nvPr/>
          </p:nvSpPr>
          <p:spPr bwMode="auto">
            <a:xfrm>
              <a:off x="1996" y="2518"/>
              <a:ext cx="1652" cy="36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r>
                <a:rPr lang="en-US" sz="3200" b="1">
                  <a:solidFill>
                    <a:schemeClr val="tx1"/>
                  </a:solidFill>
                  <a:effectLst>
                    <a:outerShdw blurRad="38100" dist="38100" dir="2700000" algn="tl">
                      <a:srgbClr val="000000"/>
                    </a:outerShdw>
                  </a:effectLst>
                </a:rPr>
                <a:t>KHEN THUM</a:t>
              </a:r>
            </a:p>
          </p:txBody>
        </p:sp>
        <p:sp>
          <p:nvSpPr>
            <p:cNvPr id="770068" name="Text Box 20"/>
            <p:cNvSpPr txBox="1">
              <a:spLocks noChangeArrowheads="1"/>
            </p:cNvSpPr>
            <p:nvPr/>
          </p:nvSpPr>
          <p:spPr bwMode="auto">
            <a:xfrm>
              <a:off x="611" y="3037"/>
              <a:ext cx="4425" cy="750"/>
            </a:xfrm>
            <a:prstGeom prst="rect">
              <a:avLst/>
            </a:prstGeom>
            <a:noFill/>
            <a:ln w="12700">
              <a:noFill/>
              <a:miter lim="800000"/>
              <a:headEnd/>
              <a:tailEnd/>
            </a:ln>
            <a:effectLst>
              <a:outerShdw blurRad="63500" dist="53882" dir="2700000" algn="ctr" rotWithShape="0">
                <a:schemeClr val="bg2">
                  <a:alpha val="74998"/>
                </a:schemeClr>
              </a:outerShdw>
            </a:effectLst>
          </p:spPr>
          <p:txBody>
            <a:bodyPr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r>
                <a:rPr lang="en-US" sz="3600" b="1" i="1">
                  <a:solidFill>
                    <a:srgbClr val="77FD68"/>
                  </a:solidFill>
                  <a:effectLst>
                    <a:outerShdw blurRad="38100" dist="38100" dir="2700000" algn="tl">
                      <a:srgbClr val="000000"/>
                    </a:outerShdw>
                  </a:effectLst>
                </a:rPr>
                <a:t>Na kipat nang:                                    </a:t>
              </a:r>
              <a:r>
                <a:rPr lang="ja-JP" altLang="en-US" sz="3600" b="1" i="1">
                  <a:solidFill>
                    <a:srgbClr val="77FD68"/>
                  </a:solidFill>
                  <a:effectLst>
                    <a:outerShdw blurRad="38100" dist="38100" dir="2700000" algn="tl">
                      <a:srgbClr val="000000"/>
                    </a:outerShdw>
                  </a:effectLst>
                </a:rPr>
                <a:t>“</a:t>
              </a:r>
              <a:r>
                <a:rPr lang="en-US" sz="3600" b="1" i="1">
                  <a:solidFill>
                    <a:srgbClr val="77FD68"/>
                  </a:solidFill>
                  <a:effectLst>
                    <a:outerShdw blurRad="38100" dist="38100" dir="2700000" algn="tl">
                      <a:srgbClr val="000000"/>
                    </a:outerShdw>
                  </a:effectLst>
                </a:rPr>
                <a:t>KHANGTHU A TOMKIM</a:t>
              </a:r>
              <a:r>
                <a:rPr lang="ja-JP" altLang="en-US" sz="3600" b="1" i="1">
                  <a:solidFill>
                    <a:srgbClr val="77FD68"/>
                  </a:solidFill>
                  <a:effectLst>
                    <a:outerShdw blurRad="38100" dist="38100" dir="2700000" algn="tl">
                      <a:srgbClr val="000000"/>
                    </a:outerShdw>
                  </a:effectLst>
                </a:rPr>
                <a:t>”</a:t>
              </a:r>
              <a:endParaRPr lang="en-US" sz="3600" b="1" i="1">
                <a:solidFill>
                  <a:srgbClr val="77FD68"/>
                </a:solidFill>
                <a:effectLst>
                  <a:outerShdw blurRad="38100" dist="38100" dir="2700000" algn="tl">
                    <a:srgbClr val="000000"/>
                  </a:outerShdw>
                </a:effectLst>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770060"/>
                                        </p:tgtEl>
                                        <p:attrNameLst>
                                          <p:attrName>style.visibility</p:attrName>
                                        </p:attrNameLst>
                                      </p:cBhvr>
                                      <p:to>
                                        <p:strVal val="visible"/>
                                      </p:to>
                                    </p:set>
                                    <p:animEffect transition="in" filter="fade">
                                      <p:cBhvr>
                                        <p:cTn id="7" dur="1000"/>
                                        <p:tgtEl>
                                          <p:spTgt spid="770060"/>
                                        </p:tgtEl>
                                      </p:cBhvr>
                                    </p:animEffect>
                                  </p:childTnLst>
                                </p:cTn>
                              </p:par>
                            </p:childTnLst>
                          </p:cTn>
                        </p:par>
                        <p:par>
                          <p:cTn id="8" fill="hold" nodeType="afterGroup">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770061"/>
                                        </p:tgtEl>
                                        <p:attrNameLst>
                                          <p:attrName>style.visibility</p:attrName>
                                        </p:attrNameLst>
                                      </p:cBhvr>
                                      <p:to>
                                        <p:strVal val="visible"/>
                                      </p:to>
                                    </p:set>
                                    <p:animEffect transition="in" filter="fade">
                                      <p:cBhvr>
                                        <p:cTn id="11" dur="1000"/>
                                        <p:tgtEl>
                                          <p:spTgt spid="770061"/>
                                        </p:tgtEl>
                                      </p:cBhvr>
                                    </p:animEffect>
                                  </p:childTnLst>
                                </p:cTn>
                              </p:par>
                            </p:childTnLst>
                          </p:cTn>
                        </p:par>
                        <p:par>
                          <p:cTn id="12" fill="hold" nodeType="afterGroup">
                            <p:stCondLst>
                              <p:cond delay="2500"/>
                            </p:stCondLst>
                            <p:childTnLst>
                              <p:par>
                                <p:cTn id="13" presetID="2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childTnLst>
                                </p:cTn>
                              </p:par>
                            </p:childTnLst>
                          </p:cTn>
                        </p:par>
                        <p:par>
                          <p:cTn id="17" fill="hold" nodeType="afterGroup">
                            <p:stCondLst>
                              <p:cond delay="35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childTnLst>
                                </p:cTn>
                              </p:par>
                            </p:childTnLst>
                          </p:cTn>
                        </p:par>
                        <p:par>
                          <p:cTn id="21" fill="hold" nodeType="afterGroup">
                            <p:stCondLst>
                              <p:cond delay="4500"/>
                            </p:stCondLst>
                            <p:childTnLst>
                              <p:par>
                                <p:cTn id="22" presetID="22" presetClass="entr" presetSubtype="8" fill="hold" grpId="0" nodeType="afterEffect">
                                  <p:stCondLst>
                                    <p:cond delay="0"/>
                                  </p:stCondLst>
                                  <p:childTnLst>
                                    <p:set>
                                      <p:cBhvr>
                                        <p:cTn id="23" dur="1" fill="hold">
                                          <p:stCondLst>
                                            <p:cond delay="0"/>
                                          </p:stCondLst>
                                        </p:cTn>
                                        <p:tgtEl>
                                          <p:spTgt spid="770065"/>
                                        </p:tgtEl>
                                        <p:attrNameLst>
                                          <p:attrName>style.visibility</p:attrName>
                                        </p:attrNameLst>
                                      </p:cBhvr>
                                      <p:to>
                                        <p:strVal val="visible"/>
                                      </p:to>
                                    </p:set>
                                    <p:animEffect transition="in" filter="wipe(left)">
                                      <p:cBhvr>
                                        <p:cTn id="24" dur="2000"/>
                                        <p:tgtEl>
                                          <p:spTgt spid="770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0061" grpId="0" animBg="1"/>
      <p:bldP spid="77006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r>
              <a:rPr lang="en-US" sz="900" b="1">
                <a:solidFill>
                  <a:srgbClr val="FFFFFF"/>
                </a:solidFill>
                <a:effectLst/>
              </a:rPr>
              <a:t>©2006 TBBMI</a:t>
            </a:r>
          </a:p>
        </p:txBody>
      </p:sp>
      <p:sp>
        <p:nvSpPr>
          <p:cNvPr id="749572" name="Rectangle 4"/>
          <p:cNvSpPr>
            <a:spLocks noChangeArrowheads="1"/>
          </p:cNvSpPr>
          <p:nvPr/>
        </p:nvSpPr>
        <p:spPr bwMode="auto">
          <a:xfrm>
            <a:off x="7546975" y="6526213"/>
            <a:ext cx="730250"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latin typeface="Comic Sans MS" charset="0"/>
              </a:rPr>
              <a:t>8.0.03a.</a:t>
            </a:r>
          </a:p>
        </p:txBody>
      </p:sp>
      <p:sp>
        <p:nvSpPr>
          <p:cNvPr id="749573" name="Rectangle 5"/>
          <p:cNvSpPr>
            <a:spLocks noChangeArrowheads="1"/>
          </p:cNvSpPr>
          <p:nvPr/>
        </p:nvSpPr>
        <p:spPr bwMode="auto">
          <a:xfrm>
            <a:off x="8077200"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latin typeface="Comic Sans MS" charset="0"/>
              </a:rPr>
              <a:t>20</a:t>
            </a:r>
          </a:p>
        </p:txBody>
      </p:sp>
      <p:sp>
        <p:nvSpPr>
          <p:cNvPr id="749576" name="Text Box 8"/>
          <p:cNvSpPr txBox="1">
            <a:spLocks noChangeArrowheads="1"/>
          </p:cNvSpPr>
          <p:nvPr/>
        </p:nvSpPr>
        <p:spPr bwMode="auto">
          <a:xfrm>
            <a:off x="655638" y="822325"/>
            <a:ext cx="7870825" cy="502602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flatTx/>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r>
              <a:rPr lang="ja-JP" altLang="en-US" sz="5400" b="1">
                <a:effectLst>
                  <a:outerShdw blurRad="38100" dist="38100" dir="2700000" algn="tl">
                    <a:srgbClr val="000000"/>
                  </a:outerShdw>
                </a:effectLst>
              </a:rPr>
              <a:t>“</a:t>
            </a:r>
            <a:r>
              <a:rPr lang="en-US" sz="5400" b="1">
                <a:effectLst>
                  <a:outerShdw blurRad="38100" dist="38100" dir="2700000" algn="tl">
                    <a:srgbClr val="000000"/>
                  </a:outerShdw>
                </a:effectLst>
              </a:rPr>
              <a:t>Pa aw, leitung a kipian'sak ma-in nang tawh i neihkhawm na pianzia mah tu-in nangma omna munah hong pia ta in.</a:t>
            </a:r>
            <a:r>
              <a:rPr lang="ja-JP" altLang="en-US" sz="5400" b="1">
                <a:effectLst>
                  <a:outerShdw blurRad="38100" dist="38100" dir="2700000" algn="tl">
                    <a:srgbClr val="000000"/>
                  </a:outerShdw>
                </a:effectLst>
              </a:rPr>
              <a:t>”</a:t>
            </a:r>
            <a:endParaRPr lang="en-US" sz="5400" b="1">
              <a:effectLst>
                <a:outerShdw blurRad="38100" dist="38100" dir="2700000" algn="tl">
                  <a:srgbClr val="000000"/>
                </a:outerShdw>
              </a:effectLst>
            </a:endParaRPr>
          </a:p>
        </p:txBody>
      </p:sp>
      <p:sp>
        <p:nvSpPr>
          <p:cNvPr id="54279" name="Text Box 9"/>
          <p:cNvSpPr txBox="1">
            <a:spLocks noChangeArrowheads="1"/>
          </p:cNvSpPr>
          <p:nvPr/>
        </p:nvSpPr>
        <p:spPr bwMode="auto">
          <a:xfrm>
            <a:off x="1822450" y="8890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lgn="l">
              <a:spcBef>
                <a:spcPct val="50000"/>
              </a:spcBef>
            </a:pPr>
            <a:r>
              <a:rPr lang="en-US" sz="1600" b="1">
                <a:solidFill>
                  <a:schemeClr val="tx1"/>
                </a:solidFill>
                <a:effectLst/>
                <a:latin typeface="Comic Sans MS" charset="0"/>
              </a:rPr>
              <a:t>John 17:5</a:t>
            </a:r>
          </a:p>
        </p:txBody>
      </p:sp>
    </p:spTree>
  </p:cSld>
  <p:clrMapOvr>
    <a:masterClrMapping/>
  </p:clrMapOvr>
  <p:transition xmlns:p14="http://schemas.microsoft.com/office/powerpoint/2010/main" spd="med" advTm="2000">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r>
              <a:rPr lang="en-US" sz="900" b="1">
                <a:solidFill>
                  <a:srgbClr val="FFFFFF"/>
                </a:solidFill>
                <a:effectLst/>
              </a:rPr>
              <a:t>©2006 TBBMI</a:t>
            </a:r>
          </a:p>
        </p:txBody>
      </p:sp>
      <p:sp>
        <p:nvSpPr>
          <p:cNvPr id="751620" name="Rectangle 4"/>
          <p:cNvSpPr>
            <a:spLocks noChangeArrowheads="1"/>
          </p:cNvSpPr>
          <p:nvPr/>
        </p:nvSpPr>
        <p:spPr bwMode="auto">
          <a:xfrm>
            <a:off x="7546975" y="6526213"/>
            <a:ext cx="730250"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latin typeface="Comic Sans MS" charset="0"/>
              </a:rPr>
              <a:t>8.0.03a.</a:t>
            </a:r>
          </a:p>
        </p:txBody>
      </p:sp>
      <p:sp>
        <p:nvSpPr>
          <p:cNvPr id="751621" name="Rectangle 5"/>
          <p:cNvSpPr>
            <a:spLocks noChangeArrowheads="1"/>
          </p:cNvSpPr>
          <p:nvPr/>
        </p:nvSpPr>
        <p:spPr bwMode="auto">
          <a:xfrm>
            <a:off x="8077200"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latin typeface="Comic Sans MS" charset="0"/>
              </a:rPr>
              <a:t>21</a:t>
            </a:r>
          </a:p>
        </p:txBody>
      </p:sp>
      <p:sp>
        <p:nvSpPr>
          <p:cNvPr id="751624" name="Text Box 8"/>
          <p:cNvSpPr txBox="1">
            <a:spLocks noChangeArrowheads="1"/>
          </p:cNvSpPr>
          <p:nvPr/>
        </p:nvSpPr>
        <p:spPr bwMode="auto">
          <a:xfrm>
            <a:off x="706438" y="822325"/>
            <a:ext cx="7870825" cy="502602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flatTx/>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r>
              <a:rPr lang="ja-JP" altLang="en-US" sz="5400" b="1">
                <a:effectLst>
                  <a:outerShdw blurRad="38100" dist="38100" dir="2700000" algn="tl">
                    <a:srgbClr val="000000"/>
                  </a:outerShdw>
                </a:effectLst>
              </a:rPr>
              <a:t>“</a:t>
            </a:r>
            <a:r>
              <a:rPr lang="en-US" sz="5400" b="1">
                <a:effectLst>
                  <a:outerShdw blurRad="38100" dist="38100" dir="2700000" algn="tl">
                    <a:srgbClr val="000000"/>
                  </a:outerShdw>
                </a:effectLst>
              </a:rPr>
              <a:t>Pa aw, leitung a kipian'sak ma-in nang tawh i neihkhawm na pianzia mah tu-in nangma omna munah hong pia ta in.</a:t>
            </a:r>
            <a:r>
              <a:rPr lang="ja-JP" altLang="en-US" sz="5400" b="1">
                <a:effectLst>
                  <a:outerShdw blurRad="38100" dist="38100" dir="2700000" algn="tl">
                    <a:srgbClr val="000000"/>
                  </a:outerShdw>
                </a:effectLst>
              </a:rPr>
              <a:t>”</a:t>
            </a:r>
            <a:endParaRPr lang="en-US" sz="5400" b="1">
              <a:effectLst>
                <a:outerShdw blurRad="38100" dist="38100" dir="2700000" algn="tl">
                  <a:srgbClr val="000000"/>
                </a:outerShdw>
              </a:effectLst>
            </a:endParaRPr>
          </a:p>
        </p:txBody>
      </p:sp>
      <p:sp>
        <p:nvSpPr>
          <p:cNvPr id="56327" name="Text Box 9"/>
          <p:cNvSpPr txBox="1">
            <a:spLocks noChangeArrowheads="1"/>
          </p:cNvSpPr>
          <p:nvPr/>
        </p:nvSpPr>
        <p:spPr bwMode="auto">
          <a:xfrm>
            <a:off x="1822450" y="8890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lgn="l">
              <a:spcBef>
                <a:spcPct val="50000"/>
              </a:spcBef>
            </a:pPr>
            <a:r>
              <a:rPr lang="en-US" sz="1600" b="1">
                <a:solidFill>
                  <a:schemeClr val="tx1"/>
                </a:solidFill>
                <a:effectLst/>
                <a:latin typeface="Comic Sans MS" charset="0"/>
              </a:rPr>
              <a:t>John 17:5</a:t>
            </a:r>
          </a:p>
        </p:txBody>
      </p:sp>
    </p:spTree>
  </p:cSld>
  <p:clrMapOvr>
    <a:masterClrMapping/>
  </p:clrMapOvr>
  <p:transition xmlns:p14="http://schemas.microsoft.com/office/powerpoint/2010/main" spd="med" advTm="2000">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575" y="0"/>
            <a:ext cx="9170988"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 Box 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r>
              <a:rPr lang="en-US" sz="900" b="1">
                <a:solidFill>
                  <a:srgbClr val="FFFFFF"/>
                </a:solidFill>
                <a:effectLst/>
              </a:rPr>
              <a:t>©2006 TBBMI</a:t>
            </a:r>
          </a:p>
        </p:txBody>
      </p:sp>
      <p:sp>
        <p:nvSpPr>
          <p:cNvPr id="752644" name="Rectangle 4"/>
          <p:cNvSpPr>
            <a:spLocks noChangeArrowheads="1"/>
          </p:cNvSpPr>
          <p:nvPr/>
        </p:nvSpPr>
        <p:spPr bwMode="auto">
          <a:xfrm>
            <a:off x="7546975" y="6526213"/>
            <a:ext cx="730250"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latin typeface="Comic Sans MS" charset="0"/>
              </a:rPr>
              <a:t>8.0.03a.</a:t>
            </a:r>
          </a:p>
        </p:txBody>
      </p:sp>
      <p:sp>
        <p:nvSpPr>
          <p:cNvPr id="752645" name="Rectangle 5"/>
          <p:cNvSpPr>
            <a:spLocks noChangeArrowheads="1"/>
          </p:cNvSpPr>
          <p:nvPr/>
        </p:nvSpPr>
        <p:spPr bwMode="auto">
          <a:xfrm>
            <a:off x="8077200"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latin typeface="Comic Sans MS" charset="0"/>
              </a:rPr>
              <a:t>22</a:t>
            </a:r>
          </a:p>
        </p:txBody>
      </p:sp>
      <p:sp>
        <p:nvSpPr>
          <p:cNvPr id="752648" name="Text Box 8"/>
          <p:cNvSpPr txBox="1">
            <a:spLocks noChangeArrowheads="1"/>
          </p:cNvSpPr>
          <p:nvPr/>
        </p:nvSpPr>
        <p:spPr bwMode="auto">
          <a:xfrm>
            <a:off x="528638" y="962025"/>
            <a:ext cx="7870825" cy="502602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flatTx/>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r>
              <a:rPr lang="ja-JP" altLang="en-US" sz="5400" b="1">
                <a:solidFill>
                  <a:srgbClr val="FFFF00"/>
                </a:solidFill>
                <a:effectLst>
                  <a:outerShdw blurRad="38100" dist="38100" dir="2700000" algn="tl">
                    <a:srgbClr val="000000"/>
                  </a:outerShdw>
                </a:effectLst>
              </a:rPr>
              <a:t>“</a:t>
            </a:r>
            <a:r>
              <a:rPr lang="en-US" sz="5400" b="1">
                <a:effectLst>
                  <a:outerShdw blurRad="38100" dist="38100" dir="2700000" algn="tl">
                    <a:srgbClr val="000000"/>
                  </a:outerShdw>
                </a:effectLst>
              </a:rPr>
              <a:t>Pa aw, leitung a kipian'sak ma-in nang tawh i neihkhawm na pianzia mah tu-in nangma omna munah hong pia ta in</a:t>
            </a:r>
            <a:r>
              <a:rPr lang="en-US" sz="5400" b="1">
                <a:solidFill>
                  <a:srgbClr val="FFFF00"/>
                </a:solidFill>
                <a:effectLst>
                  <a:outerShdw blurRad="38100" dist="38100" dir="2700000" algn="tl">
                    <a:srgbClr val="000000"/>
                  </a:outerShdw>
                </a:effectLst>
              </a:rPr>
              <a:t>.</a:t>
            </a:r>
            <a:r>
              <a:rPr lang="ja-JP" altLang="en-US" sz="5400" b="1">
                <a:solidFill>
                  <a:srgbClr val="FFFF00"/>
                </a:solidFill>
                <a:effectLst>
                  <a:outerShdw blurRad="38100" dist="38100" dir="2700000" algn="tl">
                    <a:srgbClr val="000000"/>
                  </a:outerShdw>
                </a:effectLst>
              </a:rPr>
              <a:t>”</a:t>
            </a:r>
            <a:endParaRPr lang="en-US" sz="5400" b="1">
              <a:solidFill>
                <a:srgbClr val="FFFF00"/>
              </a:solidFill>
              <a:effectLst>
                <a:outerShdw blurRad="38100" dist="38100" dir="2700000" algn="tl">
                  <a:srgbClr val="000000"/>
                </a:outerShdw>
              </a:effectLst>
            </a:endParaRPr>
          </a:p>
        </p:txBody>
      </p:sp>
      <p:sp>
        <p:nvSpPr>
          <p:cNvPr id="58375" name="Text Box 9"/>
          <p:cNvSpPr txBox="1">
            <a:spLocks noChangeArrowheads="1"/>
          </p:cNvSpPr>
          <p:nvPr/>
        </p:nvSpPr>
        <p:spPr bwMode="auto">
          <a:xfrm>
            <a:off x="1822450" y="8890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lgn="l">
              <a:spcBef>
                <a:spcPct val="50000"/>
              </a:spcBef>
            </a:pPr>
            <a:r>
              <a:rPr lang="en-US" sz="1600" b="1">
                <a:solidFill>
                  <a:schemeClr val="tx1"/>
                </a:solidFill>
                <a:effectLst/>
                <a:latin typeface="Comic Sans MS" charset="0"/>
              </a:rPr>
              <a:t>John 17:5</a:t>
            </a:r>
          </a:p>
        </p:txBody>
      </p:sp>
      <p:sp>
        <p:nvSpPr>
          <p:cNvPr id="752650" name="Oval 10"/>
          <p:cNvSpPr>
            <a:spLocks noChangeArrowheads="1"/>
          </p:cNvSpPr>
          <p:nvPr/>
        </p:nvSpPr>
        <p:spPr bwMode="auto">
          <a:xfrm>
            <a:off x="1890713" y="747713"/>
            <a:ext cx="182562" cy="122237"/>
          </a:xfrm>
          <a:prstGeom prst="ellipse">
            <a:avLst/>
          </a:prstGeom>
          <a:gradFill rotWithShape="0">
            <a:gsLst>
              <a:gs pos="0">
                <a:srgbClr val="FFFF00"/>
              </a:gs>
              <a:gs pos="100000">
                <a:srgbClr val="FFFF00">
                  <a:gamma/>
                  <a:tint val="96471"/>
                  <a:invGamma/>
                </a:srgbClr>
              </a:gs>
            </a:gsLst>
            <a:lin ang="5400000" scaled="1"/>
          </a:gradFill>
          <a:ln w="9525">
            <a:round/>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pPr>
              <a:defRPr/>
            </a:pPr>
            <a:endParaRPr lang="en-US">
              <a:latin typeface="Arial" pitchFamily="-112"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Rectangle 2"/>
          <p:cNvSpPr>
            <a:spLocks noChangeArrowheads="1"/>
          </p:cNvSpPr>
          <p:nvPr/>
        </p:nvSpPr>
        <p:spPr bwMode="auto">
          <a:xfrm>
            <a:off x="1588" y="0"/>
            <a:ext cx="9142412" cy="6858000"/>
          </a:xfrm>
          <a:prstGeom prst="rect">
            <a:avLst/>
          </a:prstGeom>
          <a:solidFill>
            <a:srgbClr val="040404"/>
          </a:solidFill>
          <a:ln w="12700">
            <a:noFill/>
            <a:miter lim="800000"/>
            <a:headEnd/>
            <a:tailEnd/>
          </a:ln>
          <a:effectLst/>
        </p:spPr>
        <p:txBody>
          <a:bodyPr wrap="none" anchor="ctr"/>
          <a:lstStyle/>
          <a:p>
            <a:pPr>
              <a:defRPr/>
            </a:pPr>
            <a:endParaRPr lang="en-US">
              <a:latin typeface="Arial" pitchFamily="-112" charset="0"/>
              <a:ea typeface="+mn-ea"/>
              <a:cs typeface="+mn-cs"/>
            </a:endParaRPr>
          </a:p>
        </p:txBody>
      </p:sp>
      <p:grpSp>
        <p:nvGrpSpPr>
          <p:cNvPr id="60419" name="Group 3"/>
          <p:cNvGrpSpPr>
            <a:grpSpLocks/>
          </p:cNvGrpSpPr>
          <p:nvPr/>
        </p:nvGrpSpPr>
        <p:grpSpPr bwMode="auto">
          <a:xfrm>
            <a:off x="3130550" y="993775"/>
            <a:ext cx="3065463" cy="4521200"/>
            <a:chOff x="1972" y="626"/>
            <a:chExt cx="1931" cy="2848"/>
          </a:xfrm>
        </p:grpSpPr>
        <p:sp>
          <p:nvSpPr>
            <p:cNvPr id="694276" name="Rectangle 4"/>
            <p:cNvSpPr>
              <a:spLocks noChangeArrowheads="1"/>
            </p:cNvSpPr>
            <p:nvPr/>
          </p:nvSpPr>
          <p:spPr bwMode="auto">
            <a:xfrm>
              <a:off x="1972" y="868"/>
              <a:ext cx="1816" cy="2584"/>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694277" name="AutoShape 5"/>
            <p:cNvSpPr>
              <a:spLocks noChangeArrowheads="1"/>
            </p:cNvSpPr>
            <p:nvPr/>
          </p:nvSpPr>
          <p:spPr bwMode="auto">
            <a:xfrm>
              <a:off x="1972" y="628"/>
              <a:ext cx="1048" cy="664"/>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latin typeface="Arial" pitchFamily="-112" charset="0"/>
                <a:ea typeface="+mn-ea"/>
                <a:cs typeface="+mn-cs"/>
              </a:endParaRPr>
            </a:p>
          </p:txBody>
        </p:sp>
        <p:sp>
          <p:nvSpPr>
            <p:cNvPr id="694278" name="Rectangle 6"/>
            <p:cNvSpPr>
              <a:spLocks noChangeArrowheads="1"/>
            </p:cNvSpPr>
            <p:nvPr/>
          </p:nvSpPr>
          <p:spPr bwMode="auto">
            <a:xfrm>
              <a:off x="1972" y="868"/>
              <a:ext cx="1288" cy="664"/>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Arial" pitchFamily="-112" charset="0"/>
                <a:ea typeface="+mn-ea"/>
                <a:cs typeface="+mn-cs"/>
              </a:endParaRPr>
            </a:p>
          </p:txBody>
        </p:sp>
        <p:sp>
          <p:nvSpPr>
            <p:cNvPr id="60432" name="Rectangle 7"/>
            <p:cNvSpPr>
              <a:spLocks noChangeArrowheads="1"/>
            </p:cNvSpPr>
            <p:nvPr/>
          </p:nvSpPr>
          <p:spPr bwMode="auto">
            <a:xfrm>
              <a:off x="2009" y="628"/>
              <a:ext cx="976"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2000" b="1">
                  <a:solidFill>
                    <a:schemeClr val="bg2"/>
                  </a:solidFill>
                  <a:effectLst/>
                  <a:latin typeface="Times" charset="0"/>
                </a:rPr>
                <a:t>CREATION</a:t>
              </a:r>
              <a:endParaRPr lang="en-US" b="1">
                <a:solidFill>
                  <a:schemeClr val="accent2"/>
                </a:solidFill>
                <a:effectLst/>
                <a:latin typeface="Times" charset="0"/>
              </a:endParaRPr>
            </a:p>
          </p:txBody>
        </p:sp>
        <p:sp>
          <p:nvSpPr>
            <p:cNvPr id="694280" name="Rectangle 8"/>
            <p:cNvSpPr>
              <a:spLocks noChangeArrowheads="1"/>
            </p:cNvSpPr>
            <p:nvPr/>
          </p:nvSpPr>
          <p:spPr bwMode="auto">
            <a:xfrm>
              <a:off x="1990" y="1022"/>
              <a:ext cx="1913" cy="288"/>
            </a:xfrm>
            <a:prstGeom prst="rect">
              <a:avLst/>
            </a:prstGeom>
            <a:noFill/>
            <a:ln w="12700">
              <a:noFill/>
              <a:miter lim="800000"/>
              <a:headEnd/>
              <a:tailEnd/>
            </a:ln>
            <a:effectLst/>
          </p:spPr>
          <p:txBody>
            <a:bodyPr wrap="none" anchor="ctr"/>
            <a:lstStyle/>
            <a:p>
              <a:pPr>
                <a:defRPr/>
              </a:pPr>
              <a:endParaRPr lang="en-US">
                <a:latin typeface="Arial" pitchFamily="-112" charset="0"/>
                <a:ea typeface="+mn-ea"/>
                <a:cs typeface="+mn-cs"/>
              </a:endParaRPr>
            </a:p>
          </p:txBody>
        </p:sp>
        <p:sp>
          <p:nvSpPr>
            <p:cNvPr id="694281" name="Line 9"/>
            <p:cNvSpPr>
              <a:spLocks noChangeShapeType="1"/>
            </p:cNvSpPr>
            <p:nvPr/>
          </p:nvSpPr>
          <p:spPr bwMode="auto">
            <a:xfrm>
              <a:off x="2106" y="2447"/>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12" charset="0"/>
                <a:ea typeface="+mn-ea"/>
                <a:cs typeface="+mn-cs"/>
              </a:endParaRPr>
            </a:p>
          </p:txBody>
        </p:sp>
        <p:sp>
          <p:nvSpPr>
            <p:cNvPr id="694282" name="Line 10"/>
            <p:cNvSpPr>
              <a:spLocks noChangeShapeType="1"/>
            </p:cNvSpPr>
            <p:nvPr/>
          </p:nvSpPr>
          <p:spPr bwMode="auto">
            <a:xfrm>
              <a:off x="2127" y="2735"/>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12" charset="0"/>
                <a:ea typeface="+mn-ea"/>
                <a:cs typeface="+mn-cs"/>
              </a:endParaRPr>
            </a:p>
          </p:txBody>
        </p:sp>
        <p:sp>
          <p:nvSpPr>
            <p:cNvPr id="694283" name="Line 11"/>
            <p:cNvSpPr>
              <a:spLocks noChangeShapeType="1"/>
            </p:cNvSpPr>
            <p:nvPr/>
          </p:nvSpPr>
          <p:spPr bwMode="auto">
            <a:xfrm>
              <a:off x="2127" y="3030"/>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12" charset="0"/>
                <a:ea typeface="+mn-ea"/>
                <a:cs typeface="+mn-cs"/>
              </a:endParaRPr>
            </a:p>
          </p:txBody>
        </p:sp>
        <p:sp>
          <p:nvSpPr>
            <p:cNvPr id="694284" name="Line 12"/>
            <p:cNvSpPr>
              <a:spLocks noChangeShapeType="1"/>
            </p:cNvSpPr>
            <p:nvPr/>
          </p:nvSpPr>
          <p:spPr bwMode="auto">
            <a:xfrm>
              <a:off x="2106" y="2160"/>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12" charset="0"/>
                <a:ea typeface="+mn-ea"/>
                <a:cs typeface="+mn-cs"/>
              </a:endParaRPr>
            </a:p>
          </p:txBody>
        </p:sp>
        <p:sp>
          <p:nvSpPr>
            <p:cNvPr id="694285" name="Line 13"/>
            <p:cNvSpPr>
              <a:spLocks noChangeShapeType="1"/>
            </p:cNvSpPr>
            <p:nvPr/>
          </p:nvSpPr>
          <p:spPr bwMode="auto">
            <a:xfrm>
              <a:off x="2106" y="1871"/>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12" charset="0"/>
                <a:ea typeface="+mn-ea"/>
                <a:cs typeface="+mn-cs"/>
              </a:endParaRPr>
            </a:p>
          </p:txBody>
        </p:sp>
        <p:sp>
          <p:nvSpPr>
            <p:cNvPr id="694286" name="Line 14"/>
            <p:cNvSpPr>
              <a:spLocks noChangeShapeType="1"/>
            </p:cNvSpPr>
            <p:nvPr/>
          </p:nvSpPr>
          <p:spPr bwMode="auto">
            <a:xfrm>
              <a:off x="2095" y="1584"/>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12" charset="0"/>
                <a:ea typeface="+mn-ea"/>
                <a:cs typeface="+mn-cs"/>
              </a:endParaRPr>
            </a:p>
          </p:txBody>
        </p:sp>
        <p:sp>
          <p:nvSpPr>
            <p:cNvPr id="694287" name="Line 15"/>
            <p:cNvSpPr>
              <a:spLocks noChangeShapeType="1"/>
            </p:cNvSpPr>
            <p:nvPr/>
          </p:nvSpPr>
          <p:spPr bwMode="auto">
            <a:xfrm>
              <a:off x="2106" y="1275"/>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12" charset="0"/>
                <a:ea typeface="+mn-ea"/>
                <a:cs typeface="+mn-cs"/>
              </a:endParaRPr>
            </a:p>
          </p:txBody>
        </p:sp>
        <p:sp>
          <p:nvSpPr>
            <p:cNvPr id="694288" name="Line 16"/>
            <p:cNvSpPr>
              <a:spLocks noChangeShapeType="1"/>
            </p:cNvSpPr>
            <p:nvPr/>
          </p:nvSpPr>
          <p:spPr bwMode="auto">
            <a:xfrm>
              <a:off x="1976" y="688"/>
              <a:ext cx="0" cy="2786"/>
            </a:xfrm>
            <a:prstGeom prst="line">
              <a:avLst/>
            </a:prstGeom>
            <a:noFill/>
            <a:ln w="28575">
              <a:solidFill>
                <a:schemeClr val="bg1"/>
              </a:solidFill>
              <a:round/>
              <a:headEnd/>
              <a:tailEnd/>
            </a:ln>
            <a:effectLst/>
          </p:spPr>
          <p:txBody>
            <a:bodyPr wrap="none" anchor="ctr"/>
            <a:lstStyle/>
            <a:p>
              <a:pPr>
                <a:defRPr/>
              </a:pPr>
              <a:endParaRPr lang="en-US">
                <a:latin typeface="Arial" pitchFamily="-112" charset="0"/>
                <a:ea typeface="+mn-ea"/>
                <a:cs typeface="+mn-cs"/>
              </a:endParaRPr>
            </a:p>
          </p:txBody>
        </p:sp>
        <p:sp>
          <p:nvSpPr>
            <p:cNvPr id="694289" name="Line 17"/>
            <p:cNvSpPr>
              <a:spLocks noChangeShapeType="1"/>
            </p:cNvSpPr>
            <p:nvPr/>
          </p:nvSpPr>
          <p:spPr bwMode="auto">
            <a:xfrm>
              <a:off x="3800" y="858"/>
              <a:ext cx="0" cy="2584"/>
            </a:xfrm>
            <a:prstGeom prst="line">
              <a:avLst/>
            </a:prstGeom>
            <a:noFill/>
            <a:ln w="28575">
              <a:solidFill>
                <a:schemeClr val="bg1"/>
              </a:solidFill>
              <a:round/>
              <a:headEnd/>
              <a:tailEnd/>
            </a:ln>
            <a:effectLst/>
          </p:spPr>
          <p:txBody>
            <a:bodyPr wrap="none" anchor="ctr"/>
            <a:lstStyle/>
            <a:p>
              <a:pPr>
                <a:defRPr/>
              </a:pPr>
              <a:endParaRPr lang="en-US">
                <a:latin typeface="Arial" pitchFamily="-112" charset="0"/>
                <a:ea typeface="+mn-ea"/>
                <a:cs typeface="+mn-cs"/>
              </a:endParaRPr>
            </a:p>
          </p:txBody>
        </p:sp>
        <p:sp>
          <p:nvSpPr>
            <p:cNvPr id="694290" name="Line 18"/>
            <p:cNvSpPr>
              <a:spLocks noChangeShapeType="1"/>
            </p:cNvSpPr>
            <p:nvPr/>
          </p:nvSpPr>
          <p:spPr bwMode="auto">
            <a:xfrm>
              <a:off x="2051" y="626"/>
              <a:ext cx="901" cy="0"/>
            </a:xfrm>
            <a:prstGeom prst="line">
              <a:avLst/>
            </a:prstGeom>
            <a:noFill/>
            <a:ln w="28575">
              <a:solidFill>
                <a:schemeClr val="bg1"/>
              </a:solidFill>
              <a:round/>
              <a:headEnd/>
              <a:tailEnd/>
            </a:ln>
            <a:effectLst/>
          </p:spPr>
          <p:txBody>
            <a:bodyPr wrap="none" anchor="ctr"/>
            <a:lstStyle/>
            <a:p>
              <a:pPr>
                <a:defRPr/>
              </a:pPr>
              <a:endParaRPr lang="en-US">
                <a:latin typeface="Arial" pitchFamily="-112" charset="0"/>
                <a:ea typeface="+mn-ea"/>
                <a:cs typeface="+mn-cs"/>
              </a:endParaRPr>
            </a:p>
          </p:txBody>
        </p:sp>
        <p:sp>
          <p:nvSpPr>
            <p:cNvPr id="694291" name="Line 19"/>
            <p:cNvSpPr>
              <a:spLocks noChangeShapeType="1"/>
            </p:cNvSpPr>
            <p:nvPr/>
          </p:nvSpPr>
          <p:spPr bwMode="auto">
            <a:xfrm>
              <a:off x="3034" y="869"/>
              <a:ext cx="745" cy="0"/>
            </a:xfrm>
            <a:prstGeom prst="line">
              <a:avLst/>
            </a:prstGeom>
            <a:noFill/>
            <a:ln w="28575">
              <a:solidFill>
                <a:schemeClr val="bg1"/>
              </a:solidFill>
              <a:round/>
              <a:headEnd/>
              <a:tailEnd/>
            </a:ln>
            <a:effectLst/>
          </p:spPr>
          <p:txBody>
            <a:bodyPr wrap="none" anchor="ctr"/>
            <a:lstStyle/>
            <a:p>
              <a:pPr>
                <a:defRPr/>
              </a:pPr>
              <a:endParaRPr lang="en-US">
                <a:latin typeface="Arial" pitchFamily="-112" charset="0"/>
                <a:ea typeface="+mn-ea"/>
                <a:cs typeface="+mn-cs"/>
              </a:endParaRPr>
            </a:p>
          </p:txBody>
        </p:sp>
        <p:sp>
          <p:nvSpPr>
            <p:cNvPr id="694292" name="Line 20"/>
            <p:cNvSpPr>
              <a:spLocks noChangeShapeType="1"/>
            </p:cNvSpPr>
            <p:nvPr/>
          </p:nvSpPr>
          <p:spPr bwMode="auto">
            <a:xfrm>
              <a:off x="3015" y="673"/>
              <a:ext cx="0" cy="193"/>
            </a:xfrm>
            <a:prstGeom prst="line">
              <a:avLst/>
            </a:prstGeom>
            <a:noFill/>
            <a:ln w="28575">
              <a:solidFill>
                <a:schemeClr val="bg1"/>
              </a:solidFill>
              <a:round/>
              <a:headEnd/>
              <a:tailEnd/>
            </a:ln>
            <a:effectLst/>
          </p:spPr>
          <p:txBody>
            <a:bodyPr wrap="none" anchor="ctr"/>
            <a:lstStyle/>
            <a:p>
              <a:pPr>
                <a:defRPr/>
              </a:pPr>
              <a:endParaRPr lang="en-US">
                <a:latin typeface="Arial" pitchFamily="-112" charset="0"/>
                <a:ea typeface="+mn-ea"/>
                <a:cs typeface="+mn-cs"/>
              </a:endParaRPr>
            </a:p>
          </p:txBody>
        </p:sp>
      </p:grpSp>
      <p:pic>
        <p:nvPicPr>
          <p:cNvPr id="60420" name="Picture 21"/>
          <p:cNvPicPr>
            <a:picLocks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436563" y="38100"/>
            <a:ext cx="758190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0421" name="Text Box 23"/>
          <p:cNvSpPr txBox="1">
            <a:spLocks noChangeArrowheads="1"/>
          </p:cNvSpPr>
          <p:nvPr/>
        </p:nvSpPr>
        <p:spPr bwMode="auto">
          <a:xfrm>
            <a:off x="1822450" y="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lgn="l">
              <a:spcBef>
                <a:spcPct val="50000"/>
              </a:spcBef>
            </a:pPr>
            <a:r>
              <a:rPr lang="en-US" sz="1600" b="1">
                <a:solidFill>
                  <a:schemeClr val="tx1"/>
                </a:solidFill>
                <a:effectLst/>
                <a:latin typeface="Comic Sans MS" charset="0"/>
              </a:rPr>
              <a:t>Job 38:4-18</a:t>
            </a:r>
          </a:p>
        </p:txBody>
      </p:sp>
      <p:sp>
        <p:nvSpPr>
          <p:cNvPr id="60422"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694310" name="Text Box 38"/>
          <p:cNvSpPr txBox="1">
            <a:spLocks noChangeArrowheads="1"/>
          </p:cNvSpPr>
          <p:nvPr/>
        </p:nvSpPr>
        <p:spPr bwMode="auto">
          <a:xfrm>
            <a:off x="523875" y="811213"/>
            <a:ext cx="8207375" cy="4968875"/>
          </a:xfrm>
          <a:prstGeom prst="rect">
            <a:avLst/>
          </a:prstGeom>
          <a:noFill/>
          <a:ln w="9525">
            <a:noFill/>
            <a:miter lim="800000"/>
            <a:headEnd/>
            <a:tailEnd/>
          </a:ln>
          <a:effectLst>
            <a:outerShdw blurRad="63500" dist="89803" dir="2700000" algn="ctr" rotWithShape="0">
              <a:schemeClr val="accent1">
                <a:alpha val="74998"/>
              </a:schemeClr>
            </a:outerShdw>
          </a:effectLst>
        </p:spPr>
        <p:txBody>
          <a:bodyPr>
            <a:spAutoFit/>
            <a:flatTx/>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r>
              <a:rPr lang="ja-JP" altLang="en-US" sz="8000" b="1">
                <a:solidFill>
                  <a:srgbClr val="16F00F"/>
                </a:solidFill>
                <a:effectLst>
                  <a:outerShdw blurRad="38100" dist="38100" dir="2700000" algn="tl">
                    <a:srgbClr val="000000"/>
                  </a:outerShdw>
                </a:effectLst>
              </a:rPr>
              <a:t>“</a:t>
            </a:r>
            <a:r>
              <a:rPr lang="en-US" sz="8000" b="1">
                <a:solidFill>
                  <a:srgbClr val="50F535"/>
                </a:solidFill>
                <a:effectLst>
                  <a:outerShdw blurRad="38100" dist="38100" dir="2700000" algn="tl">
                    <a:srgbClr val="000000"/>
                  </a:outerShdw>
                </a:effectLst>
              </a:rPr>
              <a:t>Leitung ka bawl laitakin </a:t>
            </a:r>
            <a:br>
              <a:rPr lang="en-US" sz="8000" b="1">
                <a:solidFill>
                  <a:srgbClr val="50F535"/>
                </a:solidFill>
                <a:effectLst>
                  <a:outerShdw blurRad="38100" dist="38100" dir="2700000" algn="tl">
                    <a:srgbClr val="000000"/>
                  </a:outerShdw>
                </a:effectLst>
              </a:rPr>
            </a:br>
            <a:r>
              <a:rPr lang="en-US" sz="8000" b="1">
                <a:solidFill>
                  <a:srgbClr val="50F535"/>
                </a:solidFill>
                <a:effectLst>
                  <a:outerShdw blurRad="38100" dist="38100" dir="2700000" algn="tl">
                    <a:srgbClr val="000000"/>
                  </a:outerShdw>
                </a:effectLst>
              </a:rPr>
              <a:t>nang om na hi hiam</a:t>
            </a:r>
            <a:r>
              <a:rPr lang="en-US" sz="2800">
                <a:effectLst>
                  <a:outerShdw blurRad="38100" dist="38100" dir="2700000" algn="tl">
                    <a:srgbClr val="000000"/>
                  </a:outerShdw>
                </a:effectLst>
              </a:rPr>
              <a:t> </a:t>
            </a:r>
            <a:r>
              <a:rPr lang="en-US" sz="8000" b="1">
                <a:solidFill>
                  <a:srgbClr val="16F00F"/>
                </a:solidFill>
                <a:effectLst>
                  <a:outerShdw blurRad="38100" dist="38100" dir="2700000" algn="tl">
                    <a:srgbClr val="000000"/>
                  </a:outerShdw>
                </a:effectLst>
              </a:rPr>
              <a:t>?</a:t>
            </a:r>
            <a:r>
              <a:rPr lang="ja-JP" altLang="en-US" sz="8000" b="1">
                <a:solidFill>
                  <a:srgbClr val="16F00F"/>
                </a:solidFill>
                <a:effectLst>
                  <a:outerShdw blurRad="38100" dist="38100" dir="2700000" algn="tl">
                    <a:srgbClr val="000000"/>
                  </a:outerShdw>
                </a:effectLst>
              </a:rPr>
              <a:t>”</a:t>
            </a:r>
            <a:endParaRPr lang="en-US" sz="8000" b="1">
              <a:solidFill>
                <a:srgbClr val="16F00F"/>
              </a:solidFill>
              <a:effectLst>
                <a:outerShdw blurRad="38100" dist="38100" dir="2700000" algn="tl">
                  <a:srgbClr val="000000"/>
                </a:outerShdw>
              </a:effectLst>
            </a:endParaRPr>
          </a:p>
        </p:txBody>
      </p:sp>
      <p:sp>
        <p:nvSpPr>
          <p:cNvPr id="694294" name="Text Box 22"/>
          <p:cNvSpPr txBox="1">
            <a:spLocks noChangeArrowheads="1"/>
          </p:cNvSpPr>
          <p:nvPr/>
        </p:nvSpPr>
        <p:spPr bwMode="auto">
          <a:xfrm>
            <a:off x="7578725" y="6181725"/>
            <a:ext cx="13652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60425" name="Text Box 34"/>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r>
              <a:rPr lang="en-US" sz="900" b="1">
                <a:solidFill>
                  <a:srgbClr val="FFFFFF"/>
                </a:solidFill>
                <a:effectLst/>
              </a:rPr>
              <a:t>©2006 TBBMI</a:t>
            </a:r>
          </a:p>
        </p:txBody>
      </p:sp>
      <p:sp>
        <p:nvSpPr>
          <p:cNvPr id="694307" name="Rectangle 35"/>
          <p:cNvSpPr>
            <a:spLocks noChangeArrowheads="1"/>
          </p:cNvSpPr>
          <p:nvPr/>
        </p:nvSpPr>
        <p:spPr bwMode="auto">
          <a:xfrm>
            <a:off x="7546975" y="6526213"/>
            <a:ext cx="730250"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latin typeface="Comic Sans MS" charset="0"/>
              </a:rPr>
              <a:t>8.0.03a.</a:t>
            </a:r>
          </a:p>
        </p:txBody>
      </p:sp>
      <p:sp>
        <p:nvSpPr>
          <p:cNvPr id="694308" name="Rectangle 36"/>
          <p:cNvSpPr>
            <a:spLocks noChangeArrowheads="1"/>
          </p:cNvSpPr>
          <p:nvPr/>
        </p:nvSpPr>
        <p:spPr bwMode="auto">
          <a:xfrm>
            <a:off x="8077200"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latin typeface="Comic Sans MS" charset="0"/>
              </a:rPr>
              <a:t>23</a:t>
            </a:r>
          </a:p>
        </p:txBody>
      </p:sp>
      <p:sp>
        <p:nvSpPr>
          <p:cNvPr id="694326" name="Text Box 54"/>
          <p:cNvSpPr txBox="1">
            <a:spLocks noChangeArrowheads="1"/>
          </p:cNvSpPr>
          <p:nvPr/>
        </p:nvSpPr>
        <p:spPr bwMode="auto">
          <a:xfrm>
            <a:off x="8636000" y="6450013"/>
            <a:ext cx="333375" cy="366712"/>
          </a:xfrm>
          <a:prstGeom prst="rect">
            <a:avLst/>
          </a:prstGeom>
          <a:noFill/>
          <a:ln w="9525">
            <a:noFill/>
            <a:miter lim="800000"/>
            <a:headEnd/>
            <a:tailEnd/>
          </a:ln>
          <a:effectLst/>
        </p:spPr>
        <p:txBody>
          <a:bodyPr>
            <a:spAutoFit/>
            <a:flatTx/>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r>
              <a:rPr lang="en-US" sz="1800" b="1">
                <a:solidFill>
                  <a:schemeClr val="tx1"/>
                </a:solidFill>
                <a:effectLst>
                  <a:outerShdw blurRad="38100" dist="38100" dir="2700000" algn="tl">
                    <a:srgbClr val="000000"/>
                  </a:outerShdw>
                </a:effectLst>
                <a:latin typeface="Comic Sans MS" charset="0"/>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4310"/>
                                        </p:tgtEl>
                                        <p:attrNameLst>
                                          <p:attrName>style.visibility</p:attrName>
                                        </p:attrNameLst>
                                      </p:cBhvr>
                                      <p:to>
                                        <p:strVal val="visible"/>
                                      </p:to>
                                    </p:set>
                                    <p:animEffect transition="in" filter="fade">
                                      <p:cBhvr>
                                        <p:cTn id="7" dur="1000"/>
                                        <p:tgtEl>
                                          <p:spTgt spid="694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4310"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Group 2"/>
          <p:cNvGrpSpPr>
            <a:grpSpLocks/>
          </p:cNvGrpSpPr>
          <p:nvPr/>
        </p:nvGrpSpPr>
        <p:grpSpPr bwMode="auto">
          <a:xfrm>
            <a:off x="379413" y="357188"/>
            <a:ext cx="8366125" cy="6110287"/>
            <a:chOff x="1" y="0"/>
            <a:chExt cx="5759" cy="4320"/>
          </a:xfrm>
        </p:grpSpPr>
        <p:sp>
          <p:nvSpPr>
            <p:cNvPr id="746499" name="Rectangle 3"/>
            <p:cNvSpPr>
              <a:spLocks noChangeArrowheads="1"/>
            </p:cNvSpPr>
            <p:nvPr/>
          </p:nvSpPr>
          <p:spPr bwMode="auto">
            <a:xfrm>
              <a:off x="1" y="0"/>
              <a:ext cx="5759" cy="4320"/>
            </a:xfrm>
            <a:prstGeom prst="rect">
              <a:avLst/>
            </a:prstGeom>
            <a:solidFill>
              <a:srgbClr val="040404"/>
            </a:solidFill>
            <a:ln w="12700">
              <a:noFill/>
              <a:miter lim="800000"/>
              <a:headEnd/>
              <a:tailEnd/>
            </a:ln>
            <a:effectLst/>
          </p:spPr>
          <p:txBody>
            <a:bodyPr wrap="none" anchor="ctr"/>
            <a:lstStyle/>
            <a:p>
              <a:pPr>
                <a:defRPr/>
              </a:pPr>
              <a:endParaRPr lang="en-US">
                <a:latin typeface="Arial" pitchFamily="-112" charset="0"/>
                <a:ea typeface="+mn-ea"/>
                <a:cs typeface="+mn-cs"/>
              </a:endParaRPr>
            </a:p>
          </p:txBody>
        </p:sp>
        <p:grpSp>
          <p:nvGrpSpPr>
            <p:cNvPr id="62513" name="Group 4"/>
            <p:cNvGrpSpPr>
              <a:grpSpLocks/>
            </p:cNvGrpSpPr>
            <p:nvPr/>
          </p:nvGrpSpPr>
          <p:grpSpPr bwMode="auto">
            <a:xfrm>
              <a:off x="1972" y="626"/>
              <a:ext cx="1931" cy="2848"/>
              <a:chOff x="1972" y="626"/>
              <a:chExt cx="1931" cy="2848"/>
            </a:xfrm>
          </p:grpSpPr>
          <p:sp>
            <p:nvSpPr>
              <p:cNvPr id="746501" name="Rectangle 5"/>
              <p:cNvSpPr>
                <a:spLocks noChangeArrowheads="1"/>
              </p:cNvSpPr>
              <p:nvPr/>
            </p:nvSpPr>
            <p:spPr bwMode="auto">
              <a:xfrm>
                <a:off x="1972" y="869"/>
                <a:ext cx="1816" cy="2583"/>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746502" name="AutoShape 6"/>
              <p:cNvSpPr>
                <a:spLocks noChangeArrowheads="1"/>
              </p:cNvSpPr>
              <p:nvPr/>
            </p:nvSpPr>
            <p:spPr bwMode="auto">
              <a:xfrm>
                <a:off x="1972" y="629"/>
                <a:ext cx="1048" cy="663"/>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latin typeface="Arial" pitchFamily="-112" charset="0"/>
                  <a:ea typeface="+mn-ea"/>
                  <a:cs typeface="+mn-cs"/>
                </a:endParaRPr>
              </a:p>
            </p:txBody>
          </p:sp>
          <p:sp>
            <p:nvSpPr>
              <p:cNvPr id="746503" name="Rectangle 7"/>
              <p:cNvSpPr>
                <a:spLocks noChangeArrowheads="1"/>
              </p:cNvSpPr>
              <p:nvPr/>
            </p:nvSpPr>
            <p:spPr bwMode="auto">
              <a:xfrm>
                <a:off x="1972" y="869"/>
                <a:ext cx="1288" cy="663"/>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Arial" pitchFamily="-112" charset="0"/>
                  <a:ea typeface="+mn-ea"/>
                  <a:cs typeface="+mn-cs"/>
                </a:endParaRPr>
              </a:p>
            </p:txBody>
          </p:sp>
          <p:sp>
            <p:nvSpPr>
              <p:cNvPr id="62518" name="Rectangle 8"/>
              <p:cNvSpPr>
                <a:spLocks noChangeArrowheads="1"/>
              </p:cNvSpPr>
              <p:nvPr/>
            </p:nvSpPr>
            <p:spPr bwMode="auto">
              <a:xfrm>
                <a:off x="2006" y="626"/>
                <a:ext cx="1067"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2000" b="1">
                    <a:solidFill>
                      <a:schemeClr val="bg2"/>
                    </a:solidFill>
                    <a:effectLst/>
                    <a:latin typeface="Times" charset="0"/>
                  </a:rPr>
                  <a:t>CREATION</a:t>
                </a:r>
                <a:endParaRPr lang="en-US" b="1">
                  <a:solidFill>
                    <a:schemeClr val="accent2"/>
                  </a:solidFill>
                  <a:effectLst/>
                  <a:latin typeface="Times" charset="0"/>
                </a:endParaRPr>
              </a:p>
            </p:txBody>
          </p:sp>
          <p:sp>
            <p:nvSpPr>
              <p:cNvPr id="746505" name="Rectangle 9"/>
              <p:cNvSpPr>
                <a:spLocks noChangeArrowheads="1"/>
              </p:cNvSpPr>
              <p:nvPr/>
            </p:nvSpPr>
            <p:spPr bwMode="auto">
              <a:xfrm>
                <a:off x="1990" y="1022"/>
                <a:ext cx="1913" cy="287"/>
              </a:xfrm>
              <a:prstGeom prst="rect">
                <a:avLst/>
              </a:prstGeom>
              <a:noFill/>
              <a:ln w="12700">
                <a:noFill/>
                <a:miter lim="800000"/>
                <a:headEnd/>
                <a:tailEnd/>
              </a:ln>
              <a:effectLst/>
            </p:spPr>
            <p:txBody>
              <a:bodyPr wrap="none" anchor="ctr"/>
              <a:lstStyle/>
              <a:p>
                <a:pPr>
                  <a:defRPr/>
                </a:pPr>
                <a:endParaRPr lang="en-US">
                  <a:latin typeface="Arial" pitchFamily="-112" charset="0"/>
                  <a:ea typeface="+mn-ea"/>
                  <a:cs typeface="+mn-cs"/>
                </a:endParaRPr>
              </a:p>
            </p:txBody>
          </p:sp>
          <p:sp>
            <p:nvSpPr>
              <p:cNvPr id="746506" name="Line 10"/>
              <p:cNvSpPr>
                <a:spLocks noChangeShapeType="1"/>
              </p:cNvSpPr>
              <p:nvPr/>
            </p:nvSpPr>
            <p:spPr bwMode="auto">
              <a:xfrm>
                <a:off x="2107" y="2447"/>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12" charset="0"/>
                  <a:ea typeface="+mn-ea"/>
                  <a:cs typeface="+mn-cs"/>
                </a:endParaRPr>
              </a:p>
            </p:txBody>
          </p:sp>
          <p:sp>
            <p:nvSpPr>
              <p:cNvPr id="746507" name="Line 11"/>
              <p:cNvSpPr>
                <a:spLocks noChangeShapeType="1"/>
              </p:cNvSpPr>
              <p:nvPr/>
            </p:nvSpPr>
            <p:spPr bwMode="auto">
              <a:xfrm>
                <a:off x="2128" y="2735"/>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12" charset="0"/>
                  <a:ea typeface="+mn-ea"/>
                  <a:cs typeface="+mn-cs"/>
                </a:endParaRPr>
              </a:p>
            </p:txBody>
          </p:sp>
          <p:sp>
            <p:nvSpPr>
              <p:cNvPr id="746508" name="Line 12"/>
              <p:cNvSpPr>
                <a:spLocks noChangeShapeType="1"/>
              </p:cNvSpPr>
              <p:nvPr/>
            </p:nvSpPr>
            <p:spPr bwMode="auto">
              <a:xfrm>
                <a:off x="2128" y="3029"/>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12" charset="0"/>
                  <a:ea typeface="+mn-ea"/>
                  <a:cs typeface="+mn-cs"/>
                </a:endParaRPr>
              </a:p>
            </p:txBody>
          </p:sp>
          <p:sp>
            <p:nvSpPr>
              <p:cNvPr id="746509" name="Line 13"/>
              <p:cNvSpPr>
                <a:spLocks noChangeShapeType="1"/>
              </p:cNvSpPr>
              <p:nvPr/>
            </p:nvSpPr>
            <p:spPr bwMode="auto">
              <a:xfrm>
                <a:off x="2107" y="2159"/>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12" charset="0"/>
                  <a:ea typeface="+mn-ea"/>
                  <a:cs typeface="+mn-cs"/>
                </a:endParaRPr>
              </a:p>
            </p:txBody>
          </p:sp>
          <p:sp>
            <p:nvSpPr>
              <p:cNvPr id="746510" name="Line 14"/>
              <p:cNvSpPr>
                <a:spLocks noChangeShapeType="1"/>
              </p:cNvSpPr>
              <p:nvPr/>
            </p:nvSpPr>
            <p:spPr bwMode="auto">
              <a:xfrm>
                <a:off x="2107" y="1871"/>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12" charset="0"/>
                  <a:ea typeface="+mn-ea"/>
                  <a:cs typeface="+mn-cs"/>
                </a:endParaRPr>
              </a:p>
            </p:txBody>
          </p:sp>
          <p:sp>
            <p:nvSpPr>
              <p:cNvPr id="746511" name="Line 15"/>
              <p:cNvSpPr>
                <a:spLocks noChangeShapeType="1"/>
              </p:cNvSpPr>
              <p:nvPr/>
            </p:nvSpPr>
            <p:spPr bwMode="auto">
              <a:xfrm>
                <a:off x="2096" y="1584"/>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12" charset="0"/>
                  <a:ea typeface="+mn-ea"/>
                  <a:cs typeface="+mn-cs"/>
                </a:endParaRPr>
              </a:p>
            </p:txBody>
          </p:sp>
          <p:sp>
            <p:nvSpPr>
              <p:cNvPr id="746512" name="Line 16"/>
              <p:cNvSpPr>
                <a:spLocks noChangeShapeType="1"/>
              </p:cNvSpPr>
              <p:nvPr/>
            </p:nvSpPr>
            <p:spPr bwMode="auto">
              <a:xfrm>
                <a:off x="2107" y="1275"/>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12" charset="0"/>
                  <a:ea typeface="+mn-ea"/>
                  <a:cs typeface="+mn-cs"/>
                </a:endParaRPr>
              </a:p>
            </p:txBody>
          </p:sp>
          <p:sp>
            <p:nvSpPr>
              <p:cNvPr id="746513" name="Line 17"/>
              <p:cNvSpPr>
                <a:spLocks noChangeShapeType="1"/>
              </p:cNvSpPr>
              <p:nvPr/>
            </p:nvSpPr>
            <p:spPr bwMode="auto">
              <a:xfrm>
                <a:off x="1977" y="688"/>
                <a:ext cx="0" cy="2786"/>
              </a:xfrm>
              <a:prstGeom prst="line">
                <a:avLst/>
              </a:prstGeom>
              <a:noFill/>
              <a:ln w="28575">
                <a:solidFill>
                  <a:schemeClr val="bg1"/>
                </a:solidFill>
                <a:round/>
                <a:headEnd/>
                <a:tailEnd/>
              </a:ln>
              <a:effectLst/>
            </p:spPr>
            <p:txBody>
              <a:bodyPr wrap="none" anchor="ctr"/>
              <a:lstStyle/>
              <a:p>
                <a:pPr>
                  <a:defRPr/>
                </a:pPr>
                <a:endParaRPr lang="en-US">
                  <a:latin typeface="Arial" pitchFamily="-112" charset="0"/>
                  <a:ea typeface="+mn-ea"/>
                  <a:cs typeface="+mn-cs"/>
                </a:endParaRPr>
              </a:p>
            </p:txBody>
          </p:sp>
          <p:sp>
            <p:nvSpPr>
              <p:cNvPr id="746514" name="Line 18"/>
              <p:cNvSpPr>
                <a:spLocks noChangeShapeType="1"/>
              </p:cNvSpPr>
              <p:nvPr/>
            </p:nvSpPr>
            <p:spPr bwMode="auto">
              <a:xfrm>
                <a:off x="3801" y="859"/>
                <a:ext cx="0" cy="2583"/>
              </a:xfrm>
              <a:prstGeom prst="line">
                <a:avLst/>
              </a:prstGeom>
              <a:noFill/>
              <a:ln w="28575">
                <a:solidFill>
                  <a:schemeClr val="bg1"/>
                </a:solidFill>
                <a:round/>
                <a:headEnd/>
                <a:tailEnd/>
              </a:ln>
              <a:effectLst/>
            </p:spPr>
            <p:txBody>
              <a:bodyPr wrap="none" anchor="ctr"/>
              <a:lstStyle/>
              <a:p>
                <a:pPr>
                  <a:defRPr/>
                </a:pPr>
                <a:endParaRPr lang="en-US">
                  <a:latin typeface="Arial" pitchFamily="-112" charset="0"/>
                  <a:ea typeface="+mn-ea"/>
                  <a:cs typeface="+mn-cs"/>
                </a:endParaRPr>
              </a:p>
            </p:txBody>
          </p:sp>
          <p:sp>
            <p:nvSpPr>
              <p:cNvPr id="746515" name="Line 19"/>
              <p:cNvSpPr>
                <a:spLocks noChangeShapeType="1"/>
              </p:cNvSpPr>
              <p:nvPr/>
            </p:nvSpPr>
            <p:spPr bwMode="auto">
              <a:xfrm>
                <a:off x="2051" y="626"/>
                <a:ext cx="902" cy="0"/>
              </a:xfrm>
              <a:prstGeom prst="line">
                <a:avLst/>
              </a:prstGeom>
              <a:noFill/>
              <a:ln w="28575">
                <a:solidFill>
                  <a:schemeClr val="bg1"/>
                </a:solidFill>
                <a:round/>
                <a:headEnd/>
                <a:tailEnd/>
              </a:ln>
              <a:effectLst/>
            </p:spPr>
            <p:txBody>
              <a:bodyPr wrap="none" anchor="ctr"/>
              <a:lstStyle/>
              <a:p>
                <a:pPr>
                  <a:defRPr/>
                </a:pPr>
                <a:endParaRPr lang="en-US">
                  <a:latin typeface="Arial" pitchFamily="-112" charset="0"/>
                  <a:ea typeface="+mn-ea"/>
                  <a:cs typeface="+mn-cs"/>
                </a:endParaRPr>
              </a:p>
            </p:txBody>
          </p:sp>
          <p:sp>
            <p:nvSpPr>
              <p:cNvPr id="746516" name="Line 20"/>
              <p:cNvSpPr>
                <a:spLocks noChangeShapeType="1"/>
              </p:cNvSpPr>
              <p:nvPr/>
            </p:nvSpPr>
            <p:spPr bwMode="auto">
              <a:xfrm>
                <a:off x="3035" y="869"/>
                <a:ext cx="745" cy="0"/>
              </a:xfrm>
              <a:prstGeom prst="line">
                <a:avLst/>
              </a:prstGeom>
              <a:noFill/>
              <a:ln w="28575">
                <a:solidFill>
                  <a:schemeClr val="bg1"/>
                </a:solidFill>
                <a:round/>
                <a:headEnd/>
                <a:tailEnd/>
              </a:ln>
              <a:effectLst/>
            </p:spPr>
            <p:txBody>
              <a:bodyPr wrap="none" anchor="ctr"/>
              <a:lstStyle/>
              <a:p>
                <a:pPr>
                  <a:defRPr/>
                </a:pPr>
                <a:endParaRPr lang="en-US">
                  <a:latin typeface="Arial" pitchFamily="-112" charset="0"/>
                  <a:ea typeface="+mn-ea"/>
                  <a:cs typeface="+mn-cs"/>
                </a:endParaRPr>
              </a:p>
            </p:txBody>
          </p:sp>
          <p:sp>
            <p:nvSpPr>
              <p:cNvPr id="746517" name="Line 21"/>
              <p:cNvSpPr>
                <a:spLocks noChangeShapeType="1"/>
              </p:cNvSpPr>
              <p:nvPr/>
            </p:nvSpPr>
            <p:spPr bwMode="auto">
              <a:xfrm>
                <a:off x="3015" y="673"/>
                <a:ext cx="0" cy="193"/>
              </a:xfrm>
              <a:prstGeom prst="line">
                <a:avLst/>
              </a:prstGeom>
              <a:noFill/>
              <a:ln w="28575">
                <a:solidFill>
                  <a:schemeClr val="bg1"/>
                </a:solidFill>
                <a:round/>
                <a:headEnd/>
                <a:tailEnd/>
              </a:ln>
              <a:effectLst/>
            </p:spPr>
            <p:txBody>
              <a:bodyPr wrap="none" anchor="ctr"/>
              <a:lstStyle/>
              <a:p>
                <a:pPr>
                  <a:defRPr/>
                </a:pPr>
                <a:endParaRPr lang="en-US">
                  <a:latin typeface="Arial" pitchFamily="-112" charset="0"/>
                  <a:ea typeface="+mn-ea"/>
                  <a:cs typeface="+mn-cs"/>
                </a:endParaRPr>
              </a:p>
            </p:txBody>
          </p:sp>
        </p:grpSp>
        <p:pic>
          <p:nvPicPr>
            <p:cNvPr id="62514" name="Picture 22"/>
            <p:cNvPicPr>
              <a:picLocks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275" y="24"/>
              <a:ext cx="4776" cy="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746519" name="Rectangle 23"/>
          <p:cNvSpPr>
            <a:spLocks noChangeArrowheads="1"/>
          </p:cNvSpPr>
          <p:nvPr/>
        </p:nvSpPr>
        <p:spPr bwMode="auto">
          <a:xfrm>
            <a:off x="414338" y="360363"/>
            <a:ext cx="8262937" cy="6081712"/>
          </a:xfrm>
          <a:prstGeom prst="rect">
            <a:avLst/>
          </a:prstGeom>
          <a:solidFill>
            <a:schemeClr val="bg2">
              <a:alpha val="50000"/>
            </a:schemeClr>
          </a:solidFill>
          <a:ln w="12700">
            <a:noFill/>
            <a:miter lim="800000"/>
            <a:headEnd/>
            <a:tailEnd/>
          </a:ln>
          <a:effectLst/>
        </p:spPr>
        <p:txBody>
          <a:bodyPr wrap="none" anchor="ctr"/>
          <a:lstStyle/>
          <a:p>
            <a:pPr>
              <a:defRPr/>
            </a:pPr>
            <a:endParaRPr lang="en-US">
              <a:latin typeface="Arial" pitchFamily="-112" charset="0"/>
              <a:ea typeface="+mn-ea"/>
              <a:cs typeface="+mn-cs"/>
            </a:endParaRPr>
          </a:p>
        </p:txBody>
      </p:sp>
      <p:sp>
        <p:nvSpPr>
          <p:cNvPr id="746520" name="AutoShape 24"/>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746521" name="Rectangle 25"/>
          <p:cNvSpPr>
            <a:spLocks noChangeArrowheads="1"/>
          </p:cNvSpPr>
          <p:nvPr/>
        </p:nvSpPr>
        <p:spPr bwMode="auto">
          <a:xfrm>
            <a:off x="2667000" y="1384300"/>
            <a:ext cx="3435350" cy="37084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62470" name="Rectangle 26"/>
          <p:cNvSpPr>
            <a:spLocks noChangeArrowheads="1"/>
          </p:cNvSpPr>
          <p:nvPr/>
        </p:nvSpPr>
        <p:spPr bwMode="auto">
          <a:xfrm>
            <a:off x="3109913" y="976313"/>
            <a:ext cx="18954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l"/>
            <a:r>
              <a:rPr lang="en-US" b="1">
                <a:solidFill>
                  <a:schemeClr val="accent2"/>
                </a:solidFill>
                <a:effectLst/>
              </a:rPr>
              <a:t>PIANCIL</a:t>
            </a:r>
          </a:p>
        </p:txBody>
      </p:sp>
      <p:sp>
        <p:nvSpPr>
          <p:cNvPr id="746523" name="Rectangle 27"/>
          <p:cNvSpPr>
            <a:spLocks noChangeArrowheads="1"/>
          </p:cNvSpPr>
          <p:nvPr/>
        </p:nvSpPr>
        <p:spPr bwMode="auto">
          <a:xfrm>
            <a:off x="3108325" y="1614488"/>
            <a:ext cx="3424238" cy="519112"/>
          </a:xfrm>
          <a:prstGeom prst="rect">
            <a:avLst/>
          </a:prstGeom>
          <a:noFill/>
          <a:ln w="12700">
            <a:noFill/>
            <a:miter lim="800000"/>
            <a:headEnd/>
            <a:tailEnd/>
          </a:ln>
          <a:effectLst/>
        </p:spPr>
        <p:txBody>
          <a:bodyPr wrap="none" anchor="ctr"/>
          <a:lstStyle/>
          <a:p>
            <a:pPr>
              <a:defRPr/>
            </a:pPr>
            <a:endParaRPr lang="en-US">
              <a:latin typeface="Arial" pitchFamily="-112" charset="0"/>
              <a:ea typeface="+mn-ea"/>
              <a:cs typeface="+mn-cs"/>
            </a:endParaRPr>
          </a:p>
        </p:txBody>
      </p:sp>
      <p:sp>
        <p:nvSpPr>
          <p:cNvPr id="746524" name="Rectangle 28"/>
          <p:cNvSpPr>
            <a:spLocks noChangeArrowheads="1"/>
          </p:cNvSpPr>
          <p:nvPr/>
        </p:nvSpPr>
        <p:spPr bwMode="auto">
          <a:xfrm>
            <a:off x="3159125" y="1622425"/>
            <a:ext cx="3036888" cy="457200"/>
          </a:xfrm>
          <a:prstGeom prst="rect">
            <a:avLst/>
          </a:prstGeom>
          <a:noFill/>
          <a:ln w="12700">
            <a:noFill/>
            <a:miter lim="800000"/>
            <a:headEnd/>
            <a:tailEnd/>
          </a:ln>
          <a:effectLst/>
        </p:spPr>
        <p:txBody>
          <a:bodyPr wrap="none" anchor="ctr"/>
          <a:lstStyle/>
          <a:p>
            <a:pPr>
              <a:defRPr/>
            </a:pPr>
            <a:endParaRPr lang="en-US">
              <a:latin typeface="Arial" pitchFamily="-112" charset="0"/>
              <a:ea typeface="+mn-ea"/>
              <a:cs typeface="+mn-cs"/>
            </a:endParaRPr>
          </a:p>
        </p:txBody>
      </p:sp>
      <p:sp>
        <p:nvSpPr>
          <p:cNvPr id="746525" name="Line 29"/>
          <p:cNvSpPr>
            <a:spLocks noChangeShapeType="1"/>
          </p:cNvSpPr>
          <p:nvPr/>
        </p:nvSpPr>
        <p:spPr bwMode="auto">
          <a:xfrm>
            <a:off x="3343275" y="3884613"/>
            <a:ext cx="2463800" cy="0"/>
          </a:xfrm>
          <a:prstGeom prst="line">
            <a:avLst/>
          </a:prstGeom>
          <a:noFill/>
          <a:ln w="50800">
            <a:solidFill>
              <a:schemeClr val="bg2"/>
            </a:solidFill>
            <a:round/>
            <a:headEnd/>
            <a:tailEnd/>
          </a:ln>
          <a:effectLst/>
        </p:spPr>
        <p:txBody>
          <a:bodyPr wrap="none" anchor="ctr"/>
          <a:lstStyle/>
          <a:p>
            <a:pPr>
              <a:defRPr/>
            </a:pPr>
            <a:endParaRPr lang="en-US">
              <a:latin typeface="Arial" pitchFamily="-112" charset="0"/>
              <a:ea typeface="+mn-ea"/>
              <a:cs typeface="+mn-cs"/>
            </a:endParaRPr>
          </a:p>
        </p:txBody>
      </p:sp>
      <p:sp>
        <p:nvSpPr>
          <p:cNvPr id="746526" name="Line 30"/>
          <p:cNvSpPr>
            <a:spLocks noChangeShapeType="1"/>
          </p:cNvSpPr>
          <p:nvPr/>
        </p:nvSpPr>
        <p:spPr bwMode="auto">
          <a:xfrm>
            <a:off x="3376613" y="4341813"/>
            <a:ext cx="2463800" cy="0"/>
          </a:xfrm>
          <a:prstGeom prst="line">
            <a:avLst/>
          </a:prstGeom>
          <a:noFill/>
          <a:ln w="50800">
            <a:solidFill>
              <a:schemeClr val="bg2"/>
            </a:solidFill>
            <a:round/>
            <a:headEnd/>
            <a:tailEnd/>
          </a:ln>
          <a:effectLst/>
        </p:spPr>
        <p:txBody>
          <a:bodyPr wrap="none" anchor="ctr"/>
          <a:lstStyle/>
          <a:p>
            <a:pPr>
              <a:defRPr/>
            </a:pPr>
            <a:endParaRPr lang="en-US">
              <a:latin typeface="Arial" pitchFamily="-112" charset="0"/>
              <a:ea typeface="+mn-ea"/>
              <a:cs typeface="+mn-cs"/>
            </a:endParaRPr>
          </a:p>
        </p:txBody>
      </p:sp>
      <p:sp>
        <p:nvSpPr>
          <p:cNvPr id="746527" name="Line 31"/>
          <p:cNvSpPr>
            <a:spLocks noChangeShapeType="1"/>
          </p:cNvSpPr>
          <p:nvPr/>
        </p:nvSpPr>
        <p:spPr bwMode="auto">
          <a:xfrm>
            <a:off x="3376613" y="4810125"/>
            <a:ext cx="2463800" cy="0"/>
          </a:xfrm>
          <a:prstGeom prst="line">
            <a:avLst/>
          </a:prstGeom>
          <a:noFill/>
          <a:ln w="50800">
            <a:solidFill>
              <a:schemeClr val="bg2"/>
            </a:solidFill>
            <a:round/>
            <a:headEnd/>
            <a:tailEnd/>
          </a:ln>
          <a:effectLst/>
        </p:spPr>
        <p:txBody>
          <a:bodyPr wrap="none" anchor="ctr"/>
          <a:lstStyle/>
          <a:p>
            <a:pPr>
              <a:defRPr/>
            </a:pPr>
            <a:endParaRPr lang="en-US">
              <a:latin typeface="Arial" pitchFamily="-112" charset="0"/>
              <a:ea typeface="+mn-ea"/>
              <a:cs typeface="+mn-cs"/>
            </a:endParaRPr>
          </a:p>
        </p:txBody>
      </p:sp>
      <p:sp>
        <p:nvSpPr>
          <p:cNvPr id="746528" name="Line 32"/>
          <p:cNvSpPr>
            <a:spLocks noChangeShapeType="1"/>
          </p:cNvSpPr>
          <p:nvPr/>
        </p:nvSpPr>
        <p:spPr bwMode="auto">
          <a:xfrm>
            <a:off x="3343275" y="3429000"/>
            <a:ext cx="2463800" cy="0"/>
          </a:xfrm>
          <a:prstGeom prst="line">
            <a:avLst/>
          </a:prstGeom>
          <a:noFill/>
          <a:ln w="50800">
            <a:solidFill>
              <a:schemeClr val="bg2"/>
            </a:solidFill>
            <a:round/>
            <a:headEnd/>
            <a:tailEnd/>
          </a:ln>
          <a:effectLst/>
        </p:spPr>
        <p:txBody>
          <a:bodyPr wrap="none" anchor="ctr"/>
          <a:lstStyle/>
          <a:p>
            <a:pPr>
              <a:defRPr/>
            </a:pPr>
            <a:endParaRPr lang="en-US">
              <a:latin typeface="Arial" pitchFamily="-112" charset="0"/>
              <a:ea typeface="+mn-ea"/>
              <a:cs typeface="+mn-cs"/>
            </a:endParaRPr>
          </a:p>
        </p:txBody>
      </p:sp>
      <p:sp>
        <p:nvSpPr>
          <p:cNvPr id="746529" name="Line 33"/>
          <p:cNvSpPr>
            <a:spLocks noChangeShapeType="1"/>
          </p:cNvSpPr>
          <p:nvPr/>
        </p:nvSpPr>
        <p:spPr bwMode="auto">
          <a:xfrm>
            <a:off x="3343275" y="2970213"/>
            <a:ext cx="2463800" cy="0"/>
          </a:xfrm>
          <a:prstGeom prst="line">
            <a:avLst/>
          </a:prstGeom>
          <a:noFill/>
          <a:ln w="50800">
            <a:solidFill>
              <a:schemeClr val="bg2"/>
            </a:solidFill>
            <a:round/>
            <a:headEnd/>
            <a:tailEnd/>
          </a:ln>
          <a:effectLst/>
        </p:spPr>
        <p:txBody>
          <a:bodyPr wrap="none" anchor="ctr"/>
          <a:lstStyle/>
          <a:p>
            <a:pPr>
              <a:defRPr/>
            </a:pPr>
            <a:endParaRPr lang="en-US">
              <a:latin typeface="Arial" pitchFamily="-112" charset="0"/>
              <a:ea typeface="+mn-ea"/>
              <a:cs typeface="+mn-cs"/>
            </a:endParaRPr>
          </a:p>
        </p:txBody>
      </p:sp>
      <p:sp>
        <p:nvSpPr>
          <p:cNvPr id="746530" name="Line 34"/>
          <p:cNvSpPr>
            <a:spLocks noChangeShapeType="1"/>
          </p:cNvSpPr>
          <p:nvPr/>
        </p:nvSpPr>
        <p:spPr bwMode="auto">
          <a:xfrm>
            <a:off x="3325813" y="2514600"/>
            <a:ext cx="2463800" cy="0"/>
          </a:xfrm>
          <a:prstGeom prst="line">
            <a:avLst/>
          </a:prstGeom>
          <a:noFill/>
          <a:ln w="50800">
            <a:solidFill>
              <a:schemeClr val="bg2"/>
            </a:solidFill>
            <a:round/>
            <a:headEnd/>
            <a:tailEnd/>
          </a:ln>
          <a:effectLst/>
        </p:spPr>
        <p:txBody>
          <a:bodyPr wrap="none" anchor="ctr"/>
          <a:lstStyle/>
          <a:p>
            <a:pPr>
              <a:defRPr/>
            </a:pPr>
            <a:endParaRPr lang="en-US">
              <a:latin typeface="Arial" pitchFamily="-112" charset="0"/>
              <a:ea typeface="+mn-ea"/>
              <a:cs typeface="+mn-cs"/>
            </a:endParaRPr>
          </a:p>
        </p:txBody>
      </p:sp>
      <p:sp>
        <p:nvSpPr>
          <p:cNvPr id="746531" name="Line 35"/>
          <p:cNvSpPr>
            <a:spLocks noChangeShapeType="1"/>
          </p:cNvSpPr>
          <p:nvPr/>
        </p:nvSpPr>
        <p:spPr bwMode="auto">
          <a:xfrm>
            <a:off x="3343275" y="2019300"/>
            <a:ext cx="2463800" cy="0"/>
          </a:xfrm>
          <a:prstGeom prst="line">
            <a:avLst/>
          </a:prstGeom>
          <a:noFill/>
          <a:ln w="50800">
            <a:solidFill>
              <a:schemeClr val="bg2"/>
            </a:solidFill>
            <a:round/>
            <a:headEnd/>
            <a:tailEnd/>
          </a:ln>
          <a:effectLst/>
        </p:spPr>
        <p:txBody>
          <a:bodyPr wrap="none" anchor="ctr"/>
          <a:lstStyle/>
          <a:p>
            <a:pPr>
              <a:defRPr/>
            </a:pPr>
            <a:endParaRPr lang="en-US">
              <a:latin typeface="Arial" pitchFamily="-112" charset="0"/>
              <a:ea typeface="+mn-ea"/>
              <a:cs typeface="+mn-cs"/>
            </a:endParaRPr>
          </a:p>
        </p:txBody>
      </p:sp>
      <p:sp>
        <p:nvSpPr>
          <p:cNvPr id="746532" name="Rectangle 36"/>
          <p:cNvSpPr>
            <a:spLocks noChangeArrowheads="1"/>
          </p:cNvSpPr>
          <p:nvPr/>
        </p:nvSpPr>
        <p:spPr bwMode="auto">
          <a:xfrm>
            <a:off x="3556000" y="4359275"/>
            <a:ext cx="19399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effectLst/>
              </a:rPr>
              <a:t>TAUSANG</a:t>
            </a:r>
          </a:p>
        </p:txBody>
      </p:sp>
      <p:sp>
        <p:nvSpPr>
          <p:cNvPr id="746533" name="Text Box 37"/>
          <p:cNvSpPr txBox="1">
            <a:spLocks noChangeArrowheads="1"/>
          </p:cNvSpPr>
          <p:nvPr/>
        </p:nvSpPr>
        <p:spPr bwMode="auto">
          <a:xfrm>
            <a:off x="6100763" y="4400550"/>
            <a:ext cx="2921000"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en-US" b="1">
                <a:solidFill>
                  <a:schemeClr val="tx1"/>
                </a:solidFill>
                <a:effectLst/>
                <a:latin typeface="Arial" pitchFamily="-112" charset="0"/>
                <a:ea typeface="+mn-ea"/>
                <a:cs typeface="+mn-cs"/>
              </a:rPr>
              <a:t>(Pgm #2: Babel)</a:t>
            </a:r>
          </a:p>
        </p:txBody>
      </p:sp>
      <p:sp>
        <p:nvSpPr>
          <p:cNvPr id="746534" name="Rectangle 38"/>
          <p:cNvSpPr>
            <a:spLocks noChangeArrowheads="1"/>
          </p:cNvSpPr>
          <p:nvPr/>
        </p:nvSpPr>
        <p:spPr bwMode="auto">
          <a:xfrm>
            <a:off x="3246438" y="2979738"/>
            <a:ext cx="27114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effectLst/>
              </a:rPr>
              <a:t>INKUAN MASA</a:t>
            </a:r>
          </a:p>
        </p:txBody>
      </p:sp>
      <p:sp>
        <p:nvSpPr>
          <p:cNvPr id="746535" name="Text Box 39"/>
          <p:cNvSpPr txBox="1">
            <a:spLocks noChangeArrowheads="1"/>
          </p:cNvSpPr>
          <p:nvPr/>
        </p:nvSpPr>
        <p:spPr bwMode="auto">
          <a:xfrm>
            <a:off x="6113463" y="3001963"/>
            <a:ext cx="2262187"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en-US" b="1">
                <a:solidFill>
                  <a:schemeClr val="tx1"/>
                </a:solidFill>
                <a:effectLst/>
                <a:latin typeface="Arial" pitchFamily="-112" charset="0"/>
                <a:ea typeface="+mn-ea"/>
                <a:cs typeface="+mn-cs"/>
              </a:rPr>
              <a:t>(Contention)</a:t>
            </a:r>
          </a:p>
        </p:txBody>
      </p:sp>
      <p:sp>
        <p:nvSpPr>
          <p:cNvPr id="746536" name="Rectangle 40"/>
          <p:cNvSpPr>
            <a:spLocks noChangeArrowheads="1"/>
          </p:cNvSpPr>
          <p:nvPr/>
        </p:nvSpPr>
        <p:spPr bwMode="auto">
          <a:xfrm>
            <a:off x="3171825" y="2530475"/>
            <a:ext cx="28067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effectLst/>
              </a:rPr>
              <a:t>GOSPEL MASA</a:t>
            </a:r>
          </a:p>
        </p:txBody>
      </p:sp>
      <p:sp>
        <p:nvSpPr>
          <p:cNvPr id="746537" name="Text Box 41"/>
          <p:cNvSpPr txBox="1">
            <a:spLocks noChangeArrowheads="1"/>
          </p:cNvSpPr>
          <p:nvPr/>
        </p:nvSpPr>
        <p:spPr bwMode="auto">
          <a:xfrm>
            <a:off x="6107113" y="2540000"/>
            <a:ext cx="1981200"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en-US" b="1">
                <a:solidFill>
                  <a:schemeClr val="tx1"/>
                </a:solidFill>
                <a:effectLst/>
                <a:latin typeface="Arial" pitchFamily="-112" charset="0"/>
                <a:ea typeface="+mn-ea"/>
                <a:cs typeface="+mn-cs"/>
              </a:rPr>
              <a:t>(Redeemer)</a:t>
            </a:r>
          </a:p>
        </p:txBody>
      </p:sp>
      <p:sp>
        <p:nvSpPr>
          <p:cNvPr id="746538" name="Rectangle 42"/>
          <p:cNvSpPr>
            <a:spLocks noChangeArrowheads="1"/>
          </p:cNvSpPr>
          <p:nvPr/>
        </p:nvSpPr>
        <p:spPr bwMode="auto">
          <a:xfrm>
            <a:off x="3087688" y="2071688"/>
            <a:ext cx="29876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effectLst/>
              </a:rPr>
              <a:t>MAWHNA MASA</a:t>
            </a:r>
          </a:p>
        </p:txBody>
      </p:sp>
      <p:sp>
        <p:nvSpPr>
          <p:cNvPr id="746539" name="Text Box 43"/>
          <p:cNvSpPr txBox="1">
            <a:spLocks noChangeArrowheads="1"/>
          </p:cNvSpPr>
          <p:nvPr/>
        </p:nvSpPr>
        <p:spPr bwMode="auto">
          <a:xfrm>
            <a:off x="6102350" y="2070100"/>
            <a:ext cx="2438400"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en-US" b="1">
                <a:solidFill>
                  <a:schemeClr val="tx1"/>
                </a:solidFill>
                <a:effectLst/>
                <a:latin typeface="Arial" pitchFamily="-112" charset="0"/>
                <a:ea typeface="+mn-ea"/>
                <a:cs typeface="+mn-cs"/>
              </a:rPr>
              <a:t>(Miss the Mark)</a:t>
            </a:r>
          </a:p>
        </p:txBody>
      </p:sp>
      <p:sp>
        <p:nvSpPr>
          <p:cNvPr id="746540" name="Rectangle 44"/>
          <p:cNvSpPr>
            <a:spLocks noChangeArrowheads="1"/>
          </p:cNvSpPr>
          <p:nvPr/>
        </p:nvSpPr>
        <p:spPr bwMode="auto">
          <a:xfrm>
            <a:off x="3419475" y="1609725"/>
            <a:ext cx="23590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effectLst/>
              </a:rPr>
              <a:t>MI MASA TE</a:t>
            </a:r>
            <a:r>
              <a:rPr lang="en-US" b="1">
                <a:solidFill>
                  <a:schemeClr val="accent2"/>
                </a:solidFill>
                <a:effectLst/>
              </a:rPr>
              <a:t> </a:t>
            </a:r>
          </a:p>
        </p:txBody>
      </p:sp>
      <p:sp>
        <p:nvSpPr>
          <p:cNvPr id="746541" name="Text Box 45"/>
          <p:cNvSpPr txBox="1">
            <a:spLocks noChangeArrowheads="1"/>
          </p:cNvSpPr>
          <p:nvPr/>
        </p:nvSpPr>
        <p:spPr bwMode="auto">
          <a:xfrm>
            <a:off x="6102350" y="1625600"/>
            <a:ext cx="1981200"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en-US" b="1">
                <a:solidFill>
                  <a:schemeClr val="tx1"/>
                </a:solidFill>
                <a:effectLst/>
                <a:latin typeface="Arial" pitchFamily="-112" charset="0"/>
                <a:ea typeface="+mn-ea"/>
                <a:cs typeface="+mn-cs"/>
              </a:rPr>
              <a:t>(Perfection)</a:t>
            </a:r>
          </a:p>
        </p:txBody>
      </p:sp>
      <p:sp>
        <p:nvSpPr>
          <p:cNvPr id="746542" name="Rectangle 46"/>
          <p:cNvSpPr>
            <a:spLocks noChangeArrowheads="1"/>
          </p:cNvSpPr>
          <p:nvPr/>
        </p:nvSpPr>
        <p:spPr bwMode="auto">
          <a:xfrm>
            <a:off x="2970213" y="3394075"/>
            <a:ext cx="32258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800" b="1">
                <a:solidFill>
                  <a:schemeClr val="accent2"/>
                </a:solidFill>
                <a:effectLst/>
              </a:rPr>
              <a:t>TUALTHAT MASA</a:t>
            </a:r>
          </a:p>
        </p:txBody>
      </p:sp>
      <p:sp>
        <p:nvSpPr>
          <p:cNvPr id="746543" name="Text Box 47"/>
          <p:cNvSpPr txBox="1">
            <a:spLocks noChangeArrowheads="1"/>
          </p:cNvSpPr>
          <p:nvPr/>
        </p:nvSpPr>
        <p:spPr bwMode="auto">
          <a:xfrm>
            <a:off x="6107113" y="3454400"/>
            <a:ext cx="1981200"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en-US" b="1">
                <a:solidFill>
                  <a:schemeClr val="tx1"/>
                </a:solidFill>
                <a:effectLst/>
                <a:latin typeface="Arial" pitchFamily="-112" charset="0"/>
                <a:ea typeface="+mn-ea"/>
                <a:cs typeface="+mn-cs"/>
              </a:rPr>
              <a:t>(Abject Sin)</a:t>
            </a:r>
          </a:p>
        </p:txBody>
      </p:sp>
      <p:sp>
        <p:nvSpPr>
          <p:cNvPr id="746544" name="Text Box 48"/>
          <p:cNvSpPr txBox="1">
            <a:spLocks noChangeArrowheads="1"/>
          </p:cNvSpPr>
          <p:nvPr/>
        </p:nvSpPr>
        <p:spPr bwMode="auto">
          <a:xfrm>
            <a:off x="6110288" y="3943350"/>
            <a:ext cx="2519362"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en-US" b="1">
                <a:solidFill>
                  <a:schemeClr val="tx1"/>
                </a:solidFill>
                <a:effectLst/>
                <a:latin typeface="Arial" pitchFamily="-112" charset="0"/>
                <a:ea typeface="+mn-ea"/>
                <a:cs typeface="+mn-cs"/>
              </a:rPr>
              <a:t>(Pgm #1: Noah)</a:t>
            </a:r>
          </a:p>
        </p:txBody>
      </p:sp>
      <p:sp>
        <p:nvSpPr>
          <p:cNvPr id="746545" name="Rectangle 49"/>
          <p:cNvSpPr>
            <a:spLocks noChangeArrowheads="1"/>
          </p:cNvSpPr>
          <p:nvPr/>
        </p:nvSpPr>
        <p:spPr bwMode="auto">
          <a:xfrm>
            <a:off x="2546350" y="3892550"/>
            <a:ext cx="36703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500" b="1">
                <a:solidFill>
                  <a:schemeClr val="accent2"/>
                </a:solidFill>
                <a:effectLst/>
              </a:rPr>
              <a:t>TUICIIN/SAKHI TUIHUP</a:t>
            </a:r>
          </a:p>
        </p:txBody>
      </p:sp>
      <p:sp>
        <p:nvSpPr>
          <p:cNvPr id="746548" name="Rectangle 52"/>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latin typeface="Comic Sans MS" charset="0"/>
              </a:rPr>
              <a:t>24</a:t>
            </a:r>
          </a:p>
        </p:txBody>
      </p:sp>
      <p:sp>
        <p:nvSpPr>
          <p:cNvPr id="746550" name="Rectangle 54"/>
          <p:cNvSpPr>
            <a:spLocks noChangeArrowheads="1"/>
          </p:cNvSpPr>
          <p:nvPr/>
        </p:nvSpPr>
        <p:spPr bwMode="auto">
          <a:xfrm>
            <a:off x="390525" y="331788"/>
            <a:ext cx="8340725" cy="6132512"/>
          </a:xfrm>
          <a:prstGeom prst="rect">
            <a:avLst/>
          </a:prstGeom>
          <a:noFill/>
          <a:ln w="127000">
            <a:solidFill>
              <a:schemeClr val="accent2"/>
            </a:solidFill>
            <a:miter lim="800000"/>
            <a:headEnd/>
            <a:tailEnd/>
          </a:ln>
          <a:effectLst/>
        </p:spPr>
        <p:txBody>
          <a:bodyPr wrap="none" anchor="ctr"/>
          <a:lstStyle/>
          <a:p>
            <a:pPr>
              <a:defRPr/>
            </a:pPr>
            <a:endParaRPr lang="en-US">
              <a:latin typeface="Arial" pitchFamily="-112" charset="0"/>
              <a:ea typeface="+mn-ea"/>
              <a:cs typeface="+mn-cs"/>
            </a:endParaRPr>
          </a:p>
        </p:txBody>
      </p:sp>
      <p:grpSp>
        <p:nvGrpSpPr>
          <p:cNvPr id="62496" name="Group 55"/>
          <p:cNvGrpSpPr>
            <a:grpSpLocks/>
          </p:cNvGrpSpPr>
          <p:nvPr/>
        </p:nvGrpSpPr>
        <p:grpSpPr bwMode="auto">
          <a:xfrm>
            <a:off x="152400" y="2305050"/>
            <a:ext cx="2166938" cy="1028700"/>
            <a:chOff x="96" y="1452"/>
            <a:chExt cx="1365" cy="648"/>
          </a:xfrm>
        </p:grpSpPr>
        <p:sp>
          <p:nvSpPr>
            <p:cNvPr id="746552" name="Rectangle 56"/>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746553" name="Rectangle 57"/>
            <p:cNvSpPr>
              <a:spLocks noChangeArrowheads="1"/>
            </p:cNvSpPr>
            <p:nvPr/>
          </p:nvSpPr>
          <p:spPr bwMode="auto">
            <a:xfrm>
              <a:off x="176" y="1486"/>
              <a:ext cx="736" cy="173"/>
            </a:xfrm>
            <a:prstGeom prst="rect">
              <a:avLst/>
            </a:prstGeom>
            <a:noFill/>
            <a:ln w="9525">
              <a:noFill/>
              <a:miter lim="800000"/>
              <a:headEnd/>
              <a:tailEnd/>
            </a:ln>
          </p:spPr>
          <p:txBody>
            <a:bodyPr wrap="none" lIns="0" tIns="0" rIns="0" bIns="0">
              <a:spAutoFit/>
            </a:bodyPr>
            <a:lstStyle/>
            <a:p>
              <a:r>
                <a:rPr lang="en-US" sz="1800">
                  <a:solidFill>
                    <a:srgbClr val="790015"/>
                  </a:solidFill>
                  <a:effectLst/>
                  <a:latin typeface="Times" charset="0"/>
                </a:rPr>
                <a:t>ABRAHAM</a:t>
              </a:r>
              <a:endParaRPr lang="en-US" sz="2800">
                <a:solidFill>
                  <a:srgbClr val="FFA27C"/>
                </a:solidFill>
                <a:effectLst>
                  <a:outerShdw blurRad="38100" dist="38100" dir="2700000" algn="tl">
                    <a:srgbClr val="000000"/>
                  </a:outerShdw>
                </a:effectLst>
                <a:latin typeface="Times" charset="0"/>
              </a:endParaRPr>
            </a:p>
          </p:txBody>
        </p:sp>
        <p:sp>
          <p:nvSpPr>
            <p:cNvPr id="746554" name="Rectangle 58"/>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746555" name="AutoShape 59"/>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746556" name="Rectangle 60"/>
            <p:cNvSpPr>
              <a:spLocks noChangeArrowheads="1"/>
            </p:cNvSpPr>
            <p:nvPr/>
          </p:nvSpPr>
          <p:spPr bwMode="auto">
            <a:xfrm>
              <a:off x="115" y="1665"/>
              <a:ext cx="977" cy="399"/>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746557" name="Rectangle 61"/>
            <p:cNvSpPr>
              <a:spLocks noChangeArrowheads="1"/>
            </p:cNvSpPr>
            <p:nvPr/>
          </p:nvSpPr>
          <p:spPr bwMode="auto">
            <a:xfrm>
              <a:off x="109" y="1463"/>
              <a:ext cx="672" cy="134"/>
            </a:xfrm>
            <a:prstGeom prst="rect">
              <a:avLst/>
            </a:prstGeom>
            <a:noFill/>
            <a:ln w="9525">
              <a:noFill/>
              <a:miter lim="800000"/>
              <a:headEnd/>
              <a:tailEnd/>
            </a:ln>
          </p:spPr>
          <p:txBody>
            <a:bodyPr wrap="none" lIns="0" tIns="0" rIns="0" bIns="0">
              <a:spAutoFit/>
            </a:bodyPr>
            <a:lstStyle/>
            <a:p>
              <a:r>
                <a:rPr lang="en-US" sz="1400" b="1">
                  <a:solidFill>
                    <a:srgbClr val="790015"/>
                  </a:solidFill>
                  <a:effectLst/>
                  <a:latin typeface="Helvetica" charset="0"/>
                </a:rPr>
                <a:t>  PIANCILNA</a:t>
              </a:r>
              <a:endParaRPr lang="en-US" sz="2000" b="1">
                <a:solidFill>
                  <a:srgbClr val="FFA27C"/>
                </a:solidFill>
                <a:effectLst>
                  <a:outerShdw blurRad="38100" dist="38100" dir="2700000" algn="tl">
                    <a:srgbClr val="000000"/>
                  </a:outerShdw>
                </a:effectLst>
                <a:latin typeface="Helvetica" charset="0"/>
              </a:endParaRPr>
            </a:p>
          </p:txBody>
        </p:sp>
        <p:sp>
          <p:nvSpPr>
            <p:cNvPr id="746558" name="Line 62"/>
            <p:cNvSpPr>
              <a:spLocks noChangeShapeType="1"/>
            </p:cNvSpPr>
            <p:nvPr/>
          </p:nvSpPr>
          <p:spPr bwMode="auto">
            <a:xfrm>
              <a:off x="893" y="1636"/>
              <a:ext cx="428" cy="1"/>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grpSp>
      <p:sp>
        <p:nvSpPr>
          <p:cNvPr id="746559" name="Rectangle 63"/>
          <p:cNvSpPr>
            <a:spLocks noChangeArrowheads="1"/>
          </p:cNvSpPr>
          <p:nvPr/>
        </p:nvSpPr>
        <p:spPr bwMode="auto">
          <a:xfrm>
            <a:off x="4802188" y="1017588"/>
            <a:ext cx="3106737" cy="393700"/>
          </a:xfrm>
          <a:prstGeom prst="rect">
            <a:avLst/>
          </a:prstGeom>
          <a:noFill/>
          <a:ln w="12700">
            <a:noFill/>
            <a:miter lim="800000"/>
            <a:headEnd/>
            <a:tailEnd/>
          </a:ln>
          <a:effectLst>
            <a:outerShdw blurRad="63500" dist="57501" dir="1676261" algn="ctr" rotWithShape="0">
              <a:schemeClr val="bg2">
                <a:alpha val="74998"/>
              </a:schemeClr>
            </a:outerShdw>
          </a:effectLst>
        </p:spPr>
        <p:txBody>
          <a:bodyPr lIns="90487" tIns="44450" rIns="90487" bIns="44450">
            <a:spAutoFit/>
          </a:bodyPr>
          <a:lstStyle/>
          <a:p>
            <a:pPr algn="l">
              <a:spcBef>
                <a:spcPct val="50000"/>
              </a:spcBef>
            </a:pPr>
            <a:r>
              <a:rPr lang="en-US" sz="2000" b="1">
                <a:solidFill>
                  <a:schemeClr val="tx1"/>
                </a:solidFill>
                <a:effectLst/>
              </a:rPr>
              <a:t>Abraham-ma hun teng</a:t>
            </a:r>
            <a:endParaRPr lang="en-US" sz="1600" b="1">
              <a:solidFill>
                <a:schemeClr val="tx1"/>
              </a:solidFill>
              <a:effectLst/>
            </a:endParaRPr>
          </a:p>
        </p:txBody>
      </p:sp>
      <p:grpSp>
        <p:nvGrpSpPr>
          <p:cNvPr id="5" name="Group 64"/>
          <p:cNvGrpSpPr>
            <a:grpSpLocks/>
          </p:cNvGrpSpPr>
          <p:nvPr/>
        </p:nvGrpSpPr>
        <p:grpSpPr bwMode="auto">
          <a:xfrm>
            <a:off x="6061075" y="401638"/>
            <a:ext cx="3032125" cy="5813425"/>
            <a:chOff x="3499" y="330"/>
            <a:chExt cx="1910" cy="3662"/>
          </a:xfrm>
        </p:grpSpPr>
        <p:sp>
          <p:nvSpPr>
            <p:cNvPr id="746561" name="Rectangle 65"/>
            <p:cNvSpPr>
              <a:spLocks noChangeArrowheads="1"/>
            </p:cNvSpPr>
            <p:nvPr/>
          </p:nvSpPr>
          <p:spPr bwMode="auto">
            <a:xfrm>
              <a:off x="3499" y="330"/>
              <a:ext cx="1910" cy="3648"/>
            </a:xfrm>
            <a:prstGeom prst="rect">
              <a:avLst/>
            </a:prstGeom>
            <a:gradFill rotWithShape="0">
              <a:gsLst>
                <a:gs pos="0">
                  <a:srgbClr val="1B18CC">
                    <a:gamma/>
                    <a:shade val="0"/>
                    <a:invGamma/>
                  </a:srgbClr>
                </a:gs>
                <a:gs pos="50000">
                  <a:srgbClr val="1B18CC"/>
                </a:gs>
                <a:gs pos="100000">
                  <a:srgbClr val="1B18CC">
                    <a:gamma/>
                    <a:shade val="0"/>
                    <a:invGamma/>
                  </a:srgbClr>
                </a:gs>
              </a:gsLst>
              <a:lin ang="5400000" scaled="1"/>
            </a:gradFill>
            <a:ln w="9525">
              <a:solidFill>
                <a:srgbClr val="000000"/>
              </a:solidFill>
              <a:miter lim="800000"/>
              <a:headEnd/>
              <a:tailEnd/>
            </a:ln>
            <a:effectLst>
              <a:outerShdw blurRad="63500" dist="162639" dir="3080412"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746562" name="Text Box 66"/>
            <p:cNvSpPr txBox="1">
              <a:spLocks noChangeArrowheads="1"/>
            </p:cNvSpPr>
            <p:nvPr/>
          </p:nvSpPr>
          <p:spPr bwMode="auto">
            <a:xfrm>
              <a:off x="3577" y="401"/>
              <a:ext cx="1728" cy="3591"/>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endParaRPr lang="en-US" sz="2000" b="1">
                <a:solidFill>
                  <a:srgbClr val="FFFF00"/>
                </a:solidFill>
                <a:effectLst>
                  <a:outerShdw blurRad="38100" dist="38100" dir="2700000" algn="tl">
                    <a:srgbClr val="000000"/>
                  </a:outerShdw>
                </a:effectLst>
                <a:latin typeface="Comic Sans MS" charset="0"/>
              </a:endParaRPr>
            </a:p>
            <a:p>
              <a:pPr>
                <a:spcBef>
                  <a:spcPct val="50000"/>
                </a:spcBef>
              </a:pPr>
              <a:r>
                <a:rPr lang="en-US" sz="2000" b="1">
                  <a:solidFill>
                    <a:srgbClr val="FFFF00"/>
                  </a:solidFill>
                  <a:effectLst>
                    <a:outerShdw blurRad="38100" dist="38100" dir="2700000" algn="tl">
                      <a:srgbClr val="000000"/>
                    </a:outerShdw>
                  </a:effectLst>
                  <a:latin typeface="Comic Sans MS" charset="0"/>
                </a:rPr>
                <a:t>Gen 3:15:…</a:t>
              </a:r>
              <a:r>
                <a:rPr lang="ja-JP" altLang="en-US" sz="2000" b="1">
                  <a:solidFill>
                    <a:srgbClr val="FFFF00"/>
                  </a:solidFill>
                  <a:effectLst>
                    <a:outerShdw blurRad="38100" dist="38100" dir="2700000" algn="tl">
                      <a:srgbClr val="000000"/>
                    </a:outerShdw>
                  </a:effectLst>
                  <a:latin typeface="Comic Sans MS" charset="0"/>
                </a:rPr>
                <a:t>”</a:t>
              </a:r>
              <a:r>
                <a:rPr lang="en-US" sz="2000" b="1">
                  <a:solidFill>
                    <a:srgbClr val="FFFF00"/>
                  </a:solidFill>
                  <a:effectLst>
                    <a:outerShdw blurRad="38100" dist="38100" dir="2700000" algn="tl">
                      <a:srgbClr val="000000"/>
                    </a:outerShdw>
                  </a:effectLst>
                  <a:latin typeface="Comic Sans MS" charset="0"/>
                </a:rPr>
                <a:t> Amah in na lutang </a:t>
              </a:r>
              <a:br>
                <a:rPr lang="en-US" sz="2000" b="1">
                  <a:solidFill>
                    <a:srgbClr val="FFFF00"/>
                  </a:solidFill>
                  <a:effectLst>
                    <a:outerShdw blurRad="38100" dist="38100" dir="2700000" algn="tl">
                      <a:srgbClr val="000000"/>
                    </a:outerShdw>
                  </a:effectLst>
                  <a:latin typeface="Comic Sans MS" charset="0"/>
                </a:rPr>
              </a:br>
              <a:r>
                <a:rPr lang="en-US" sz="2000" b="1">
                  <a:solidFill>
                    <a:srgbClr val="FFFF00"/>
                  </a:solidFill>
                  <a:effectLst>
                    <a:outerShdw blurRad="38100" dist="38100" dir="2700000" algn="tl">
                      <a:srgbClr val="000000"/>
                    </a:outerShdw>
                  </a:effectLst>
                  <a:latin typeface="Comic Sans MS" charset="0"/>
                </a:rPr>
                <a:t>hong sunim ding a, </a:t>
              </a:r>
              <a:br>
                <a:rPr lang="en-US" sz="2000" b="1">
                  <a:solidFill>
                    <a:srgbClr val="FFFF00"/>
                  </a:solidFill>
                  <a:effectLst>
                    <a:outerShdw blurRad="38100" dist="38100" dir="2700000" algn="tl">
                      <a:srgbClr val="000000"/>
                    </a:outerShdw>
                  </a:effectLst>
                  <a:latin typeface="Comic Sans MS" charset="0"/>
                </a:rPr>
              </a:br>
              <a:r>
                <a:rPr lang="en-US" sz="2000" b="1">
                  <a:solidFill>
                    <a:srgbClr val="FFFF00"/>
                  </a:solidFill>
                  <a:effectLst>
                    <a:outerShdw blurRad="38100" dist="38100" dir="2700000" algn="tl">
                      <a:srgbClr val="000000"/>
                    </a:outerShdw>
                  </a:effectLst>
                  <a:latin typeface="Comic Sans MS" charset="0"/>
                </a:rPr>
                <a:t>nang in ama khetul </a:t>
              </a:r>
              <a:br>
                <a:rPr lang="en-US" sz="2000" b="1">
                  <a:solidFill>
                    <a:srgbClr val="FFFF00"/>
                  </a:solidFill>
                  <a:effectLst>
                    <a:outerShdw blurRad="38100" dist="38100" dir="2700000" algn="tl">
                      <a:srgbClr val="000000"/>
                    </a:outerShdw>
                  </a:effectLst>
                  <a:latin typeface="Comic Sans MS" charset="0"/>
                </a:rPr>
              </a:br>
              <a:r>
                <a:rPr lang="en-US" sz="2000" b="1">
                  <a:solidFill>
                    <a:srgbClr val="FFFF00"/>
                  </a:solidFill>
                  <a:effectLst>
                    <a:outerShdw blurRad="38100" dist="38100" dir="2700000" algn="tl">
                      <a:srgbClr val="000000"/>
                    </a:outerShdw>
                  </a:effectLst>
                  <a:latin typeface="Comic Sans MS" charset="0"/>
                </a:rPr>
                <a:t>na sunim ding hi</a:t>
              </a:r>
              <a:r>
                <a:rPr lang="en-US" sz="2800">
                  <a:effectLst>
                    <a:outerShdw blurRad="38100" dist="38100" dir="2700000" algn="tl">
                      <a:srgbClr val="000000"/>
                    </a:outerShdw>
                  </a:effectLst>
                </a:rPr>
                <a:t> </a:t>
              </a:r>
              <a:r>
                <a:rPr lang="en-US" sz="2000" b="1">
                  <a:solidFill>
                    <a:srgbClr val="FFFF00"/>
                  </a:solidFill>
                  <a:effectLst>
                    <a:outerShdw blurRad="38100" dist="38100" dir="2700000" algn="tl">
                      <a:srgbClr val="000000"/>
                    </a:outerShdw>
                  </a:effectLst>
                  <a:latin typeface="Comic Sans MS" charset="0"/>
                </a:rPr>
                <a:t>.</a:t>
              </a:r>
              <a:r>
                <a:rPr lang="ja-JP" altLang="en-US" sz="2000" b="1">
                  <a:solidFill>
                    <a:srgbClr val="FFFF00"/>
                  </a:solidFill>
                  <a:effectLst>
                    <a:outerShdw blurRad="38100" dist="38100" dir="2700000" algn="tl">
                      <a:srgbClr val="000000"/>
                    </a:outerShdw>
                  </a:effectLst>
                  <a:latin typeface="Comic Sans MS" charset="0"/>
                </a:rPr>
                <a:t>”</a:t>
              </a:r>
              <a:endParaRPr lang="en-US" sz="2000" b="1">
                <a:solidFill>
                  <a:srgbClr val="FFFF00"/>
                </a:solidFill>
                <a:effectLst>
                  <a:outerShdw blurRad="38100" dist="38100" dir="2700000" algn="tl">
                    <a:srgbClr val="000000"/>
                  </a:outerShdw>
                </a:effectLst>
                <a:latin typeface="Comic Sans MS" charset="0"/>
              </a:endParaRPr>
            </a:p>
            <a:p>
              <a:pPr>
                <a:spcBef>
                  <a:spcPct val="50000"/>
                </a:spcBef>
              </a:pPr>
              <a:r>
                <a:rPr lang="en-US" sz="2000" b="1">
                  <a:solidFill>
                    <a:srgbClr val="FFFF00"/>
                  </a:solidFill>
                  <a:effectLst>
                    <a:outerShdw blurRad="38100" dist="38100" dir="2700000" algn="tl">
                      <a:srgbClr val="000000"/>
                    </a:outerShdw>
                  </a:effectLst>
                  <a:latin typeface="Comic Sans MS" charset="0"/>
                </a:rPr>
                <a:t>NIV footnote: </a:t>
              </a:r>
              <a:r>
                <a:rPr lang="ja-JP" altLang="en-US" sz="2000" b="1">
                  <a:solidFill>
                    <a:srgbClr val="FFFF00"/>
                  </a:solidFill>
                  <a:effectLst>
                    <a:outerShdw blurRad="38100" dist="38100" dir="2700000" algn="tl">
                      <a:srgbClr val="000000"/>
                    </a:outerShdw>
                  </a:effectLst>
                  <a:latin typeface="Comic Sans MS" charset="0"/>
                </a:rPr>
                <a:t>“</a:t>
              </a:r>
              <a:r>
                <a:rPr lang="en-US" sz="2000" b="1">
                  <a:solidFill>
                    <a:srgbClr val="FFFF00"/>
                  </a:solidFill>
                  <a:effectLst>
                    <a:outerShdw blurRad="38100" dist="38100" dir="2700000" algn="tl">
                      <a:srgbClr val="000000"/>
                    </a:outerShdw>
                  </a:effectLst>
                  <a:latin typeface="Comic Sans MS" charset="0"/>
                </a:rPr>
                <a:t>Numei suan in guulpi</a:t>
              </a:r>
              <a:r>
                <a:rPr lang="ja-JP" altLang="en-US" sz="2000" b="1">
                  <a:solidFill>
                    <a:srgbClr val="FFFF00"/>
                  </a:solidFill>
                  <a:effectLst>
                    <a:outerShdw blurRad="38100" dist="38100" dir="2700000" algn="tl">
                      <a:srgbClr val="000000"/>
                    </a:outerShdw>
                  </a:effectLst>
                  <a:latin typeface="Comic Sans MS" charset="0"/>
                </a:rPr>
                <a:t>’</a:t>
              </a:r>
              <a:r>
                <a:rPr lang="en-US" sz="2000" b="1">
                  <a:solidFill>
                    <a:srgbClr val="FFFF00"/>
                  </a:solidFill>
                  <a:effectLst>
                    <a:outerShdw blurRad="38100" dist="38100" dir="2700000" algn="tl">
                      <a:srgbClr val="000000"/>
                    </a:outerShdw>
                  </a:effectLst>
                  <a:latin typeface="Comic Sans MS" charset="0"/>
                </a:rPr>
                <a:t> lutang satzan takpi a; Satan tungah Khazih</a:t>
              </a:r>
              <a:r>
                <a:rPr lang="ja-JP" altLang="en-US" sz="2000" b="1">
                  <a:solidFill>
                    <a:srgbClr val="FFFF00"/>
                  </a:solidFill>
                  <a:effectLst>
                    <a:outerShdw blurRad="38100" dist="38100" dir="2700000" algn="tl">
                      <a:srgbClr val="000000"/>
                    </a:outerShdw>
                  </a:effectLst>
                  <a:latin typeface="Comic Sans MS" charset="0"/>
                </a:rPr>
                <a:t>’</a:t>
              </a:r>
              <a:r>
                <a:rPr lang="en-US" sz="2000" b="1">
                  <a:solidFill>
                    <a:srgbClr val="FFFF00"/>
                  </a:solidFill>
                  <a:effectLst>
                    <a:outerShdw blurRad="38100" dist="38100" dir="2700000" algn="tl">
                      <a:srgbClr val="000000"/>
                    </a:outerShdw>
                  </a:effectLst>
                  <a:latin typeface="Comic Sans MS" charset="0"/>
                </a:rPr>
                <a:t> gualzawhna pen kamciam tangtunna hi—thu-um mi khempeuh in tua gualzawhna ngah hi (Rom 16:20).</a:t>
              </a:r>
            </a:p>
          </p:txBody>
        </p:sp>
      </p:grpSp>
      <p:sp>
        <p:nvSpPr>
          <p:cNvPr id="746565" name="Rectangle 69"/>
          <p:cNvSpPr>
            <a:spLocks noChangeArrowheads="1"/>
          </p:cNvSpPr>
          <p:nvPr/>
        </p:nvSpPr>
        <p:spPr bwMode="auto">
          <a:xfrm>
            <a:off x="444500" y="417513"/>
            <a:ext cx="2552700"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r>
              <a:rPr lang="en-US" sz="4000" b="1" i="1">
                <a:solidFill>
                  <a:schemeClr val="tx1"/>
                </a:solidFill>
                <a:effectLst/>
                <a:latin typeface="Helvetica" pitchFamily="-112" charset="0"/>
                <a:ea typeface="+mn-ea"/>
                <a:cs typeface="+mn-cs"/>
              </a:rPr>
              <a:t>Pian. 1-11</a:t>
            </a:r>
          </a:p>
        </p:txBody>
      </p:sp>
      <p:sp>
        <p:nvSpPr>
          <p:cNvPr id="746566" name="Rectangle 70"/>
          <p:cNvSpPr>
            <a:spLocks noChangeArrowheads="1"/>
          </p:cNvSpPr>
          <p:nvPr/>
        </p:nvSpPr>
        <p:spPr bwMode="auto">
          <a:xfrm>
            <a:off x="139700" y="2671763"/>
            <a:ext cx="1501775" cy="638175"/>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algn="l">
              <a:defRPr/>
            </a:pPr>
            <a:r>
              <a:rPr lang="en-US" sz="3600" b="1" i="1">
                <a:solidFill>
                  <a:srgbClr val="60CA8E"/>
                </a:solidFill>
                <a:effectLst/>
                <a:latin typeface="Helvetica" pitchFamily="-112" charset="0"/>
                <a:ea typeface="+mn-ea"/>
                <a:cs typeface="+mn-cs"/>
              </a:rPr>
              <a:t>THU 7</a:t>
            </a:r>
          </a:p>
        </p:txBody>
      </p:sp>
      <p:sp>
        <p:nvSpPr>
          <p:cNvPr id="62501" name="Text Box 53"/>
          <p:cNvSpPr txBox="1">
            <a:spLocks noChangeArrowheads="1"/>
          </p:cNvSpPr>
          <p:nvPr/>
        </p:nvSpPr>
        <p:spPr bwMode="auto">
          <a:xfrm>
            <a:off x="6865938" y="618490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r>
              <a:rPr lang="en-US" sz="1200" b="1">
                <a:solidFill>
                  <a:schemeClr val="tx1"/>
                </a:solidFill>
                <a:effectLst/>
              </a:rPr>
              <a:t>Handbook pg. 42-45</a:t>
            </a:r>
          </a:p>
        </p:txBody>
      </p:sp>
      <p:sp>
        <p:nvSpPr>
          <p:cNvPr id="62502" name="Text Box 51"/>
          <p:cNvSpPr txBox="1">
            <a:spLocks noChangeArrowheads="1"/>
          </p:cNvSpPr>
          <p:nvPr/>
        </p:nvSpPr>
        <p:spPr bwMode="auto">
          <a:xfrm>
            <a:off x="8612188" y="6429375"/>
            <a:ext cx="463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r>
              <a:rPr lang="en-US" sz="1800" b="1">
                <a:solidFill>
                  <a:srgbClr val="FFFFFF"/>
                </a:solidFill>
                <a:effectLst/>
                <a:latin typeface="Comic Sans MS" charset="0"/>
              </a:rPr>
              <a:t>10</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46519"/>
                                        </p:tgtEl>
                                        <p:attrNameLst>
                                          <p:attrName>style.visibility</p:attrName>
                                        </p:attrNameLst>
                                      </p:cBhvr>
                                      <p:to>
                                        <p:strVal val="visible"/>
                                      </p:to>
                                    </p:set>
                                    <p:animEffect transition="in" filter="fade">
                                      <p:cBhvr>
                                        <p:cTn id="7" dur="1000"/>
                                        <p:tgtEl>
                                          <p:spTgt spid="746519"/>
                                        </p:tgtEl>
                                      </p:cBhvr>
                                    </p:animEffect>
                                  </p:childTnLst>
                                </p:cTn>
                              </p:par>
                            </p:childTnLst>
                          </p:cTn>
                        </p:par>
                        <p:par>
                          <p:cTn id="8" fill="hold" nodeType="afterGroup">
                            <p:stCondLst>
                              <p:cond delay="1000"/>
                            </p:stCondLst>
                            <p:childTnLst>
                              <p:par>
                                <p:cTn id="9" presetID="17" presetClass="entr" presetSubtype="8" fill="hold" grpId="0" nodeType="afterEffect">
                                  <p:stCondLst>
                                    <p:cond delay="0"/>
                                  </p:stCondLst>
                                  <p:childTnLst>
                                    <p:set>
                                      <p:cBhvr>
                                        <p:cTn id="10" dur="1" fill="hold">
                                          <p:stCondLst>
                                            <p:cond delay="0"/>
                                          </p:stCondLst>
                                        </p:cTn>
                                        <p:tgtEl>
                                          <p:spTgt spid="746565"/>
                                        </p:tgtEl>
                                        <p:attrNameLst>
                                          <p:attrName>style.visibility</p:attrName>
                                        </p:attrNameLst>
                                      </p:cBhvr>
                                      <p:to>
                                        <p:strVal val="visible"/>
                                      </p:to>
                                    </p:set>
                                    <p:anim calcmode="lin" valueType="num">
                                      <p:cBhvr>
                                        <p:cTn id="11" dur="500" fill="hold"/>
                                        <p:tgtEl>
                                          <p:spTgt spid="746565"/>
                                        </p:tgtEl>
                                        <p:attrNameLst>
                                          <p:attrName>ppt_x</p:attrName>
                                        </p:attrNameLst>
                                      </p:cBhvr>
                                      <p:tavLst>
                                        <p:tav tm="0">
                                          <p:val>
                                            <p:strVal val="#ppt_x-#ppt_w/2"/>
                                          </p:val>
                                        </p:tav>
                                        <p:tav tm="100000">
                                          <p:val>
                                            <p:strVal val="#ppt_x"/>
                                          </p:val>
                                        </p:tav>
                                      </p:tavLst>
                                    </p:anim>
                                    <p:anim calcmode="lin" valueType="num">
                                      <p:cBhvr>
                                        <p:cTn id="12" dur="500" fill="hold"/>
                                        <p:tgtEl>
                                          <p:spTgt spid="746565"/>
                                        </p:tgtEl>
                                        <p:attrNameLst>
                                          <p:attrName>ppt_y</p:attrName>
                                        </p:attrNameLst>
                                      </p:cBhvr>
                                      <p:tavLst>
                                        <p:tav tm="0">
                                          <p:val>
                                            <p:strVal val="#ppt_y"/>
                                          </p:val>
                                        </p:tav>
                                        <p:tav tm="100000">
                                          <p:val>
                                            <p:strVal val="#ppt_y"/>
                                          </p:val>
                                        </p:tav>
                                      </p:tavLst>
                                    </p:anim>
                                    <p:anim calcmode="lin" valueType="num">
                                      <p:cBhvr>
                                        <p:cTn id="13" dur="500" fill="hold"/>
                                        <p:tgtEl>
                                          <p:spTgt spid="746565"/>
                                        </p:tgtEl>
                                        <p:attrNameLst>
                                          <p:attrName>ppt_w</p:attrName>
                                        </p:attrNameLst>
                                      </p:cBhvr>
                                      <p:tavLst>
                                        <p:tav tm="0">
                                          <p:val>
                                            <p:fltVal val="0"/>
                                          </p:val>
                                        </p:tav>
                                        <p:tav tm="100000">
                                          <p:val>
                                            <p:strVal val="#ppt_w"/>
                                          </p:val>
                                        </p:tav>
                                      </p:tavLst>
                                    </p:anim>
                                    <p:anim calcmode="lin" valueType="num">
                                      <p:cBhvr>
                                        <p:cTn id="14" dur="500" fill="hold"/>
                                        <p:tgtEl>
                                          <p:spTgt spid="746565"/>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8" fill="hold" grpId="0" nodeType="clickEffect">
                                  <p:stCondLst>
                                    <p:cond delay="0"/>
                                  </p:stCondLst>
                                  <p:childTnLst>
                                    <p:set>
                                      <p:cBhvr>
                                        <p:cTn id="18" dur="1" fill="hold">
                                          <p:stCondLst>
                                            <p:cond delay="0"/>
                                          </p:stCondLst>
                                        </p:cTn>
                                        <p:tgtEl>
                                          <p:spTgt spid="746566"/>
                                        </p:tgtEl>
                                        <p:attrNameLst>
                                          <p:attrName>style.visibility</p:attrName>
                                        </p:attrNameLst>
                                      </p:cBhvr>
                                      <p:to>
                                        <p:strVal val="visible"/>
                                      </p:to>
                                    </p:set>
                                    <p:anim calcmode="lin" valueType="num">
                                      <p:cBhvr>
                                        <p:cTn id="19" dur="500" fill="hold"/>
                                        <p:tgtEl>
                                          <p:spTgt spid="746566"/>
                                        </p:tgtEl>
                                        <p:attrNameLst>
                                          <p:attrName>ppt_x</p:attrName>
                                        </p:attrNameLst>
                                      </p:cBhvr>
                                      <p:tavLst>
                                        <p:tav tm="0">
                                          <p:val>
                                            <p:strVal val="#ppt_x-#ppt_w/2"/>
                                          </p:val>
                                        </p:tav>
                                        <p:tav tm="100000">
                                          <p:val>
                                            <p:strVal val="#ppt_x"/>
                                          </p:val>
                                        </p:tav>
                                      </p:tavLst>
                                    </p:anim>
                                    <p:anim calcmode="lin" valueType="num">
                                      <p:cBhvr>
                                        <p:cTn id="20" dur="500" fill="hold"/>
                                        <p:tgtEl>
                                          <p:spTgt spid="746566"/>
                                        </p:tgtEl>
                                        <p:attrNameLst>
                                          <p:attrName>ppt_y</p:attrName>
                                        </p:attrNameLst>
                                      </p:cBhvr>
                                      <p:tavLst>
                                        <p:tav tm="0">
                                          <p:val>
                                            <p:strVal val="#ppt_y"/>
                                          </p:val>
                                        </p:tav>
                                        <p:tav tm="100000">
                                          <p:val>
                                            <p:strVal val="#ppt_y"/>
                                          </p:val>
                                        </p:tav>
                                      </p:tavLst>
                                    </p:anim>
                                    <p:anim calcmode="lin" valueType="num">
                                      <p:cBhvr>
                                        <p:cTn id="21" dur="500" fill="hold"/>
                                        <p:tgtEl>
                                          <p:spTgt spid="746566"/>
                                        </p:tgtEl>
                                        <p:attrNameLst>
                                          <p:attrName>ppt_w</p:attrName>
                                        </p:attrNameLst>
                                      </p:cBhvr>
                                      <p:tavLst>
                                        <p:tav tm="0">
                                          <p:val>
                                            <p:fltVal val="0"/>
                                          </p:val>
                                        </p:tav>
                                        <p:tav tm="100000">
                                          <p:val>
                                            <p:strVal val="#ppt_w"/>
                                          </p:val>
                                        </p:tav>
                                      </p:tavLst>
                                    </p:anim>
                                    <p:anim calcmode="lin" valueType="num">
                                      <p:cBhvr>
                                        <p:cTn id="22" dur="500" fill="hold"/>
                                        <p:tgtEl>
                                          <p:spTgt spid="746566"/>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grpId="0" nodeType="clickEffect">
                                  <p:stCondLst>
                                    <p:cond delay="0"/>
                                  </p:stCondLst>
                                  <p:childTnLst>
                                    <p:set>
                                      <p:cBhvr>
                                        <p:cTn id="26" dur="1" fill="hold">
                                          <p:stCondLst>
                                            <p:cond delay="0"/>
                                          </p:stCondLst>
                                        </p:cTn>
                                        <p:tgtEl>
                                          <p:spTgt spid="746559"/>
                                        </p:tgtEl>
                                        <p:attrNameLst>
                                          <p:attrName>style.visibility</p:attrName>
                                        </p:attrNameLst>
                                      </p:cBhvr>
                                      <p:to>
                                        <p:strVal val="visible"/>
                                      </p:to>
                                    </p:set>
                                    <p:anim calcmode="lin" valueType="num">
                                      <p:cBhvr>
                                        <p:cTn id="27" dur="500" fill="hold"/>
                                        <p:tgtEl>
                                          <p:spTgt spid="746559"/>
                                        </p:tgtEl>
                                        <p:attrNameLst>
                                          <p:attrName>ppt_x</p:attrName>
                                        </p:attrNameLst>
                                      </p:cBhvr>
                                      <p:tavLst>
                                        <p:tav tm="0">
                                          <p:val>
                                            <p:strVal val="#ppt_x-#ppt_w/2"/>
                                          </p:val>
                                        </p:tav>
                                        <p:tav tm="100000">
                                          <p:val>
                                            <p:strVal val="#ppt_x"/>
                                          </p:val>
                                        </p:tav>
                                      </p:tavLst>
                                    </p:anim>
                                    <p:anim calcmode="lin" valueType="num">
                                      <p:cBhvr>
                                        <p:cTn id="28" dur="500" fill="hold"/>
                                        <p:tgtEl>
                                          <p:spTgt spid="746559"/>
                                        </p:tgtEl>
                                        <p:attrNameLst>
                                          <p:attrName>ppt_y</p:attrName>
                                        </p:attrNameLst>
                                      </p:cBhvr>
                                      <p:tavLst>
                                        <p:tav tm="0">
                                          <p:val>
                                            <p:strVal val="#ppt_y"/>
                                          </p:val>
                                        </p:tav>
                                        <p:tav tm="100000">
                                          <p:val>
                                            <p:strVal val="#ppt_y"/>
                                          </p:val>
                                        </p:tav>
                                      </p:tavLst>
                                    </p:anim>
                                    <p:anim calcmode="lin" valueType="num">
                                      <p:cBhvr>
                                        <p:cTn id="29" dur="500" fill="hold"/>
                                        <p:tgtEl>
                                          <p:spTgt spid="746559"/>
                                        </p:tgtEl>
                                        <p:attrNameLst>
                                          <p:attrName>ppt_w</p:attrName>
                                        </p:attrNameLst>
                                      </p:cBhvr>
                                      <p:tavLst>
                                        <p:tav tm="0">
                                          <p:val>
                                            <p:fltVal val="0"/>
                                          </p:val>
                                        </p:tav>
                                        <p:tav tm="100000">
                                          <p:val>
                                            <p:strVal val="#ppt_w"/>
                                          </p:val>
                                        </p:tav>
                                      </p:tavLst>
                                    </p:anim>
                                    <p:anim calcmode="lin" valueType="num">
                                      <p:cBhvr>
                                        <p:cTn id="30" dur="500" fill="hold"/>
                                        <p:tgtEl>
                                          <p:spTgt spid="746559"/>
                                        </p:tgtEl>
                                        <p:attrNameLst>
                                          <p:attrName>ppt_h</p:attrName>
                                        </p:attrNameLst>
                                      </p:cBhvr>
                                      <p:tavLst>
                                        <p:tav tm="0">
                                          <p:val>
                                            <p:strVal val="#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8" fill="hold" grpId="0" nodeType="clickEffect">
                                  <p:stCondLst>
                                    <p:cond delay="0"/>
                                  </p:stCondLst>
                                  <p:childTnLst>
                                    <p:set>
                                      <p:cBhvr>
                                        <p:cTn id="34" dur="1" fill="hold">
                                          <p:stCondLst>
                                            <p:cond delay="0"/>
                                          </p:stCondLst>
                                        </p:cTn>
                                        <p:tgtEl>
                                          <p:spTgt spid="746540"/>
                                        </p:tgtEl>
                                        <p:attrNameLst>
                                          <p:attrName>style.visibility</p:attrName>
                                        </p:attrNameLst>
                                      </p:cBhvr>
                                      <p:to>
                                        <p:strVal val="visible"/>
                                      </p:to>
                                    </p:set>
                                    <p:anim calcmode="lin" valueType="num">
                                      <p:cBhvr>
                                        <p:cTn id="35" dur="500" fill="hold"/>
                                        <p:tgtEl>
                                          <p:spTgt spid="746540"/>
                                        </p:tgtEl>
                                        <p:attrNameLst>
                                          <p:attrName>ppt_x</p:attrName>
                                        </p:attrNameLst>
                                      </p:cBhvr>
                                      <p:tavLst>
                                        <p:tav tm="0">
                                          <p:val>
                                            <p:strVal val="#ppt_x-#ppt_w/2"/>
                                          </p:val>
                                        </p:tav>
                                        <p:tav tm="100000">
                                          <p:val>
                                            <p:strVal val="#ppt_x"/>
                                          </p:val>
                                        </p:tav>
                                      </p:tavLst>
                                    </p:anim>
                                    <p:anim calcmode="lin" valueType="num">
                                      <p:cBhvr>
                                        <p:cTn id="36" dur="500" fill="hold"/>
                                        <p:tgtEl>
                                          <p:spTgt spid="746540"/>
                                        </p:tgtEl>
                                        <p:attrNameLst>
                                          <p:attrName>ppt_y</p:attrName>
                                        </p:attrNameLst>
                                      </p:cBhvr>
                                      <p:tavLst>
                                        <p:tav tm="0">
                                          <p:val>
                                            <p:strVal val="#ppt_y"/>
                                          </p:val>
                                        </p:tav>
                                        <p:tav tm="100000">
                                          <p:val>
                                            <p:strVal val="#ppt_y"/>
                                          </p:val>
                                        </p:tav>
                                      </p:tavLst>
                                    </p:anim>
                                    <p:anim calcmode="lin" valueType="num">
                                      <p:cBhvr>
                                        <p:cTn id="37" dur="500" fill="hold"/>
                                        <p:tgtEl>
                                          <p:spTgt spid="746540"/>
                                        </p:tgtEl>
                                        <p:attrNameLst>
                                          <p:attrName>ppt_w</p:attrName>
                                        </p:attrNameLst>
                                      </p:cBhvr>
                                      <p:tavLst>
                                        <p:tav tm="0">
                                          <p:val>
                                            <p:fltVal val="0"/>
                                          </p:val>
                                        </p:tav>
                                        <p:tav tm="100000">
                                          <p:val>
                                            <p:strVal val="#ppt_w"/>
                                          </p:val>
                                        </p:tav>
                                      </p:tavLst>
                                    </p:anim>
                                    <p:anim calcmode="lin" valueType="num">
                                      <p:cBhvr>
                                        <p:cTn id="38" dur="500" fill="hold"/>
                                        <p:tgtEl>
                                          <p:spTgt spid="746540"/>
                                        </p:tgtEl>
                                        <p:attrNameLst>
                                          <p:attrName>ppt_h</p:attrName>
                                        </p:attrNameLst>
                                      </p:cBhvr>
                                      <p:tavLst>
                                        <p:tav tm="0">
                                          <p:val>
                                            <p:strVal val="#ppt_h"/>
                                          </p:val>
                                        </p:tav>
                                        <p:tav tm="100000">
                                          <p:val>
                                            <p:strVal val="#ppt_h"/>
                                          </p:val>
                                        </p:tav>
                                      </p:tavLst>
                                    </p:anim>
                                  </p:childTnLst>
                                </p:cTn>
                              </p:par>
                            </p:childTnLst>
                          </p:cTn>
                        </p:par>
                        <p:par>
                          <p:cTn id="39" fill="hold" nodeType="afterGroup">
                            <p:stCondLst>
                              <p:cond delay="500"/>
                            </p:stCondLst>
                            <p:childTnLst>
                              <p:par>
                                <p:cTn id="40" presetID="17" presetClass="entr" presetSubtype="8" fill="hold" grpId="0" nodeType="afterEffect">
                                  <p:stCondLst>
                                    <p:cond delay="0"/>
                                  </p:stCondLst>
                                  <p:childTnLst>
                                    <p:set>
                                      <p:cBhvr>
                                        <p:cTn id="41" dur="1" fill="hold">
                                          <p:stCondLst>
                                            <p:cond delay="0"/>
                                          </p:stCondLst>
                                        </p:cTn>
                                        <p:tgtEl>
                                          <p:spTgt spid="746541"/>
                                        </p:tgtEl>
                                        <p:attrNameLst>
                                          <p:attrName>style.visibility</p:attrName>
                                        </p:attrNameLst>
                                      </p:cBhvr>
                                      <p:to>
                                        <p:strVal val="visible"/>
                                      </p:to>
                                    </p:set>
                                    <p:anim calcmode="lin" valueType="num">
                                      <p:cBhvr>
                                        <p:cTn id="42" dur="500" fill="hold"/>
                                        <p:tgtEl>
                                          <p:spTgt spid="746541"/>
                                        </p:tgtEl>
                                        <p:attrNameLst>
                                          <p:attrName>ppt_x</p:attrName>
                                        </p:attrNameLst>
                                      </p:cBhvr>
                                      <p:tavLst>
                                        <p:tav tm="0">
                                          <p:val>
                                            <p:strVal val="#ppt_x-#ppt_w/2"/>
                                          </p:val>
                                        </p:tav>
                                        <p:tav tm="100000">
                                          <p:val>
                                            <p:strVal val="#ppt_x"/>
                                          </p:val>
                                        </p:tav>
                                      </p:tavLst>
                                    </p:anim>
                                    <p:anim calcmode="lin" valueType="num">
                                      <p:cBhvr>
                                        <p:cTn id="43" dur="500" fill="hold"/>
                                        <p:tgtEl>
                                          <p:spTgt spid="746541"/>
                                        </p:tgtEl>
                                        <p:attrNameLst>
                                          <p:attrName>ppt_y</p:attrName>
                                        </p:attrNameLst>
                                      </p:cBhvr>
                                      <p:tavLst>
                                        <p:tav tm="0">
                                          <p:val>
                                            <p:strVal val="#ppt_y"/>
                                          </p:val>
                                        </p:tav>
                                        <p:tav tm="100000">
                                          <p:val>
                                            <p:strVal val="#ppt_y"/>
                                          </p:val>
                                        </p:tav>
                                      </p:tavLst>
                                    </p:anim>
                                    <p:anim calcmode="lin" valueType="num">
                                      <p:cBhvr>
                                        <p:cTn id="44" dur="500" fill="hold"/>
                                        <p:tgtEl>
                                          <p:spTgt spid="746541"/>
                                        </p:tgtEl>
                                        <p:attrNameLst>
                                          <p:attrName>ppt_w</p:attrName>
                                        </p:attrNameLst>
                                      </p:cBhvr>
                                      <p:tavLst>
                                        <p:tav tm="0">
                                          <p:val>
                                            <p:fltVal val="0"/>
                                          </p:val>
                                        </p:tav>
                                        <p:tav tm="100000">
                                          <p:val>
                                            <p:strVal val="#ppt_w"/>
                                          </p:val>
                                        </p:tav>
                                      </p:tavLst>
                                    </p:anim>
                                    <p:anim calcmode="lin" valueType="num">
                                      <p:cBhvr>
                                        <p:cTn id="45" dur="500" fill="hold"/>
                                        <p:tgtEl>
                                          <p:spTgt spid="746541"/>
                                        </p:tgtEl>
                                        <p:attrNameLst>
                                          <p:attrName>ppt_h</p:attrName>
                                        </p:attrNameLst>
                                      </p:cBhvr>
                                      <p:tavLst>
                                        <p:tav tm="0">
                                          <p:val>
                                            <p:strVal val="#ppt_h"/>
                                          </p:val>
                                        </p:tav>
                                        <p:tav tm="100000">
                                          <p:val>
                                            <p:strVal val="#ppt_h"/>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17" presetClass="entr" presetSubtype="8" fill="hold" grpId="0" nodeType="clickEffect">
                                  <p:stCondLst>
                                    <p:cond delay="0"/>
                                  </p:stCondLst>
                                  <p:childTnLst>
                                    <p:set>
                                      <p:cBhvr>
                                        <p:cTn id="49" dur="1" fill="hold">
                                          <p:stCondLst>
                                            <p:cond delay="0"/>
                                          </p:stCondLst>
                                        </p:cTn>
                                        <p:tgtEl>
                                          <p:spTgt spid="746538"/>
                                        </p:tgtEl>
                                        <p:attrNameLst>
                                          <p:attrName>style.visibility</p:attrName>
                                        </p:attrNameLst>
                                      </p:cBhvr>
                                      <p:to>
                                        <p:strVal val="visible"/>
                                      </p:to>
                                    </p:set>
                                    <p:anim calcmode="lin" valueType="num">
                                      <p:cBhvr>
                                        <p:cTn id="50" dur="500" fill="hold"/>
                                        <p:tgtEl>
                                          <p:spTgt spid="746538"/>
                                        </p:tgtEl>
                                        <p:attrNameLst>
                                          <p:attrName>ppt_x</p:attrName>
                                        </p:attrNameLst>
                                      </p:cBhvr>
                                      <p:tavLst>
                                        <p:tav tm="0">
                                          <p:val>
                                            <p:strVal val="#ppt_x-#ppt_w/2"/>
                                          </p:val>
                                        </p:tav>
                                        <p:tav tm="100000">
                                          <p:val>
                                            <p:strVal val="#ppt_x"/>
                                          </p:val>
                                        </p:tav>
                                      </p:tavLst>
                                    </p:anim>
                                    <p:anim calcmode="lin" valueType="num">
                                      <p:cBhvr>
                                        <p:cTn id="51" dur="500" fill="hold"/>
                                        <p:tgtEl>
                                          <p:spTgt spid="746538"/>
                                        </p:tgtEl>
                                        <p:attrNameLst>
                                          <p:attrName>ppt_y</p:attrName>
                                        </p:attrNameLst>
                                      </p:cBhvr>
                                      <p:tavLst>
                                        <p:tav tm="0">
                                          <p:val>
                                            <p:strVal val="#ppt_y"/>
                                          </p:val>
                                        </p:tav>
                                        <p:tav tm="100000">
                                          <p:val>
                                            <p:strVal val="#ppt_y"/>
                                          </p:val>
                                        </p:tav>
                                      </p:tavLst>
                                    </p:anim>
                                    <p:anim calcmode="lin" valueType="num">
                                      <p:cBhvr>
                                        <p:cTn id="52" dur="500" fill="hold"/>
                                        <p:tgtEl>
                                          <p:spTgt spid="746538"/>
                                        </p:tgtEl>
                                        <p:attrNameLst>
                                          <p:attrName>ppt_w</p:attrName>
                                        </p:attrNameLst>
                                      </p:cBhvr>
                                      <p:tavLst>
                                        <p:tav tm="0">
                                          <p:val>
                                            <p:fltVal val="0"/>
                                          </p:val>
                                        </p:tav>
                                        <p:tav tm="100000">
                                          <p:val>
                                            <p:strVal val="#ppt_w"/>
                                          </p:val>
                                        </p:tav>
                                      </p:tavLst>
                                    </p:anim>
                                    <p:anim calcmode="lin" valueType="num">
                                      <p:cBhvr>
                                        <p:cTn id="53" dur="500" fill="hold"/>
                                        <p:tgtEl>
                                          <p:spTgt spid="746538"/>
                                        </p:tgtEl>
                                        <p:attrNameLst>
                                          <p:attrName>ppt_h</p:attrName>
                                        </p:attrNameLst>
                                      </p:cBhvr>
                                      <p:tavLst>
                                        <p:tav tm="0">
                                          <p:val>
                                            <p:strVal val="#ppt_h"/>
                                          </p:val>
                                        </p:tav>
                                        <p:tav tm="100000">
                                          <p:val>
                                            <p:strVal val="#ppt_h"/>
                                          </p:val>
                                        </p:tav>
                                      </p:tavLst>
                                    </p:anim>
                                  </p:childTnLst>
                                </p:cTn>
                              </p:par>
                            </p:childTnLst>
                          </p:cTn>
                        </p:par>
                        <p:par>
                          <p:cTn id="54" fill="hold" nodeType="afterGroup">
                            <p:stCondLst>
                              <p:cond delay="500"/>
                            </p:stCondLst>
                            <p:childTnLst>
                              <p:par>
                                <p:cTn id="55" presetID="17" presetClass="entr" presetSubtype="8" fill="hold" grpId="0" nodeType="afterEffect">
                                  <p:stCondLst>
                                    <p:cond delay="0"/>
                                  </p:stCondLst>
                                  <p:childTnLst>
                                    <p:set>
                                      <p:cBhvr>
                                        <p:cTn id="56" dur="1" fill="hold">
                                          <p:stCondLst>
                                            <p:cond delay="0"/>
                                          </p:stCondLst>
                                        </p:cTn>
                                        <p:tgtEl>
                                          <p:spTgt spid="746539"/>
                                        </p:tgtEl>
                                        <p:attrNameLst>
                                          <p:attrName>style.visibility</p:attrName>
                                        </p:attrNameLst>
                                      </p:cBhvr>
                                      <p:to>
                                        <p:strVal val="visible"/>
                                      </p:to>
                                    </p:set>
                                    <p:anim calcmode="lin" valueType="num">
                                      <p:cBhvr>
                                        <p:cTn id="57" dur="500" fill="hold"/>
                                        <p:tgtEl>
                                          <p:spTgt spid="746539"/>
                                        </p:tgtEl>
                                        <p:attrNameLst>
                                          <p:attrName>ppt_x</p:attrName>
                                        </p:attrNameLst>
                                      </p:cBhvr>
                                      <p:tavLst>
                                        <p:tav tm="0">
                                          <p:val>
                                            <p:strVal val="#ppt_x-#ppt_w/2"/>
                                          </p:val>
                                        </p:tav>
                                        <p:tav tm="100000">
                                          <p:val>
                                            <p:strVal val="#ppt_x"/>
                                          </p:val>
                                        </p:tav>
                                      </p:tavLst>
                                    </p:anim>
                                    <p:anim calcmode="lin" valueType="num">
                                      <p:cBhvr>
                                        <p:cTn id="58" dur="500" fill="hold"/>
                                        <p:tgtEl>
                                          <p:spTgt spid="746539"/>
                                        </p:tgtEl>
                                        <p:attrNameLst>
                                          <p:attrName>ppt_y</p:attrName>
                                        </p:attrNameLst>
                                      </p:cBhvr>
                                      <p:tavLst>
                                        <p:tav tm="0">
                                          <p:val>
                                            <p:strVal val="#ppt_y"/>
                                          </p:val>
                                        </p:tav>
                                        <p:tav tm="100000">
                                          <p:val>
                                            <p:strVal val="#ppt_y"/>
                                          </p:val>
                                        </p:tav>
                                      </p:tavLst>
                                    </p:anim>
                                    <p:anim calcmode="lin" valueType="num">
                                      <p:cBhvr>
                                        <p:cTn id="59" dur="500" fill="hold"/>
                                        <p:tgtEl>
                                          <p:spTgt spid="746539"/>
                                        </p:tgtEl>
                                        <p:attrNameLst>
                                          <p:attrName>ppt_w</p:attrName>
                                        </p:attrNameLst>
                                      </p:cBhvr>
                                      <p:tavLst>
                                        <p:tav tm="0">
                                          <p:val>
                                            <p:fltVal val="0"/>
                                          </p:val>
                                        </p:tav>
                                        <p:tav tm="100000">
                                          <p:val>
                                            <p:strVal val="#ppt_w"/>
                                          </p:val>
                                        </p:tav>
                                      </p:tavLst>
                                    </p:anim>
                                    <p:anim calcmode="lin" valueType="num">
                                      <p:cBhvr>
                                        <p:cTn id="60" dur="500" fill="hold"/>
                                        <p:tgtEl>
                                          <p:spTgt spid="746539"/>
                                        </p:tgtEl>
                                        <p:attrNameLst>
                                          <p:attrName>ppt_h</p:attrName>
                                        </p:attrNameLst>
                                      </p:cBhvr>
                                      <p:tavLst>
                                        <p:tav tm="0">
                                          <p:val>
                                            <p:strVal val="#ppt_h"/>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7" presetClass="entr" presetSubtype="8" fill="hold" grpId="0" nodeType="clickEffect">
                                  <p:stCondLst>
                                    <p:cond delay="0"/>
                                  </p:stCondLst>
                                  <p:childTnLst>
                                    <p:set>
                                      <p:cBhvr>
                                        <p:cTn id="64" dur="1" fill="hold">
                                          <p:stCondLst>
                                            <p:cond delay="0"/>
                                          </p:stCondLst>
                                        </p:cTn>
                                        <p:tgtEl>
                                          <p:spTgt spid="746536"/>
                                        </p:tgtEl>
                                        <p:attrNameLst>
                                          <p:attrName>style.visibility</p:attrName>
                                        </p:attrNameLst>
                                      </p:cBhvr>
                                      <p:to>
                                        <p:strVal val="visible"/>
                                      </p:to>
                                    </p:set>
                                    <p:anim calcmode="lin" valueType="num">
                                      <p:cBhvr>
                                        <p:cTn id="65" dur="500" fill="hold"/>
                                        <p:tgtEl>
                                          <p:spTgt spid="746536"/>
                                        </p:tgtEl>
                                        <p:attrNameLst>
                                          <p:attrName>ppt_x</p:attrName>
                                        </p:attrNameLst>
                                      </p:cBhvr>
                                      <p:tavLst>
                                        <p:tav tm="0">
                                          <p:val>
                                            <p:strVal val="#ppt_x-#ppt_w/2"/>
                                          </p:val>
                                        </p:tav>
                                        <p:tav tm="100000">
                                          <p:val>
                                            <p:strVal val="#ppt_x"/>
                                          </p:val>
                                        </p:tav>
                                      </p:tavLst>
                                    </p:anim>
                                    <p:anim calcmode="lin" valueType="num">
                                      <p:cBhvr>
                                        <p:cTn id="66" dur="500" fill="hold"/>
                                        <p:tgtEl>
                                          <p:spTgt spid="746536"/>
                                        </p:tgtEl>
                                        <p:attrNameLst>
                                          <p:attrName>ppt_y</p:attrName>
                                        </p:attrNameLst>
                                      </p:cBhvr>
                                      <p:tavLst>
                                        <p:tav tm="0">
                                          <p:val>
                                            <p:strVal val="#ppt_y"/>
                                          </p:val>
                                        </p:tav>
                                        <p:tav tm="100000">
                                          <p:val>
                                            <p:strVal val="#ppt_y"/>
                                          </p:val>
                                        </p:tav>
                                      </p:tavLst>
                                    </p:anim>
                                    <p:anim calcmode="lin" valueType="num">
                                      <p:cBhvr>
                                        <p:cTn id="67" dur="500" fill="hold"/>
                                        <p:tgtEl>
                                          <p:spTgt spid="746536"/>
                                        </p:tgtEl>
                                        <p:attrNameLst>
                                          <p:attrName>ppt_w</p:attrName>
                                        </p:attrNameLst>
                                      </p:cBhvr>
                                      <p:tavLst>
                                        <p:tav tm="0">
                                          <p:val>
                                            <p:fltVal val="0"/>
                                          </p:val>
                                        </p:tav>
                                        <p:tav tm="100000">
                                          <p:val>
                                            <p:strVal val="#ppt_w"/>
                                          </p:val>
                                        </p:tav>
                                      </p:tavLst>
                                    </p:anim>
                                    <p:anim calcmode="lin" valueType="num">
                                      <p:cBhvr>
                                        <p:cTn id="68" dur="500" fill="hold"/>
                                        <p:tgtEl>
                                          <p:spTgt spid="746536"/>
                                        </p:tgtEl>
                                        <p:attrNameLst>
                                          <p:attrName>ppt_h</p:attrName>
                                        </p:attrNameLst>
                                      </p:cBhvr>
                                      <p:tavLst>
                                        <p:tav tm="0">
                                          <p:val>
                                            <p:strVal val="#ppt_h"/>
                                          </p:val>
                                        </p:tav>
                                        <p:tav tm="100000">
                                          <p:val>
                                            <p:strVal val="#ppt_h"/>
                                          </p:val>
                                        </p:tav>
                                      </p:tavLst>
                                    </p:anim>
                                  </p:childTnLst>
                                </p:cTn>
                              </p:par>
                            </p:childTnLst>
                          </p:cTn>
                        </p:par>
                        <p:par>
                          <p:cTn id="69" fill="hold" nodeType="afterGroup">
                            <p:stCondLst>
                              <p:cond delay="500"/>
                            </p:stCondLst>
                            <p:childTnLst>
                              <p:par>
                                <p:cTn id="70" presetID="17" presetClass="entr" presetSubtype="8" fill="hold" grpId="0" nodeType="afterEffect">
                                  <p:stCondLst>
                                    <p:cond delay="0"/>
                                  </p:stCondLst>
                                  <p:childTnLst>
                                    <p:set>
                                      <p:cBhvr>
                                        <p:cTn id="71" dur="1" fill="hold">
                                          <p:stCondLst>
                                            <p:cond delay="0"/>
                                          </p:stCondLst>
                                        </p:cTn>
                                        <p:tgtEl>
                                          <p:spTgt spid="746537"/>
                                        </p:tgtEl>
                                        <p:attrNameLst>
                                          <p:attrName>style.visibility</p:attrName>
                                        </p:attrNameLst>
                                      </p:cBhvr>
                                      <p:to>
                                        <p:strVal val="visible"/>
                                      </p:to>
                                    </p:set>
                                    <p:anim calcmode="lin" valueType="num">
                                      <p:cBhvr>
                                        <p:cTn id="72" dur="500" fill="hold"/>
                                        <p:tgtEl>
                                          <p:spTgt spid="746537"/>
                                        </p:tgtEl>
                                        <p:attrNameLst>
                                          <p:attrName>ppt_x</p:attrName>
                                        </p:attrNameLst>
                                      </p:cBhvr>
                                      <p:tavLst>
                                        <p:tav tm="0">
                                          <p:val>
                                            <p:strVal val="#ppt_x-#ppt_w/2"/>
                                          </p:val>
                                        </p:tav>
                                        <p:tav tm="100000">
                                          <p:val>
                                            <p:strVal val="#ppt_x"/>
                                          </p:val>
                                        </p:tav>
                                      </p:tavLst>
                                    </p:anim>
                                    <p:anim calcmode="lin" valueType="num">
                                      <p:cBhvr>
                                        <p:cTn id="73" dur="500" fill="hold"/>
                                        <p:tgtEl>
                                          <p:spTgt spid="746537"/>
                                        </p:tgtEl>
                                        <p:attrNameLst>
                                          <p:attrName>ppt_y</p:attrName>
                                        </p:attrNameLst>
                                      </p:cBhvr>
                                      <p:tavLst>
                                        <p:tav tm="0">
                                          <p:val>
                                            <p:strVal val="#ppt_y"/>
                                          </p:val>
                                        </p:tav>
                                        <p:tav tm="100000">
                                          <p:val>
                                            <p:strVal val="#ppt_y"/>
                                          </p:val>
                                        </p:tav>
                                      </p:tavLst>
                                    </p:anim>
                                    <p:anim calcmode="lin" valueType="num">
                                      <p:cBhvr>
                                        <p:cTn id="74" dur="500" fill="hold"/>
                                        <p:tgtEl>
                                          <p:spTgt spid="746537"/>
                                        </p:tgtEl>
                                        <p:attrNameLst>
                                          <p:attrName>ppt_w</p:attrName>
                                        </p:attrNameLst>
                                      </p:cBhvr>
                                      <p:tavLst>
                                        <p:tav tm="0">
                                          <p:val>
                                            <p:fltVal val="0"/>
                                          </p:val>
                                        </p:tav>
                                        <p:tav tm="100000">
                                          <p:val>
                                            <p:strVal val="#ppt_w"/>
                                          </p:val>
                                        </p:tav>
                                      </p:tavLst>
                                    </p:anim>
                                    <p:anim calcmode="lin" valueType="num">
                                      <p:cBhvr>
                                        <p:cTn id="75" dur="500" fill="hold"/>
                                        <p:tgtEl>
                                          <p:spTgt spid="746537"/>
                                        </p:tgtEl>
                                        <p:attrNameLst>
                                          <p:attrName>ppt_h</p:attrName>
                                        </p:attrNameLst>
                                      </p:cBhvr>
                                      <p:tavLst>
                                        <p:tav tm="0">
                                          <p:val>
                                            <p:strVal val="#ppt_h"/>
                                          </p:val>
                                        </p:tav>
                                        <p:tav tm="100000">
                                          <p:val>
                                            <p:strVal val="#ppt_h"/>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2" presetClass="entr" presetSubtype="4" fill="hold" nodeType="clickEffect">
                                  <p:stCondLst>
                                    <p:cond delay="0"/>
                                  </p:stCondLst>
                                  <p:childTnLst>
                                    <p:set>
                                      <p:cBhvr>
                                        <p:cTn id="79" dur="1" fill="hold">
                                          <p:stCondLst>
                                            <p:cond delay="0"/>
                                          </p:stCondLst>
                                        </p:cTn>
                                        <p:tgtEl>
                                          <p:spTgt spid="5"/>
                                        </p:tgtEl>
                                        <p:attrNameLst>
                                          <p:attrName>style.visibility</p:attrName>
                                        </p:attrNameLst>
                                      </p:cBhvr>
                                      <p:to>
                                        <p:strVal val="visible"/>
                                      </p:to>
                                    </p:set>
                                    <p:anim calcmode="lin" valueType="num">
                                      <p:cBhvr additive="base">
                                        <p:cTn id="80" dur="2000" fill="hold"/>
                                        <p:tgtEl>
                                          <p:spTgt spid="5"/>
                                        </p:tgtEl>
                                        <p:attrNameLst>
                                          <p:attrName>ppt_x</p:attrName>
                                        </p:attrNameLst>
                                      </p:cBhvr>
                                      <p:tavLst>
                                        <p:tav tm="0">
                                          <p:val>
                                            <p:strVal val="#ppt_x"/>
                                          </p:val>
                                        </p:tav>
                                        <p:tav tm="100000">
                                          <p:val>
                                            <p:strVal val="#ppt_x"/>
                                          </p:val>
                                        </p:tav>
                                      </p:tavLst>
                                    </p:anim>
                                    <p:anim calcmode="lin" valueType="num">
                                      <p:cBhvr additive="base">
                                        <p:cTn id="81"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82" fill="hold" nodeType="clickPar">
                      <p:stCondLst>
                        <p:cond delay="indefinite"/>
                      </p:stCondLst>
                      <p:childTnLst>
                        <p:par>
                          <p:cTn id="83" fill="hold" nodeType="withGroup">
                            <p:stCondLst>
                              <p:cond delay="0"/>
                            </p:stCondLst>
                            <p:childTnLst>
                              <p:par>
                                <p:cTn id="84" presetID="2" presetClass="exit" presetSubtype="2" fill="hold" nodeType="clickEffect">
                                  <p:stCondLst>
                                    <p:cond delay="0"/>
                                  </p:stCondLst>
                                  <p:childTnLst>
                                    <p:anim calcmode="lin" valueType="num">
                                      <p:cBhvr additive="base">
                                        <p:cTn id="85" dur="1000"/>
                                        <p:tgtEl>
                                          <p:spTgt spid="5"/>
                                        </p:tgtEl>
                                        <p:attrNameLst>
                                          <p:attrName>ppt_x</p:attrName>
                                        </p:attrNameLst>
                                      </p:cBhvr>
                                      <p:tavLst>
                                        <p:tav tm="0">
                                          <p:val>
                                            <p:strVal val="ppt_x"/>
                                          </p:val>
                                        </p:tav>
                                        <p:tav tm="100000">
                                          <p:val>
                                            <p:strVal val="1+ppt_w/2"/>
                                          </p:val>
                                        </p:tav>
                                      </p:tavLst>
                                    </p:anim>
                                    <p:anim calcmode="lin" valueType="num">
                                      <p:cBhvr additive="base">
                                        <p:cTn id="86" dur="1000"/>
                                        <p:tgtEl>
                                          <p:spTgt spid="5"/>
                                        </p:tgtEl>
                                        <p:attrNameLst>
                                          <p:attrName>ppt_y</p:attrName>
                                        </p:attrNameLst>
                                      </p:cBhvr>
                                      <p:tavLst>
                                        <p:tav tm="0">
                                          <p:val>
                                            <p:strVal val="ppt_y"/>
                                          </p:val>
                                        </p:tav>
                                        <p:tav tm="100000">
                                          <p:val>
                                            <p:strVal val="ppt_y"/>
                                          </p:val>
                                        </p:tav>
                                      </p:tavLst>
                                    </p:anim>
                                    <p:set>
                                      <p:cBhvr>
                                        <p:cTn id="87" dur="1" fill="hold">
                                          <p:stCondLst>
                                            <p:cond delay="999"/>
                                          </p:stCondLst>
                                        </p:cTn>
                                        <p:tgtEl>
                                          <p:spTgt spid="5"/>
                                        </p:tgtEl>
                                        <p:attrNameLst>
                                          <p:attrName>style.visibility</p:attrName>
                                        </p:attrNameLst>
                                      </p:cBhvr>
                                      <p:to>
                                        <p:strVal val="hidden"/>
                                      </p:to>
                                    </p:set>
                                  </p:childTnLst>
                                </p:cTn>
                              </p:par>
                              <p:par>
                                <p:cTn id="88" presetID="17" presetClass="entr" presetSubtype="8" fill="hold" grpId="0" nodeType="withEffect">
                                  <p:stCondLst>
                                    <p:cond delay="0"/>
                                  </p:stCondLst>
                                  <p:childTnLst>
                                    <p:set>
                                      <p:cBhvr>
                                        <p:cTn id="89" dur="1" fill="hold">
                                          <p:stCondLst>
                                            <p:cond delay="0"/>
                                          </p:stCondLst>
                                        </p:cTn>
                                        <p:tgtEl>
                                          <p:spTgt spid="746534"/>
                                        </p:tgtEl>
                                        <p:attrNameLst>
                                          <p:attrName>style.visibility</p:attrName>
                                        </p:attrNameLst>
                                      </p:cBhvr>
                                      <p:to>
                                        <p:strVal val="visible"/>
                                      </p:to>
                                    </p:set>
                                    <p:anim calcmode="lin" valueType="num">
                                      <p:cBhvr>
                                        <p:cTn id="90" dur="500" fill="hold"/>
                                        <p:tgtEl>
                                          <p:spTgt spid="746534"/>
                                        </p:tgtEl>
                                        <p:attrNameLst>
                                          <p:attrName>ppt_x</p:attrName>
                                        </p:attrNameLst>
                                      </p:cBhvr>
                                      <p:tavLst>
                                        <p:tav tm="0">
                                          <p:val>
                                            <p:strVal val="#ppt_x-#ppt_w/2"/>
                                          </p:val>
                                        </p:tav>
                                        <p:tav tm="100000">
                                          <p:val>
                                            <p:strVal val="#ppt_x"/>
                                          </p:val>
                                        </p:tav>
                                      </p:tavLst>
                                    </p:anim>
                                    <p:anim calcmode="lin" valueType="num">
                                      <p:cBhvr>
                                        <p:cTn id="91" dur="500" fill="hold"/>
                                        <p:tgtEl>
                                          <p:spTgt spid="746534"/>
                                        </p:tgtEl>
                                        <p:attrNameLst>
                                          <p:attrName>ppt_y</p:attrName>
                                        </p:attrNameLst>
                                      </p:cBhvr>
                                      <p:tavLst>
                                        <p:tav tm="0">
                                          <p:val>
                                            <p:strVal val="#ppt_y"/>
                                          </p:val>
                                        </p:tav>
                                        <p:tav tm="100000">
                                          <p:val>
                                            <p:strVal val="#ppt_y"/>
                                          </p:val>
                                        </p:tav>
                                      </p:tavLst>
                                    </p:anim>
                                    <p:anim calcmode="lin" valueType="num">
                                      <p:cBhvr>
                                        <p:cTn id="92" dur="500" fill="hold"/>
                                        <p:tgtEl>
                                          <p:spTgt spid="746534"/>
                                        </p:tgtEl>
                                        <p:attrNameLst>
                                          <p:attrName>ppt_w</p:attrName>
                                        </p:attrNameLst>
                                      </p:cBhvr>
                                      <p:tavLst>
                                        <p:tav tm="0">
                                          <p:val>
                                            <p:fltVal val="0"/>
                                          </p:val>
                                        </p:tav>
                                        <p:tav tm="100000">
                                          <p:val>
                                            <p:strVal val="#ppt_w"/>
                                          </p:val>
                                        </p:tav>
                                      </p:tavLst>
                                    </p:anim>
                                    <p:anim calcmode="lin" valueType="num">
                                      <p:cBhvr>
                                        <p:cTn id="93" dur="500" fill="hold"/>
                                        <p:tgtEl>
                                          <p:spTgt spid="746534"/>
                                        </p:tgtEl>
                                        <p:attrNameLst>
                                          <p:attrName>ppt_h</p:attrName>
                                        </p:attrNameLst>
                                      </p:cBhvr>
                                      <p:tavLst>
                                        <p:tav tm="0">
                                          <p:val>
                                            <p:strVal val="#ppt_h"/>
                                          </p:val>
                                        </p:tav>
                                        <p:tav tm="100000">
                                          <p:val>
                                            <p:strVal val="#ppt_h"/>
                                          </p:val>
                                        </p:tav>
                                      </p:tavLst>
                                    </p:anim>
                                  </p:childTnLst>
                                </p:cTn>
                              </p:par>
                            </p:childTnLst>
                          </p:cTn>
                        </p:par>
                        <p:par>
                          <p:cTn id="94" fill="hold" nodeType="afterGroup">
                            <p:stCondLst>
                              <p:cond delay="1000"/>
                            </p:stCondLst>
                            <p:childTnLst>
                              <p:par>
                                <p:cTn id="95" presetID="17" presetClass="entr" presetSubtype="8" fill="hold" grpId="0" nodeType="afterEffect">
                                  <p:stCondLst>
                                    <p:cond delay="0"/>
                                  </p:stCondLst>
                                  <p:childTnLst>
                                    <p:set>
                                      <p:cBhvr>
                                        <p:cTn id="96" dur="1" fill="hold">
                                          <p:stCondLst>
                                            <p:cond delay="0"/>
                                          </p:stCondLst>
                                        </p:cTn>
                                        <p:tgtEl>
                                          <p:spTgt spid="746535"/>
                                        </p:tgtEl>
                                        <p:attrNameLst>
                                          <p:attrName>style.visibility</p:attrName>
                                        </p:attrNameLst>
                                      </p:cBhvr>
                                      <p:to>
                                        <p:strVal val="visible"/>
                                      </p:to>
                                    </p:set>
                                    <p:anim calcmode="lin" valueType="num">
                                      <p:cBhvr>
                                        <p:cTn id="97" dur="500" fill="hold"/>
                                        <p:tgtEl>
                                          <p:spTgt spid="746535"/>
                                        </p:tgtEl>
                                        <p:attrNameLst>
                                          <p:attrName>ppt_x</p:attrName>
                                        </p:attrNameLst>
                                      </p:cBhvr>
                                      <p:tavLst>
                                        <p:tav tm="0">
                                          <p:val>
                                            <p:strVal val="#ppt_x-#ppt_w/2"/>
                                          </p:val>
                                        </p:tav>
                                        <p:tav tm="100000">
                                          <p:val>
                                            <p:strVal val="#ppt_x"/>
                                          </p:val>
                                        </p:tav>
                                      </p:tavLst>
                                    </p:anim>
                                    <p:anim calcmode="lin" valueType="num">
                                      <p:cBhvr>
                                        <p:cTn id="98" dur="500" fill="hold"/>
                                        <p:tgtEl>
                                          <p:spTgt spid="746535"/>
                                        </p:tgtEl>
                                        <p:attrNameLst>
                                          <p:attrName>ppt_y</p:attrName>
                                        </p:attrNameLst>
                                      </p:cBhvr>
                                      <p:tavLst>
                                        <p:tav tm="0">
                                          <p:val>
                                            <p:strVal val="#ppt_y"/>
                                          </p:val>
                                        </p:tav>
                                        <p:tav tm="100000">
                                          <p:val>
                                            <p:strVal val="#ppt_y"/>
                                          </p:val>
                                        </p:tav>
                                      </p:tavLst>
                                    </p:anim>
                                    <p:anim calcmode="lin" valueType="num">
                                      <p:cBhvr>
                                        <p:cTn id="99" dur="500" fill="hold"/>
                                        <p:tgtEl>
                                          <p:spTgt spid="746535"/>
                                        </p:tgtEl>
                                        <p:attrNameLst>
                                          <p:attrName>ppt_w</p:attrName>
                                        </p:attrNameLst>
                                      </p:cBhvr>
                                      <p:tavLst>
                                        <p:tav tm="0">
                                          <p:val>
                                            <p:fltVal val="0"/>
                                          </p:val>
                                        </p:tav>
                                        <p:tav tm="100000">
                                          <p:val>
                                            <p:strVal val="#ppt_w"/>
                                          </p:val>
                                        </p:tav>
                                      </p:tavLst>
                                    </p:anim>
                                    <p:anim calcmode="lin" valueType="num">
                                      <p:cBhvr>
                                        <p:cTn id="100" dur="500" fill="hold"/>
                                        <p:tgtEl>
                                          <p:spTgt spid="746535"/>
                                        </p:tgtEl>
                                        <p:attrNameLst>
                                          <p:attrName>ppt_h</p:attrName>
                                        </p:attrNameLst>
                                      </p:cBhvr>
                                      <p:tavLst>
                                        <p:tav tm="0">
                                          <p:val>
                                            <p:strVal val="#ppt_h"/>
                                          </p:val>
                                        </p:tav>
                                        <p:tav tm="100000">
                                          <p:val>
                                            <p:strVal val="#ppt_h"/>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7" presetClass="entr" presetSubtype="8" fill="hold" grpId="0" nodeType="clickEffect">
                                  <p:stCondLst>
                                    <p:cond delay="0"/>
                                  </p:stCondLst>
                                  <p:childTnLst>
                                    <p:set>
                                      <p:cBhvr>
                                        <p:cTn id="104" dur="1" fill="hold">
                                          <p:stCondLst>
                                            <p:cond delay="0"/>
                                          </p:stCondLst>
                                        </p:cTn>
                                        <p:tgtEl>
                                          <p:spTgt spid="746542"/>
                                        </p:tgtEl>
                                        <p:attrNameLst>
                                          <p:attrName>style.visibility</p:attrName>
                                        </p:attrNameLst>
                                      </p:cBhvr>
                                      <p:to>
                                        <p:strVal val="visible"/>
                                      </p:to>
                                    </p:set>
                                    <p:anim calcmode="lin" valueType="num">
                                      <p:cBhvr>
                                        <p:cTn id="105" dur="500" fill="hold"/>
                                        <p:tgtEl>
                                          <p:spTgt spid="746542"/>
                                        </p:tgtEl>
                                        <p:attrNameLst>
                                          <p:attrName>ppt_x</p:attrName>
                                        </p:attrNameLst>
                                      </p:cBhvr>
                                      <p:tavLst>
                                        <p:tav tm="0">
                                          <p:val>
                                            <p:strVal val="#ppt_x-#ppt_w/2"/>
                                          </p:val>
                                        </p:tav>
                                        <p:tav tm="100000">
                                          <p:val>
                                            <p:strVal val="#ppt_x"/>
                                          </p:val>
                                        </p:tav>
                                      </p:tavLst>
                                    </p:anim>
                                    <p:anim calcmode="lin" valueType="num">
                                      <p:cBhvr>
                                        <p:cTn id="106" dur="500" fill="hold"/>
                                        <p:tgtEl>
                                          <p:spTgt spid="746542"/>
                                        </p:tgtEl>
                                        <p:attrNameLst>
                                          <p:attrName>ppt_y</p:attrName>
                                        </p:attrNameLst>
                                      </p:cBhvr>
                                      <p:tavLst>
                                        <p:tav tm="0">
                                          <p:val>
                                            <p:strVal val="#ppt_y"/>
                                          </p:val>
                                        </p:tav>
                                        <p:tav tm="100000">
                                          <p:val>
                                            <p:strVal val="#ppt_y"/>
                                          </p:val>
                                        </p:tav>
                                      </p:tavLst>
                                    </p:anim>
                                    <p:anim calcmode="lin" valueType="num">
                                      <p:cBhvr>
                                        <p:cTn id="107" dur="500" fill="hold"/>
                                        <p:tgtEl>
                                          <p:spTgt spid="746542"/>
                                        </p:tgtEl>
                                        <p:attrNameLst>
                                          <p:attrName>ppt_w</p:attrName>
                                        </p:attrNameLst>
                                      </p:cBhvr>
                                      <p:tavLst>
                                        <p:tav tm="0">
                                          <p:val>
                                            <p:fltVal val="0"/>
                                          </p:val>
                                        </p:tav>
                                        <p:tav tm="100000">
                                          <p:val>
                                            <p:strVal val="#ppt_w"/>
                                          </p:val>
                                        </p:tav>
                                      </p:tavLst>
                                    </p:anim>
                                    <p:anim calcmode="lin" valueType="num">
                                      <p:cBhvr>
                                        <p:cTn id="108" dur="500" fill="hold"/>
                                        <p:tgtEl>
                                          <p:spTgt spid="746542"/>
                                        </p:tgtEl>
                                        <p:attrNameLst>
                                          <p:attrName>ppt_h</p:attrName>
                                        </p:attrNameLst>
                                      </p:cBhvr>
                                      <p:tavLst>
                                        <p:tav tm="0">
                                          <p:val>
                                            <p:strVal val="#ppt_h"/>
                                          </p:val>
                                        </p:tav>
                                        <p:tav tm="100000">
                                          <p:val>
                                            <p:strVal val="#ppt_h"/>
                                          </p:val>
                                        </p:tav>
                                      </p:tavLst>
                                    </p:anim>
                                  </p:childTnLst>
                                </p:cTn>
                              </p:par>
                            </p:childTnLst>
                          </p:cTn>
                        </p:par>
                        <p:par>
                          <p:cTn id="109" fill="hold" nodeType="afterGroup">
                            <p:stCondLst>
                              <p:cond delay="500"/>
                            </p:stCondLst>
                            <p:childTnLst>
                              <p:par>
                                <p:cTn id="110" presetID="17" presetClass="entr" presetSubtype="8" fill="hold" grpId="0" nodeType="afterEffect">
                                  <p:stCondLst>
                                    <p:cond delay="0"/>
                                  </p:stCondLst>
                                  <p:childTnLst>
                                    <p:set>
                                      <p:cBhvr>
                                        <p:cTn id="111" dur="1" fill="hold">
                                          <p:stCondLst>
                                            <p:cond delay="0"/>
                                          </p:stCondLst>
                                        </p:cTn>
                                        <p:tgtEl>
                                          <p:spTgt spid="746543"/>
                                        </p:tgtEl>
                                        <p:attrNameLst>
                                          <p:attrName>style.visibility</p:attrName>
                                        </p:attrNameLst>
                                      </p:cBhvr>
                                      <p:to>
                                        <p:strVal val="visible"/>
                                      </p:to>
                                    </p:set>
                                    <p:anim calcmode="lin" valueType="num">
                                      <p:cBhvr>
                                        <p:cTn id="112" dur="500" fill="hold"/>
                                        <p:tgtEl>
                                          <p:spTgt spid="746543"/>
                                        </p:tgtEl>
                                        <p:attrNameLst>
                                          <p:attrName>ppt_x</p:attrName>
                                        </p:attrNameLst>
                                      </p:cBhvr>
                                      <p:tavLst>
                                        <p:tav tm="0">
                                          <p:val>
                                            <p:strVal val="#ppt_x-#ppt_w/2"/>
                                          </p:val>
                                        </p:tav>
                                        <p:tav tm="100000">
                                          <p:val>
                                            <p:strVal val="#ppt_x"/>
                                          </p:val>
                                        </p:tav>
                                      </p:tavLst>
                                    </p:anim>
                                    <p:anim calcmode="lin" valueType="num">
                                      <p:cBhvr>
                                        <p:cTn id="113" dur="500" fill="hold"/>
                                        <p:tgtEl>
                                          <p:spTgt spid="746543"/>
                                        </p:tgtEl>
                                        <p:attrNameLst>
                                          <p:attrName>ppt_y</p:attrName>
                                        </p:attrNameLst>
                                      </p:cBhvr>
                                      <p:tavLst>
                                        <p:tav tm="0">
                                          <p:val>
                                            <p:strVal val="#ppt_y"/>
                                          </p:val>
                                        </p:tav>
                                        <p:tav tm="100000">
                                          <p:val>
                                            <p:strVal val="#ppt_y"/>
                                          </p:val>
                                        </p:tav>
                                      </p:tavLst>
                                    </p:anim>
                                    <p:anim calcmode="lin" valueType="num">
                                      <p:cBhvr>
                                        <p:cTn id="114" dur="500" fill="hold"/>
                                        <p:tgtEl>
                                          <p:spTgt spid="746543"/>
                                        </p:tgtEl>
                                        <p:attrNameLst>
                                          <p:attrName>ppt_w</p:attrName>
                                        </p:attrNameLst>
                                      </p:cBhvr>
                                      <p:tavLst>
                                        <p:tav tm="0">
                                          <p:val>
                                            <p:fltVal val="0"/>
                                          </p:val>
                                        </p:tav>
                                        <p:tav tm="100000">
                                          <p:val>
                                            <p:strVal val="#ppt_w"/>
                                          </p:val>
                                        </p:tav>
                                      </p:tavLst>
                                    </p:anim>
                                    <p:anim calcmode="lin" valueType="num">
                                      <p:cBhvr>
                                        <p:cTn id="115" dur="500" fill="hold"/>
                                        <p:tgtEl>
                                          <p:spTgt spid="746543"/>
                                        </p:tgtEl>
                                        <p:attrNameLst>
                                          <p:attrName>ppt_h</p:attrName>
                                        </p:attrNameLst>
                                      </p:cBhvr>
                                      <p:tavLst>
                                        <p:tav tm="0">
                                          <p:val>
                                            <p:strVal val="#ppt_h"/>
                                          </p:val>
                                        </p:tav>
                                        <p:tav tm="100000">
                                          <p:val>
                                            <p:strVal val="#ppt_h"/>
                                          </p:val>
                                        </p:tav>
                                      </p:tavLst>
                                    </p:anim>
                                  </p:childTnLst>
                                </p:cTn>
                              </p:par>
                            </p:childTnLst>
                          </p:cTn>
                        </p:par>
                      </p:childTnLst>
                    </p:cTn>
                  </p:par>
                  <p:par>
                    <p:cTn id="116" fill="hold" nodeType="clickPar">
                      <p:stCondLst>
                        <p:cond delay="indefinite"/>
                      </p:stCondLst>
                      <p:childTnLst>
                        <p:par>
                          <p:cTn id="117" fill="hold" nodeType="withGroup">
                            <p:stCondLst>
                              <p:cond delay="0"/>
                            </p:stCondLst>
                            <p:childTnLst>
                              <p:par>
                                <p:cTn id="118" presetID="17" presetClass="entr" presetSubtype="8" fill="hold" grpId="0" nodeType="clickEffect">
                                  <p:stCondLst>
                                    <p:cond delay="0"/>
                                  </p:stCondLst>
                                  <p:childTnLst>
                                    <p:set>
                                      <p:cBhvr>
                                        <p:cTn id="119" dur="1" fill="hold">
                                          <p:stCondLst>
                                            <p:cond delay="0"/>
                                          </p:stCondLst>
                                        </p:cTn>
                                        <p:tgtEl>
                                          <p:spTgt spid="746545"/>
                                        </p:tgtEl>
                                        <p:attrNameLst>
                                          <p:attrName>style.visibility</p:attrName>
                                        </p:attrNameLst>
                                      </p:cBhvr>
                                      <p:to>
                                        <p:strVal val="visible"/>
                                      </p:to>
                                    </p:set>
                                    <p:anim calcmode="lin" valueType="num">
                                      <p:cBhvr>
                                        <p:cTn id="120" dur="500" fill="hold"/>
                                        <p:tgtEl>
                                          <p:spTgt spid="746545"/>
                                        </p:tgtEl>
                                        <p:attrNameLst>
                                          <p:attrName>ppt_x</p:attrName>
                                        </p:attrNameLst>
                                      </p:cBhvr>
                                      <p:tavLst>
                                        <p:tav tm="0">
                                          <p:val>
                                            <p:strVal val="#ppt_x-#ppt_w/2"/>
                                          </p:val>
                                        </p:tav>
                                        <p:tav tm="100000">
                                          <p:val>
                                            <p:strVal val="#ppt_x"/>
                                          </p:val>
                                        </p:tav>
                                      </p:tavLst>
                                    </p:anim>
                                    <p:anim calcmode="lin" valueType="num">
                                      <p:cBhvr>
                                        <p:cTn id="121" dur="500" fill="hold"/>
                                        <p:tgtEl>
                                          <p:spTgt spid="746545"/>
                                        </p:tgtEl>
                                        <p:attrNameLst>
                                          <p:attrName>ppt_y</p:attrName>
                                        </p:attrNameLst>
                                      </p:cBhvr>
                                      <p:tavLst>
                                        <p:tav tm="0">
                                          <p:val>
                                            <p:strVal val="#ppt_y"/>
                                          </p:val>
                                        </p:tav>
                                        <p:tav tm="100000">
                                          <p:val>
                                            <p:strVal val="#ppt_y"/>
                                          </p:val>
                                        </p:tav>
                                      </p:tavLst>
                                    </p:anim>
                                    <p:anim calcmode="lin" valueType="num">
                                      <p:cBhvr>
                                        <p:cTn id="122" dur="500" fill="hold"/>
                                        <p:tgtEl>
                                          <p:spTgt spid="746545"/>
                                        </p:tgtEl>
                                        <p:attrNameLst>
                                          <p:attrName>ppt_w</p:attrName>
                                        </p:attrNameLst>
                                      </p:cBhvr>
                                      <p:tavLst>
                                        <p:tav tm="0">
                                          <p:val>
                                            <p:fltVal val="0"/>
                                          </p:val>
                                        </p:tav>
                                        <p:tav tm="100000">
                                          <p:val>
                                            <p:strVal val="#ppt_w"/>
                                          </p:val>
                                        </p:tav>
                                      </p:tavLst>
                                    </p:anim>
                                    <p:anim calcmode="lin" valueType="num">
                                      <p:cBhvr>
                                        <p:cTn id="123" dur="500" fill="hold"/>
                                        <p:tgtEl>
                                          <p:spTgt spid="746545"/>
                                        </p:tgtEl>
                                        <p:attrNameLst>
                                          <p:attrName>ppt_h</p:attrName>
                                        </p:attrNameLst>
                                      </p:cBhvr>
                                      <p:tavLst>
                                        <p:tav tm="0">
                                          <p:val>
                                            <p:strVal val="#ppt_h"/>
                                          </p:val>
                                        </p:tav>
                                        <p:tav tm="100000">
                                          <p:val>
                                            <p:strVal val="#ppt_h"/>
                                          </p:val>
                                        </p:tav>
                                      </p:tavLst>
                                    </p:anim>
                                  </p:childTnLst>
                                </p:cTn>
                              </p:par>
                            </p:childTnLst>
                          </p:cTn>
                        </p:par>
                        <p:par>
                          <p:cTn id="124" fill="hold" nodeType="afterGroup">
                            <p:stCondLst>
                              <p:cond delay="500"/>
                            </p:stCondLst>
                            <p:childTnLst>
                              <p:par>
                                <p:cTn id="125" presetID="17" presetClass="entr" presetSubtype="8" fill="hold" grpId="0" nodeType="afterEffect">
                                  <p:stCondLst>
                                    <p:cond delay="0"/>
                                  </p:stCondLst>
                                  <p:childTnLst>
                                    <p:set>
                                      <p:cBhvr>
                                        <p:cTn id="126" dur="1" fill="hold">
                                          <p:stCondLst>
                                            <p:cond delay="0"/>
                                          </p:stCondLst>
                                        </p:cTn>
                                        <p:tgtEl>
                                          <p:spTgt spid="746544"/>
                                        </p:tgtEl>
                                        <p:attrNameLst>
                                          <p:attrName>style.visibility</p:attrName>
                                        </p:attrNameLst>
                                      </p:cBhvr>
                                      <p:to>
                                        <p:strVal val="visible"/>
                                      </p:to>
                                    </p:set>
                                    <p:anim calcmode="lin" valueType="num">
                                      <p:cBhvr>
                                        <p:cTn id="127" dur="500" fill="hold"/>
                                        <p:tgtEl>
                                          <p:spTgt spid="746544"/>
                                        </p:tgtEl>
                                        <p:attrNameLst>
                                          <p:attrName>ppt_x</p:attrName>
                                        </p:attrNameLst>
                                      </p:cBhvr>
                                      <p:tavLst>
                                        <p:tav tm="0">
                                          <p:val>
                                            <p:strVal val="#ppt_x-#ppt_w/2"/>
                                          </p:val>
                                        </p:tav>
                                        <p:tav tm="100000">
                                          <p:val>
                                            <p:strVal val="#ppt_x"/>
                                          </p:val>
                                        </p:tav>
                                      </p:tavLst>
                                    </p:anim>
                                    <p:anim calcmode="lin" valueType="num">
                                      <p:cBhvr>
                                        <p:cTn id="128" dur="500" fill="hold"/>
                                        <p:tgtEl>
                                          <p:spTgt spid="746544"/>
                                        </p:tgtEl>
                                        <p:attrNameLst>
                                          <p:attrName>ppt_y</p:attrName>
                                        </p:attrNameLst>
                                      </p:cBhvr>
                                      <p:tavLst>
                                        <p:tav tm="0">
                                          <p:val>
                                            <p:strVal val="#ppt_y"/>
                                          </p:val>
                                        </p:tav>
                                        <p:tav tm="100000">
                                          <p:val>
                                            <p:strVal val="#ppt_y"/>
                                          </p:val>
                                        </p:tav>
                                      </p:tavLst>
                                    </p:anim>
                                    <p:anim calcmode="lin" valueType="num">
                                      <p:cBhvr>
                                        <p:cTn id="129" dur="500" fill="hold"/>
                                        <p:tgtEl>
                                          <p:spTgt spid="746544"/>
                                        </p:tgtEl>
                                        <p:attrNameLst>
                                          <p:attrName>ppt_w</p:attrName>
                                        </p:attrNameLst>
                                      </p:cBhvr>
                                      <p:tavLst>
                                        <p:tav tm="0">
                                          <p:val>
                                            <p:fltVal val="0"/>
                                          </p:val>
                                        </p:tav>
                                        <p:tav tm="100000">
                                          <p:val>
                                            <p:strVal val="#ppt_w"/>
                                          </p:val>
                                        </p:tav>
                                      </p:tavLst>
                                    </p:anim>
                                    <p:anim calcmode="lin" valueType="num">
                                      <p:cBhvr>
                                        <p:cTn id="130" dur="500" fill="hold"/>
                                        <p:tgtEl>
                                          <p:spTgt spid="746544"/>
                                        </p:tgtEl>
                                        <p:attrNameLst>
                                          <p:attrName>ppt_h</p:attrName>
                                        </p:attrNameLst>
                                      </p:cBhvr>
                                      <p:tavLst>
                                        <p:tav tm="0">
                                          <p:val>
                                            <p:strVal val="#ppt_h"/>
                                          </p:val>
                                        </p:tav>
                                        <p:tav tm="100000">
                                          <p:val>
                                            <p:strVal val="#ppt_h"/>
                                          </p:val>
                                        </p:tav>
                                      </p:tavLst>
                                    </p:anim>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7" presetClass="entr" presetSubtype="8" fill="hold" grpId="0" nodeType="clickEffect">
                                  <p:stCondLst>
                                    <p:cond delay="0"/>
                                  </p:stCondLst>
                                  <p:childTnLst>
                                    <p:set>
                                      <p:cBhvr>
                                        <p:cTn id="134" dur="1" fill="hold">
                                          <p:stCondLst>
                                            <p:cond delay="0"/>
                                          </p:stCondLst>
                                        </p:cTn>
                                        <p:tgtEl>
                                          <p:spTgt spid="746532"/>
                                        </p:tgtEl>
                                        <p:attrNameLst>
                                          <p:attrName>style.visibility</p:attrName>
                                        </p:attrNameLst>
                                      </p:cBhvr>
                                      <p:to>
                                        <p:strVal val="visible"/>
                                      </p:to>
                                    </p:set>
                                    <p:anim calcmode="lin" valueType="num">
                                      <p:cBhvr>
                                        <p:cTn id="135" dur="500" fill="hold"/>
                                        <p:tgtEl>
                                          <p:spTgt spid="746532"/>
                                        </p:tgtEl>
                                        <p:attrNameLst>
                                          <p:attrName>ppt_x</p:attrName>
                                        </p:attrNameLst>
                                      </p:cBhvr>
                                      <p:tavLst>
                                        <p:tav tm="0">
                                          <p:val>
                                            <p:strVal val="#ppt_x-#ppt_w/2"/>
                                          </p:val>
                                        </p:tav>
                                        <p:tav tm="100000">
                                          <p:val>
                                            <p:strVal val="#ppt_x"/>
                                          </p:val>
                                        </p:tav>
                                      </p:tavLst>
                                    </p:anim>
                                    <p:anim calcmode="lin" valueType="num">
                                      <p:cBhvr>
                                        <p:cTn id="136" dur="500" fill="hold"/>
                                        <p:tgtEl>
                                          <p:spTgt spid="746532"/>
                                        </p:tgtEl>
                                        <p:attrNameLst>
                                          <p:attrName>ppt_y</p:attrName>
                                        </p:attrNameLst>
                                      </p:cBhvr>
                                      <p:tavLst>
                                        <p:tav tm="0">
                                          <p:val>
                                            <p:strVal val="#ppt_y"/>
                                          </p:val>
                                        </p:tav>
                                        <p:tav tm="100000">
                                          <p:val>
                                            <p:strVal val="#ppt_y"/>
                                          </p:val>
                                        </p:tav>
                                      </p:tavLst>
                                    </p:anim>
                                    <p:anim calcmode="lin" valueType="num">
                                      <p:cBhvr>
                                        <p:cTn id="137" dur="500" fill="hold"/>
                                        <p:tgtEl>
                                          <p:spTgt spid="746532"/>
                                        </p:tgtEl>
                                        <p:attrNameLst>
                                          <p:attrName>ppt_w</p:attrName>
                                        </p:attrNameLst>
                                      </p:cBhvr>
                                      <p:tavLst>
                                        <p:tav tm="0">
                                          <p:val>
                                            <p:fltVal val="0"/>
                                          </p:val>
                                        </p:tav>
                                        <p:tav tm="100000">
                                          <p:val>
                                            <p:strVal val="#ppt_w"/>
                                          </p:val>
                                        </p:tav>
                                      </p:tavLst>
                                    </p:anim>
                                    <p:anim calcmode="lin" valueType="num">
                                      <p:cBhvr>
                                        <p:cTn id="138" dur="500" fill="hold"/>
                                        <p:tgtEl>
                                          <p:spTgt spid="746532"/>
                                        </p:tgtEl>
                                        <p:attrNameLst>
                                          <p:attrName>ppt_h</p:attrName>
                                        </p:attrNameLst>
                                      </p:cBhvr>
                                      <p:tavLst>
                                        <p:tav tm="0">
                                          <p:val>
                                            <p:strVal val="#ppt_h"/>
                                          </p:val>
                                        </p:tav>
                                        <p:tav tm="100000">
                                          <p:val>
                                            <p:strVal val="#ppt_h"/>
                                          </p:val>
                                        </p:tav>
                                      </p:tavLst>
                                    </p:anim>
                                  </p:childTnLst>
                                </p:cTn>
                              </p:par>
                            </p:childTnLst>
                          </p:cTn>
                        </p:par>
                        <p:par>
                          <p:cTn id="139" fill="hold" nodeType="afterGroup">
                            <p:stCondLst>
                              <p:cond delay="500"/>
                            </p:stCondLst>
                            <p:childTnLst>
                              <p:par>
                                <p:cTn id="140" presetID="17" presetClass="entr" presetSubtype="8" fill="hold" grpId="0" nodeType="afterEffect">
                                  <p:stCondLst>
                                    <p:cond delay="0"/>
                                  </p:stCondLst>
                                  <p:childTnLst>
                                    <p:set>
                                      <p:cBhvr>
                                        <p:cTn id="141" dur="1" fill="hold">
                                          <p:stCondLst>
                                            <p:cond delay="0"/>
                                          </p:stCondLst>
                                        </p:cTn>
                                        <p:tgtEl>
                                          <p:spTgt spid="746533"/>
                                        </p:tgtEl>
                                        <p:attrNameLst>
                                          <p:attrName>style.visibility</p:attrName>
                                        </p:attrNameLst>
                                      </p:cBhvr>
                                      <p:to>
                                        <p:strVal val="visible"/>
                                      </p:to>
                                    </p:set>
                                    <p:anim calcmode="lin" valueType="num">
                                      <p:cBhvr>
                                        <p:cTn id="142" dur="500" fill="hold"/>
                                        <p:tgtEl>
                                          <p:spTgt spid="746533"/>
                                        </p:tgtEl>
                                        <p:attrNameLst>
                                          <p:attrName>ppt_x</p:attrName>
                                        </p:attrNameLst>
                                      </p:cBhvr>
                                      <p:tavLst>
                                        <p:tav tm="0">
                                          <p:val>
                                            <p:strVal val="#ppt_x-#ppt_w/2"/>
                                          </p:val>
                                        </p:tav>
                                        <p:tav tm="100000">
                                          <p:val>
                                            <p:strVal val="#ppt_x"/>
                                          </p:val>
                                        </p:tav>
                                      </p:tavLst>
                                    </p:anim>
                                    <p:anim calcmode="lin" valueType="num">
                                      <p:cBhvr>
                                        <p:cTn id="143" dur="500" fill="hold"/>
                                        <p:tgtEl>
                                          <p:spTgt spid="746533"/>
                                        </p:tgtEl>
                                        <p:attrNameLst>
                                          <p:attrName>ppt_y</p:attrName>
                                        </p:attrNameLst>
                                      </p:cBhvr>
                                      <p:tavLst>
                                        <p:tav tm="0">
                                          <p:val>
                                            <p:strVal val="#ppt_y"/>
                                          </p:val>
                                        </p:tav>
                                        <p:tav tm="100000">
                                          <p:val>
                                            <p:strVal val="#ppt_y"/>
                                          </p:val>
                                        </p:tav>
                                      </p:tavLst>
                                    </p:anim>
                                    <p:anim calcmode="lin" valueType="num">
                                      <p:cBhvr>
                                        <p:cTn id="144" dur="500" fill="hold"/>
                                        <p:tgtEl>
                                          <p:spTgt spid="746533"/>
                                        </p:tgtEl>
                                        <p:attrNameLst>
                                          <p:attrName>ppt_w</p:attrName>
                                        </p:attrNameLst>
                                      </p:cBhvr>
                                      <p:tavLst>
                                        <p:tav tm="0">
                                          <p:val>
                                            <p:fltVal val="0"/>
                                          </p:val>
                                        </p:tav>
                                        <p:tav tm="100000">
                                          <p:val>
                                            <p:strVal val="#ppt_w"/>
                                          </p:val>
                                        </p:tav>
                                      </p:tavLst>
                                    </p:anim>
                                    <p:anim calcmode="lin" valueType="num">
                                      <p:cBhvr>
                                        <p:cTn id="145" dur="500" fill="hold"/>
                                        <p:tgtEl>
                                          <p:spTgt spid="7465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519" grpId="0" animBg="1"/>
      <p:bldP spid="746532" grpId="0" autoUpdateAnimBg="0"/>
      <p:bldP spid="746533" grpId="0" autoUpdateAnimBg="0"/>
      <p:bldP spid="746534" grpId="0" autoUpdateAnimBg="0"/>
      <p:bldP spid="746535" grpId="0" autoUpdateAnimBg="0"/>
      <p:bldP spid="746536" grpId="0" autoUpdateAnimBg="0"/>
      <p:bldP spid="746537" grpId="0" autoUpdateAnimBg="0"/>
      <p:bldP spid="746538" grpId="0" autoUpdateAnimBg="0"/>
      <p:bldP spid="746539" grpId="0" autoUpdateAnimBg="0"/>
      <p:bldP spid="746540" grpId="0" autoUpdateAnimBg="0"/>
      <p:bldP spid="746541" grpId="0" autoUpdateAnimBg="0"/>
      <p:bldP spid="746542" grpId="0" autoUpdateAnimBg="0"/>
      <p:bldP spid="746543" grpId="0" autoUpdateAnimBg="0"/>
      <p:bldP spid="746544" grpId="0" autoUpdateAnimBg="0"/>
      <p:bldP spid="746545" grpId="0" autoUpdateAnimBg="0"/>
      <p:bldP spid="746559" grpId="0" autoUpdateAnimBg="0"/>
      <p:bldP spid="746565" grpId="0" autoUpdateAnimBg="0"/>
      <p:bldP spid="746566"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p:cNvPicPr>
            <a:picLocks noChangeArrowheads="1"/>
          </p:cNvPicPr>
          <p:nvPr/>
        </p:nvPicPr>
        <p:blipFill>
          <a:blip r:embed="rId3" cstate="screen">
            <a:lum bright="-66000" contrast="-12000"/>
            <a:extLst>
              <a:ext uri="{28A0092B-C50C-407E-A947-70E740481C1C}">
                <a14:useLocalDpi xmlns:a14="http://schemas.microsoft.com/office/drawing/2010/main"/>
              </a:ext>
            </a:extLst>
          </a:blip>
          <a:srcRect r="8611"/>
          <a:stretch>
            <a:fillRect/>
          </a:stretch>
        </p:blipFill>
        <p:spPr bwMode="auto">
          <a:xfrm>
            <a:off x="769938" y="0"/>
            <a:ext cx="7581900" cy="68580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775181" name="Rectangle 13"/>
          <p:cNvSpPr>
            <a:spLocks noChangeArrowheads="1"/>
          </p:cNvSpPr>
          <p:nvPr/>
        </p:nvSpPr>
        <p:spPr bwMode="auto">
          <a:xfrm>
            <a:off x="0" y="0"/>
            <a:ext cx="1096963" cy="6858000"/>
          </a:xfrm>
          <a:prstGeom prst="rect">
            <a:avLst/>
          </a:prstGeom>
          <a:solidFill>
            <a:srgbClr val="000000"/>
          </a:solidFill>
          <a:ln w="9525">
            <a:solidFill>
              <a:srgbClr val="000000"/>
            </a:solidFill>
            <a:miter lim="800000"/>
            <a:headEnd/>
            <a:tailEnd/>
          </a:ln>
          <a:effectLst/>
        </p:spPr>
        <p:txBody>
          <a:bodyPr wrap="none" anchor="ctr"/>
          <a:lstStyle/>
          <a:p>
            <a:pPr>
              <a:defRPr/>
            </a:pPr>
            <a:endParaRPr lang="en-US">
              <a:latin typeface="Arial" pitchFamily="-112" charset="0"/>
              <a:ea typeface="+mn-ea"/>
              <a:cs typeface="+mn-cs"/>
            </a:endParaRPr>
          </a:p>
        </p:txBody>
      </p:sp>
      <p:sp>
        <p:nvSpPr>
          <p:cNvPr id="775182" name="Rectangle 14"/>
          <p:cNvSpPr>
            <a:spLocks noChangeArrowheads="1"/>
          </p:cNvSpPr>
          <p:nvPr/>
        </p:nvSpPr>
        <p:spPr bwMode="auto">
          <a:xfrm>
            <a:off x="8047038" y="0"/>
            <a:ext cx="1096962" cy="6858000"/>
          </a:xfrm>
          <a:prstGeom prst="rect">
            <a:avLst/>
          </a:prstGeom>
          <a:solidFill>
            <a:srgbClr val="000000"/>
          </a:solidFill>
          <a:ln w="9525">
            <a:solidFill>
              <a:srgbClr val="000000"/>
            </a:solidFill>
            <a:miter lim="800000"/>
            <a:headEnd/>
            <a:tailEnd/>
          </a:ln>
          <a:effectLst/>
        </p:spPr>
        <p:txBody>
          <a:bodyPr wrap="none" anchor="ctr"/>
          <a:lstStyle/>
          <a:p>
            <a:pPr>
              <a:defRPr/>
            </a:pPr>
            <a:endParaRPr lang="en-US">
              <a:latin typeface="Arial" pitchFamily="-112" charset="0"/>
              <a:ea typeface="+mn-ea"/>
              <a:cs typeface="+mn-cs"/>
            </a:endParaRPr>
          </a:p>
        </p:txBody>
      </p:sp>
      <p:sp>
        <p:nvSpPr>
          <p:cNvPr id="775183" name="Rectangle 15"/>
          <p:cNvSpPr>
            <a:spLocks noChangeArrowheads="1"/>
          </p:cNvSpPr>
          <p:nvPr/>
        </p:nvSpPr>
        <p:spPr bwMode="auto">
          <a:xfrm>
            <a:off x="0" y="0"/>
            <a:ext cx="9144000" cy="6858000"/>
          </a:xfrm>
          <a:prstGeom prst="rect">
            <a:avLst/>
          </a:prstGeom>
          <a:solidFill>
            <a:srgbClr val="040404">
              <a:alpha val="50000"/>
            </a:srgbClr>
          </a:soli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775184" name="Text Box 16"/>
          <p:cNvSpPr txBox="1">
            <a:spLocks noChangeArrowheads="1"/>
          </p:cNvSpPr>
          <p:nvPr/>
        </p:nvSpPr>
        <p:spPr bwMode="auto">
          <a:xfrm>
            <a:off x="693738" y="996950"/>
            <a:ext cx="7831137" cy="44783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200" b="1">
                <a:solidFill>
                  <a:srgbClr val="FFFF00"/>
                </a:solidFill>
                <a:effectLst/>
                <a:latin typeface="Comic Sans MS" pitchFamily="-112" charset="0"/>
                <a:ea typeface="+mn-ea"/>
                <a:cs typeface="+mn-cs"/>
              </a:rPr>
              <a:t>A tom in: PIANCILNA file pen Pasian in Mi a bawl na thu leh mipa puk na thu hi. Hih sungah atawntung a kipan Pa in mipa, akipat cil a mawhneilo ahihna ngah kik a, Pasian tawh kizopkik theih na ding a geel sak na zong ki hel hi. </a:t>
            </a:r>
            <a:r>
              <a:rPr lang="en-US" sz="3200" b="1">
                <a:solidFill>
                  <a:schemeClr val="tx1"/>
                </a:solidFill>
                <a:effectLst/>
                <a:latin typeface="Comic Sans MS" pitchFamily="-112" charset="0"/>
                <a:ea typeface="+mn-ea"/>
                <a:cs typeface="+mn-cs"/>
              </a:rPr>
              <a:t>“Tua akileh kik na tangthupen Laisiangtho I satak hi a, Gospel I thu lai gil hi.”</a:t>
            </a:r>
            <a:r>
              <a:rPr lang="en-US" sz="2000" b="1">
                <a:solidFill>
                  <a:schemeClr val="tx1"/>
                </a:solidFill>
                <a:effectLst/>
                <a:latin typeface="Comic Sans MS" pitchFamily="-112" charset="0"/>
                <a:ea typeface="+mn-ea"/>
                <a:cs typeface="+mn-cs"/>
              </a:rPr>
              <a:t> John Walvoord</a:t>
            </a:r>
          </a:p>
        </p:txBody>
      </p:sp>
      <p:sp>
        <p:nvSpPr>
          <p:cNvPr id="64519" name="Text Box 7"/>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r>
              <a:rPr lang="en-US" sz="900" b="1">
                <a:solidFill>
                  <a:srgbClr val="FFFFFF"/>
                </a:solidFill>
                <a:effectLst/>
              </a:rPr>
              <a:t>©2006 TBBMI</a:t>
            </a:r>
          </a:p>
        </p:txBody>
      </p:sp>
      <p:sp>
        <p:nvSpPr>
          <p:cNvPr id="775172" name="Text Box 4"/>
          <p:cNvSpPr txBox="1">
            <a:spLocks noChangeArrowheads="1"/>
          </p:cNvSpPr>
          <p:nvPr/>
        </p:nvSpPr>
        <p:spPr bwMode="auto">
          <a:xfrm>
            <a:off x="7586663" y="6181725"/>
            <a:ext cx="13271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775174" name="Rectangle 6"/>
          <p:cNvSpPr>
            <a:spLocks noChangeArrowheads="1"/>
          </p:cNvSpPr>
          <p:nvPr/>
        </p:nvSpPr>
        <p:spPr bwMode="auto">
          <a:xfrm>
            <a:off x="8077200"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latin typeface="Comic Sans MS" charset="0"/>
              </a:rPr>
              <a:t>25</a:t>
            </a:r>
          </a:p>
        </p:txBody>
      </p:sp>
      <p:sp>
        <p:nvSpPr>
          <p:cNvPr id="775176" name="Rectangle 8"/>
          <p:cNvSpPr>
            <a:spLocks noChangeArrowheads="1"/>
          </p:cNvSpPr>
          <p:nvPr/>
        </p:nvSpPr>
        <p:spPr bwMode="auto">
          <a:xfrm>
            <a:off x="7546975" y="6526213"/>
            <a:ext cx="730250"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latin typeface="Comic Sans MS" charset="0"/>
              </a:rPr>
              <a:t>8.0.03a.</a:t>
            </a:r>
          </a:p>
        </p:txBody>
      </p:sp>
      <p:sp>
        <p:nvSpPr>
          <p:cNvPr id="64523" name="Text Box 9"/>
          <p:cNvSpPr txBox="1">
            <a:spLocks noChangeArrowheads="1"/>
          </p:cNvSpPr>
          <p:nvPr/>
        </p:nvSpPr>
        <p:spPr bwMode="auto">
          <a:xfrm>
            <a:off x="8715375" y="64309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64524" name="Text Box 11"/>
          <p:cNvSpPr txBox="1">
            <a:spLocks noChangeArrowheads="1"/>
          </p:cNvSpPr>
          <p:nvPr/>
        </p:nvSpPr>
        <p:spPr bwMode="auto">
          <a:xfrm>
            <a:off x="6992938"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lgn="l">
              <a:spcBef>
                <a:spcPct val="50000"/>
              </a:spcBef>
            </a:pPr>
            <a:r>
              <a:rPr lang="en-US" sz="1200" b="1">
                <a:solidFill>
                  <a:schemeClr val="tx1"/>
                </a:solidFill>
                <a:effectLst/>
              </a:rPr>
              <a:t>Handbook pg. 17-19</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75183"/>
                                        </p:tgtEl>
                                        <p:attrNameLst>
                                          <p:attrName>style.visibility</p:attrName>
                                        </p:attrNameLst>
                                      </p:cBhvr>
                                      <p:to>
                                        <p:strVal val="visible"/>
                                      </p:to>
                                    </p:set>
                                    <p:animEffect transition="in" filter="wipe(up)">
                                      <p:cBhvr>
                                        <p:cTn id="7" dur="500"/>
                                        <p:tgtEl>
                                          <p:spTgt spid="775183"/>
                                        </p:tgtEl>
                                      </p:cBhvr>
                                    </p:animEffect>
                                  </p:childTnLst>
                                </p:cTn>
                              </p:par>
                            </p:childTnLst>
                          </p:cTn>
                        </p:par>
                        <p:par>
                          <p:cTn id="8" fill="hold" nodeType="afterGroup">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775184"/>
                                        </p:tgtEl>
                                        <p:attrNameLst>
                                          <p:attrName>style.visibility</p:attrName>
                                        </p:attrNameLst>
                                      </p:cBhvr>
                                      <p:to>
                                        <p:strVal val="visible"/>
                                      </p:to>
                                    </p:set>
                                    <p:animEffect transition="in" filter="fade">
                                      <p:cBhvr>
                                        <p:cTn id="11" dur="2000"/>
                                        <p:tgtEl>
                                          <p:spTgt spid="775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5183" grpId="0" animBg="1"/>
      <p:bldP spid="775184"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AutoShape 2"/>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Arial" pitchFamily="-112" charset="0"/>
              <a:ea typeface="+mn-ea"/>
              <a:cs typeface="+mn-cs"/>
            </a:endParaRPr>
          </a:p>
        </p:txBody>
      </p:sp>
      <p:sp>
        <p:nvSpPr>
          <p:cNvPr id="413699" name="Freeform 3"/>
          <p:cNvSpPr>
            <a:spLocks/>
          </p:cNvSpPr>
          <p:nvPr/>
        </p:nvSpPr>
        <p:spPr bwMode="auto">
          <a:xfrm>
            <a:off x="6424613" y="41910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00" name="Freeform 4"/>
          <p:cNvSpPr>
            <a:spLocks/>
          </p:cNvSpPr>
          <p:nvPr/>
        </p:nvSpPr>
        <p:spPr bwMode="auto">
          <a:xfrm>
            <a:off x="6424613" y="41529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01" name="Freeform 5"/>
          <p:cNvSpPr>
            <a:spLocks/>
          </p:cNvSpPr>
          <p:nvPr/>
        </p:nvSpPr>
        <p:spPr bwMode="auto">
          <a:xfrm>
            <a:off x="6424613" y="40259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02" name="Freeform 6"/>
          <p:cNvSpPr>
            <a:spLocks/>
          </p:cNvSpPr>
          <p:nvPr/>
        </p:nvSpPr>
        <p:spPr bwMode="auto">
          <a:xfrm>
            <a:off x="6424613" y="39878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03" name="Freeform 7"/>
          <p:cNvSpPr>
            <a:spLocks/>
          </p:cNvSpPr>
          <p:nvPr/>
        </p:nvSpPr>
        <p:spPr bwMode="auto">
          <a:xfrm>
            <a:off x="6424613" y="38608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04" name="Freeform 8"/>
          <p:cNvSpPr>
            <a:spLocks/>
          </p:cNvSpPr>
          <p:nvPr/>
        </p:nvSpPr>
        <p:spPr bwMode="auto">
          <a:xfrm>
            <a:off x="6424613" y="38227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05" name="Freeform 9"/>
          <p:cNvSpPr>
            <a:spLocks/>
          </p:cNvSpPr>
          <p:nvPr/>
        </p:nvSpPr>
        <p:spPr bwMode="auto">
          <a:xfrm>
            <a:off x="6424613" y="36957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06" name="Freeform 10"/>
          <p:cNvSpPr>
            <a:spLocks/>
          </p:cNvSpPr>
          <p:nvPr/>
        </p:nvSpPr>
        <p:spPr bwMode="auto">
          <a:xfrm>
            <a:off x="6424613" y="36576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07" name="Freeform 11"/>
          <p:cNvSpPr>
            <a:spLocks/>
          </p:cNvSpPr>
          <p:nvPr/>
        </p:nvSpPr>
        <p:spPr bwMode="auto">
          <a:xfrm>
            <a:off x="6424613" y="3530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08" name="Freeform 12"/>
          <p:cNvSpPr>
            <a:spLocks/>
          </p:cNvSpPr>
          <p:nvPr/>
        </p:nvSpPr>
        <p:spPr bwMode="auto">
          <a:xfrm>
            <a:off x="6424613" y="34798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09" name="Freeform 13"/>
          <p:cNvSpPr>
            <a:spLocks/>
          </p:cNvSpPr>
          <p:nvPr/>
        </p:nvSpPr>
        <p:spPr bwMode="auto">
          <a:xfrm>
            <a:off x="6424613" y="33528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10" name="Freeform 14"/>
          <p:cNvSpPr>
            <a:spLocks/>
          </p:cNvSpPr>
          <p:nvPr/>
        </p:nvSpPr>
        <p:spPr bwMode="auto">
          <a:xfrm>
            <a:off x="6424613" y="33147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11" name="Freeform 15"/>
          <p:cNvSpPr>
            <a:spLocks/>
          </p:cNvSpPr>
          <p:nvPr/>
        </p:nvSpPr>
        <p:spPr bwMode="auto">
          <a:xfrm>
            <a:off x="6424613" y="31877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12" name="Freeform 16"/>
          <p:cNvSpPr>
            <a:spLocks/>
          </p:cNvSpPr>
          <p:nvPr/>
        </p:nvSpPr>
        <p:spPr bwMode="auto">
          <a:xfrm>
            <a:off x="6424613" y="31496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13" name="Freeform 17"/>
          <p:cNvSpPr>
            <a:spLocks/>
          </p:cNvSpPr>
          <p:nvPr/>
        </p:nvSpPr>
        <p:spPr bwMode="auto">
          <a:xfrm>
            <a:off x="6424613" y="3022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14" name="Freeform 18"/>
          <p:cNvSpPr>
            <a:spLocks/>
          </p:cNvSpPr>
          <p:nvPr/>
        </p:nvSpPr>
        <p:spPr bwMode="auto">
          <a:xfrm>
            <a:off x="6424613" y="29845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15" name="Freeform 19"/>
          <p:cNvSpPr>
            <a:spLocks/>
          </p:cNvSpPr>
          <p:nvPr/>
        </p:nvSpPr>
        <p:spPr bwMode="auto">
          <a:xfrm>
            <a:off x="6424613" y="28575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16" name="Freeform 20"/>
          <p:cNvSpPr>
            <a:spLocks/>
          </p:cNvSpPr>
          <p:nvPr/>
        </p:nvSpPr>
        <p:spPr bwMode="auto">
          <a:xfrm>
            <a:off x="6424613" y="28194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17" name="Freeform 21"/>
          <p:cNvSpPr>
            <a:spLocks/>
          </p:cNvSpPr>
          <p:nvPr/>
        </p:nvSpPr>
        <p:spPr bwMode="auto">
          <a:xfrm>
            <a:off x="6424613" y="26924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18" name="Freeform 22"/>
          <p:cNvSpPr>
            <a:spLocks/>
          </p:cNvSpPr>
          <p:nvPr/>
        </p:nvSpPr>
        <p:spPr bwMode="auto">
          <a:xfrm>
            <a:off x="6424613" y="26416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19" name="Freeform 23"/>
          <p:cNvSpPr>
            <a:spLocks/>
          </p:cNvSpPr>
          <p:nvPr/>
        </p:nvSpPr>
        <p:spPr bwMode="auto">
          <a:xfrm>
            <a:off x="6424613" y="2514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20" name="Freeform 24"/>
          <p:cNvSpPr>
            <a:spLocks/>
          </p:cNvSpPr>
          <p:nvPr/>
        </p:nvSpPr>
        <p:spPr bwMode="auto">
          <a:xfrm>
            <a:off x="6424613" y="24765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21" name="Freeform 25"/>
          <p:cNvSpPr>
            <a:spLocks/>
          </p:cNvSpPr>
          <p:nvPr/>
        </p:nvSpPr>
        <p:spPr bwMode="auto">
          <a:xfrm>
            <a:off x="6424613" y="23495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22" name="Freeform 26"/>
          <p:cNvSpPr>
            <a:spLocks/>
          </p:cNvSpPr>
          <p:nvPr/>
        </p:nvSpPr>
        <p:spPr bwMode="auto">
          <a:xfrm>
            <a:off x="6424613" y="23114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23" name="Freeform 27"/>
          <p:cNvSpPr>
            <a:spLocks/>
          </p:cNvSpPr>
          <p:nvPr/>
        </p:nvSpPr>
        <p:spPr bwMode="auto">
          <a:xfrm>
            <a:off x="6424613" y="21844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24" name="Freeform 28"/>
          <p:cNvSpPr>
            <a:spLocks/>
          </p:cNvSpPr>
          <p:nvPr/>
        </p:nvSpPr>
        <p:spPr bwMode="auto">
          <a:xfrm>
            <a:off x="6424613" y="21463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25" name="Freeform 29"/>
          <p:cNvSpPr>
            <a:spLocks/>
          </p:cNvSpPr>
          <p:nvPr/>
        </p:nvSpPr>
        <p:spPr bwMode="auto">
          <a:xfrm>
            <a:off x="6424613" y="20193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26" name="Freeform 30"/>
          <p:cNvSpPr>
            <a:spLocks/>
          </p:cNvSpPr>
          <p:nvPr/>
        </p:nvSpPr>
        <p:spPr bwMode="auto">
          <a:xfrm>
            <a:off x="6424613" y="19812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27" name="Freeform 31"/>
          <p:cNvSpPr>
            <a:spLocks/>
          </p:cNvSpPr>
          <p:nvPr/>
        </p:nvSpPr>
        <p:spPr bwMode="auto">
          <a:xfrm>
            <a:off x="6424613" y="18542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28" name="Freeform 32"/>
          <p:cNvSpPr>
            <a:spLocks/>
          </p:cNvSpPr>
          <p:nvPr/>
        </p:nvSpPr>
        <p:spPr bwMode="auto">
          <a:xfrm>
            <a:off x="6424613" y="18161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29" name="Freeform 33"/>
          <p:cNvSpPr>
            <a:spLocks/>
          </p:cNvSpPr>
          <p:nvPr/>
        </p:nvSpPr>
        <p:spPr bwMode="auto">
          <a:xfrm>
            <a:off x="6424613" y="16891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30" name="Freeform 34"/>
          <p:cNvSpPr>
            <a:spLocks/>
          </p:cNvSpPr>
          <p:nvPr/>
        </p:nvSpPr>
        <p:spPr bwMode="auto">
          <a:xfrm>
            <a:off x="6424613" y="16383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31" name="Freeform 35"/>
          <p:cNvSpPr>
            <a:spLocks/>
          </p:cNvSpPr>
          <p:nvPr/>
        </p:nvSpPr>
        <p:spPr bwMode="auto">
          <a:xfrm>
            <a:off x="6424613" y="15113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32" name="Freeform 36"/>
          <p:cNvSpPr>
            <a:spLocks/>
          </p:cNvSpPr>
          <p:nvPr/>
        </p:nvSpPr>
        <p:spPr bwMode="auto">
          <a:xfrm>
            <a:off x="6424613" y="14732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33" name="Freeform 37"/>
          <p:cNvSpPr>
            <a:spLocks/>
          </p:cNvSpPr>
          <p:nvPr/>
        </p:nvSpPr>
        <p:spPr bwMode="auto">
          <a:xfrm>
            <a:off x="6424613" y="13462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34" name="Freeform 38"/>
          <p:cNvSpPr>
            <a:spLocks/>
          </p:cNvSpPr>
          <p:nvPr/>
        </p:nvSpPr>
        <p:spPr bwMode="auto">
          <a:xfrm>
            <a:off x="6424613" y="13081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35" name="Freeform 39"/>
          <p:cNvSpPr>
            <a:spLocks/>
          </p:cNvSpPr>
          <p:nvPr/>
        </p:nvSpPr>
        <p:spPr bwMode="auto">
          <a:xfrm>
            <a:off x="6424613" y="11811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36" name="Freeform 40"/>
          <p:cNvSpPr>
            <a:spLocks/>
          </p:cNvSpPr>
          <p:nvPr/>
        </p:nvSpPr>
        <p:spPr bwMode="auto">
          <a:xfrm>
            <a:off x="6424613" y="120015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37" name="Freeform 41"/>
          <p:cNvSpPr>
            <a:spLocks/>
          </p:cNvSpPr>
          <p:nvPr/>
        </p:nvSpPr>
        <p:spPr bwMode="auto">
          <a:xfrm>
            <a:off x="6424613" y="10731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38" name="Freeform 42"/>
          <p:cNvSpPr>
            <a:spLocks/>
          </p:cNvSpPr>
          <p:nvPr/>
        </p:nvSpPr>
        <p:spPr bwMode="auto">
          <a:xfrm>
            <a:off x="6424613" y="103505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39" name="Freeform 43"/>
          <p:cNvSpPr>
            <a:spLocks/>
          </p:cNvSpPr>
          <p:nvPr/>
        </p:nvSpPr>
        <p:spPr bwMode="auto">
          <a:xfrm>
            <a:off x="6424613" y="9080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40" name="Freeform 44"/>
          <p:cNvSpPr>
            <a:spLocks/>
          </p:cNvSpPr>
          <p:nvPr/>
        </p:nvSpPr>
        <p:spPr bwMode="auto">
          <a:xfrm>
            <a:off x="6424613" y="85725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41" name="Freeform 45"/>
          <p:cNvSpPr>
            <a:spLocks/>
          </p:cNvSpPr>
          <p:nvPr/>
        </p:nvSpPr>
        <p:spPr bwMode="auto">
          <a:xfrm>
            <a:off x="6424613" y="7302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45" name="Freeform 49"/>
          <p:cNvSpPr>
            <a:spLocks/>
          </p:cNvSpPr>
          <p:nvPr/>
        </p:nvSpPr>
        <p:spPr bwMode="auto">
          <a:xfrm>
            <a:off x="7326313" y="3429000"/>
            <a:ext cx="204787" cy="65088"/>
          </a:xfrm>
          <a:custGeom>
            <a:avLst/>
            <a:gdLst/>
            <a:ahLst/>
            <a:cxnLst>
              <a:cxn ang="0">
                <a:pos x="128" y="40"/>
              </a:cxn>
              <a:cxn ang="0">
                <a:pos x="0" y="40"/>
              </a:cxn>
              <a:cxn ang="0">
                <a:pos x="0" y="0"/>
              </a:cxn>
              <a:cxn ang="0">
                <a:pos x="128" y="40"/>
              </a:cxn>
            </a:cxnLst>
            <a:rect l="0" t="0" r="r" b="b"/>
            <a:pathLst>
              <a:path w="129" h="41">
                <a:moveTo>
                  <a:pt x="128" y="40"/>
                </a:moveTo>
                <a:lnTo>
                  <a:pt x="0" y="40"/>
                </a:lnTo>
                <a:lnTo>
                  <a:pt x="0" y="0"/>
                </a:lnTo>
                <a:lnTo>
                  <a:pt x="128" y="40"/>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pic>
        <p:nvPicPr>
          <p:cNvPr id="66607" name="Picture 50"/>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69013" y="965200"/>
            <a:ext cx="3429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pic>
      <p:sp>
        <p:nvSpPr>
          <p:cNvPr id="413747" name="Freeform 51"/>
          <p:cNvSpPr>
            <a:spLocks/>
          </p:cNvSpPr>
          <p:nvPr/>
        </p:nvSpPr>
        <p:spPr bwMode="auto">
          <a:xfrm>
            <a:off x="3960813" y="6210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48" name="Freeform 52"/>
          <p:cNvSpPr>
            <a:spLocks/>
          </p:cNvSpPr>
          <p:nvPr/>
        </p:nvSpPr>
        <p:spPr bwMode="auto">
          <a:xfrm>
            <a:off x="3960813" y="61722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49" name="Freeform 53"/>
          <p:cNvSpPr>
            <a:spLocks/>
          </p:cNvSpPr>
          <p:nvPr/>
        </p:nvSpPr>
        <p:spPr bwMode="auto">
          <a:xfrm>
            <a:off x="3960813" y="60452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50" name="Freeform 54"/>
          <p:cNvSpPr>
            <a:spLocks/>
          </p:cNvSpPr>
          <p:nvPr/>
        </p:nvSpPr>
        <p:spPr bwMode="auto">
          <a:xfrm>
            <a:off x="3960813" y="59944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51" name="Freeform 55"/>
          <p:cNvSpPr>
            <a:spLocks/>
          </p:cNvSpPr>
          <p:nvPr/>
        </p:nvSpPr>
        <p:spPr bwMode="auto">
          <a:xfrm>
            <a:off x="3960813" y="5867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52" name="Freeform 56"/>
          <p:cNvSpPr>
            <a:spLocks/>
          </p:cNvSpPr>
          <p:nvPr/>
        </p:nvSpPr>
        <p:spPr bwMode="auto">
          <a:xfrm>
            <a:off x="3960813" y="58293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53" name="Freeform 57"/>
          <p:cNvSpPr>
            <a:spLocks/>
          </p:cNvSpPr>
          <p:nvPr/>
        </p:nvSpPr>
        <p:spPr bwMode="auto">
          <a:xfrm>
            <a:off x="3960813" y="5702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54" name="Freeform 58"/>
          <p:cNvSpPr>
            <a:spLocks/>
          </p:cNvSpPr>
          <p:nvPr/>
        </p:nvSpPr>
        <p:spPr bwMode="auto">
          <a:xfrm>
            <a:off x="3960813" y="56515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55" name="Freeform 59"/>
          <p:cNvSpPr>
            <a:spLocks/>
          </p:cNvSpPr>
          <p:nvPr/>
        </p:nvSpPr>
        <p:spPr bwMode="auto">
          <a:xfrm>
            <a:off x="3960813" y="5486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56" name="Freeform 60"/>
          <p:cNvSpPr>
            <a:spLocks/>
          </p:cNvSpPr>
          <p:nvPr/>
        </p:nvSpPr>
        <p:spPr bwMode="auto">
          <a:xfrm>
            <a:off x="3960813" y="5359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57" name="Freeform 61"/>
          <p:cNvSpPr>
            <a:spLocks/>
          </p:cNvSpPr>
          <p:nvPr/>
        </p:nvSpPr>
        <p:spPr bwMode="auto">
          <a:xfrm>
            <a:off x="3960813" y="53213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58" name="Freeform 62"/>
          <p:cNvSpPr>
            <a:spLocks/>
          </p:cNvSpPr>
          <p:nvPr/>
        </p:nvSpPr>
        <p:spPr bwMode="auto">
          <a:xfrm>
            <a:off x="3960813" y="5194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59" name="Freeform 63"/>
          <p:cNvSpPr>
            <a:spLocks/>
          </p:cNvSpPr>
          <p:nvPr/>
        </p:nvSpPr>
        <p:spPr bwMode="auto">
          <a:xfrm>
            <a:off x="3960813" y="51435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60" name="Freeform 64"/>
          <p:cNvSpPr>
            <a:spLocks/>
          </p:cNvSpPr>
          <p:nvPr/>
        </p:nvSpPr>
        <p:spPr bwMode="auto">
          <a:xfrm>
            <a:off x="3960813" y="5016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61" name="Freeform 65"/>
          <p:cNvSpPr>
            <a:spLocks/>
          </p:cNvSpPr>
          <p:nvPr/>
        </p:nvSpPr>
        <p:spPr bwMode="auto">
          <a:xfrm>
            <a:off x="3960813" y="4978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62" name="Freeform 66"/>
          <p:cNvSpPr>
            <a:spLocks/>
          </p:cNvSpPr>
          <p:nvPr/>
        </p:nvSpPr>
        <p:spPr bwMode="auto">
          <a:xfrm>
            <a:off x="3960813" y="4851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63" name="Freeform 67"/>
          <p:cNvSpPr>
            <a:spLocks/>
          </p:cNvSpPr>
          <p:nvPr/>
        </p:nvSpPr>
        <p:spPr bwMode="auto">
          <a:xfrm>
            <a:off x="3960813" y="48006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64" name="Freeform 68"/>
          <p:cNvSpPr>
            <a:spLocks/>
          </p:cNvSpPr>
          <p:nvPr/>
        </p:nvSpPr>
        <p:spPr bwMode="auto">
          <a:xfrm>
            <a:off x="3960813" y="4673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65" name="Freeform 69"/>
          <p:cNvSpPr>
            <a:spLocks/>
          </p:cNvSpPr>
          <p:nvPr/>
        </p:nvSpPr>
        <p:spPr bwMode="auto">
          <a:xfrm>
            <a:off x="3960813" y="4635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66" name="Freeform 70"/>
          <p:cNvSpPr>
            <a:spLocks/>
          </p:cNvSpPr>
          <p:nvPr/>
        </p:nvSpPr>
        <p:spPr bwMode="auto">
          <a:xfrm>
            <a:off x="3960813" y="4508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67" name="Freeform 71"/>
          <p:cNvSpPr>
            <a:spLocks/>
          </p:cNvSpPr>
          <p:nvPr/>
        </p:nvSpPr>
        <p:spPr bwMode="auto">
          <a:xfrm>
            <a:off x="3960813" y="4470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68" name="Freeform 72"/>
          <p:cNvSpPr>
            <a:spLocks/>
          </p:cNvSpPr>
          <p:nvPr/>
        </p:nvSpPr>
        <p:spPr bwMode="auto">
          <a:xfrm>
            <a:off x="3960813" y="4343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69" name="Freeform 73"/>
          <p:cNvSpPr>
            <a:spLocks/>
          </p:cNvSpPr>
          <p:nvPr/>
        </p:nvSpPr>
        <p:spPr bwMode="auto">
          <a:xfrm>
            <a:off x="3960813" y="42926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70" name="Freeform 74"/>
          <p:cNvSpPr>
            <a:spLocks/>
          </p:cNvSpPr>
          <p:nvPr/>
        </p:nvSpPr>
        <p:spPr bwMode="auto">
          <a:xfrm>
            <a:off x="3960813" y="4165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71" name="Freeform 75"/>
          <p:cNvSpPr>
            <a:spLocks/>
          </p:cNvSpPr>
          <p:nvPr/>
        </p:nvSpPr>
        <p:spPr bwMode="auto">
          <a:xfrm>
            <a:off x="3960813" y="4127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72" name="Freeform 76"/>
          <p:cNvSpPr>
            <a:spLocks/>
          </p:cNvSpPr>
          <p:nvPr/>
        </p:nvSpPr>
        <p:spPr bwMode="auto">
          <a:xfrm>
            <a:off x="3960813" y="4000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73" name="Freeform 77"/>
          <p:cNvSpPr>
            <a:spLocks/>
          </p:cNvSpPr>
          <p:nvPr/>
        </p:nvSpPr>
        <p:spPr bwMode="auto">
          <a:xfrm>
            <a:off x="3960813" y="39497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74" name="Freeform 78"/>
          <p:cNvSpPr>
            <a:spLocks/>
          </p:cNvSpPr>
          <p:nvPr/>
        </p:nvSpPr>
        <p:spPr bwMode="auto">
          <a:xfrm>
            <a:off x="3960813" y="3822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75" name="Freeform 79"/>
          <p:cNvSpPr>
            <a:spLocks/>
          </p:cNvSpPr>
          <p:nvPr/>
        </p:nvSpPr>
        <p:spPr bwMode="auto">
          <a:xfrm>
            <a:off x="3960813" y="37846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76" name="Freeform 80"/>
          <p:cNvSpPr>
            <a:spLocks/>
          </p:cNvSpPr>
          <p:nvPr/>
        </p:nvSpPr>
        <p:spPr bwMode="auto">
          <a:xfrm>
            <a:off x="3960813" y="3657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77" name="Freeform 81"/>
          <p:cNvSpPr>
            <a:spLocks/>
          </p:cNvSpPr>
          <p:nvPr/>
        </p:nvSpPr>
        <p:spPr bwMode="auto">
          <a:xfrm>
            <a:off x="3960813" y="3619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78" name="Freeform 82"/>
          <p:cNvSpPr>
            <a:spLocks/>
          </p:cNvSpPr>
          <p:nvPr/>
        </p:nvSpPr>
        <p:spPr bwMode="auto">
          <a:xfrm>
            <a:off x="3960813" y="3492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79" name="Freeform 83"/>
          <p:cNvSpPr>
            <a:spLocks/>
          </p:cNvSpPr>
          <p:nvPr/>
        </p:nvSpPr>
        <p:spPr bwMode="auto">
          <a:xfrm>
            <a:off x="3960813" y="34417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80" name="Freeform 84"/>
          <p:cNvSpPr>
            <a:spLocks/>
          </p:cNvSpPr>
          <p:nvPr/>
        </p:nvSpPr>
        <p:spPr bwMode="auto">
          <a:xfrm>
            <a:off x="3960813" y="3314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81" name="Freeform 85"/>
          <p:cNvSpPr>
            <a:spLocks/>
          </p:cNvSpPr>
          <p:nvPr/>
        </p:nvSpPr>
        <p:spPr bwMode="auto">
          <a:xfrm>
            <a:off x="3960813" y="32766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82" name="Freeform 86"/>
          <p:cNvSpPr>
            <a:spLocks/>
          </p:cNvSpPr>
          <p:nvPr/>
        </p:nvSpPr>
        <p:spPr bwMode="auto">
          <a:xfrm>
            <a:off x="3960813" y="3149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83" name="Freeform 87"/>
          <p:cNvSpPr>
            <a:spLocks/>
          </p:cNvSpPr>
          <p:nvPr/>
        </p:nvSpPr>
        <p:spPr bwMode="auto">
          <a:xfrm>
            <a:off x="3960813" y="30988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84" name="Freeform 88"/>
          <p:cNvSpPr>
            <a:spLocks/>
          </p:cNvSpPr>
          <p:nvPr/>
        </p:nvSpPr>
        <p:spPr bwMode="auto">
          <a:xfrm>
            <a:off x="3960813" y="29718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85" name="Freeform 89"/>
          <p:cNvSpPr>
            <a:spLocks/>
          </p:cNvSpPr>
          <p:nvPr/>
        </p:nvSpPr>
        <p:spPr bwMode="auto">
          <a:xfrm>
            <a:off x="3960813" y="29337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86" name="Freeform 90"/>
          <p:cNvSpPr>
            <a:spLocks/>
          </p:cNvSpPr>
          <p:nvPr/>
        </p:nvSpPr>
        <p:spPr bwMode="auto">
          <a:xfrm>
            <a:off x="3960813" y="2806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87" name="Freeform 91"/>
          <p:cNvSpPr>
            <a:spLocks/>
          </p:cNvSpPr>
          <p:nvPr/>
        </p:nvSpPr>
        <p:spPr bwMode="auto">
          <a:xfrm>
            <a:off x="3960813" y="27559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88" name="Freeform 92"/>
          <p:cNvSpPr>
            <a:spLocks/>
          </p:cNvSpPr>
          <p:nvPr/>
        </p:nvSpPr>
        <p:spPr bwMode="auto">
          <a:xfrm>
            <a:off x="3960813" y="26289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89" name="Freeform 93"/>
          <p:cNvSpPr>
            <a:spLocks/>
          </p:cNvSpPr>
          <p:nvPr/>
        </p:nvSpPr>
        <p:spPr bwMode="auto">
          <a:xfrm>
            <a:off x="3960813" y="25908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90" name="Freeform 94"/>
          <p:cNvSpPr>
            <a:spLocks/>
          </p:cNvSpPr>
          <p:nvPr/>
        </p:nvSpPr>
        <p:spPr bwMode="auto">
          <a:xfrm>
            <a:off x="3960813" y="24638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91" name="Freeform 95"/>
          <p:cNvSpPr>
            <a:spLocks/>
          </p:cNvSpPr>
          <p:nvPr/>
        </p:nvSpPr>
        <p:spPr bwMode="auto">
          <a:xfrm>
            <a:off x="3960813" y="24257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92" name="Freeform 96"/>
          <p:cNvSpPr>
            <a:spLocks/>
          </p:cNvSpPr>
          <p:nvPr/>
        </p:nvSpPr>
        <p:spPr bwMode="auto">
          <a:xfrm>
            <a:off x="3960813" y="2298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93" name="Freeform 97"/>
          <p:cNvSpPr>
            <a:spLocks/>
          </p:cNvSpPr>
          <p:nvPr/>
        </p:nvSpPr>
        <p:spPr bwMode="auto">
          <a:xfrm>
            <a:off x="3960813" y="22479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794" name="Freeform 98"/>
          <p:cNvSpPr>
            <a:spLocks/>
          </p:cNvSpPr>
          <p:nvPr/>
        </p:nvSpPr>
        <p:spPr bwMode="auto">
          <a:xfrm>
            <a:off x="3960813" y="21209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pic>
        <p:nvPicPr>
          <p:cNvPr id="66656" name="Picture 100"/>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13797" name="Line 101"/>
          <p:cNvSpPr>
            <a:spLocks noChangeShapeType="1"/>
          </p:cNvSpPr>
          <p:nvPr/>
        </p:nvSpPr>
        <p:spPr bwMode="auto">
          <a:xfrm>
            <a:off x="6615113" y="1447800"/>
            <a:ext cx="736600" cy="0"/>
          </a:xfrm>
          <a:prstGeom prst="line">
            <a:avLst/>
          </a:prstGeom>
          <a:noFill/>
          <a:ln w="25400">
            <a:noFill/>
            <a:round/>
            <a:headEnd/>
            <a:tailEnd/>
          </a:ln>
          <a:effectLst/>
        </p:spPr>
        <p:txBody>
          <a:bodyPr wrap="none" anchor="ctr"/>
          <a:lstStyle/>
          <a:p>
            <a:pPr>
              <a:defRPr/>
            </a:pPr>
            <a:endParaRPr lang="en-US">
              <a:latin typeface="Arial" pitchFamily="-112" charset="0"/>
              <a:ea typeface="+mn-ea"/>
              <a:cs typeface="+mn-cs"/>
            </a:endParaRPr>
          </a:p>
        </p:txBody>
      </p:sp>
      <p:sp>
        <p:nvSpPr>
          <p:cNvPr id="413798" name="Freeform 102"/>
          <p:cNvSpPr>
            <a:spLocks/>
          </p:cNvSpPr>
          <p:nvPr/>
        </p:nvSpPr>
        <p:spPr bwMode="auto">
          <a:xfrm>
            <a:off x="7351713" y="13970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66659" name="Rectangle 103"/>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200" b="1">
                <a:solidFill>
                  <a:srgbClr val="000000"/>
                </a:solidFill>
                <a:effectLst/>
                <a:latin typeface="Times" charset="0"/>
              </a:rPr>
              <a:t> </a:t>
            </a:r>
          </a:p>
        </p:txBody>
      </p:sp>
      <p:sp>
        <p:nvSpPr>
          <p:cNvPr id="413800" name="Rectangle 104"/>
          <p:cNvSpPr>
            <a:spLocks noChangeArrowheads="1"/>
          </p:cNvSpPr>
          <p:nvPr/>
        </p:nvSpPr>
        <p:spPr bwMode="auto">
          <a:xfrm>
            <a:off x="3189288" y="433388"/>
            <a:ext cx="260350" cy="274637"/>
          </a:xfrm>
          <a:prstGeom prst="rect">
            <a:avLst/>
          </a:prstGeom>
          <a:noFill/>
          <a:ln w="12700">
            <a:noFill/>
            <a:miter lim="800000"/>
            <a:headEnd/>
            <a:tailEnd/>
          </a:ln>
          <a:effectLst/>
        </p:spPr>
        <p:txBody>
          <a:bodyPr wrap="none" anchor="ctr"/>
          <a:lstStyle/>
          <a:p>
            <a:pPr>
              <a:defRPr/>
            </a:pPr>
            <a:endParaRPr lang="en-US">
              <a:latin typeface="Arial" pitchFamily="-112" charset="0"/>
              <a:ea typeface="+mn-ea"/>
              <a:cs typeface="+mn-cs"/>
            </a:endParaRPr>
          </a:p>
        </p:txBody>
      </p:sp>
      <p:sp>
        <p:nvSpPr>
          <p:cNvPr id="413801" name="Rectangle 105"/>
          <p:cNvSpPr>
            <a:spLocks noChangeArrowheads="1"/>
          </p:cNvSpPr>
          <p:nvPr/>
        </p:nvSpPr>
        <p:spPr bwMode="auto">
          <a:xfrm>
            <a:off x="4281488" y="20638"/>
            <a:ext cx="3257550" cy="366712"/>
          </a:xfrm>
          <a:prstGeom prst="rect">
            <a:avLst/>
          </a:prstGeom>
          <a:noFill/>
          <a:ln w="12700">
            <a:noFill/>
            <a:miter lim="800000"/>
            <a:headEnd/>
            <a:tailEnd/>
          </a:ln>
          <a:effectLst/>
        </p:spPr>
        <p:txBody>
          <a:bodyPr wrap="none" anchor="ctr"/>
          <a:lstStyle/>
          <a:p>
            <a:pPr>
              <a:defRPr/>
            </a:pPr>
            <a:endParaRPr lang="en-US">
              <a:latin typeface="Arial" pitchFamily="-112" charset="0"/>
              <a:ea typeface="+mn-ea"/>
              <a:cs typeface="+mn-cs"/>
            </a:endParaRPr>
          </a:p>
        </p:txBody>
      </p:sp>
      <p:sp>
        <p:nvSpPr>
          <p:cNvPr id="413802" name="Rectangle 106"/>
          <p:cNvSpPr>
            <a:spLocks noChangeArrowheads="1"/>
          </p:cNvSpPr>
          <p:nvPr/>
        </p:nvSpPr>
        <p:spPr bwMode="auto">
          <a:xfrm>
            <a:off x="4484688" y="295275"/>
            <a:ext cx="2841625" cy="304800"/>
          </a:xfrm>
          <a:prstGeom prst="rect">
            <a:avLst/>
          </a:prstGeom>
          <a:noFill/>
          <a:ln w="12700">
            <a:noFill/>
            <a:miter lim="800000"/>
            <a:headEnd/>
            <a:tailEnd/>
          </a:ln>
          <a:effectLst/>
        </p:spPr>
        <p:txBody>
          <a:bodyPr wrap="none" anchor="ctr"/>
          <a:lstStyle/>
          <a:p>
            <a:pPr>
              <a:defRPr/>
            </a:pPr>
            <a:endParaRPr lang="en-US">
              <a:latin typeface="Arial" pitchFamily="-112" charset="0"/>
              <a:ea typeface="+mn-ea"/>
              <a:cs typeface="+mn-cs"/>
            </a:endParaRPr>
          </a:p>
        </p:txBody>
      </p:sp>
      <p:sp>
        <p:nvSpPr>
          <p:cNvPr id="413803" name="Rectangle 107"/>
          <p:cNvSpPr>
            <a:spLocks noChangeArrowheads="1"/>
          </p:cNvSpPr>
          <p:nvPr/>
        </p:nvSpPr>
        <p:spPr bwMode="auto">
          <a:xfrm>
            <a:off x="5310188" y="519113"/>
            <a:ext cx="766762" cy="244475"/>
          </a:xfrm>
          <a:prstGeom prst="rect">
            <a:avLst/>
          </a:prstGeom>
          <a:noFill/>
          <a:ln w="12700">
            <a:noFill/>
            <a:miter lim="800000"/>
            <a:headEnd/>
            <a:tailEnd/>
          </a:ln>
          <a:effectLst/>
        </p:spPr>
        <p:txBody>
          <a:bodyPr wrap="none" anchor="ctr"/>
          <a:lstStyle/>
          <a:p>
            <a:pPr>
              <a:defRPr/>
            </a:pPr>
            <a:endParaRPr lang="en-US">
              <a:latin typeface="Arial" pitchFamily="-112" charset="0"/>
              <a:ea typeface="+mn-ea"/>
              <a:cs typeface="+mn-cs"/>
            </a:endParaRPr>
          </a:p>
        </p:txBody>
      </p:sp>
      <p:sp>
        <p:nvSpPr>
          <p:cNvPr id="413804" name="Rectangle 108"/>
          <p:cNvSpPr>
            <a:spLocks noChangeArrowheads="1"/>
          </p:cNvSpPr>
          <p:nvPr/>
        </p:nvSpPr>
        <p:spPr bwMode="auto">
          <a:xfrm>
            <a:off x="5894388" y="519113"/>
            <a:ext cx="1390650" cy="244475"/>
          </a:xfrm>
          <a:prstGeom prst="rect">
            <a:avLst/>
          </a:prstGeom>
          <a:noFill/>
          <a:ln w="12700">
            <a:noFill/>
            <a:miter lim="800000"/>
            <a:headEnd/>
            <a:tailEnd/>
          </a:ln>
          <a:effectLst/>
        </p:spPr>
        <p:txBody>
          <a:bodyPr wrap="none" anchor="ctr"/>
          <a:lstStyle/>
          <a:p>
            <a:pPr>
              <a:defRPr/>
            </a:pPr>
            <a:endParaRPr lang="en-US">
              <a:latin typeface="Arial" pitchFamily="-112" charset="0"/>
              <a:ea typeface="+mn-ea"/>
              <a:cs typeface="+mn-cs"/>
            </a:endParaRPr>
          </a:p>
        </p:txBody>
      </p:sp>
      <p:sp>
        <p:nvSpPr>
          <p:cNvPr id="66665" name="Rectangle 109"/>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b="1">
                <a:solidFill>
                  <a:srgbClr val="000000"/>
                </a:solidFill>
                <a:effectLst/>
                <a:latin typeface="Times" charset="0"/>
              </a:rPr>
              <a:t>S</a:t>
            </a:r>
          </a:p>
        </p:txBody>
      </p:sp>
      <p:sp>
        <p:nvSpPr>
          <p:cNvPr id="413806" name="Rectangle 110"/>
          <p:cNvSpPr>
            <a:spLocks noChangeArrowheads="1"/>
          </p:cNvSpPr>
          <p:nvPr/>
        </p:nvSpPr>
        <p:spPr bwMode="auto">
          <a:xfrm>
            <a:off x="4900613" y="19685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lgn="l">
              <a:defRPr/>
            </a:pPr>
            <a:r>
              <a:rPr lang="en-US" sz="1000" b="1">
                <a:solidFill>
                  <a:srgbClr val="FFFF00"/>
                </a:solidFill>
                <a:effectLst/>
                <a:latin typeface="Times" pitchFamily="-112" charset="0"/>
                <a:ea typeface="+mn-ea"/>
                <a:cs typeface="+mn-cs"/>
              </a:rPr>
              <a:t>(2000 B.C.)</a:t>
            </a:r>
          </a:p>
        </p:txBody>
      </p:sp>
      <p:sp>
        <p:nvSpPr>
          <p:cNvPr id="413807" name="Rectangle 111"/>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5400">
                <a:solidFill>
                  <a:srgbClr val="FAFD00"/>
                </a:solidFill>
                <a:effectLst/>
                <a:latin typeface="Times" pitchFamily="-112" charset="0"/>
                <a:ea typeface="+mn-ea"/>
                <a:cs typeface="+mn-cs"/>
              </a:rPr>
              <a:t>P 7 D J </a:t>
            </a:r>
          </a:p>
        </p:txBody>
      </p:sp>
      <p:sp>
        <p:nvSpPr>
          <p:cNvPr id="413809" name="Rectangle 113"/>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5400">
                <a:solidFill>
                  <a:srgbClr val="00FF00"/>
                </a:solidFill>
                <a:effectLst/>
                <a:latin typeface="Times" pitchFamily="-112" charset="0"/>
                <a:ea typeface="+mn-ea"/>
                <a:cs typeface="+mn-cs"/>
              </a:rPr>
              <a:t>7 = 4 + 3 </a:t>
            </a:r>
          </a:p>
        </p:txBody>
      </p:sp>
      <p:sp>
        <p:nvSpPr>
          <p:cNvPr id="413811" name="Rectangle 115"/>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413812" name="Line 116"/>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413813" name="Rectangle 117"/>
          <p:cNvSpPr>
            <a:spLocks noChangeArrowheads="1"/>
          </p:cNvSpPr>
          <p:nvPr/>
        </p:nvSpPr>
        <p:spPr bwMode="auto">
          <a:xfrm>
            <a:off x="5930900" y="1520825"/>
            <a:ext cx="511175" cy="277812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Arial" pitchFamily="-112" charset="0"/>
              <a:ea typeface="+mn-ea"/>
              <a:cs typeface="+mn-cs"/>
            </a:endParaRPr>
          </a:p>
        </p:txBody>
      </p:sp>
      <p:sp>
        <p:nvSpPr>
          <p:cNvPr id="413814" name="Text Box 118"/>
          <p:cNvSpPr txBox="1">
            <a:spLocks noChangeArrowheads="1"/>
          </p:cNvSpPr>
          <p:nvPr/>
        </p:nvSpPr>
        <p:spPr bwMode="auto">
          <a:xfrm rot="-5400000">
            <a:off x="4549775" y="2506663"/>
            <a:ext cx="3316288"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en-US" sz="2800" b="1">
                <a:solidFill>
                  <a:srgbClr val="EEFF4B"/>
                </a:solidFill>
                <a:effectLst/>
                <a:latin typeface="Times" pitchFamily="-112" charset="0"/>
                <a:ea typeface="+mn-ea"/>
                <a:cs typeface="+mn-cs"/>
              </a:rPr>
              <a:t>MI KIPAWLNA 3</a:t>
            </a:r>
          </a:p>
        </p:txBody>
      </p:sp>
      <p:sp>
        <p:nvSpPr>
          <p:cNvPr id="413815" name="Rectangle 119"/>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Arial" pitchFamily="-112" charset="0"/>
              <a:ea typeface="+mn-ea"/>
              <a:cs typeface="+mn-cs"/>
            </a:endParaRPr>
          </a:p>
        </p:txBody>
      </p:sp>
      <p:sp>
        <p:nvSpPr>
          <p:cNvPr id="413816" name="Rectangle 120"/>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Arial" pitchFamily="-112" charset="0"/>
              <a:ea typeface="+mn-ea"/>
              <a:cs typeface="+mn-cs"/>
            </a:endParaRPr>
          </a:p>
        </p:txBody>
      </p:sp>
      <p:sp>
        <p:nvSpPr>
          <p:cNvPr id="413817" name="Text Box 121"/>
          <p:cNvSpPr txBox="1">
            <a:spLocks noChangeArrowheads="1"/>
          </p:cNvSpPr>
          <p:nvPr/>
        </p:nvSpPr>
        <p:spPr bwMode="auto">
          <a:xfrm rot="-5385664">
            <a:off x="6007894" y="4404519"/>
            <a:ext cx="409575"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en-US" sz="2800" b="1">
                <a:solidFill>
                  <a:srgbClr val="EEFF4B"/>
                </a:solidFill>
                <a:effectLst/>
                <a:latin typeface="Times" pitchFamily="-112" charset="0"/>
                <a:ea typeface="+mn-ea"/>
                <a:cs typeface="+mn-cs"/>
              </a:rPr>
              <a:t>D</a:t>
            </a:r>
          </a:p>
        </p:txBody>
      </p:sp>
      <p:sp>
        <p:nvSpPr>
          <p:cNvPr id="413818" name="Text Box 122"/>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l">
              <a:spcBef>
                <a:spcPct val="50000"/>
              </a:spcBef>
              <a:defRPr/>
            </a:pPr>
            <a:r>
              <a:rPr lang="en-US" sz="2800" b="1">
                <a:solidFill>
                  <a:srgbClr val="EEFF4B"/>
                </a:solidFill>
                <a:effectLst/>
                <a:latin typeface="Times" pitchFamily="-112" charset="0"/>
                <a:ea typeface="+mn-ea"/>
                <a:cs typeface="+mn-cs"/>
              </a:rPr>
              <a:t>J</a:t>
            </a:r>
          </a:p>
        </p:txBody>
      </p:sp>
      <p:sp>
        <p:nvSpPr>
          <p:cNvPr id="413819" name="Rectangle 123"/>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Arial" pitchFamily="-112" charset="0"/>
              <a:ea typeface="+mn-ea"/>
              <a:cs typeface="+mn-cs"/>
            </a:endParaRPr>
          </a:p>
        </p:txBody>
      </p:sp>
      <p:sp>
        <p:nvSpPr>
          <p:cNvPr id="413820" name="Text Box 124"/>
          <p:cNvSpPr txBox="1">
            <a:spLocks noChangeArrowheads="1"/>
          </p:cNvSpPr>
          <p:nvPr/>
        </p:nvSpPr>
        <p:spPr bwMode="auto">
          <a:xfrm rot="-5388536">
            <a:off x="3270250" y="3536951"/>
            <a:ext cx="947737"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en-US" sz="2800" b="1">
                <a:solidFill>
                  <a:srgbClr val="EEFF4B"/>
                </a:solidFill>
                <a:effectLst/>
                <a:latin typeface="Times" pitchFamily="-112" charset="0"/>
                <a:ea typeface="+mn-ea"/>
                <a:cs typeface="+mn-cs"/>
              </a:rPr>
              <a:t>MI 4</a:t>
            </a:r>
          </a:p>
        </p:txBody>
      </p:sp>
      <p:sp>
        <p:nvSpPr>
          <p:cNvPr id="413821" name="Rectangle 125"/>
          <p:cNvSpPr>
            <a:spLocks noChangeArrowheads="1"/>
          </p:cNvSpPr>
          <p:nvPr/>
        </p:nvSpPr>
        <p:spPr bwMode="auto">
          <a:xfrm>
            <a:off x="3798888" y="5588000"/>
            <a:ext cx="274637" cy="765175"/>
          </a:xfrm>
          <a:prstGeom prst="rect">
            <a:avLst/>
          </a:prstGeom>
          <a:solidFill>
            <a:srgbClr val="4C5451"/>
          </a:solidFill>
          <a:ln w="12700">
            <a:noFill/>
            <a:miter lim="800000"/>
            <a:headEnd/>
            <a:tailEnd/>
          </a:ln>
          <a:effectLst/>
        </p:spPr>
        <p:txBody>
          <a:bodyPr wrap="none" anchor="ctr"/>
          <a:lstStyle/>
          <a:p>
            <a:pPr>
              <a:defRPr/>
            </a:pPr>
            <a:endParaRPr lang="en-US">
              <a:latin typeface="Arial" pitchFamily="-112" charset="0"/>
              <a:ea typeface="+mn-ea"/>
              <a:cs typeface="+mn-cs"/>
            </a:endParaRPr>
          </a:p>
        </p:txBody>
      </p:sp>
      <p:sp>
        <p:nvSpPr>
          <p:cNvPr id="413822" name="Rectangle 126"/>
          <p:cNvSpPr>
            <a:spLocks noChangeArrowheads="1"/>
          </p:cNvSpPr>
          <p:nvPr/>
        </p:nvSpPr>
        <p:spPr bwMode="auto">
          <a:xfrm>
            <a:off x="3854450" y="2022475"/>
            <a:ext cx="150813" cy="696913"/>
          </a:xfrm>
          <a:prstGeom prst="rect">
            <a:avLst/>
          </a:prstGeom>
          <a:solidFill>
            <a:srgbClr val="4C5451"/>
          </a:solidFill>
          <a:ln w="12700">
            <a:noFill/>
            <a:miter lim="800000"/>
            <a:headEnd/>
            <a:tailEnd/>
          </a:ln>
          <a:effectLst/>
        </p:spPr>
        <p:txBody>
          <a:bodyPr wrap="none" anchor="ctr"/>
          <a:lstStyle/>
          <a:p>
            <a:pPr>
              <a:defRPr/>
            </a:pPr>
            <a:endParaRPr lang="en-US">
              <a:latin typeface="Arial" pitchFamily="-112" charset="0"/>
              <a:ea typeface="+mn-ea"/>
              <a:cs typeface="+mn-cs"/>
            </a:endParaRPr>
          </a:p>
        </p:txBody>
      </p:sp>
      <p:sp>
        <p:nvSpPr>
          <p:cNvPr id="413823" name="Rectangle 127"/>
          <p:cNvSpPr>
            <a:spLocks noChangeArrowheads="1"/>
          </p:cNvSpPr>
          <p:nvPr/>
        </p:nvSpPr>
        <p:spPr bwMode="auto">
          <a:xfrm>
            <a:off x="3830638" y="2495550"/>
            <a:ext cx="188912" cy="215900"/>
          </a:xfrm>
          <a:prstGeom prst="rect">
            <a:avLst/>
          </a:prstGeom>
          <a:solidFill>
            <a:srgbClr val="5C6662"/>
          </a:solidFill>
          <a:ln w="12700">
            <a:noFill/>
            <a:miter lim="800000"/>
            <a:headEnd/>
            <a:tailEnd/>
          </a:ln>
          <a:effectLst/>
        </p:spPr>
        <p:txBody>
          <a:bodyPr wrap="none" anchor="ctr"/>
          <a:lstStyle/>
          <a:p>
            <a:pPr>
              <a:defRPr/>
            </a:pPr>
            <a:endParaRPr lang="en-US">
              <a:latin typeface="Arial" pitchFamily="-112" charset="0"/>
              <a:ea typeface="+mn-ea"/>
              <a:cs typeface="+mn-cs"/>
            </a:endParaRPr>
          </a:p>
        </p:txBody>
      </p:sp>
      <p:sp>
        <p:nvSpPr>
          <p:cNvPr id="413824" name="Rectangle 128"/>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Arial" pitchFamily="-112" charset="0"/>
              <a:ea typeface="+mn-ea"/>
              <a:cs typeface="+mn-cs"/>
            </a:endParaRPr>
          </a:p>
        </p:txBody>
      </p:sp>
      <p:sp>
        <p:nvSpPr>
          <p:cNvPr id="413825" name="Text Box 129"/>
          <p:cNvSpPr txBox="1">
            <a:spLocks noChangeArrowheads="1"/>
          </p:cNvSpPr>
          <p:nvPr/>
        </p:nvSpPr>
        <p:spPr bwMode="auto">
          <a:xfrm rot="-5400000">
            <a:off x="3502026" y="989012"/>
            <a:ext cx="4175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en-US" sz="2800" b="1">
                <a:solidFill>
                  <a:srgbClr val="EEFF4B"/>
                </a:solidFill>
                <a:effectLst/>
                <a:latin typeface="Times" pitchFamily="-112" charset="0"/>
                <a:ea typeface="+mn-ea"/>
                <a:cs typeface="+mn-cs"/>
              </a:rPr>
              <a:t>P</a:t>
            </a:r>
          </a:p>
        </p:txBody>
      </p:sp>
      <p:sp>
        <p:nvSpPr>
          <p:cNvPr id="413826" name="Freeform 130"/>
          <p:cNvSpPr>
            <a:spLocks/>
          </p:cNvSpPr>
          <p:nvPr/>
        </p:nvSpPr>
        <p:spPr bwMode="auto">
          <a:xfrm>
            <a:off x="7326313" y="34163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827" name="Freeform 131"/>
          <p:cNvSpPr>
            <a:spLocks/>
          </p:cNvSpPr>
          <p:nvPr/>
        </p:nvSpPr>
        <p:spPr bwMode="auto">
          <a:xfrm>
            <a:off x="7656513" y="17018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828" name="Rectangle 132"/>
          <p:cNvSpPr>
            <a:spLocks noChangeArrowheads="1"/>
          </p:cNvSpPr>
          <p:nvPr/>
        </p:nvSpPr>
        <p:spPr bwMode="auto">
          <a:xfrm>
            <a:off x="6330950" y="590550"/>
            <a:ext cx="193675" cy="904875"/>
          </a:xfrm>
          <a:prstGeom prst="rect">
            <a:avLst/>
          </a:prstGeom>
          <a:solidFill>
            <a:srgbClr val="545454"/>
          </a:solidFill>
          <a:ln w="12700">
            <a:noFill/>
            <a:miter lim="800000"/>
            <a:headEnd/>
            <a:tailEnd/>
          </a:ln>
          <a:effectLst/>
        </p:spPr>
        <p:txBody>
          <a:bodyPr wrap="none" anchor="ctr"/>
          <a:lstStyle/>
          <a:p>
            <a:pPr>
              <a:defRPr/>
            </a:pPr>
            <a:endParaRPr lang="en-US">
              <a:latin typeface="Arial" pitchFamily="-112" charset="0"/>
              <a:ea typeface="+mn-ea"/>
              <a:cs typeface="+mn-cs"/>
            </a:endParaRPr>
          </a:p>
        </p:txBody>
      </p:sp>
      <p:sp>
        <p:nvSpPr>
          <p:cNvPr id="413829" name="AutoShape 133"/>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Arial" pitchFamily="-112" charset="0"/>
              <a:ea typeface="+mn-ea"/>
              <a:cs typeface="+mn-cs"/>
            </a:endParaRPr>
          </a:p>
        </p:txBody>
      </p:sp>
      <p:sp>
        <p:nvSpPr>
          <p:cNvPr id="413830" name="Freeform 134"/>
          <p:cNvSpPr>
            <a:spLocks/>
          </p:cNvSpPr>
          <p:nvPr/>
        </p:nvSpPr>
        <p:spPr bwMode="auto">
          <a:xfrm>
            <a:off x="7339013" y="520065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831" name="Rectangle 135"/>
          <p:cNvSpPr>
            <a:spLocks noChangeArrowheads="1"/>
          </p:cNvSpPr>
          <p:nvPr/>
        </p:nvSpPr>
        <p:spPr bwMode="auto">
          <a:xfrm>
            <a:off x="4548188" y="519113"/>
            <a:ext cx="942975" cy="244475"/>
          </a:xfrm>
          <a:prstGeom prst="rect">
            <a:avLst/>
          </a:prstGeom>
          <a:noFill/>
          <a:ln w="12700">
            <a:noFill/>
            <a:miter lim="800000"/>
            <a:headEnd/>
            <a:tailEnd/>
          </a:ln>
          <a:effectLst/>
        </p:spPr>
        <p:txBody>
          <a:bodyPr wrap="none" anchor="ctr"/>
          <a:lstStyle/>
          <a:p>
            <a:pPr>
              <a:defRPr/>
            </a:pPr>
            <a:endParaRPr lang="en-US">
              <a:latin typeface="Arial" pitchFamily="-112" charset="0"/>
              <a:ea typeface="+mn-ea"/>
              <a:cs typeface="+mn-cs"/>
            </a:endParaRPr>
          </a:p>
        </p:txBody>
      </p:sp>
      <p:sp>
        <p:nvSpPr>
          <p:cNvPr id="413832" name="Freeform 136"/>
          <p:cNvSpPr>
            <a:spLocks/>
          </p:cNvSpPr>
          <p:nvPr/>
        </p:nvSpPr>
        <p:spPr bwMode="auto">
          <a:xfrm>
            <a:off x="4941888" y="21558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833" name="AutoShape 137"/>
          <p:cNvSpPr>
            <a:spLocks noChangeArrowheads="1"/>
          </p:cNvSpPr>
          <p:nvPr/>
        </p:nvSpPr>
        <p:spPr bwMode="auto">
          <a:xfrm>
            <a:off x="4206875" y="2052638"/>
            <a:ext cx="730250" cy="871537"/>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Arial" pitchFamily="-112" charset="0"/>
              <a:ea typeface="+mn-ea"/>
              <a:cs typeface="+mn-cs"/>
            </a:endParaRPr>
          </a:p>
        </p:txBody>
      </p:sp>
      <p:sp>
        <p:nvSpPr>
          <p:cNvPr id="413834" name="Rectangle 138"/>
          <p:cNvSpPr>
            <a:spLocks noChangeArrowheads="1"/>
          </p:cNvSpPr>
          <p:nvPr/>
        </p:nvSpPr>
        <p:spPr bwMode="auto">
          <a:xfrm>
            <a:off x="4203700" y="2243138"/>
            <a:ext cx="952500" cy="1049337"/>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Arial" pitchFamily="-112" charset="0"/>
              <a:ea typeface="+mn-ea"/>
              <a:cs typeface="+mn-cs"/>
            </a:endParaRPr>
          </a:p>
        </p:txBody>
      </p:sp>
      <p:sp>
        <p:nvSpPr>
          <p:cNvPr id="413839" name="AutoShape 143"/>
          <p:cNvSpPr>
            <a:spLocks noChangeArrowheads="1"/>
          </p:cNvSpPr>
          <p:nvPr/>
        </p:nvSpPr>
        <p:spPr bwMode="auto">
          <a:xfrm>
            <a:off x="4224338" y="2068513"/>
            <a:ext cx="692150" cy="903287"/>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Arial" pitchFamily="-112" charset="0"/>
              <a:ea typeface="+mn-ea"/>
              <a:cs typeface="+mn-cs"/>
            </a:endParaRPr>
          </a:p>
        </p:txBody>
      </p:sp>
      <p:sp>
        <p:nvSpPr>
          <p:cNvPr id="413840" name="AutoShape 144"/>
          <p:cNvSpPr>
            <a:spLocks noChangeArrowheads="1"/>
          </p:cNvSpPr>
          <p:nvPr/>
        </p:nvSpPr>
        <p:spPr bwMode="auto">
          <a:xfrm>
            <a:off x="4241800" y="4273550"/>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Arial" pitchFamily="-112" charset="0"/>
              <a:ea typeface="+mn-ea"/>
              <a:cs typeface="+mn-cs"/>
            </a:endParaRPr>
          </a:p>
        </p:txBody>
      </p:sp>
      <p:sp>
        <p:nvSpPr>
          <p:cNvPr id="413841" name="AutoShape 145"/>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Arial" pitchFamily="-112" charset="0"/>
              <a:ea typeface="+mn-ea"/>
              <a:cs typeface="+mn-cs"/>
            </a:endParaRPr>
          </a:p>
        </p:txBody>
      </p:sp>
      <p:sp>
        <p:nvSpPr>
          <p:cNvPr id="413842" name="Rectangle 146"/>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a:effectLst/>
        </p:spPr>
        <p:txBody>
          <a:bodyPr wrap="none" anchor="ctr"/>
          <a:lstStyle/>
          <a:p>
            <a:pPr>
              <a:defRPr/>
            </a:pPr>
            <a:endParaRPr lang="en-US">
              <a:latin typeface="Arial" pitchFamily="-112" charset="0"/>
              <a:ea typeface="+mn-ea"/>
              <a:cs typeface="+mn-cs"/>
            </a:endParaRPr>
          </a:p>
        </p:txBody>
      </p:sp>
      <p:sp>
        <p:nvSpPr>
          <p:cNvPr id="413843" name="AutoShape 147"/>
          <p:cNvSpPr>
            <a:spLocks noChangeArrowheads="1"/>
          </p:cNvSpPr>
          <p:nvPr/>
        </p:nvSpPr>
        <p:spPr bwMode="auto">
          <a:xfrm>
            <a:off x="6596063" y="1323975"/>
            <a:ext cx="719137" cy="1063625"/>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Arial" pitchFamily="-112" charset="0"/>
              <a:ea typeface="+mn-ea"/>
              <a:cs typeface="+mn-cs"/>
            </a:endParaRPr>
          </a:p>
        </p:txBody>
      </p:sp>
      <p:sp>
        <p:nvSpPr>
          <p:cNvPr id="413844" name="Rectangle 148"/>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Arial" pitchFamily="-112" charset="0"/>
              <a:ea typeface="+mn-ea"/>
              <a:cs typeface="+mn-cs"/>
            </a:endParaRPr>
          </a:p>
        </p:txBody>
      </p:sp>
      <p:sp>
        <p:nvSpPr>
          <p:cNvPr id="413845" name="AutoShape 149"/>
          <p:cNvSpPr>
            <a:spLocks noChangeArrowheads="1"/>
          </p:cNvSpPr>
          <p:nvPr/>
        </p:nvSpPr>
        <p:spPr bwMode="auto">
          <a:xfrm>
            <a:off x="6610350" y="3254375"/>
            <a:ext cx="704850" cy="706438"/>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Arial" pitchFamily="-112" charset="0"/>
              <a:ea typeface="+mn-ea"/>
              <a:cs typeface="+mn-cs"/>
            </a:endParaRPr>
          </a:p>
        </p:txBody>
      </p:sp>
      <p:grpSp>
        <p:nvGrpSpPr>
          <p:cNvPr id="66700" name="Group 150"/>
          <p:cNvGrpSpPr>
            <a:grpSpLocks/>
          </p:cNvGrpSpPr>
          <p:nvPr/>
        </p:nvGrpSpPr>
        <p:grpSpPr bwMode="auto">
          <a:xfrm>
            <a:off x="6591300" y="4418013"/>
            <a:ext cx="952500" cy="527050"/>
            <a:chOff x="4152" y="2783"/>
            <a:chExt cx="600" cy="332"/>
          </a:xfrm>
        </p:grpSpPr>
        <p:sp>
          <p:nvSpPr>
            <p:cNvPr id="413847" name="AutoShape 151"/>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Arial" pitchFamily="-112" charset="0"/>
                <a:ea typeface="+mn-ea"/>
                <a:cs typeface="+mn-cs"/>
              </a:endParaRPr>
            </a:p>
          </p:txBody>
        </p:sp>
        <p:sp>
          <p:nvSpPr>
            <p:cNvPr id="413848" name="Rectangle 152"/>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Arial" pitchFamily="-112" charset="0"/>
                <a:ea typeface="+mn-ea"/>
                <a:cs typeface="+mn-cs"/>
              </a:endParaRPr>
            </a:p>
          </p:txBody>
        </p:sp>
        <p:sp>
          <p:nvSpPr>
            <p:cNvPr id="413849" name="AutoShape 153"/>
            <p:cNvSpPr>
              <a:spLocks noChangeArrowheads="1"/>
            </p:cNvSpPr>
            <p:nvPr/>
          </p:nvSpPr>
          <p:spPr bwMode="auto">
            <a:xfrm>
              <a:off x="4165" y="2799"/>
              <a:ext cx="436" cy="226"/>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Arial" pitchFamily="-112" charset="0"/>
                <a:ea typeface="+mn-ea"/>
                <a:cs typeface="+mn-cs"/>
              </a:endParaRPr>
            </a:p>
          </p:txBody>
        </p:sp>
      </p:grpSp>
      <p:sp>
        <p:nvSpPr>
          <p:cNvPr id="413850" name="Freeform 154"/>
          <p:cNvSpPr>
            <a:spLocks/>
          </p:cNvSpPr>
          <p:nvPr/>
        </p:nvSpPr>
        <p:spPr bwMode="auto">
          <a:xfrm>
            <a:off x="4827588" y="57880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851" name="AutoShape 155"/>
          <p:cNvSpPr>
            <a:spLocks noChangeArrowheads="1"/>
          </p:cNvSpPr>
          <p:nvPr/>
        </p:nvSpPr>
        <p:spPr bwMode="auto">
          <a:xfrm>
            <a:off x="4251325" y="5662613"/>
            <a:ext cx="736600" cy="290512"/>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Arial" pitchFamily="-112" charset="0"/>
              <a:ea typeface="+mn-ea"/>
              <a:cs typeface="+mn-cs"/>
            </a:endParaRPr>
          </a:p>
        </p:txBody>
      </p:sp>
      <p:sp>
        <p:nvSpPr>
          <p:cNvPr id="413852" name="Rectangle 156"/>
          <p:cNvSpPr>
            <a:spLocks noChangeArrowheads="1"/>
          </p:cNvSpPr>
          <p:nvPr/>
        </p:nvSpPr>
        <p:spPr bwMode="auto">
          <a:xfrm>
            <a:off x="4913313" y="42037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lgn="l">
              <a:defRPr/>
            </a:pPr>
            <a:r>
              <a:rPr lang="en-US" sz="1000" b="1">
                <a:solidFill>
                  <a:srgbClr val="FFFF00"/>
                </a:solidFill>
                <a:effectLst/>
                <a:latin typeface="Times" pitchFamily="-112" charset="0"/>
                <a:ea typeface="+mn-ea"/>
                <a:cs typeface="+mn-cs"/>
              </a:rPr>
              <a:t>(1500 B.C.)</a:t>
            </a:r>
          </a:p>
        </p:txBody>
      </p:sp>
      <p:sp>
        <p:nvSpPr>
          <p:cNvPr id="413853" name="Rectangle 157"/>
          <p:cNvSpPr>
            <a:spLocks noChangeArrowheads="1"/>
          </p:cNvSpPr>
          <p:nvPr/>
        </p:nvSpPr>
        <p:spPr bwMode="auto">
          <a:xfrm>
            <a:off x="7269163" y="4330700"/>
            <a:ext cx="7270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lgn="l">
              <a:defRPr/>
            </a:pPr>
            <a:r>
              <a:rPr lang="en-US" sz="1000" b="1">
                <a:solidFill>
                  <a:srgbClr val="FFFF00"/>
                </a:solidFill>
                <a:effectLst/>
                <a:latin typeface="Times" pitchFamily="-112" charset="0"/>
                <a:ea typeface="+mn-ea"/>
                <a:cs typeface="+mn-cs"/>
              </a:rPr>
              <a:t>(500 B.C.)</a:t>
            </a:r>
          </a:p>
        </p:txBody>
      </p:sp>
      <p:sp>
        <p:nvSpPr>
          <p:cNvPr id="413854" name="Rectangle 158"/>
          <p:cNvSpPr>
            <a:spLocks noChangeArrowheads="1"/>
          </p:cNvSpPr>
          <p:nvPr/>
        </p:nvSpPr>
        <p:spPr bwMode="auto">
          <a:xfrm>
            <a:off x="7262813" y="12192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lgn="l">
              <a:defRPr/>
            </a:pPr>
            <a:r>
              <a:rPr lang="en-US" sz="1000" b="1">
                <a:solidFill>
                  <a:srgbClr val="FFFF00"/>
                </a:solidFill>
                <a:effectLst/>
                <a:latin typeface="Times" pitchFamily="-112" charset="0"/>
                <a:ea typeface="+mn-ea"/>
                <a:cs typeface="+mn-cs"/>
              </a:rPr>
              <a:t>(1000 B.C.)</a:t>
            </a:r>
          </a:p>
        </p:txBody>
      </p:sp>
      <p:sp>
        <p:nvSpPr>
          <p:cNvPr id="66706" name="Rectangle 166"/>
          <p:cNvSpPr>
            <a:spLocks noChangeArrowheads="1"/>
          </p:cNvSpPr>
          <p:nvPr/>
        </p:nvSpPr>
        <p:spPr bwMode="auto">
          <a:xfrm>
            <a:off x="4156075" y="2060575"/>
            <a:ext cx="771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413863" name="Freeform 167"/>
          <p:cNvSpPr>
            <a:spLocks/>
          </p:cNvSpPr>
          <p:nvPr/>
        </p:nvSpPr>
        <p:spPr bwMode="auto">
          <a:xfrm>
            <a:off x="4824413" y="35687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864" name="Rectangle 168"/>
          <p:cNvSpPr>
            <a:spLocks noChangeArrowheads="1"/>
          </p:cNvSpPr>
          <p:nvPr/>
        </p:nvSpPr>
        <p:spPr bwMode="auto">
          <a:xfrm>
            <a:off x="4405313" y="3898900"/>
            <a:ext cx="304800" cy="114300"/>
          </a:xfrm>
          <a:prstGeom prst="rect">
            <a:avLst/>
          </a:prstGeom>
          <a:solidFill>
            <a:schemeClr val="tx1"/>
          </a:solidFill>
          <a:ln w="12700">
            <a:noFill/>
            <a:miter lim="800000"/>
            <a:headEnd/>
            <a:tailEnd/>
          </a:ln>
          <a:effectLst/>
        </p:spPr>
        <p:txBody>
          <a:bodyPr wrap="none" anchor="ctr"/>
          <a:lstStyle/>
          <a:p>
            <a:pPr>
              <a:defRPr/>
            </a:pPr>
            <a:endParaRPr lang="en-US">
              <a:latin typeface="Arial" pitchFamily="-112" charset="0"/>
              <a:ea typeface="+mn-ea"/>
              <a:cs typeface="+mn-cs"/>
            </a:endParaRPr>
          </a:p>
        </p:txBody>
      </p:sp>
      <p:sp>
        <p:nvSpPr>
          <p:cNvPr id="413865" name="Freeform 169"/>
          <p:cNvSpPr>
            <a:spLocks/>
          </p:cNvSpPr>
          <p:nvPr/>
        </p:nvSpPr>
        <p:spPr bwMode="auto">
          <a:xfrm>
            <a:off x="4819650" y="35290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13866" name="AutoShape 170"/>
          <p:cNvSpPr>
            <a:spLocks noChangeArrowheads="1"/>
          </p:cNvSpPr>
          <p:nvPr/>
        </p:nvSpPr>
        <p:spPr bwMode="auto">
          <a:xfrm>
            <a:off x="4241800" y="3443288"/>
            <a:ext cx="730250" cy="290512"/>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Arial" pitchFamily="-112" charset="0"/>
              <a:ea typeface="+mn-ea"/>
              <a:cs typeface="+mn-cs"/>
            </a:endParaRPr>
          </a:p>
        </p:txBody>
      </p:sp>
      <p:sp>
        <p:nvSpPr>
          <p:cNvPr id="413867" name="Rectangle 171"/>
          <p:cNvSpPr>
            <a:spLocks noChangeArrowheads="1"/>
          </p:cNvSpPr>
          <p:nvPr/>
        </p:nvSpPr>
        <p:spPr bwMode="auto">
          <a:xfrm>
            <a:off x="4243388" y="3590925"/>
            <a:ext cx="952500" cy="498475"/>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Arial" pitchFamily="-112" charset="0"/>
              <a:ea typeface="+mn-ea"/>
              <a:cs typeface="+mn-cs"/>
            </a:endParaRPr>
          </a:p>
        </p:txBody>
      </p:sp>
      <p:sp>
        <p:nvSpPr>
          <p:cNvPr id="413868" name="Rectangle 172"/>
          <p:cNvSpPr>
            <a:spLocks noChangeArrowheads="1"/>
          </p:cNvSpPr>
          <p:nvPr/>
        </p:nvSpPr>
        <p:spPr bwMode="auto">
          <a:xfrm>
            <a:off x="4354513" y="3849688"/>
            <a:ext cx="514350" cy="190500"/>
          </a:xfrm>
          <a:prstGeom prst="rect">
            <a:avLst/>
          </a:prstGeom>
          <a:solidFill>
            <a:schemeClr val="tx1"/>
          </a:solidFill>
          <a:ln w="25400">
            <a:noFill/>
            <a:miter lim="800000"/>
            <a:headEnd/>
            <a:tailEnd/>
          </a:ln>
          <a:effectLst/>
        </p:spPr>
        <p:txBody>
          <a:bodyPr wrap="none" anchor="ctr"/>
          <a:lstStyle/>
          <a:p>
            <a:pPr>
              <a:defRPr/>
            </a:pPr>
            <a:endParaRPr lang="en-US">
              <a:latin typeface="Arial" pitchFamily="-112" charset="0"/>
              <a:ea typeface="+mn-ea"/>
              <a:cs typeface="+mn-cs"/>
            </a:endParaRPr>
          </a:p>
        </p:txBody>
      </p:sp>
      <p:sp>
        <p:nvSpPr>
          <p:cNvPr id="413869" name="AutoShape 173"/>
          <p:cNvSpPr>
            <a:spLocks noChangeArrowheads="1"/>
          </p:cNvSpPr>
          <p:nvPr/>
        </p:nvSpPr>
        <p:spPr bwMode="auto">
          <a:xfrm>
            <a:off x="4260850" y="3475038"/>
            <a:ext cx="692150" cy="290512"/>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Arial" pitchFamily="-112" charset="0"/>
              <a:ea typeface="+mn-ea"/>
              <a:cs typeface="+mn-cs"/>
            </a:endParaRPr>
          </a:p>
        </p:txBody>
      </p:sp>
      <p:sp>
        <p:nvSpPr>
          <p:cNvPr id="66714" name="Rectangle 174"/>
          <p:cNvSpPr>
            <a:spLocks noChangeArrowheads="1"/>
          </p:cNvSpPr>
          <p:nvPr/>
        </p:nvSpPr>
        <p:spPr bwMode="auto">
          <a:xfrm>
            <a:off x="4276725" y="3416300"/>
            <a:ext cx="644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JOSEPH</a:t>
            </a:r>
          </a:p>
        </p:txBody>
      </p:sp>
      <p:sp>
        <p:nvSpPr>
          <p:cNvPr id="413872" name="Line 176"/>
          <p:cNvSpPr>
            <a:spLocks noChangeShapeType="1"/>
          </p:cNvSpPr>
          <p:nvPr/>
        </p:nvSpPr>
        <p:spPr bwMode="auto">
          <a:xfrm>
            <a:off x="6627813" y="1784350"/>
            <a:ext cx="876300" cy="0"/>
          </a:xfrm>
          <a:prstGeom prst="line">
            <a:avLst/>
          </a:prstGeom>
          <a:noFill/>
          <a:ln w="28575">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413873" name="Line 177"/>
          <p:cNvSpPr>
            <a:spLocks noChangeShapeType="1"/>
          </p:cNvSpPr>
          <p:nvPr/>
        </p:nvSpPr>
        <p:spPr bwMode="auto">
          <a:xfrm>
            <a:off x="6615113" y="2482850"/>
            <a:ext cx="876300" cy="0"/>
          </a:xfrm>
          <a:prstGeom prst="line">
            <a:avLst/>
          </a:prstGeom>
          <a:noFill/>
          <a:ln w="28575">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413874" name="Line 178"/>
          <p:cNvSpPr>
            <a:spLocks noChangeShapeType="1"/>
          </p:cNvSpPr>
          <p:nvPr/>
        </p:nvSpPr>
        <p:spPr bwMode="auto">
          <a:xfrm>
            <a:off x="6615113" y="2660650"/>
            <a:ext cx="876300" cy="0"/>
          </a:xfrm>
          <a:prstGeom prst="line">
            <a:avLst/>
          </a:prstGeom>
          <a:noFill/>
          <a:ln w="28575">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413875" name="Line 179"/>
          <p:cNvSpPr>
            <a:spLocks noChangeShapeType="1"/>
          </p:cNvSpPr>
          <p:nvPr/>
        </p:nvSpPr>
        <p:spPr bwMode="auto">
          <a:xfrm>
            <a:off x="6627813" y="2838450"/>
            <a:ext cx="876300" cy="0"/>
          </a:xfrm>
          <a:prstGeom prst="line">
            <a:avLst/>
          </a:prstGeom>
          <a:noFill/>
          <a:ln w="28575">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413876" name="Line 180"/>
          <p:cNvSpPr>
            <a:spLocks noChangeShapeType="1"/>
          </p:cNvSpPr>
          <p:nvPr/>
        </p:nvSpPr>
        <p:spPr bwMode="auto">
          <a:xfrm>
            <a:off x="6621463" y="3016250"/>
            <a:ext cx="876300" cy="0"/>
          </a:xfrm>
          <a:prstGeom prst="line">
            <a:avLst/>
          </a:prstGeom>
          <a:noFill/>
          <a:ln w="28575">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413877" name="Line 181"/>
          <p:cNvSpPr>
            <a:spLocks noChangeShapeType="1"/>
          </p:cNvSpPr>
          <p:nvPr/>
        </p:nvSpPr>
        <p:spPr bwMode="auto">
          <a:xfrm>
            <a:off x="7083425" y="1866900"/>
            <a:ext cx="0" cy="1181100"/>
          </a:xfrm>
          <a:prstGeom prst="line">
            <a:avLst/>
          </a:prstGeom>
          <a:noFill/>
          <a:ln w="50800">
            <a:solidFill>
              <a:schemeClr val="tx1"/>
            </a:solidFill>
            <a:round/>
            <a:headEnd/>
            <a:tailEnd/>
          </a:ln>
          <a:effectLst/>
        </p:spPr>
        <p:txBody>
          <a:bodyPr wrap="none" anchor="ctr"/>
          <a:lstStyle/>
          <a:p>
            <a:pPr>
              <a:defRPr/>
            </a:pPr>
            <a:endParaRPr lang="en-US">
              <a:latin typeface="Arial" pitchFamily="-112" charset="0"/>
              <a:ea typeface="+mn-ea"/>
              <a:cs typeface="+mn-cs"/>
            </a:endParaRPr>
          </a:p>
        </p:txBody>
      </p:sp>
      <p:sp>
        <p:nvSpPr>
          <p:cNvPr id="413878" name="Line 182"/>
          <p:cNvSpPr>
            <a:spLocks noChangeShapeType="1"/>
          </p:cNvSpPr>
          <p:nvPr/>
        </p:nvSpPr>
        <p:spPr bwMode="auto">
          <a:xfrm>
            <a:off x="6621463" y="2139950"/>
            <a:ext cx="876300" cy="0"/>
          </a:xfrm>
          <a:prstGeom prst="line">
            <a:avLst/>
          </a:prstGeom>
          <a:noFill/>
          <a:ln w="28575">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413879" name="Line 183"/>
          <p:cNvSpPr>
            <a:spLocks noChangeShapeType="1"/>
          </p:cNvSpPr>
          <p:nvPr/>
        </p:nvSpPr>
        <p:spPr bwMode="auto">
          <a:xfrm>
            <a:off x="6627813" y="2305050"/>
            <a:ext cx="876300" cy="12700"/>
          </a:xfrm>
          <a:prstGeom prst="line">
            <a:avLst/>
          </a:prstGeom>
          <a:noFill/>
          <a:ln w="28575">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413880" name="Line 184"/>
          <p:cNvSpPr>
            <a:spLocks noChangeShapeType="1"/>
          </p:cNvSpPr>
          <p:nvPr/>
        </p:nvSpPr>
        <p:spPr bwMode="auto">
          <a:xfrm flipV="1">
            <a:off x="6627813" y="1962150"/>
            <a:ext cx="873125" cy="0"/>
          </a:xfrm>
          <a:prstGeom prst="line">
            <a:avLst/>
          </a:prstGeom>
          <a:noFill/>
          <a:ln w="28575">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413881" name="Line 185"/>
          <p:cNvSpPr>
            <a:spLocks noChangeShapeType="1"/>
          </p:cNvSpPr>
          <p:nvPr/>
        </p:nvSpPr>
        <p:spPr bwMode="auto">
          <a:xfrm>
            <a:off x="7088188" y="1684338"/>
            <a:ext cx="3175" cy="561975"/>
          </a:xfrm>
          <a:prstGeom prst="line">
            <a:avLst/>
          </a:prstGeom>
          <a:noFill/>
          <a:ln w="50800">
            <a:solidFill>
              <a:schemeClr val="tx1"/>
            </a:solidFill>
            <a:round/>
            <a:headEnd/>
            <a:tailEnd/>
          </a:ln>
          <a:effectLst/>
        </p:spPr>
        <p:txBody>
          <a:bodyPr wrap="none" anchor="ctr"/>
          <a:lstStyle/>
          <a:p>
            <a:pPr>
              <a:defRPr/>
            </a:pPr>
            <a:endParaRPr lang="en-US">
              <a:latin typeface="Arial" pitchFamily="-112" charset="0"/>
              <a:ea typeface="+mn-ea"/>
              <a:cs typeface="+mn-cs"/>
            </a:endParaRPr>
          </a:p>
        </p:txBody>
      </p:sp>
      <p:sp>
        <p:nvSpPr>
          <p:cNvPr id="413883" name="Line 187"/>
          <p:cNvSpPr>
            <a:spLocks noChangeShapeType="1"/>
          </p:cNvSpPr>
          <p:nvPr/>
        </p:nvSpPr>
        <p:spPr bwMode="auto">
          <a:xfrm>
            <a:off x="6659563" y="3870325"/>
            <a:ext cx="863600" cy="6350"/>
          </a:xfrm>
          <a:prstGeom prst="line">
            <a:avLst/>
          </a:prstGeom>
          <a:noFill/>
          <a:ln w="28575">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66726" name="Rectangle 188"/>
          <p:cNvSpPr>
            <a:spLocks noChangeArrowheads="1"/>
          </p:cNvSpPr>
          <p:nvPr/>
        </p:nvSpPr>
        <p:spPr bwMode="auto">
          <a:xfrm>
            <a:off x="6523038" y="3213100"/>
            <a:ext cx="8096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SALTANNA</a:t>
            </a:r>
          </a:p>
        </p:txBody>
      </p:sp>
      <p:sp>
        <p:nvSpPr>
          <p:cNvPr id="66727" name="Rectangle 192"/>
          <p:cNvSpPr>
            <a:spLocks noChangeArrowheads="1"/>
          </p:cNvSpPr>
          <p:nvPr/>
        </p:nvSpPr>
        <p:spPr bwMode="auto">
          <a:xfrm>
            <a:off x="6599238" y="4394200"/>
            <a:ext cx="625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DAIHNA</a:t>
            </a:r>
          </a:p>
        </p:txBody>
      </p:sp>
      <p:sp>
        <p:nvSpPr>
          <p:cNvPr id="413890" name="Line 194"/>
          <p:cNvSpPr>
            <a:spLocks noChangeShapeType="1"/>
          </p:cNvSpPr>
          <p:nvPr/>
        </p:nvSpPr>
        <p:spPr bwMode="auto">
          <a:xfrm>
            <a:off x="6630988" y="1593850"/>
            <a:ext cx="876300" cy="12700"/>
          </a:xfrm>
          <a:prstGeom prst="line">
            <a:avLst/>
          </a:prstGeom>
          <a:noFill/>
          <a:ln w="28575">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413891" name="Line 195"/>
          <p:cNvSpPr>
            <a:spLocks noChangeShapeType="1"/>
          </p:cNvSpPr>
          <p:nvPr/>
        </p:nvSpPr>
        <p:spPr bwMode="auto">
          <a:xfrm>
            <a:off x="4308475" y="3800475"/>
            <a:ext cx="838200" cy="1588"/>
          </a:xfrm>
          <a:prstGeom prst="line">
            <a:avLst/>
          </a:prstGeom>
          <a:noFill/>
          <a:ln w="28575">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413892" name="Line 196"/>
          <p:cNvSpPr>
            <a:spLocks noChangeShapeType="1"/>
          </p:cNvSpPr>
          <p:nvPr/>
        </p:nvSpPr>
        <p:spPr bwMode="auto">
          <a:xfrm>
            <a:off x="4298950" y="4011613"/>
            <a:ext cx="838200" cy="4762"/>
          </a:xfrm>
          <a:prstGeom prst="line">
            <a:avLst/>
          </a:prstGeom>
          <a:noFill/>
          <a:ln w="28575">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413893" name="Rectangle 197"/>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Arial" pitchFamily="-112" charset="0"/>
              <a:ea typeface="+mn-ea"/>
              <a:cs typeface="+mn-cs"/>
            </a:endParaRPr>
          </a:p>
        </p:txBody>
      </p:sp>
      <p:sp>
        <p:nvSpPr>
          <p:cNvPr id="413894" name="AutoShape 198"/>
          <p:cNvSpPr>
            <a:spLocks noChangeArrowheads="1"/>
          </p:cNvSpPr>
          <p:nvPr/>
        </p:nvSpPr>
        <p:spPr bwMode="auto">
          <a:xfrm>
            <a:off x="6621463" y="5154613"/>
            <a:ext cx="647700" cy="363537"/>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Arial" pitchFamily="-112" charset="0"/>
              <a:ea typeface="+mn-ea"/>
              <a:cs typeface="+mn-cs"/>
            </a:endParaRPr>
          </a:p>
        </p:txBody>
      </p:sp>
      <p:sp>
        <p:nvSpPr>
          <p:cNvPr id="66733" name="Rectangle 199"/>
          <p:cNvSpPr>
            <a:spLocks noChangeArrowheads="1"/>
          </p:cNvSpPr>
          <p:nvPr/>
        </p:nvSpPr>
        <p:spPr bwMode="auto">
          <a:xfrm>
            <a:off x="6615113" y="5102225"/>
            <a:ext cx="57785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200" b="1">
                <a:solidFill>
                  <a:srgbClr val="000000"/>
                </a:solidFill>
                <a:effectLst/>
                <a:latin typeface="Chicago" charset="0"/>
              </a:rPr>
              <a:t>JESU</a:t>
            </a:r>
          </a:p>
        </p:txBody>
      </p:sp>
      <p:sp>
        <p:nvSpPr>
          <p:cNvPr id="413896" name="Line 200"/>
          <p:cNvSpPr>
            <a:spLocks noChangeShapeType="1"/>
          </p:cNvSpPr>
          <p:nvPr/>
        </p:nvSpPr>
        <p:spPr bwMode="auto">
          <a:xfrm>
            <a:off x="6651625" y="5441950"/>
            <a:ext cx="838200" cy="1588"/>
          </a:xfrm>
          <a:prstGeom prst="line">
            <a:avLst/>
          </a:prstGeom>
          <a:noFill/>
          <a:ln w="28575">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413899" name="Line 203"/>
          <p:cNvSpPr>
            <a:spLocks noChangeShapeType="1"/>
          </p:cNvSpPr>
          <p:nvPr/>
        </p:nvSpPr>
        <p:spPr bwMode="auto">
          <a:xfrm>
            <a:off x="6669088" y="5880100"/>
            <a:ext cx="838200" cy="1588"/>
          </a:xfrm>
          <a:prstGeom prst="line">
            <a:avLst/>
          </a:prstGeom>
          <a:noFill/>
          <a:ln w="28575">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413900" name="Line 204"/>
          <p:cNvSpPr>
            <a:spLocks noChangeShapeType="1"/>
          </p:cNvSpPr>
          <p:nvPr/>
        </p:nvSpPr>
        <p:spPr bwMode="auto">
          <a:xfrm>
            <a:off x="6659563" y="6156325"/>
            <a:ext cx="838200" cy="1588"/>
          </a:xfrm>
          <a:prstGeom prst="line">
            <a:avLst/>
          </a:prstGeom>
          <a:noFill/>
          <a:ln w="28575">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413901" name="Line 205"/>
          <p:cNvSpPr>
            <a:spLocks noChangeShapeType="1"/>
          </p:cNvSpPr>
          <p:nvPr/>
        </p:nvSpPr>
        <p:spPr bwMode="auto">
          <a:xfrm flipV="1">
            <a:off x="6659563" y="6299200"/>
            <a:ext cx="838200" cy="1588"/>
          </a:xfrm>
          <a:prstGeom prst="line">
            <a:avLst/>
          </a:prstGeom>
          <a:noFill/>
          <a:ln w="28575">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413902" name="AutoShape 206"/>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Arial" pitchFamily="-112" charset="0"/>
              <a:ea typeface="+mn-ea"/>
              <a:cs typeface="+mn-cs"/>
            </a:endParaRPr>
          </a:p>
        </p:txBody>
      </p:sp>
      <p:sp>
        <p:nvSpPr>
          <p:cNvPr id="413903" name="Rectangle 207"/>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Arial" pitchFamily="-112" charset="0"/>
              <a:ea typeface="+mn-ea"/>
              <a:cs typeface="+mn-cs"/>
            </a:endParaRPr>
          </a:p>
        </p:txBody>
      </p:sp>
      <p:sp>
        <p:nvSpPr>
          <p:cNvPr id="413904" name="AutoShape 208"/>
          <p:cNvSpPr>
            <a:spLocks noChangeArrowheads="1"/>
          </p:cNvSpPr>
          <p:nvPr/>
        </p:nvSpPr>
        <p:spPr bwMode="auto">
          <a:xfrm>
            <a:off x="6613525" y="647700"/>
            <a:ext cx="692150" cy="250825"/>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Arial" pitchFamily="-112" charset="0"/>
              <a:ea typeface="+mn-ea"/>
              <a:cs typeface="+mn-cs"/>
            </a:endParaRPr>
          </a:p>
        </p:txBody>
      </p:sp>
      <p:sp>
        <p:nvSpPr>
          <p:cNvPr id="66741" name="Rectangle 209"/>
          <p:cNvSpPr>
            <a:spLocks noChangeArrowheads="1"/>
          </p:cNvSpPr>
          <p:nvPr/>
        </p:nvSpPr>
        <p:spPr bwMode="auto">
          <a:xfrm>
            <a:off x="6532563" y="561975"/>
            <a:ext cx="8858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UKNA OMLO</a:t>
            </a:r>
          </a:p>
        </p:txBody>
      </p:sp>
      <p:sp>
        <p:nvSpPr>
          <p:cNvPr id="413906" name="Line 210"/>
          <p:cNvSpPr>
            <a:spLocks noChangeShapeType="1"/>
          </p:cNvSpPr>
          <p:nvPr/>
        </p:nvSpPr>
        <p:spPr bwMode="auto">
          <a:xfrm>
            <a:off x="6630988" y="1117600"/>
            <a:ext cx="863600" cy="0"/>
          </a:xfrm>
          <a:prstGeom prst="line">
            <a:avLst/>
          </a:prstGeom>
          <a:noFill/>
          <a:ln w="28575">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413907" name="Line 211"/>
          <p:cNvSpPr>
            <a:spLocks noChangeShapeType="1"/>
          </p:cNvSpPr>
          <p:nvPr/>
        </p:nvSpPr>
        <p:spPr bwMode="auto">
          <a:xfrm flipV="1">
            <a:off x="6630988" y="928688"/>
            <a:ext cx="863600" cy="1587"/>
          </a:xfrm>
          <a:prstGeom prst="line">
            <a:avLst/>
          </a:prstGeom>
          <a:noFill/>
          <a:ln w="28575">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66744" name="Rectangle 212"/>
          <p:cNvSpPr>
            <a:spLocks noChangeArrowheads="1"/>
          </p:cNvSpPr>
          <p:nvPr/>
        </p:nvSpPr>
        <p:spPr bwMode="auto">
          <a:xfrm>
            <a:off x="6675438" y="1266825"/>
            <a:ext cx="5810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KUMPI </a:t>
            </a:r>
          </a:p>
        </p:txBody>
      </p:sp>
      <p:sp>
        <p:nvSpPr>
          <p:cNvPr id="413909" name="Rectangle 213"/>
          <p:cNvSpPr>
            <a:spLocks noChangeArrowheads="1"/>
          </p:cNvSpPr>
          <p:nvPr/>
        </p:nvSpPr>
        <p:spPr bwMode="auto">
          <a:xfrm>
            <a:off x="4246563" y="5810250"/>
            <a:ext cx="952500" cy="498475"/>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Arial" pitchFamily="-112" charset="0"/>
              <a:ea typeface="+mn-ea"/>
              <a:cs typeface="+mn-cs"/>
            </a:endParaRPr>
          </a:p>
        </p:txBody>
      </p:sp>
      <p:sp>
        <p:nvSpPr>
          <p:cNvPr id="413910" name="AutoShape 214"/>
          <p:cNvSpPr>
            <a:spLocks noChangeArrowheads="1"/>
          </p:cNvSpPr>
          <p:nvPr/>
        </p:nvSpPr>
        <p:spPr bwMode="auto">
          <a:xfrm>
            <a:off x="4265613" y="5700713"/>
            <a:ext cx="701675" cy="333375"/>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Arial" pitchFamily="-112" charset="0"/>
              <a:ea typeface="+mn-ea"/>
              <a:cs typeface="+mn-cs"/>
            </a:endParaRPr>
          </a:p>
        </p:txBody>
      </p:sp>
      <p:sp>
        <p:nvSpPr>
          <p:cNvPr id="66747" name="Rectangle 215"/>
          <p:cNvSpPr>
            <a:spLocks noChangeArrowheads="1"/>
          </p:cNvSpPr>
          <p:nvPr/>
        </p:nvSpPr>
        <p:spPr bwMode="auto">
          <a:xfrm>
            <a:off x="4281488" y="5635625"/>
            <a:ext cx="7016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l"/>
            <a:r>
              <a:rPr lang="en-US" sz="900" b="1">
                <a:solidFill>
                  <a:srgbClr val="000000"/>
                </a:solidFill>
                <a:effectLst/>
                <a:latin typeface="Chicago" charset="0"/>
              </a:rPr>
              <a:t>JOSHUA</a:t>
            </a:r>
          </a:p>
        </p:txBody>
      </p:sp>
      <p:sp>
        <p:nvSpPr>
          <p:cNvPr id="413912" name="Line 216"/>
          <p:cNvSpPr>
            <a:spLocks noChangeShapeType="1"/>
          </p:cNvSpPr>
          <p:nvPr/>
        </p:nvSpPr>
        <p:spPr bwMode="auto">
          <a:xfrm>
            <a:off x="4302125" y="6045200"/>
            <a:ext cx="835025" cy="1588"/>
          </a:xfrm>
          <a:prstGeom prst="line">
            <a:avLst/>
          </a:prstGeom>
          <a:noFill/>
          <a:ln w="28575">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413913" name="Line 217"/>
          <p:cNvSpPr>
            <a:spLocks noChangeShapeType="1"/>
          </p:cNvSpPr>
          <p:nvPr/>
        </p:nvSpPr>
        <p:spPr bwMode="auto">
          <a:xfrm>
            <a:off x="4305300" y="6230938"/>
            <a:ext cx="838200" cy="11112"/>
          </a:xfrm>
          <a:prstGeom prst="line">
            <a:avLst/>
          </a:prstGeom>
          <a:noFill/>
          <a:ln w="28575">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413914" name="Rectangle 218"/>
          <p:cNvSpPr>
            <a:spLocks noChangeArrowheads="1"/>
          </p:cNvSpPr>
          <p:nvPr/>
        </p:nvSpPr>
        <p:spPr bwMode="auto">
          <a:xfrm>
            <a:off x="4227513" y="4421188"/>
            <a:ext cx="952500" cy="1143000"/>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Arial" pitchFamily="-112" charset="0"/>
              <a:ea typeface="+mn-ea"/>
              <a:cs typeface="+mn-cs"/>
            </a:endParaRPr>
          </a:p>
        </p:txBody>
      </p:sp>
      <p:sp>
        <p:nvSpPr>
          <p:cNvPr id="413915" name="AutoShape 219"/>
          <p:cNvSpPr>
            <a:spLocks noChangeArrowheads="1"/>
          </p:cNvSpPr>
          <p:nvPr/>
        </p:nvSpPr>
        <p:spPr bwMode="auto">
          <a:xfrm>
            <a:off x="4248150" y="4295775"/>
            <a:ext cx="704850" cy="336550"/>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Arial" pitchFamily="-112" charset="0"/>
              <a:ea typeface="+mn-ea"/>
              <a:cs typeface="+mn-cs"/>
            </a:endParaRPr>
          </a:p>
        </p:txBody>
      </p:sp>
      <p:sp>
        <p:nvSpPr>
          <p:cNvPr id="66752" name="Rectangle 220"/>
          <p:cNvSpPr>
            <a:spLocks noChangeArrowheads="1"/>
          </p:cNvSpPr>
          <p:nvPr/>
        </p:nvSpPr>
        <p:spPr bwMode="auto">
          <a:xfrm>
            <a:off x="4318000" y="4257675"/>
            <a:ext cx="4730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MOSI</a:t>
            </a:r>
          </a:p>
        </p:txBody>
      </p:sp>
      <p:sp>
        <p:nvSpPr>
          <p:cNvPr id="413917" name="Line 221"/>
          <p:cNvSpPr>
            <a:spLocks noChangeShapeType="1"/>
          </p:cNvSpPr>
          <p:nvPr/>
        </p:nvSpPr>
        <p:spPr bwMode="auto">
          <a:xfrm flipV="1">
            <a:off x="4270375" y="4579938"/>
            <a:ext cx="838200" cy="3175"/>
          </a:xfrm>
          <a:prstGeom prst="line">
            <a:avLst/>
          </a:prstGeom>
          <a:noFill/>
          <a:ln w="28575">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413918" name="Line 222"/>
          <p:cNvSpPr>
            <a:spLocks noChangeShapeType="1"/>
          </p:cNvSpPr>
          <p:nvPr/>
        </p:nvSpPr>
        <p:spPr bwMode="auto">
          <a:xfrm>
            <a:off x="4279900" y="4768850"/>
            <a:ext cx="838200" cy="1588"/>
          </a:xfrm>
          <a:prstGeom prst="line">
            <a:avLst/>
          </a:prstGeom>
          <a:noFill/>
          <a:ln w="28575">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413919" name="Line 223"/>
          <p:cNvSpPr>
            <a:spLocks noChangeShapeType="1"/>
          </p:cNvSpPr>
          <p:nvPr/>
        </p:nvSpPr>
        <p:spPr bwMode="auto">
          <a:xfrm>
            <a:off x="4281488" y="4946650"/>
            <a:ext cx="838200" cy="1588"/>
          </a:xfrm>
          <a:prstGeom prst="line">
            <a:avLst/>
          </a:prstGeom>
          <a:noFill/>
          <a:ln w="28575">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413920" name="Line 224"/>
          <p:cNvSpPr>
            <a:spLocks noChangeShapeType="1"/>
          </p:cNvSpPr>
          <p:nvPr/>
        </p:nvSpPr>
        <p:spPr bwMode="auto">
          <a:xfrm>
            <a:off x="4279900" y="5124450"/>
            <a:ext cx="835025" cy="1588"/>
          </a:xfrm>
          <a:prstGeom prst="line">
            <a:avLst/>
          </a:prstGeom>
          <a:noFill/>
          <a:ln w="28575">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413921" name="Line 225"/>
          <p:cNvSpPr>
            <a:spLocks noChangeShapeType="1"/>
          </p:cNvSpPr>
          <p:nvPr/>
        </p:nvSpPr>
        <p:spPr bwMode="auto">
          <a:xfrm flipV="1">
            <a:off x="4270375" y="5291138"/>
            <a:ext cx="838200" cy="3175"/>
          </a:xfrm>
          <a:prstGeom prst="line">
            <a:avLst/>
          </a:prstGeom>
          <a:noFill/>
          <a:ln w="28575">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413922" name="Line 226"/>
          <p:cNvSpPr>
            <a:spLocks noChangeShapeType="1"/>
          </p:cNvSpPr>
          <p:nvPr/>
        </p:nvSpPr>
        <p:spPr bwMode="auto">
          <a:xfrm>
            <a:off x="4271963" y="5454650"/>
            <a:ext cx="835025" cy="1588"/>
          </a:xfrm>
          <a:prstGeom prst="line">
            <a:avLst/>
          </a:prstGeom>
          <a:noFill/>
          <a:ln w="28575">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413923" name="Line 227"/>
          <p:cNvSpPr>
            <a:spLocks noChangeShapeType="1"/>
          </p:cNvSpPr>
          <p:nvPr/>
        </p:nvSpPr>
        <p:spPr bwMode="auto">
          <a:xfrm>
            <a:off x="4262438" y="2613025"/>
            <a:ext cx="831850" cy="6350"/>
          </a:xfrm>
          <a:prstGeom prst="line">
            <a:avLst/>
          </a:prstGeom>
          <a:noFill/>
          <a:ln w="28575">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413924" name="Line 228"/>
          <p:cNvSpPr>
            <a:spLocks noChangeShapeType="1"/>
          </p:cNvSpPr>
          <p:nvPr/>
        </p:nvSpPr>
        <p:spPr bwMode="auto">
          <a:xfrm>
            <a:off x="4262438" y="2809875"/>
            <a:ext cx="838200" cy="1588"/>
          </a:xfrm>
          <a:prstGeom prst="line">
            <a:avLst/>
          </a:prstGeom>
          <a:noFill/>
          <a:ln w="28575">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413925" name="Line 229"/>
          <p:cNvSpPr>
            <a:spLocks noChangeShapeType="1"/>
          </p:cNvSpPr>
          <p:nvPr/>
        </p:nvSpPr>
        <p:spPr bwMode="auto">
          <a:xfrm>
            <a:off x="4259263" y="2422525"/>
            <a:ext cx="838200" cy="1588"/>
          </a:xfrm>
          <a:prstGeom prst="line">
            <a:avLst/>
          </a:prstGeom>
          <a:noFill/>
          <a:ln w="28575">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413926" name="Line 230"/>
          <p:cNvSpPr>
            <a:spLocks noChangeShapeType="1"/>
          </p:cNvSpPr>
          <p:nvPr/>
        </p:nvSpPr>
        <p:spPr bwMode="auto">
          <a:xfrm flipV="1">
            <a:off x="4256088" y="2997200"/>
            <a:ext cx="838200" cy="3175"/>
          </a:xfrm>
          <a:prstGeom prst="line">
            <a:avLst/>
          </a:prstGeom>
          <a:noFill/>
          <a:ln w="28575">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413927" name="Line 231"/>
          <p:cNvSpPr>
            <a:spLocks noChangeShapeType="1"/>
          </p:cNvSpPr>
          <p:nvPr/>
        </p:nvSpPr>
        <p:spPr bwMode="auto">
          <a:xfrm flipV="1">
            <a:off x="4252913" y="3182938"/>
            <a:ext cx="846137" cy="1587"/>
          </a:xfrm>
          <a:prstGeom prst="line">
            <a:avLst/>
          </a:prstGeom>
          <a:noFill/>
          <a:ln w="28575">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413928" name="Line 232"/>
          <p:cNvSpPr>
            <a:spLocks noChangeShapeType="1"/>
          </p:cNvSpPr>
          <p:nvPr/>
        </p:nvSpPr>
        <p:spPr bwMode="auto">
          <a:xfrm>
            <a:off x="6665913" y="6019800"/>
            <a:ext cx="838200" cy="1588"/>
          </a:xfrm>
          <a:prstGeom prst="line">
            <a:avLst/>
          </a:prstGeom>
          <a:noFill/>
          <a:ln w="28575">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grpSp>
        <p:nvGrpSpPr>
          <p:cNvPr id="66765" name="Group 234"/>
          <p:cNvGrpSpPr>
            <a:grpSpLocks/>
          </p:cNvGrpSpPr>
          <p:nvPr/>
        </p:nvGrpSpPr>
        <p:grpSpPr bwMode="auto">
          <a:xfrm>
            <a:off x="4187825" y="563563"/>
            <a:ext cx="952500" cy="1316037"/>
            <a:chOff x="2663" y="408"/>
            <a:chExt cx="600" cy="716"/>
          </a:xfrm>
        </p:grpSpPr>
        <p:sp>
          <p:nvSpPr>
            <p:cNvPr id="413931" name="AutoShape 235"/>
            <p:cNvSpPr>
              <a:spLocks noChangeArrowheads="1"/>
            </p:cNvSpPr>
            <p:nvPr/>
          </p:nvSpPr>
          <p:spPr bwMode="auto">
            <a:xfrm>
              <a:off x="2664" y="408"/>
              <a:ext cx="460" cy="593"/>
            </a:xfrm>
            <a:prstGeom prst="roundRect">
              <a:avLst>
                <a:gd name="adj" fmla="val 16667"/>
              </a:avLst>
            </a:prstGeom>
            <a:solidFill>
              <a:srgbClr val="FFFF00"/>
            </a:solidFill>
            <a:ln w="38100">
              <a:solidFill>
                <a:schemeClr val="bg2"/>
              </a:solidFill>
              <a:round/>
              <a:headEnd/>
              <a:tailEnd/>
            </a:ln>
            <a:effectLst/>
          </p:spPr>
          <p:txBody>
            <a:bodyPr wrap="none" anchor="ctr"/>
            <a:lstStyle/>
            <a:p>
              <a:pPr>
                <a:defRPr/>
              </a:pPr>
              <a:endParaRPr lang="en-US">
                <a:latin typeface="Arial" pitchFamily="-112" charset="0"/>
                <a:ea typeface="+mn-ea"/>
                <a:cs typeface="+mn-cs"/>
              </a:endParaRPr>
            </a:p>
          </p:txBody>
        </p:sp>
        <p:sp>
          <p:nvSpPr>
            <p:cNvPr id="413932" name="Rectangle 236"/>
            <p:cNvSpPr>
              <a:spLocks noChangeArrowheads="1"/>
            </p:cNvSpPr>
            <p:nvPr/>
          </p:nvSpPr>
          <p:spPr bwMode="auto">
            <a:xfrm>
              <a:off x="2663" y="508"/>
              <a:ext cx="600" cy="616"/>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Arial" pitchFamily="-112" charset="0"/>
                <a:ea typeface="+mn-ea"/>
                <a:cs typeface="+mn-cs"/>
              </a:endParaRPr>
            </a:p>
          </p:txBody>
        </p:sp>
        <p:sp>
          <p:nvSpPr>
            <p:cNvPr id="413933" name="AutoShape 237"/>
            <p:cNvSpPr>
              <a:spLocks noChangeArrowheads="1"/>
            </p:cNvSpPr>
            <p:nvPr/>
          </p:nvSpPr>
          <p:spPr bwMode="auto">
            <a:xfrm>
              <a:off x="2676" y="420"/>
              <a:ext cx="436" cy="592"/>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Arial" pitchFamily="-112" charset="0"/>
                <a:ea typeface="+mn-ea"/>
                <a:cs typeface="+mn-cs"/>
              </a:endParaRPr>
            </a:p>
          </p:txBody>
        </p:sp>
      </p:grpSp>
      <p:sp>
        <p:nvSpPr>
          <p:cNvPr id="413934" name="Line 238"/>
          <p:cNvSpPr>
            <a:spLocks noChangeShapeType="1"/>
          </p:cNvSpPr>
          <p:nvPr/>
        </p:nvSpPr>
        <p:spPr bwMode="auto">
          <a:xfrm>
            <a:off x="4233863" y="1022350"/>
            <a:ext cx="863600" cy="0"/>
          </a:xfrm>
          <a:prstGeom prst="line">
            <a:avLst/>
          </a:prstGeom>
          <a:noFill/>
          <a:ln w="12700">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413935" name="Line 239"/>
          <p:cNvSpPr>
            <a:spLocks noChangeShapeType="1"/>
          </p:cNvSpPr>
          <p:nvPr/>
        </p:nvSpPr>
        <p:spPr bwMode="auto">
          <a:xfrm>
            <a:off x="4233863" y="1187450"/>
            <a:ext cx="863600" cy="0"/>
          </a:xfrm>
          <a:prstGeom prst="line">
            <a:avLst/>
          </a:prstGeom>
          <a:noFill/>
          <a:ln w="12700">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413936" name="Line 240"/>
          <p:cNvSpPr>
            <a:spLocks noChangeShapeType="1"/>
          </p:cNvSpPr>
          <p:nvPr/>
        </p:nvSpPr>
        <p:spPr bwMode="auto">
          <a:xfrm>
            <a:off x="4233863" y="1339850"/>
            <a:ext cx="863600" cy="0"/>
          </a:xfrm>
          <a:prstGeom prst="line">
            <a:avLst/>
          </a:prstGeom>
          <a:noFill/>
          <a:ln w="12700">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413937" name="Line 241"/>
          <p:cNvSpPr>
            <a:spLocks noChangeShapeType="1"/>
          </p:cNvSpPr>
          <p:nvPr/>
        </p:nvSpPr>
        <p:spPr bwMode="auto">
          <a:xfrm>
            <a:off x="4238625" y="1504950"/>
            <a:ext cx="863600" cy="0"/>
          </a:xfrm>
          <a:prstGeom prst="line">
            <a:avLst/>
          </a:prstGeom>
          <a:noFill/>
          <a:ln w="12700">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413938" name="Line 242"/>
          <p:cNvSpPr>
            <a:spLocks noChangeShapeType="1"/>
          </p:cNvSpPr>
          <p:nvPr/>
        </p:nvSpPr>
        <p:spPr bwMode="auto">
          <a:xfrm>
            <a:off x="4233863" y="1670050"/>
            <a:ext cx="863600" cy="0"/>
          </a:xfrm>
          <a:prstGeom prst="line">
            <a:avLst/>
          </a:prstGeom>
          <a:noFill/>
          <a:ln w="12700">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413939" name="Line 243"/>
          <p:cNvSpPr>
            <a:spLocks noChangeShapeType="1"/>
          </p:cNvSpPr>
          <p:nvPr/>
        </p:nvSpPr>
        <p:spPr bwMode="auto">
          <a:xfrm>
            <a:off x="4233863" y="1822450"/>
            <a:ext cx="863600" cy="0"/>
          </a:xfrm>
          <a:prstGeom prst="line">
            <a:avLst/>
          </a:prstGeom>
          <a:noFill/>
          <a:ln w="12700">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66772" name="Rectangle 244"/>
          <p:cNvSpPr>
            <a:spLocks noChangeArrowheads="1"/>
          </p:cNvSpPr>
          <p:nvPr/>
        </p:nvSpPr>
        <p:spPr bwMode="auto">
          <a:xfrm>
            <a:off x="4246563" y="838200"/>
            <a:ext cx="9493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effectLst/>
                <a:latin typeface="Helvetica" charset="0"/>
              </a:rPr>
              <a:t>Mawhna Masa</a:t>
            </a:r>
          </a:p>
        </p:txBody>
      </p:sp>
      <p:sp>
        <p:nvSpPr>
          <p:cNvPr id="66773" name="Rectangle 245"/>
          <p:cNvSpPr>
            <a:spLocks noChangeArrowheads="1"/>
          </p:cNvSpPr>
          <p:nvPr/>
        </p:nvSpPr>
        <p:spPr bwMode="auto">
          <a:xfrm>
            <a:off x="4254500" y="1006475"/>
            <a:ext cx="8858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l"/>
            <a:r>
              <a:rPr lang="en-US" sz="900" b="1">
                <a:solidFill>
                  <a:srgbClr val="000000"/>
                </a:solidFill>
                <a:effectLst/>
                <a:latin typeface="Helvetica" charset="0"/>
              </a:rPr>
              <a:t>Gospel Masa</a:t>
            </a:r>
          </a:p>
        </p:txBody>
      </p:sp>
      <p:sp>
        <p:nvSpPr>
          <p:cNvPr id="66774" name="Rectangle 246"/>
          <p:cNvSpPr>
            <a:spLocks noChangeArrowheads="1"/>
          </p:cNvSpPr>
          <p:nvPr/>
        </p:nvSpPr>
        <p:spPr bwMode="auto">
          <a:xfrm>
            <a:off x="4227513" y="1168400"/>
            <a:ext cx="8667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Inkuan Masa</a:t>
            </a:r>
          </a:p>
        </p:txBody>
      </p:sp>
      <p:sp>
        <p:nvSpPr>
          <p:cNvPr id="66775" name="Rectangle 247"/>
          <p:cNvSpPr>
            <a:spLocks noChangeArrowheads="1"/>
          </p:cNvSpPr>
          <p:nvPr/>
        </p:nvSpPr>
        <p:spPr bwMode="auto">
          <a:xfrm>
            <a:off x="4184650" y="1330325"/>
            <a:ext cx="9429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l"/>
            <a:r>
              <a:rPr lang="en-US" sz="900" b="1">
                <a:solidFill>
                  <a:srgbClr val="000000"/>
                </a:solidFill>
                <a:effectLst/>
                <a:latin typeface="Helvetica" charset="0"/>
              </a:rPr>
              <a:t>Tualthat Masa</a:t>
            </a:r>
          </a:p>
        </p:txBody>
      </p:sp>
      <p:sp>
        <p:nvSpPr>
          <p:cNvPr id="66776" name="Rectangle 248"/>
          <p:cNvSpPr>
            <a:spLocks noChangeArrowheads="1"/>
          </p:cNvSpPr>
          <p:nvPr/>
        </p:nvSpPr>
        <p:spPr bwMode="auto">
          <a:xfrm>
            <a:off x="4094163" y="1489075"/>
            <a:ext cx="114935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800" b="1">
                <a:solidFill>
                  <a:srgbClr val="000000"/>
                </a:solidFill>
                <a:effectLst/>
                <a:latin typeface="Helvetica" charset="0"/>
              </a:rPr>
              <a:t>Tuiciiin/Sakhituihup</a:t>
            </a:r>
          </a:p>
        </p:txBody>
      </p:sp>
      <p:sp>
        <p:nvSpPr>
          <p:cNvPr id="66777" name="Rectangle 249"/>
          <p:cNvSpPr>
            <a:spLocks noChangeArrowheads="1"/>
          </p:cNvSpPr>
          <p:nvPr/>
        </p:nvSpPr>
        <p:spPr bwMode="auto">
          <a:xfrm>
            <a:off x="4329113" y="1654175"/>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Tausang</a:t>
            </a:r>
          </a:p>
        </p:txBody>
      </p:sp>
      <p:sp>
        <p:nvSpPr>
          <p:cNvPr id="66778" name="Rectangle 250"/>
          <p:cNvSpPr>
            <a:spLocks noChangeArrowheads="1"/>
          </p:cNvSpPr>
          <p:nvPr/>
        </p:nvSpPr>
        <p:spPr bwMode="auto">
          <a:xfrm>
            <a:off x="4138613" y="546100"/>
            <a:ext cx="549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Piancil</a:t>
            </a:r>
          </a:p>
        </p:txBody>
      </p:sp>
      <p:sp>
        <p:nvSpPr>
          <p:cNvPr id="66779" name="Rectangle 251"/>
          <p:cNvSpPr>
            <a:spLocks noChangeArrowheads="1"/>
          </p:cNvSpPr>
          <p:nvPr/>
        </p:nvSpPr>
        <p:spPr bwMode="auto">
          <a:xfrm>
            <a:off x="4194175" y="714375"/>
            <a:ext cx="93821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effectLst/>
                <a:latin typeface="Helvetica" charset="0"/>
              </a:rPr>
              <a:t>Mi masate</a:t>
            </a:r>
          </a:p>
        </p:txBody>
      </p:sp>
      <p:sp>
        <p:nvSpPr>
          <p:cNvPr id="413948" name="Line 252"/>
          <p:cNvSpPr>
            <a:spLocks noChangeShapeType="1"/>
          </p:cNvSpPr>
          <p:nvPr/>
        </p:nvSpPr>
        <p:spPr bwMode="auto">
          <a:xfrm>
            <a:off x="4233863" y="889000"/>
            <a:ext cx="863600" cy="0"/>
          </a:xfrm>
          <a:prstGeom prst="line">
            <a:avLst/>
          </a:prstGeom>
          <a:noFill/>
          <a:ln w="12700">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413949" name="Line 253"/>
          <p:cNvSpPr>
            <a:spLocks noChangeShapeType="1"/>
          </p:cNvSpPr>
          <p:nvPr/>
        </p:nvSpPr>
        <p:spPr bwMode="auto">
          <a:xfrm>
            <a:off x="6659563" y="3667125"/>
            <a:ext cx="863600" cy="6350"/>
          </a:xfrm>
          <a:prstGeom prst="line">
            <a:avLst/>
          </a:prstGeom>
          <a:noFill/>
          <a:ln w="28575">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413950" name="Line 254"/>
          <p:cNvSpPr>
            <a:spLocks noChangeShapeType="1"/>
          </p:cNvSpPr>
          <p:nvPr/>
        </p:nvSpPr>
        <p:spPr bwMode="auto">
          <a:xfrm>
            <a:off x="6659563" y="4060825"/>
            <a:ext cx="863600" cy="6350"/>
          </a:xfrm>
          <a:prstGeom prst="line">
            <a:avLst/>
          </a:prstGeom>
          <a:noFill/>
          <a:ln w="28575">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413951" name="Line 255"/>
          <p:cNvSpPr>
            <a:spLocks noChangeShapeType="1"/>
          </p:cNvSpPr>
          <p:nvPr/>
        </p:nvSpPr>
        <p:spPr bwMode="auto">
          <a:xfrm>
            <a:off x="6659563" y="4251325"/>
            <a:ext cx="863600" cy="6350"/>
          </a:xfrm>
          <a:prstGeom prst="line">
            <a:avLst/>
          </a:prstGeom>
          <a:noFill/>
          <a:ln w="28575">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413952" name="Line 256"/>
          <p:cNvSpPr>
            <a:spLocks noChangeShapeType="1"/>
          </p:cNvSpPr>
          <p:nvPr/>
        </p:nvSpPr>
        <p:spPr bwMode="auto">
          <a:xfrm>
            <a:off x="6669088" y="5740400"/>
            <a:ext cx="838200" cy="1588"/>
          </a:xfrm>
          <a:prstGeom prst="line">
            <a:avLst/>
          </a:prstGeom>
          <a:noFill/>
          <a:ln w="28575">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413953" name="Line 257"/>
          <p:cNvSpPr>
            <a:spLocks noChangeShapeType="1"/>
          </p:cNvSpPr>
          <p:nvPr/>
        </p:nvSpPr>
        <p:spPr bwMode="auto">
          <a:xfrm>
            <a:off x="6643688" y="5600700"/>
            <a:ext cx="838200" cy="1588"/>
          </a:xfrm>
          <a:prstGeom prst="line">
            <a:avLst/>
          </a:prstGeom>
          <a:noFill/>
          <a:ln w="28575">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413954" name="Line 258"/>
          <p:cNvSpPr>
            <a:spLocks noChangeShapeType="1"/>
          </p:cNvSpPr>
          <p:nvPr/>
        </p:nvSpPr>
        <p:spPr bwMode="auto">
          <a:xfrm>
            <a:off x="6646863" y="4873625"/>
            <a:ext cx="863600" cy="6350"/>
          </a:xfrm>
          <a:prstGeom prst="line">
            <a:avLst/>
          </a:prstGeom>
          <a:noFill/>
          <a:ln w="28575">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413955" name="Line 259"/>
          <p:cNvSpPr>
            <a:spLocks noChangeShapeType="1"/>
          </p:cNvSpPr>
          <p:nvPr/>
        </p:nvSpPr>
        <p:spPr bwMode="auto">
          <a:xfrm>
            <a:off x="6646863" y="4721225"/>
            <a:ext cx="863600" cy="6350"/>
          </a:xfrm>
          <a:prstGeom prst="line">
            <a:avLst/>
          </a:prstGeom>
          <a:noFill/>
          <a:ln w="28575">
            <a:solidFill>
              <a:srgbClr val="000000"/>
            </a:solidFill>
            <a:round/>
            <a:headEnd/>
            <a:tailEnd/>
          </a:ln>
          <a:effectLst/>
        </p:spPr>
        <p:txBody>
          <a:bodyPr wrap="none" anchor="ctr"/>
          <a:lstStyle/>
          <a:p>
            <a:pPr>
              <a:defRPr/>
            </a:pPr>
            <a:endParaRPr lang="en-US">
              <a:latin typeface="Arial" pitchFamily="-112" charset="0"/>
              <a:ea typeface="+mn-ea"/>
              <a:cs typeface="+mn-cs"/>
            </a:endParaRPr>
          </a:p>
        </p:txBody>
      </p:sp>
      <p:sp>
        <p:nvSpPr>
          <p:cNvPr id="413956" name="Text Box 260"/>
          <p:cNvSpPr txBox="1">
            <a:spLocks noChangeArrowheads="1"/>
          </p:cNvSpPr>
          <p:nvPr/>
        </p:nvSpPr>
        <p:spPr bwMode="auto">
          <a:xfrm>
            <a:off x="7502525" y="6164263"/>
            <a:ext cx="152400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66789" name="Text Box 261"/>
          <p:cNvSpPr txBox="1">
            <a:spLocks noChangeArrowheads="1"/>
          </p:cNvSpPr>
          <p:nvPr/>
        </p:nvSpPr>
        <p:spPr bwMode="auto">
          <a:xfrm>
            <a:off x="1789113" y="-28575"/>
            <a:ext cx="2540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lgn="l">
              <a:spcBef>
                <a:spcPct val="50000"/>
              </a:spcBef>
            </a:pPr>
            <a:r>
              <a:rPr lang="en-US" sz="1600" b="1">
                <a:solidFill>
                  <a:schemeClr val="tx1"/>
                </a:solidFill>
                <a:effectLst/>
                <a:latin typeface="Comic Sans MS" charset="0"/>
              </a:rPr>
              <a:t>Pian. 1 pan 11</a:t>
            </a:r>
          </a:p>
        </p:txBody>
      </p:sp>
      <p:sp>
        <p:nvSpPr>
          <p:cNvPr id="66790" name="Text Box 26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66791" name="Text Box 263"/>
          <p:cNvSpPr txBox="1">
            <a:spLocks noChangeArrowheads="1"/>
          </p:cNvSpPr>
          <p:nvPr/>
        </p:nvSpPr>
        <p:spPr bwMode="auto">
          <a:xfrm>
            <a:off x="8885238" y="619442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413970" name="Rectangle 274"/>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latin typeface="Comic Sans MS" charset="0"/>
              </a:rPr>
              <a:t>26</a:t>
            </a:r>
          </a:p>
        </p:txBody>
      </p:sp>
      <p:sp>
        <p:nvSpPr>
          <p:cNvPr id="66793" name="Text Box 275"/>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r>
              <a:rPr lang="en-US" sz="1200" b="1">
                <a:solidFill>
                  <a:schemeClr val="tx1"/>
                </a:solidFill>
                <a:effectLst/>
              </a:rPr>
              <a:t>Handbook pg. 17-19</a:t>
            </a:r>
          </a:p>
        </p:txBody>
      </p:sp>
      <p:grpSp>
        <p:nvGrpSpPr>
          <p:cNvPr id="66794" name="Group 276"/>
          <p:cNvGrpSpPr>
            <a:grpSpLocks/>
          </p:cNvGrpSpPr>
          <p:nvPr/>
        </p:nvGrpSpPr>
        <p:grpSpPr bwMode="auto">
          <a:xfrm>
            <a:off x="5154613" y="1344613"/>
            <a:ext cx="2894012" cy="4368800"/>
            <a:chOff x="3247" y="847"/>
            <a:chExt cx="1823" cy="2752"/>
          </a:xfrm>
        </p:grpSpPr>
        <p:grpSp>
          <p:nvGrpSpPr>
            <p:cNvPr id="66799" name="Group 277"/>
            <p:cNvGrpSpPr>
              <a:grpSpLocks/>
            </p:cNvGrpSpPr>
            <p:nvPr/>
          </p:nvGrpSpPr>
          <p:grpSpPr bwMode="auto">
            <a:xfrm>
              <a:off x="3247" y="1381"/>
              <a:ext cx="331" cy="369"/>
              <a:chOff x="1567" y="1192"/>
              <a:chExt cx="331" cy="369"/>
            </a:xfrm>
          </p:grpSpPr>
          <p:grpSp>
            <p:nvGrpSpPr>
              <p:cNvPr id="66839" name="Group 278"/>
              <p:cNvGrpSpPr>
                <a:grpSpLocks/>
              </p:cNvGrpSpPr>
              <p:nvPr/>
            </p:nvGrpSpPr>
            <p:grpSpPr bwMode="auto">
              <a:xfrm>
                <a:off x="1567" y="1192"/>
                <a:ext cx="331" cy="369"/>
                <a:chOff x="1084" y="711"/>
                <a:chExt cx="2950" cy="2769"/>
              </a:xfrm>
            </p:grpSpPr>
            <p:grpSp>
              <p:nvGrpSpPr>
                <p:cNvPr id="66841" name="Group 279"/>
                <p:cNvGrpSpPr>
                  <a:grpSpLocks/>
                </p:cNvGrpSpPr>
                <p:nvPr/>
              </p:nvGrpSpPr>
              <p:grpSpPr bwMode="auto">
                <a:xfrm>
                  <a:off x="1084" y="711"/>
                  <a:ext cx="2950" cy="2769"/>
                  <a:chOff x="2707" y="548"/>
                  <a:chExt cx="2950" cy="2769"/>
                </a:xfrm>
              </p:grpSpPr>
              <p:grpSp>
                <p:nvGrpSpPr>
                  <p:cNvPr id="66847" name="Group 280"/>
                  <p:cNvGrpSpPr>
                    <a:grpSpLocks/>
                  </p:cNvGrpSpPr>
                  <p:nvPr/>
                </p:nvGrpSpPr>
                <p:grpSpPr bwMode="auto">
                  <a:xfrm>
                    <a:off x="3180" y="1046"/>
                    <a:ext cx="2105" cy="1421"/>
                    <a:chOff x="578" y="2316"/>
                    <a:chExt cx="2105" cy="1421"/>
                  </a:xfrm>
                </p:grpSpPr>
                <p:sp>
                  <p:nvSpPr>
                    <p:cNvPr id="413977" name="Freeform 281"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Arial" pitchFamily="-112" charset="0"/>
                        <a:ea typeface="+mn-ea"/>
                        <a:cs typeface="+mn-cs"/>
                      </a:endParaRPr>
                    </a:p>
                  </p:txBody>
                </p:sp>
                <p:sp>
                  <p:nvSpPr>
                    <p:cNvPr id="413978" name="Freeform 282"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Arial" pitchFamily="-112" charset="0"/>
                        <a:ea typeface="+mn-ea"/>
                        <a:cs typeface="+mn-cs"/>
                      </a:endParaRPr>
                    </a:p>
                  </p:txBody>
                </p:sp>
              </p:grpSp>
              <p:pic>
                <p:nvPicPr>
                  <p:cNvPr id="66848" name="Picture 283"/>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13980" name="Freeform 284"/>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Arial" pitchFamily="-112" charset="0"/>
                    <a:ea typeface="+mn-ea"/>
                    <a:cs typeface="+mn-cs"/>
                  </a:endParaRPr>
                </a:p>
              </p:txBody>
            </p:sp>
            <p:sp>
              <p:nvSpPr>
                <p:cNvPr id="413981" name="Freeform 285"/>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12" charset="0"/>
                    <a:ea typeface="+mn-ea"/>
                    <a:cs typeface="+mn-cs"/>
                  </a:endParaRPr>
                </a:p>
              </p:txBody>
            </p:sp>
            <p:sp>
              <p:nvSpPr>
                <p:cNvPr id="413982" name="Freeform 286"/>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12" charset="0"/>
                    <a:ea typeface="+mn-ea"/>
                    <a:cs typeface="+mn-cs"/>
                  </a:endParaRPr>
                </a:p>
              </p:txBody>
            </p:sp>
            <p:sp>
              <p:nvSpPr>
                <p:cNvPr id="413983" name="Freeform 287"/>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12" charset="0"/>
                    <a:ea typeface="+mn-ea"/>
                    <a:cs typeface="+mn-cs"/>
                  </a:endParaRPr>
                </a:p>
              </p:txBody>
            </p:sp>
            <p:sp>
              <p:nvSpPr>
                <p:cNvPr id="413984" name="Freeform 288"/>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12" charset="0"/>
                    <a:ea typeface="+mn-ea"/>
                    <a:cs typeface="+mn-cs"/>
                  </a:endParaRPr>
                </a:p>
              </p:txBody>
            </p:sp>
          </p:grpSp>
          <p:sp>
            <p:nvSpPr>
              <p:cNvPr id="66840" name="Rectangle 289"/>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algn="l"/>
                <a:endParaRPr lang="en-US" sz="1600" i="1">
                  <a:solidFill>
                    <a:schemeClr val="bg2"/>
                  </a:solidFill>
                  <a:effectLst/>
                  <a:latin typeface="Helvetica" charset="0"/>
                </a:endParaRPr>
              </a:p>
            </p:txBody>
          </p:sp>
        </p:grpSp>
        <p:grpSp>
          <p:nvGrpSpPr>
            <p:cNvPr id="66800" name="Group 290"/>
            <p:cNvGrpSpPr>
              <a:grpSpLocks/>
            </p:cNvGrpSpPr>
            <p:nvPr/>
          </p:nvGrpSpPr>
          <p:grpSpPr bwMode="auto">
            <a:xfrm>
              <a:off x="3250" y="3230"/>
              <a:ext cx="331" cy="369"/>
              <a:chOff x="1567" y="1192"/>
              <a:chExt cx="331" cy="369"/>
            </a:xfrm>
          </p:grpSpPr>
          <p:grpSp>
            <p:nvGrpSpPr>
              <p:cNvPr id="66827" name="Group 291"/>
              <p:cNvGrpSpPr>
                <a:grpSpLocks/>
              </p:cNvGrpSpPr>
              <p:nvPr/>
            </p:nvGrpSpPr>
            <p:grpSpPr bwMode="auto">
              <a:xfrm>
                <a:off x="1567" y="1192"/>
                <a:ext cx="331" cy="369"/>
                <a:chOff x="1084" y="711"/>
                <a:chExt cx="2950" cy="2769"/>
              </a:xfrm>
            </p:grpSpPr>
            <p:grpSp>
              <p:nvGrpSpPr>
                <p:cNvPr id="66829" name="Group 292"/>
                <p:cNvGrpSpPr>
                  <a:grpSpLocks/>
                </p:cNvGrpSpPr>
                <p:nvPr/>
              </p:nvGrpSpPr>
              <p:grpSpPr bwMode="auto">
                <a:xfrm>
                  <a:off x="1084" y="711"/>
                  <a:ext cx="2950" cy="2769"/>
                  <a:chOff x="2707" y="548"/>
                  <a:chExt cx="2950" cy="2769"/>
                </a:xfrm>
              </p:grpSpPr>
              <p:grpSp>
                <p:nvGrpSpPr>
                  <p:cNvPr id="66835" name="Group 293"/>
                  <p:cNvGrpSpPr>
                    <a:grpSpLocks/>
                  </p:cNvGrpSpPr>
                  <p:nvPr/>
                </p:nvGrpSpPr>
                <p:grpSpPr bwMode="auto">
                  <a:xfrm>
                    <a:off x="3180" y="1046"/>
                    <a:ext cx="2105" cy="1421"/>
                    <a:chOff x="578" y="2316"/>
                    <a:chExt cx="2105" cy="1421"/>
                  </a:xfrm>
                </p:grpSpPr>
                <p:sp>
                  <p:nvSpPr>
                    <p:cNvPr id="413990" name="Freeform 294"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Arial" pitchFamily="-112" charset="0"/>
                        <a:ea typeface="+mn-ea"/>
                        <a:cs typeface="+mn-cs"/>
                      </a:endParaRPr>
                    </a:p>
                  </p:txBody>
                </p:sp>
                <p:sp>
                  <p:nvSpPr>
                    <p:cNvPr id="413991" name="Freeform 295"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Arial" pitchFamily="-112" charset="0"/>
                        <a:ea typeface="+mn-ea"/>
                        <a:cs typeface="+mn-cs"/>
                      </a:endParaRPr>
                    </a:p>
                  </p:txBody>
                </p:sp>
              </p:grpSp>
              <p:pic>
                <p:nvPicPr>
                  <p:cNvPr id="66836" name="Picture 296"/>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13993" name="Freeform 297"/>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Arial" pitchFamily="-112" charset="0"/>
                    <a:ea typeface="+mn-ea"/>
                    <a:cs typeface="+mn-cs"/>
                  </a:endParaRPr>
                </a:p>
              </p:txBody>
            </p:sp>
            <p:sp>
              <p:nvSpPr>
                <p:cNvPr id="413994" name="Freeform 298"/>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12" charset="0"/>
                    <a:ea typeface="+mn-ea"/>
                    <a:cs typeface="+mn-cs"/>
                  </a:endParaRPr>
                </a:p>
              </p:txBody>
            </p:sp>
            <p:sp>
              <p:nvSpPr>
                <p:cNvPr id="413995" name="Freeform 299"/>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12" charset="0"/>
                    <a:ea typeface="+mn-ea"/>
                    <a:cs typeface="+mn-cs"/>
                  </a:endParaRPr>
                </a:p>
              </p:txBody>
            </p:sp>
            <p:sp>
              <p:nvSpPr>
                <p:cNvPr id="413996" name="Freeform 300"/>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12" charset="0"/>
                    <a:ea typeface="+mn-ea"/>
                    <a:cs typeface="+mn-cs"/>
                  </a:endParaRPr>
                </a:p>
              </p:txBody>
            </p:sp>
            <p:sp>
              <p:nvSpPr>
                <p:cNvPr id="413997" name="Freeform 301"/>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12" charset="0"/>
                    <a:ea typeface="+mn-ea"/>
                    <a:cs typeface="+mn-cs"/>
                  </a:endParaRPr>
                </a:p>
              </p:txBody>
            </p:sp>
          </p:grpSp>
          <p:sp>
            <p:nvSpPr>
              <p:cNvPr id="66828" name="Rectangle 302"/>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algn="l"/>
                <a:endParaRPr lang="en-US" sz="1600" i="1">
                  <a:solidFill>
                    <a:schemeClr val="bg2"/>
                  </a:solidFill>
                  <a:effectLst/>
                  <a:latin typeface="Helvetica" charset="0"/>
                </a:endParaRPr>
              </a:p>
            </p:txBody>
          </p:sp>
        </p:grpSp>
        <p:grpSp>
          <p:nvGrpSpPr>
            <p:cNvPr id="66801" name="Group 303"/>
            <p:cNvGrpSpPr>
              <a:grpSpLocks/>
            </p:cNvGrpSpPr>
            <p:nvPr/>
          </p:nvGrpSpPr>
          <p:grpSpPr bwMode="auto">
            <a:xfrm>
              <a:off x="4739" y="847"/>
              <a:ext cx="331" cy="369"/>
              <a:chOff x="1567" y="1192"/>
              <a:chExt cx="331" cy="369"/>
            </a:xfrm>
          </p:grpSpPr>
          <p:grpSp>
            <p:nvGrpSpPr>
              <p:cNvPr id="66815" name="Group 304"/>
              <p:cNvGrpSpPr>
                <a:grpSpLocks/>
              </p:cNvGrpSpPr>
              <p:nvPr/>
            </p:nvGrpSpPr>
            <p:grpSpPr bwMode="auto">
              <a:xfrm>
                <a:off x="1567" y="1192"/>
                <a:ext cx="331" cy="369"/>
                <a:chOff x="1084" y="711"/>
                <a:chExt cx="2950" cy="2769"/>
              </a:xfrm>
            </p:grpSpPr>
            <p:grpSp>
              <p:nvGrpSpPr>
                <p:cNvPr id="66817" name="Group 305"/>
                <p:cNvGrpSpPr>
                  <a:grpSpLocks/>
                </p:cNvGrpSpPr>
                <p:nvPr/>
              </p:nvGrpSpPr>
              <p:grpSpPr bwMode="auto">
                <a:xfrm>
                  <a:off x="1084" y="711"/>
                  <a:ext cx="2950" cy="2769"/>
                  <a:chOff x="2707" y="548"/>
                  <a:chExt cx="2950" cy="2769"/>
                </a:xfrm>
              </p:grpSpPr>
              <p:grpSp>
                <p:nvGrpSpPr>
                  <p:cNvPr id="66823" name="Group 306"/>
                  <p:cNvGrpSpPr>
                    <a:grpSpLocks/>
                  </p:cNvGrpSpPr>
                  <p:nvPr/>
                </p:nvGrpSpPr>
                <p:grpSpPr bwMode="auto">
                  <a:xfrm>
                    <a:off x="3180" y="1046"/>
                    <a:ext cx="2105" cy="1421"/>
                    <a:chOff x="578" y="2316"/>
                    <a:chExt cx="2105" cy="1421"/>
                  </a:xfrm>
                </p:grpSpPr>
                <p:sp>
                  <p:nvSpPr>
                    <p:cNvPr id="414003" name="Freeform 307"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Arial" pitchFamily="-112" charset="0"/>
                        <a:ea typeface="+mn-ea"/>
                        <a:cs typeface="+mn-cs"/>
                      </a:endParaRPr>
                    </a:p>
                  </p:txBody>
                </p:sp>
                <p:sp>
                  <p:nvSpPr>
                    <p:cNvPr id="414004" name="Freeform 308"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Arial" pitchFamily="-112" charset="0"/>
                        <a:ea typeface="+mn-ea"/>
                        <a:cs typeface="+mn-cs"/>
                      </a:endParaRPr>
                    </a:p>
                  </p:txBody>
                </p:sp>
              </p:grpSp>
              <p:pic>
                <p:nvPicPr>
                  <p:cNvPr id="66824" name="Picture 309"/>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14006" name="Freeform 310"/>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Arial" pitchFamily="-112" charset="0"/>
                    <a:ea typeface="+mn-ea"/>
                    <a:cs typeface="+mn-cs"/>
                  </a:endParaRPr>
                </a:p>
              </p:txBody>
            </p:sp>
            <p:sp>
              <p:nvSpPr>
                <p:cNvPr id="414007" name="Freeform 311"/>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12" charset="0"/>
                    <a:ea typeface="+mn-ea"/>
                    <a:cs typeface="+mn-cs"/>
                  </a:endParaRPr>
                </a:p>
              </p:txBody>
            </p:sp>
            <p:sp>
              <p:nvSpPr>
                <p:cNvPr id="414008" name="Freeform 312"/>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12" charset="0"/>
                    <a:ea typeface="+mn-ea"/>
                    <a:cs typeface="+mn-cs"/>
                  </a:endParaRPr>
                </a:p>
              </p:txBody>
            </p:sp>
            <p:sp>
              <p:nvSpPr>
                <p:cNvPr id="414009" name="Freeform 313"/>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12" charset="0"/>
                    <a:ea typeface="+mn-ea"/>
                    <a:cs typeface="+mn-cs"/>
                  </a:endParaRPr>
                </a:p>
              </p:txBody>
            </p:sp>
            <p:sp>
              <p:nvSpPr>
                <p:cNvPr id="414010" name="Freeform 314"/>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12" charset="0"/>
                    <a:ea typeface="+mn-ea"/>
                    <a:cs typeface="+mn-cs"/>
                  </a:endParaRPr>
                </a:p>
              </p:txBody>
            </p:sp>
          </p:grpSp>
          <p:sp>
            <p:nvSpPr>
              <p:cNvPr id="66816" name="Rectangle 315"/>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algn="l"/>
                <a:endParaRPr lang="en-US" sz="1600" i="1">
                  <a:solidFill>
                    <a:schemeClr val="bg2"/>
                  </a:solidFill>
                  <a:effectLst/>
                  <a:latin typeface="Helvetica" charset="0"/>
                </a:endParaRPr>
              </a:p>
            </p:txBody>
          </p:sp>
        </p:grpSp>
        <p:grpSp>
          <p:nvGrpSpPr>
            <p:cNvPr id="66802" name="Group 316"/>
            <p:cNvGrpSpPr>
              <a:grpSpLocks/>
            </p:cNvGrpSpPr>
            <p:nvPr/>
          </p:nvGrpSpPr>
          <p:grpSpPr bwMode="auto">
            <a:xfrm>
              <a:off x="4739" y="1351"/>
              <a:ext cx="331" cy="369"/>
              <a:chOff x="1567" y="1192"/>
              <a:chExt cx="331" cy="369"/>
            </a:xfrm>
          </p:grpSpPr>
          <p:grpSp>
            <p:nvGrpSpPr>
              <p:cNvPr id="66803" name="Group 317"/>
              <p:cNvGrpSpPr>
                <a:grpSpLocks/>
              </p:cNvGrpSpPr>
              <p:nvPr/>
            </p:nvGrpSpPr>
            <p:grpSpPr bwMode="auto">
              <a:xfrm>
                <a:off x="1567" y="1192"/>
                <a:ext cx="331" cy="369"/>
                <a:chOff x="1084" y="711"/>
                <a:chExt cx="2950" cy="2769"/>
              </a:xfrm>
            </p:grpSpPr>
            <p:grpSp>
              <p:nvGrpSpPr>
                <p:cNvPr id="66805" name="Group 318"/>
                <p:cNvGrpSpPr>
                  <a:grpSpLocks/>
                </p:cNvGrpSpPr>
                <p:nvPr/>
              </p:nvGrpSpPr>
              <p:grpSpPr bwMode="auto">
                <a:xfrm>
                  <a:off x="1084" y="711"/>
                  <a:ext cx="2950" cy="2769"/>
                  <a:chOff x="2707" y="548"/>
                  <a:chExt cx="2950" cy="2769"/>
                </a:xfrm>
              </p:grpSpPr>
              <p:grpSp>
                <p:nvGrpSpPr>
                  <p:cNvPr id="66811" name="Group 319"/>
                  <p:cNvGrpSpPr>
                    <a:grpSpLocks/>
                  </p:cNvGrpSpPr>
                  <p:nvPr/>
                </p:nvGrpSpPr>
                <p:grpSpPr bwMode="auto">
                  <a:xfrm>
                    <a:off x="3180" y="1046"/>
                    <a:ext cx="2105" cy="1421"/>
                    <a:chOff x="578" y="2316"/>
                    <a:chExt cx="2105" cy="1421"/>
                  </a:xfrm>
                </p:grpSpPr>
                <p:sp>
                  <p:nvSpPr>
                    <p:cNvPr id="414016" name="Freeform 320"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Arial" pitchFamily="-112" charset="0"/>
                        <a:ea typeface="+mn-ea"/>
                        <a:cs typeface="+mn-cs"/>
                      </a:endParaRPr>
                    </a:p>
                  </p:txBody>
                </p:sp>
                <p:sp>
                  <p:nvSpPr>
                    <p:cNvPr id="414017" name="Freeform 321"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Arial" pitchFamily="-112" charset="0"/>
                        <a:ea typeface="+mn-ea"/>
                        <a:cs typeface="+mn-cs"/>
                      </a:endParaRPr>
                    </a:p>
                  </p:txBody>
                </p:sp>
              </p:grpSp>
              <p:pic>
                <p:nvPicPr>
                  <p:cNvPr id="66812" name="Picture 322"/>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14019" name="Freeform 323"/>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Arial" pitchFamily="-112" charset="0"/>
                    <a:ea typeface="+mn-ea"/>
                    <a:cs typeface="+mn-cs"/>
                  </a:endParaRPr>
                </a:p>
              </p:txBody>
            </p:sp>
            <p:sp>
              <p:nvSpPr>
                <p:cNvPr id="414020" name="Freeform 324"/>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12" charset="0"/>
                    <a:ea typeface="+mn-ea"/>
                    <a:cs typeface="+mn-cs"/>
                  </a:endParaRPr>
                </a:p>
              </p:txBody>
            </p:sp>
            <p:sp>
              <p:nvSpPr>
                <p:cNvPr id="414021" name="Freeform 325"/>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12" charset="0"/>
                    <a:ea typeface="+mn-ea"/>
                    <a:cs typeface="+mn-cs"/>
                  </a:endParaRPr>
                </a:p>
              </p:txBody>
            </p:sp>
            <p:sp>
              <p:nvSpPr>
                <p:cNvPr id="414022" name="Freeform 326"/>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12" charset="0"/>
                    <a:ea typeface="+mn-ea"/>
                    <a:cs typeface="+mn-cs"/>
                  </a:endParaRPr>
                </a:p>
              </p:txBody>
            </p:sp>
            <p:sp>
              <p:nvSpPr>
                <p:cNvPr id="414023" name="Freeform 327"/>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12" charset="0"/>
                    <a:ea typeface="+mn-ea"/>
                    <a:cs typeface="+mn-cs"/>
                  </a:endParaRPr>
                </a:p>
              </p:txBody>
            </p:sp>
          </p:grpSp>
          <p:sp>
            <p:nvSpPr>
              <p:cNvPr id="66804" name="Rectangle 328"/>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algn="l"/>
                <a:endParaRPr lang="en-US" sz="1600" i="1">
                  <a:solidFill>
                    <a:schemeClr val="bg2"/>
                  </a:solidFill>
                  <a:effectLst/>
                  <a:latin typeface="Helvetica" charset="0"/>
                </a:endParaRPr>
              </a:p>
            </p:txBody>
          </p:sp>
        </p:grpSp>
      </p:grpSp>
      <p:grpSp>
        <p:nvGrpSpPr>
          <p:cNvPr id="66795" name="Group 329"/>
          <p:cNvGrpSpPr>
            <a:grpSpLocks/>
          </p:cNvGrpSpPr>
          <p:nvPr/>
        </p:nvGrpSpPr>
        <p:grpSpPr bwMode="auto">
          <a:xfrm>
            <a:off x="519113" y="7938"/>
            <a:ext cx="854075" cy="1704975"/>
            <a:chOff x="327" y="5"/>
            <a:chExt cx="538" cy="1074"/>
          </a:xfrm>
        </p:grpSpPr>
        <p:sp>
          <p:nvSpPr>
            <p:cNvPr id="414026" name="Rectangle 33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10600">
                  <a:solidFill>
                    <a:srgbClr val="FFFF00"/>
                  </a:solidFill>
                  <a:effectLst/>
                  <a:latin typeface="Times" pitchFamily="-112" charset="0"/>
                  <a:ea typeface="+mn-ea"/>
                  <a:cs typeface="+mn-cs"/>
                </a:rPr>
                <a:t>7</a:t>
              </a:r>
            </a:p>
          </p:txBody>
        </p:sp>
        <p:sp>
          <p:nvSpPr>
            <p:cNvPr id="414027" name="Line 33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grpSp>
      <p:sp>
        <p:nvSpPr>
          <p:cNvPr id="413929" name="Rectangle 233"/>
          <p:cNvSpPr>
            <a:spLocks noChangeArrowheads="1"/>
          </p:cNvSpPr>
          <p:nvPr/>
        </p:nvSpPr>
        <p:spPr bwMode="auto">
          <a:xfrm>
            <a:off x="4097338" y="463550"/>
            <a:ext cx="1625600" cy="1490663"/>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13929"/>
                                        </p:tgtEl>
                                        <p:attrNameLst>
                                          <p:attrName>style.visibility</p:attrName>
                                        </p:attrNameLst>
                                      </p:cBhvr>
                                      <p:to>
                                        <p:strVal val="visible"/>
                                      </p:to>
                                    </p:set>
                                    <p:anim calcmode="lin" valueType="num">
                                      <p:cBhvr>
                                        <p:cTn id="7" dur="500" fill="hold"/>
                                        <p:tgtEl>
                                          <p:spTgt spid="413929"/>
                                        </p:tgtEl>
                                        <p:attrNameLst>
                                          <p:attrName>ppt_w</p:attrName>
                                        </p:attrNameLst>
                                      </p:cBhvr>
                                      <p:tavLst>
                                        <p:tav tm="0">
                                          <p:val>
                                            <p:fltVal val="0"/>
                                          </p:val>
                                        </p:tav>
                                        <p:tav tm="100000">
                                          <p:val>
                                            <p:strVal val="#ppt_w"/>
                                          </p:val>
                                        </p:tav>
                                      </p:tavLst>
                                    </p:anim>
                                    <p:anim calcmode="lin" valueType="num">
                                      <p:cBhvr>
                                        <p:cTn id="8" dur="500" fill="hold"/>
                                        <p:tgtEl>
                                          <p:spTgt spid="413929"/>
                                        </p:tgtEl>
                                        <p:attrNameLst>
                                          <p:attrName>ppt_h</p:attrName>
                                        </p:attrNameLst>
                                      </p:cBhvr>
                                      <p:tavLst>
                                        <p:tav tm="0">
                                          <p:val>
                                            <p:fltVal val="0"/>
                                          </p:val>
                                        </p:tav>
                                        <p:tav tm="100000">
                                          <p:val>
                                            <p:strVal val="#ppt_h"/>
                                          </p:val>
                                        </p:tav>
                                      </p:tavLst>
                                    </p:anim>
                                    <p:anim calcmode="lin" valueType="num">
                                      <p:cBhvr>
                                        <p:cTn id="9" dur="500" fill="hold"/>
                                        <p:tgtEl>
                                          <p:spTgt spid="413929"/>
                                        </p:tgtEl>
                                        <p:attrNameLst>
                                          <p:attrName>ppt_x</p:attrName>
                                        </p:attrNameLst>
                                      </p:cBhvr>
                                      <p:tavLst>
                                        <p:tav tm="0">
                                          <p:val>
                                            <p:fltVal val="0.5"/>
                                          </p:val>
                                        </p:tav>
                                        <p:tav tm="100000">
                                          <p:val>
                                            <p:strVal val="#ppt_x"/>
                                          </p:val>
                                        </p:tav>
                                      </p:tavLst>
                                    </p:anim>
                                    <p:anim calcmode="lin" valueType="num">
                                      <p:cBhvr>
                                        <p:cTn id="10" dur="500" fill="hold"/>
                                        <p:tgtEl>
                                          <p:spTgt spid="41392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9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Lai Siangtho...Abulpi •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3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Hih thuhilhna a awk na in lain!</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6" name="Rectangle 1026"/>
          <p:cNvSpPr txBox="1">
            <a:spLocks noChangeArrowheads="1"/>
          </p:cNvSpPr>
          <p:nvPr/>
        </p:nvSpPr>
        <p:spPr bwMode="auto">
          <a:xfrm>
            <a:off x="-44173" y="5807449"/>
            <a:ext cx="9144000" cy="473333"/>
          </a:xfrm>
          <a:prstGeom prst="rect">
            <a:avLst/>
          </a:prstGeom>
          <a:solidFill>
            <a:srgbClr val="FFFFFF"/>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eaLnBrk="1" hangingPunct="1">
              <a:defRPr/>
            </a:pPr>
            <a:r>
              <a:rPr lang="en-US" sz="2000" b="1" dirty="0">
                <a:solidFill>
                  <a:srgbClr val="000000"/>
                </a:solidFill>
                <a:effectLst/>
                <a:latin typeface="Arial" charset="0"/>
                <a:ea typeface="ＭＳ Ｐゴシック" charset="0"/>
              </a:rPr>
              <a:t>Laisiangtho thuthuk hilhna limtawh, laimal tawh paunam 44 omhi </a:t>
            </a:r>
            <a:endParaRPr lang="en-US" sz="900" b="1" dirty="0">
              <a:solidFill>
                <a:srgbClr val="000000"/>
              </a:solidFill>
              <a:effectLst/>
              <a:latin typeface="Arial" charset="0"/>
              <a:ea typeface="ＭＳ Ｐゴシック" charset="0"/>
            </a:endParaRPr>
          </a:p>
        </p:txBody>
      </p:sp>
      <p:sp>
        <p:nvSpPr>
          <p:cNvPr id="7" name="Rectangle 1026"/>
          <p:cNvSpPr txBox="1">
            <a:spLocks noChangeArrowheads="1"/>
          </p:cNvSpPr>
          <p:nvPr/>
        </p:nvSpPr>
        <p:spPr bwMode="auto">
          <a:xfrm>
            <a:off x="451077" y="4402854"/>
            <a:ext cx="6009358" cy="534193"/>
          </a:xfrm>
          <a:prstGeom prst="rect">
            <a:avLst/>
          </a:prstGeom>
          <a:solidFill>
            <a:schemeClr val="bg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eaLnBrk="1" hangingPunct="1">
              <a:defRPr/>
            </a:pPr>
            <a:r>
              <a:rPr lang="en-SG" sz="2000">
                <a:effectLst/>
              </a:rPr>
              <a:t>Laisiangtho thutuk sina paunam 40 val omhi</a:t>
            </a:r>
            <a:r>
              <a:rPr lang="en-SG" sz="2000">
                <a:effectLst/>
              </a:rPr>
              <a:t> </a:t>
            </a:r>
            <a:endParaRPr lang="en-US" sz="9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321356244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6503" name="Rectangle 247"/>
          <p:cNvSpPr>
            <a:spLocks noChangeArrowheads="1"/>
          </p:cNvSpPr>
          <p:nvPr/>
        </p:nvSpPr>
        <p:spPr bwMode="auto">
          <a:xfrm>
            <a:off x="0" y="-182563"/>
            <a:ext cx="9326563" cy="7040563"/>
          </a:xfrm>
          <a:prstGeom prst="rect">
            <a:avLst/>
          </a:prstGeom>
          <a:solidFill>
            <a:schemeClr val="bg2"/>
          </a:soli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pPr>
              <a:defRPr/>
            </a:pPr>
            <a:endParaRPr lang="en-US" sz="2800">
              <a:solidFill>
                <a:schemeClr val="tx1"/>
              </a:solidFill>
              <a:effectLst>
                <a:outerShdw blurRad="38100" dist="38100" dir="2700000" algn="tl">
                  <a:srgbClr val="000000"/>
                </a:outerShdw>
              </a:effectLst>
              <a:latin typeface="Comic Sans MS" pitchFamily="-112" charset="0"/>
              <a:ea typeface="+mn-ea"/>
              <a:cs typeface="+mn-cs"/>
            </a:endParaRPr>
          </a:p>
        </p:txBody>
      </p:sp>
      <p:sp>
        <p:nvSpPr>
          <p:cNvPr id="736504" name="Text Box 248"/>
          <p:cNvSpPr txBox="1">
            <a:spLocks noChangeArrowheads="1"/>
          </p:cNvSpPr>
          <p:nvPr/>
        </p:nvSpPr>
        <p:spPr bwMode="auto">
          <a:xfrm>
            <a:off x="7502525" y="6164263"/>
            <a:ext cx="152400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68612" name="Text Box 249"/>
          <p:cNvSpPr txBox="1">
            <a:spLocks noChangeArrowheads="1"/>
          </p:cNvSpPr>
          <p:nvPr/>
        </p:nvSpPr>
        <p:spPr bwMode="auto">
          <a:xfrm>
            <a:off x="8885238" y="619442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68613" name="Text Box 253"/>
          <p:cNvSpPr txBox="1">
            <a:spLocks noChangeArrowheads="1"/>
          </p:cNvSpPr>
          <p:nvPr/>
        </p:nvSpPr>
        <p:spPr bwMode="auto">
          <a:xfrm>
            <a:off x="300038" y="6556375"/>
            <a:ext cx="990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r>
              <a:rPr lang="en-US" sz="900" b="1">
                <a:solidFill>
                  <a:srgbClr val="FFFFFF"/>
                </a:solidFill>
                <a:effectLst/>
                <a:latin typeface="Comic Sans MS" charset="0"/>
              </a:rPr>
              <a:t>©2006 TBBMI</a:t>
            </a:r>
          </a:p>
        </p:txBody>
      </p:sp>
      <p:sp>
        <p:nvSpPr>
          <p:cNvPr id="736510" name="Rectangle 254"/>
          <p:cNvSpPr>
            <a:spLocks noChangeArrowheads="1"/>
          </p:cNvSpPr>
          <p:nvPr/>
        </p:nvSpPr>
        <p:spPr bwMode="auto">
          <a:xfrm>
            <a:off x="7532688" y="6523038"/>
            <a:ext cx="735012" cy="247650"/>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latin typeface="Comic Sans MS" charset="0"/>
              </a:rPr>
              <a:t>8.0.03a.</a:t>
            </a:r>
          </a:p>
        </p:txBody>
      </p:sp>
      <p:sp>
        <p:nvSpPr>
          <p:cNvPr id="736511" name="Rectangle 255"/>
          <p:cNvSpPr>
            <a:spLocks noChangeArrowheads="1"/>
          </p:cNvSpPr>
          <p:nvPr/>
        </p:nvSpPr>
        <p:spPr bwMode="auto">
          <a:xfrm>
            <a:off x="8077200"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latin typeface="Comic Sans MS" charset="0"/>
              </a:rPr>
              <a:t>27</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Freeform 2"/>
          <p:cNvSpPr>
            <a:spLocks/>
          </p:cNvSpPr>
          <p:nvPr/>
        </p:nvSpPr>
        <p:spPr bwMode="auto">
          <a:xfrm>
            <a:off x="2762250" y="5334000"/>
            <a:ext cx="1697038" cy="668338"/>
          </a:xfrm>
          <a:custGeom>
            <a:avLst/>
            <a:gdLst/>
            <a:ahLst/>
            <a:cxnLst>
              <a:cxn ang="0">
                <a:pos x="72" y="36"/>
              </a:cxn>
              <a:cxn ang="0">
                <a:pos x="156" y="84"/>
              </a:cxn>
              <a:cxn ang="0">
                <a:pos x="240" y="120"/>
              </a:cxn>
              <a:cxn ang="0">
                <a:pos x="324" y="144"/>
              </a:cxn>
              <a:cxn ang="0">
                <a:pos x="204" y="72"/>
              </a:cxn>
              <a:cxn ang="0">
                <a:pos x="132" y="24"/>
              </a:cxn>
              <a:cxn ang="0">
                <a:pos x="96" y="36"/>
              </a:cxn>
              <a:cxn ang="0">
                <a:pos x="168" y="72"/>
              </a:cxn>
              <a:cxn ang="0">
                <a:pos x="252" y="96"/>
              </a:cxn>
              <a:cxn ang="0">
                <a:pos x="348" y="132"/>
              </a:cxn>
              <a:cxn ang="0">
                <a:pos x="528" y="204"/>
              </a:cxn>
              <a:cxn ang="0">
                <a:pos x="612" y="240"/>
              </a:cxn>
              <a:cxn ang="0">
                <a:pos x="684" y="252"/>
              </a:cxn>
              <a:cxn ang="0">
                <a:pos x="792" y="288"/>
              </a:cxn>
              <a:cxn ang="0">
                <a:pos x="900" y="348"/>
              </a:cxn>
              <a:cxn ang="0">
                <a:pos x="984" y="372"/>
              </a:cxn>
              <a:cxn ang="0">
                <a:pos x="1068" y="360"/>
              </a:cxn>
              <a:cxn ang="0">
                <a:pos x="1008" y="312"/>
              </a:cxn>
              <a:cxn ang="0">
                <a:pos x="924" y="288"/>
              </a:cxn>
              <a:cxn ang="0">
                <a:pos x="828" y="252"/>
              </a:cxn>
              <a:cxn ang="0">
                <a:pos x="732" y="216"/>
              </a:cxn>
              <a:cxn ang="0">
                <a:pos x="624" y="180"/>
              </a:cxn>
              <a:cxn ang="0">
                <a:pos x="540" y="168"/>
              </a:cxn>
              <a:cxn ang="0">
                <a:pos x="444" y="120"/>
              </a:cxn>
              <a:cxn ang="0">
                <a:pos x="348" y="96"/>
              </a:cxn>
              <a:cxn ang="0">
                <a:pos x="276" y="72"/>
              </a:cxn>
              <a:cxn ang="0">
                <a:pos x="204" y="48"/>
              </a:cxn>
              <a:cxn ang="0">
                <a:pos x="132" y="36"/>
              </a:cxn>
              <a:cxn ang="0">
                <a:pos x="60" y="24"/>
              </a:cxn>
              <a:cxn ang="0">
                <a:pos x="12" y="60"/>
              </a:cxn>
              <a:cxn ang="0">
                <a:pos x="12" y="144"/>
              </a:cxn>
              <a:cxn ang="0">
                <a:pos x="12" y="216"/>
              </a:cxn>
              <a:cxn ang="0">
                <a:pos x="12" y="312"/>
              </a:cxn>
              <a:cxn ang="0">
                <a:pos x="24" y="384"/>
              </a:cxn>
              <a:cxn ang="0">
                <a:pos x="96" y="396"/>
              </a:cxn>
              <a:cxn ang="0">
                <a:pos x="180" y="396"/>
              </a:cxn>
              <a:cxn ang="0">
                <a:pos x="324" y="396"/>
              </a:cxn>
              <a:cxn ang="0">
                <a:pos x="396" y="408"/>
              </a:cxn>
              <a:cxn ang="0">
                <a:pos x="480" y="420"/>
              </a:cxn>
              <a:cxn ang="0">
                <a:pos x="552" y="420"/>
              </a:cxn>
              <a:cxn ang="0">
                <a:pos x="624" y="408"/>
              </a:cxn>
              <a:cxn ang="0">
                <a:pos x="708" y="420"/>
              </a:cxn>
              <a:cxn ang="0">
                <a:pos x="780" y="420"/>
              </a:cxn>
              <a:cxn ang="0">
                <a:pos x="876" y="420"/>
              </a:cxn>
              <a:cxn ang="0">
                <a:pos x="960" y="420"/>
              </a:cxn>
              <a:cxn ang="0">
                <a:pos x="1032" y="396"/>
              </a:cxn>
            </a:cxnLst>
            <a:rect l="0" t="0" r="r" b="b"/>
            <a:pathLst>
              <a:path w="1069" h="421">
                <a:moveTo>
                  <a:pt x="36" y="0"/>
                </a:moveTo>
                <a:lnTo>
                  <a:pt x="60" y="12"/>
                </a:lnTo>
                <a:lnTo>
                  <a:pt x="72" y="36"/>
                </a:lnTo>
                <a:lnTo>
                  <a:pt x="96" y="48"/>
                </a:lnTo>
                <a:lnTo>
                  <a:pt x="120" y="60"/>
                </a:lnTo>
                <a:lnTo>
                  <a:pt x="156" y="84"/>
                </a:lnTo>
                <a:lnTo>
                  <a:pt x="192" y="96"/>
                </a:lnTo>
                <a:lnTo>
                  <a:pt x="216" y="108"/>
                </a:lnTo>
                <a:lnTo>
                  <a:pt x="240" y="120"/>
                </a:lnTo>
                <a:lnTo>
                  <a:pt x="276" y="132"/>
                </a:lnTo>
                <a:lnTo>
                  <a:pt x="300" y="144"/>
                </a:lnTo>
                <a:lnTo>
                  <a:pt x="324" y="144"/>
                </a:lnTo>
                <a:lnTo>
                  <a:pt x="288" y="132"/>
                </a:lnTo>
                <a:lnTo>
                  <a:pt x="264" y="108"/>
                </a:lnTo>
                <a:lnTo>
                  <a:pt x="204" y="72"/>
                </a:lnTo>
                <a:lnTo>
                  <a:pt x="192" y="48"/>
                </a:lnTo>
                <a:lnTo>
                  <a:pt x="168" y="36"/>
                </a:lnTo>
                <a:lnTo>
                  <a:pt x="132" y="24"/>
                </a:lnTo>
                <a:lnTo>
                  <a:pt x="108" y="12"/>
                </a:lnTo>
                <a:lnTo>
                  <a:pt x="84" y="12"/>
                </a:lnTo>
                <a:lnTo>
                  <a:pt x="96" y="36"/>
                </a:lnTo>
                <a:lnTo>
                  <a:pt x="120" y="48"/>
                </a:lnTo>
                <a:lnTo>
                  <a:pt x="144" y="60"/>
                </a:lnTo>
                <a:lnTo>
                  <a:pt x="168" y="72"/>
                </a:lnTo>
                <a:lnTo>
                  <a:pt x="204" y="84"/>
                </a:lnTo>
                <a:lnTo>
                  <a:pt x="228" y="96"/>
                </a:lnTo>
                <a:lnTo>
                  <a:pt x="252" y="96"/>
                </a:lnTo>
                <a:lnTo>
                  <a:pt x="276" y="84"/>
                </a:lnTo>
                <a:lnTo>
                  <a:pt x="300" y="96"/>
                </a:lnTo>
                <a:lnTo>
                  <a:pt x="348" y="132"/>
                </a:lnTo>
                <a:lnTo>
                  <a:pt x="396" y="144"/>
                </a:lnTo>
                <a:lnTo>
                  <a:pt x="492" y="192"/>
                </a:lnTo>
                <a:lnTo>
                  <a:pt x="528" y="204"/>
                </a:lnTo>
                <a:lnTo>
                  <a:pt x="564" y="216"/>
                </a:lnTo>
                <a:lnTo>
                  <a:pt x="588" y="228"/>
                </a:lnTo>
                <a:lnTo>
                  <a:pt x="612" y="240"/>
                </a:lnTo>
                <a:lnTo>
                  <a:pt x="636" y="240"/>
                </a:lnTo>
                <a:lnTo>
                  <a:pt x="660" y="252"/>
                </a:lnTo>
                <a:lnTo>
                  <a:pt x="684" y="252"/>
                </a:lnTo>
                <a:lnTo>
                  <a:pt x="744" y="276"/>
                </a:lnTo>
                <a:lnTo>
                  <a:pt x="768" y="276"/>
                </a:lnTo>
                <a:lnTo>
                  <a:pt x="792" y="288"/>
                </a:lnTo>
                <a:lnTo>
                  <a:pt x="840" y="312"/>
                </a:lnTo>
                <a:lnTo>
                  <a:pt x="864" y="312"/>
                </a:lnTo>
                <a:lnTo>
                  <a:pt x="900" y="348"/>
                </a:lnTo>
                <a:lnTo>
                  <a:pt x="924" y="360"/>
                </a:lnTo>
                <a:lnTo>
                  <a:pt x="960" y="360"/>
                </a:lnTo>
                <a:lnTo>
                  <a:pt x="984" y="372"/>
                </a:lnTo>
                <a:lnTo>
                  <a:pt x="1008" y="384"/>
                </a:lnTo>
                <a:lnTo>
                  <a:pt x="1056" y="384"/>
                </a:lnTo>
                <a:lnTo>
                  <a:pt x="1068" y="360"/>
                </a:lnTo>
                <a:lnTo>
                  <a:pt x="1056" y="336"/>
                </a:lnTo>
                <a:lnTo>
                  <a:pt x="1032" y="324"/>
                </a:lnTo>
                <a:lnTo>
                  <a:pt x="1008" y="312"/>
                </a:lnTo>
                <a:lnTo>
                  <a:pt x="984" y="312"/>
                </a:lnTo>
                <a:lnTo>
                  <a:pt x="948" y="300"/>
                </a:lnTo>
                <a:lnTo>
                  <a:pt x="924" y="288"/>
                </a:lnTo>
                <a:lnTo>
                  <a:pt x="900" y="288"/>
                </a:lnTo>
                <a:lnTo>
                  <a:pt x="876" y="276"/>
                </a:lnTo>
                <a:lnTo>
                  <a:pt x="828" y="252"/>
                </a:lnTo>
                <a:lnTo>
                  <a:pt x="780" y="240"/>
                </a:lnTo>
                <a:lnTo>
                  <a:pt x="756" y="228"/>
                </a:lnTo>
                <a:lnTo>
                  <a:pt x="732" y="216"/>
                </a:lnTo>
                <a:lnTo>
                  <a:pt x="708" y="204"/>
                </a:lnTo>
                <a:lnTo>
                  <a:pt x="648" y="192"/>
                </a:lnTo>
                <a:lnTo>
                  <a:pt x="624" y="180"/>
                </a:lnTo>
                <a:lnTo>
                  <a:pt x="600" y="180"/>
                </a:lnTo>
                <a:lnTo>
                  <a:pt x="576" y="180"/>
                </a:lnTo>
                <a:lnTo>
                  <a:pt x="540" y="168"/>
                </a:lnTo>
                <a:lnTo>
                  <a:pt x="516" y="156"/>
                </a:lnTo>
                <a:lnTo>
                  <a:pt x="468" y="132"/>
                </a:lnTo>
                <a:lnTo>
                  <a:pt x="444" y="120"/>
                </a:lnTo>
                <a:lnTo>
                  <a:pt x="420" y="108"/>
                </a:lnTo>
                <a:lnTo>
                  <a:pt x="396" y="108"/>
                </a:lnTo>
                <a:lnTo>
                  <a:pt x="348" y="96"/>
                </a:lnTo>
                <a:lnTo>
                  <a:pt x="324" y="84"/>
                </a:lnTo>
                <a:lnTo>
                  <a:pt x="300" y="84"/>
                </a:lnTo>
                <a:lnTo>
                  <a:pt x="276" y="72"/>
                </a:lnTo>
                <a:lnTo>
                  <a:pt x="252" y="72"/>
                </a:lnTo>
                <a:lnTo>
                  <a:pt x="228" y="60"/>
                </a:lnTo>
                <a:lnTo>
                  <a:pt x="204" y="48"/>
                </a:lnTo>
                <a:lnTo>
                  <a:pt x="180" y="48"/>
                </a:lnTo>
                <a:lnTo>
                  <a:pt x="156" y="48"/>
                </a:lnTo>
                <a:lnTo>
                  <a:pt x="132" y="36"/>
                </a:lnTo>
                <a:lnTo>
                  <a:pt x="108" y="36"/>
                </a:lnTo>
                <a:lnTo>
                  <a:pt x="84" y="24"/>
                </a:lnTo>
                <a:lnTo>
                  <a:pt x="60" y="24"/>
                </a:lnTo>
                <a:lnTo>
                  <a:pt x="0" y="12"/>
                </a:lnTo>
                <a:lnTo>
                  <a:pt x="12" y="36"/>
                </a:lnTo>
                <a:lnTo>
                  <a:pt x="12" y="60"/>
                </a:lnTo>
                <a:lnTo>
                  <a:pt x="12" y="84"/>
                </a:lnTo>
                <a:lnTo>
                  <a:pt x="12" y="108"/>
                </a:lnTo>
                <a:lnTo>
                  <a:pt x="12" y="144"/>
                </a:lnTo>
                <a:lnTo>
                  <a:pt x="12" y="168"/>
                </a:lnTo>
                <a:lnTo>
                  <a:pt x="12" y="192"/>
                </a:lnTo>
                <a:lnTo>
                  <a:pt x="12" y="216"/>
                </a:lnTo>
                <a:lnTo>
                  <a:pt x="12" y="252"/>
                </a:lnTo>
                <a:lnTo>
                  <a:pt x="12" y="288"/>
                </a:lnTo>
                <a:lnTo>
                  <a:pt x="12" y="312"/>
                </a:lnTo>
                <a:lnTo>
                  <a:pt x="12" y="336"/>
                </a:lnTo>
                <a:lnTo>
                  <a:pt x="12" y="360"/>
                </a:lnTo>
                <a:lnTo>
                  <a:pt x="24" y="384"/>
                </a:lnTo>
                <a:lnTo>
                  <a:pt x="48" y="396"/>
                </a:lnTo>
                <a:lnTo>
                  <a:pt x="72" y="396"/>
                </a:lnTo>
                <a:lnTo>
                  <a:pt x="96" y="396"/>
                </a:lnTo>
                <a:lnTo>
                  <a:pt x="132" y="396"/>
                </a:lnTo>
                <a:lnTo>
                  <a:pt x="156" y="396"/>
                </a:lnTo>
                <a:lnTo>
                  <a:pt x="180" y="396"/>
                </a:lnTo>
                <a:lnTo>
                  <a:pt x="252" y="396"/>
                </a:lnTo>
                <a:lnTo>
                  <a:pt x="276" y="396"/>
                </a:lnTo>
                <a:lnTo>
                  <a:pt x="324" y="396"/>
                </a:lnTo>
                <a:lnTo>
                  <a:pt x="348" y="408"/>
                </a:lnTo>
                <a:lnTo>
                  <a:pt x="372" y="408"/>
                </a:lnTo>
                <a:lnTo>
                  <a:pt x="396" y="408"/>
                </a:lnTo>
                <a:lnTo>
                  <a:pt x="420" y="408"/>
                </a:lnTo>
                <a:lnTo>
                  <a:pt x="444" y="420"/>
                </a:lnTo>
                <a:lnTo>
                  <a:pt x="480" y="420"/>
                </a:lnTo>
                <a:lnTo>
                  <a:pt x="504" y="420"/>
                </a:lnTo>
                <a:lnTo>
                  <a:pt x="528" y="420"/>
                </a:lnTo>
                <a:lnTo>
                  <a:pt x="552" y="420"/>
                </a:lnTo>
                <a:lnTo>
                  <a:pt x="576" y="408"/>
                </a:lnTo>
                <a:lnTo>
                  <a:pt x="600" y="408"/>
                </a:lnTo>
                <a:lnTo>
                  <a:pt x="624" y="408"/>
                </a:lnTo>
                <a:lnTo>
                  <a:pt x="648" y="408"/>
                </a:lnTo>
                <a:lnTo>
                  <a:pt x="684" y="420"/>
                </a:lnTo>
                <a:lnTo>
                  <a:pt x="708" y="420"/>
                </a:lnTo>
                <a:lnTo>
                  <a:pt x="732" y="420"/>
                </a:lnTo>
                <a:lnTo>
                  <a:pt x="756" y="420"/>
                </a:lnTo>
                <a:lnTo>
                  <a:pt x="780" y="420"/>
                </a:lnTo>
                <a:lnTo>
                  <a:pt x="828" y="420"/>
                </a:lnTo>
                <a:lnTo>
                  <a:pt x="852" y="420"/>
                </a:lnTo>
                <a:lnTo>
                  <a:pt x="876" y="420"/>
                </a:lnTo>
                <a:lnTo>
                  <a:pt x="900" y="420"/>
                </a:lnTo>
                <a:lnTo>
                  <a:pt x="936" y="420"/>
                </a:lnTo>
                <a:lnTo>
                  <a:pt x="960" y="420"/>
                </a:lnTo>
                <a:lnTo>
                  <a:pt x="984" y="408"/>
                </a:lnTo>
                <a:lnTo>
                  <a:pt x="1008" y="408"/>
                </a:lnTo>
                <a:lnTo>
                  <a:pt x="1032" y="396"/>
                </a:lnTo>
                <a:lnTo>
                  <a:pt x="1044" y="372"/>
                </a:lnTo>
              </a:path>
            </a:pathLst>
          </a:custGeom>
          <a:solidFill>
            <a:srgbClr val="676767"/>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562179" name="Freeform 3"/>
          <p:cNvSpPr>
            <a:spLocks/>
          </p:cNvSpPr>
          <p:nvPr/>
        </p:nvSpPr>
        <p:spPr bwMode="auto">
          <a:xfrm>
            <a:off x="2724150" y="5562600"/>
            <a:ext cx="1811338" cy="763588"/>
          </a:xfrm>
          <a:custGeom>
            <a:avLst/>
            <a:gdLst/>
            <a:ahLst/>
            <a:cxnLst>
              <a:cxn ang="0">
                <a:pos x="36" y="12"/>
              </a:cxn>
              <a:cxn ang="0">
                <a:pos x="96" y="12"/>
              </a:cxn>
              <a:cxn ang="0">
                <a:pos x="144" y="24"/>
              </a:cxn>
              <a:cxn ang="0">
                <a:pos x="180" y="60"/>
              </a:cxn>
              <a:cxn ang="0">
                <a:pos x="228" y="96"/>
              </a:cxn>
              <a:cxn ang="0">
                <a:pos x="288" y="132"/>
              </a:cxn>
              <a:cxn ang="0">
                <a:pos x="336" y="144"/>
              </a:cxn>
              <a:cxn ang="0">
                <a:pos x="384" y="168"/>
              </a:cxn>
              <a:cxn ang="0">
                <a:pos x="456" y="204"/>
              </a:cxn>
              <a:cxn ang="0">
                <a:pos x="528" y="216"/>
              </a:cxn>
              <a:cxn ang="0">
                <a:pos x="588" y="240"/>
              </a:cxn>
              <a:cxn ang="0">
                <a:pos x="660" y="252"/>
              </a:cxn>
              <a:cxn ang="0">
                <a:pos x="720" y="264"/>
              </a:cxn>
              <a:cxn ang="0">
                <a:pos x="768" y="288"/>
              </a:cxn>
              <a:cxn ang="0">
                <a:pos x="816" y="312"/>
              </a:cxn>
              <a:cxn ang="0">
                <a:pos x="876" y="348"/>
              </a:cxn>
              <a:cxn ang="0">
                <a:pos x="924" y="360"/>
              </a:cxn>
              <a:cxn ang="0">
                <a:pos x="984" y="372"/>
              </a:cxn>
              <a:cxn ang="0">
                <a:pos x="1032" y="372"/>
              </a:cxn>
              <a:cxn ang="0">
                <a:pos x="1080" y="408"/>
              </a:cxn>
              <a:cxn ang="0">
                <a:pos x="1116" y="444"/>
              </a:cxn>
              <a:cxn ang="0">
                <a:pos x="1116" y="480"/>
              </a:cxn>
              <a:cxn ang="0">
                <a:pos x="1068" y="468"/>
              </a:cxn>
              <a:cxn ang="0">
                <a:pos x="1020" y="432"/>
              </a:cxn>
              <a:cxn ang="0">
                <a:pos x="972" y="420"/>
              </a:cxn>
              <a:cxn ang="0">
                <a:pos x="924" y="420"/>
              </a:cxn>
              <a:cxn ang="0">
                <a:pos x="876" y="408"/>
              </a:cxn>
              <a:cxn ang="0">
                <a:pos x="816" y="384"/>
              </a:cxn>
              <a:cxn ang="0">
                <a:pos x="732" y="348"/>
              </a:cxn>
              <a:cxn ang="0">
                <a:pos x="672" y="336"/>
              </a:cxn>
              <a:cxn ang="0">
                <a:pos x="624" y="324"/>
              </a:cxn>
              <a:cxn ang="0">
                <a:pos x="576" y="312"/>
              </a:cxn>
              <a:cxn ang="0">
                <a:pos x="528" y="300"/>
              </a:cxn>
              <a:cxn ang="0">
                <a:pos x="480" y="276"/>
              </a:cxn>
              <a:cxn ang="0">
                <a:pos x="420" y="240"/>
              </a:cxn>
              <a:cxn ang="0">
                <a:pos x="360" y="216"/>
              </a:cxn>
              <a:cxn ang="0">
                <a:pos x="300" y="204"/>
              </a:cxn>
              <a:cxn ang="0">
                <a:pos x="228" y="192"/>
              </a:cxn>
              <a:cxn ang="0">
                <a:pos x="180" y="156"/>
              </a:cxn>
              <a:cxn ang="0">
                <a:pos x="132" y="108"/>
              </a:cxn>
              <a:cxn ang="0">
                <a:pos x="96" y="72"/>
              </a:cxn>
              <a:cxn ang="0">
                <a:pos x="48" y="48"/>
              </a:cxn>
              <a:cxn ang="0">
                <a:pos x="0" y="48"/>
              </a:cxn>
            </a:cxnLst>
            <a:rect l="0" t="0" r="r" b="b"/>
            <a:pathLst>
              <a:path w="1141" h="481">
                <a:moveTo>
                  <a:pt x="12" y="0"/>
                </a:moveTo>
                <a:lnTo>
                  <a:pt x="36" y="12"/>
                </a:lnTo>
                <a:lnTo>
                  <a:pt x="60" y="12"/>
                </a:lnTo>
                <a:lnTo>
                  <a:pt x="96" y="12"/>
                </a:lnTo>
                <a:lnTo>
                  <a:pt x="120" y="24"/>
                </a:lnTo>
                <a:lnTo>
                  <a:pt x="144" y="24"/>
                </a:lnTo>
                <a:lnTo>
                  <a:pt x="156" y="48"/>
                </a:lnTo>
                <a:lnTo>
                  <a:pt x="180" y="60"/>
                </a:lnTo>
                <a:lnTo>
                  <a:pt x="204" y="72"/>
                </a:lnTo>
                <a:lnTo>
                  <a:pt x="228" y="96"/>
                </a:lnTo>
                <a:lnTo>
                  <a:pt x="252" y="108"/>
                </a:lnTo>
                <a:lnTo>
                  <a:pt x="288" y="132"/>
                </a:lnTo>
                <a:lnTo>
                  <a:pt x="312" y="144"/>
                </a:lnTo>
                <a:lnTo>
                  <a:pt x="336" y="144"/>
                </a:lnTo>
                <a:lnTo>
                  <a:pt x="360" y="156"/>
                </a:lnTo>
                <a:lnTo>
                  <a:pt x="384" y="168"/>
                </a:lnTo>
                <a:lnTo>
                  <a:pt x="432" y="192"/>
                </a:lnTo>
                <a:lnTo>
                  <a:pt x="456" y="204"/>
                </a:lnTo>
                <a:lnTo>
                  <a:pt x="504" y="204"/>
                </a:lnTo>
                <a:lnTo>
                  <a:pt x="528" y="216"/>
                </a:lnTo>
                <a:lnTo>
                  <a:pt x="552" y="216"/>
                </a:lnTo>
                <a:lnTo>
                  <a:pt x="588" y="240"/>
                </a:lnTo>
                <a:lnTo>
                  <a:pt x="612" y="240"/>
                </a:lnTo>
                <a:lnTo>
                  <a:pt x="660" y="252"/>
                </a:lnTo>
                <a:lnTo>
                  <a:pt x="684" y="252"/>
                </a:lnTo>
                <a:lnTo>
                  <a:pt x="720" y="264"/>
                </a:lnTo>
                <a:lnTo>
                  <a:pt x="744" y="276"/>
                </a:lnTo>
                <a:lnTo>
                  <a:pt x="768" y="288"/>
                </a:lnTo>
                <a:lnTo>
                  <a:pt x="792" y="300"/>
                </a:lnTo>
                <a:lnTo>
                  <a:pt x="816" y="312"/>
                </a:lnTo>
                <a:lnTo>
                  <a:pt x="852" y="324"/>
                </a:lnTo>
                <a:lnTo>
                  <a:pt x="876" y="348"/>
                </a:lnTo>
                <a:lnTo>
                  <a:pt x="900" y="348"/>
                </a:lnTo>
                <a:lnTo>
                  <a:pt x="924" y="360"/>
                </a:lnTo>
                <a:lnTo>
                  <a:pt x="960" y="372"/>
                </a:lnTo>
                <a:lnTo>
                  <a:pt x="984" y="372"/>
                </a:lnTo>
                <a:lnTo>
                  <a:pt x="1008" y="372"/>
                </a:lnTo>
                <a:lnTo>
                  <a:pt x="1032" y="372"/>
                </a:lnTo>
                <a:lnTo>
                  <a:pt x="1056" y="384"/>
                </a:lnTo>
                <a:lnTo>
                  <a:pt x="1080" y="408"/>
                </a:lnTo>
                <a:lnTo>
                  <a:pt x="1104" y="420"/>
                </a:lnTo>
                <a:lnTo>
                  <a:pt x="1116" y="444"/>
                </a:lnTo>
                <a:lnTo>
                  <a:pt x="1140" y="468"/>
                </a:lnTo>
                <a:lnTo>
                  <a:pt x="1116" y="480"/>
                </a:lnTo>
                <a:lnTo>
                  <a:pt x="1092" y="468"/>
                </a:lnTo>
                <a:lnTo>
                  <a:pt x="1068" y="468"/>
                </a:lnTo>
                <a:lnTo>
                  <a:pt x="1044" y="456"/>
                </a:lnTo>
                <a:lnTo>
                  <a:pt x="1020" y="432"/>
                </a:lnTo>
                <a:lnTo>
                  <a:pt x="996" y="432"/>
                </a:lnTo>
                <a:lnTo>
                  <a:pt x="972" y="420"/>
                </a:lnTo>
                <a:lnTo>
                  <a:pt x="948" y="420"/>
                </a:lnTo>
                <a:lnTo>
                  <a:pt x="924" y="420"/>
                </a:lnTo>
                <a:lnTo>
                  <a:pt x="900" y="420"/>
                </a:lnTo>
                <a:lnTo>
                  <a:pt x="876" y="408"/>
                </a:lnTo>
                <a:lnTo>
                  <a:pt x="840" y="396"/>
                </a:lnTo>
                <a:lnTo>
                  <a:pt x="816" y="384"/>
                </a:lnTo>
                <a:lnTo>
                  <a:pt x="792" y="372"/>
                </a:lnTo>
                <a:lnTo>
                  <a:pt x="732" y="348"/>
                </a:lnTo>
                <a:lnTo>
                  <a:pt x="708" y="336"/>
                </a:lnTo>
                <a:lnTo>
                  <a:pt x="672" y="336"/>
                </a:lnTo>
                <a:lnTo>
                  <a:pt x="648" y="324"/>
                </a:lnTo>
                <a:lnTo>
                  <a:pt x="624" y="324"/>
                </a:lnTo>
                <a:lnTo>
                  <a:pt x="600" y="324"/>
                </a:lnTo>
                <a:lnTo>
                  <a:pt x="576" y="312"/>
                </a:lnTo>
                <a:lnTo>
                  <a:pt x="552" y="312"/>
                </a:lnTo>
                <a:lnTo>
                  <a:pt x="528" y="300"/>
                </a:lnTo>
                <a:lnTo>
                  <a:pt x="504" y="288"/>
                </a:lnTo>
                <a:lnTo>
                  <a:pt x="480" y="276"/>
                </a:lnTo>
                <a:lnTo>
                  <a:pt x="456" y="252"/>
                </a:lnTo>
                <a:lnTo>
                  <a:pt x="420" y="240"/>
                </a:lnTo>
                <a:lnTo>
                  <a:pt x="396" y="228"/>
                </a:lnTo>
                <a:lnTo>
                  <a:pt x="360" y="216"/>
                </a:lnTo>
                <a:lnTo>
                  <a:pt x="336" y="216"/>
                </a:lnTo>
                <a:lnTo>
                  <a:pt x="300" y="204"/>
                </a:lnTo>
                <a:lnTo>
                  <a:pt x="264" y="204"/>
                </a:lnTo>
                <a:lnTo>
                  <a:pt x="228" y="192"/>
                </a:lnTo>
                <a:lnTo>
                  <a:pt x="204" y="180"/>
                </a:lnTo>
                <a:lnTo>
                  <a:pt x="180" y="156"/>
                </a:lnTo>
                <a:lnTo>
                  <a:pt x="144" y="132"/>
                </a:lnTo>
                <a:lnTo>
                  <a:pt x="132" y="108"/>
                </a:lnTo>
                <a:lnTo>
                  <a:pt x="108" y="96"/>
                </a:lnTo>
                <a:lnTo>
                  <a:pt x="96" y="72"/>
                </a:lnTo>
                <a:lnTo>
                  <a:pt x="72" y="60"/>
                </a:lnTo>
                <a:lnTo>
                  <a:pt x="48" y="48"/>
                </a:lnTo>
                <a:lnTo>
                  <a:pt x="24" y="48"/>
                </a:lnTo>
                <a:lnTo>
                  <a:pt x="0" y="48"/>
                </a:lnTo>
                <a:lnTo>
                  <a:pt x="12" y="0"/>
                </a:lnTo>
              </a:path>
            </a:pathLst>
          </a:custGeom>
          <a:solidFill>
            <a:srgbClr val="474747"/>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562180" name="Freeform 4"/>
          <p:cNvSpPr>
            <a:spLocks/>
          </p:cNvSpPr>
          <p:nvPr/>
        </p:nvSpPr>
        <p:spPr bwMode="auto">
          <a:xfrm>
            <a:off x="4762500" y="1295400"/>
            <a:ext cx="1430338" cy="115888"/>
          </a:xfrm>
          <a:custGeom>
            <a:avLst/>
            <a:gdLst/>
            <a:ahLst/>
            <a:cxnLst>
              <a:cxn ang="0">
                <a:pos x="72" y="24"/>
              </a:cxn>
              <a:cxn ang="0">
                <a:pos x="120" y="24"/>
              </a:cxn>
              <a:cxn ang="0">
                <a:pos x="168" y="36"/>
              </a:cxn>
              <a:cxn ang="0">
                <a:pos x="216" y="36"/>
              </a:cxn>
              <a:cxn ang="0">
                <a:pos x="264" y="36"/>
              </a:cxn>
              <a:cxn ang="0">
                <a:pos x="312" y="36"/>
              </a:cxn>
              <a:cxn ang="0">
                <a:pos x="360" y="36"/>
              </a:cxn>
              <a:cxn ang="0">
                <a:pos x="408" y="48"/>
              </a:cxn>
              <a:cxn ang="0">
                <a:pos x="456" y="48"/>
              </a:cxn>
              <a:cxn ang="0">
                <a:pos x="504" y="48"/>
              </a:cxn>
              <a:cxn ang="0">
                <a:pos x="552" y="48"/>
              </a:cxn>
              <a:cxn ang="0">
                <a:pos x="600" y="60"/>
              </a:cxn>
              <a:cxn ang="0">
                <a:pos x="648" y="60"/>
              </a:cxn>
              <a:cxn ang="0">
                <a:pos x="696" y="60"/>
              </a:cxn>
              <a:cxn ang="0">
                <a:pos x="744" y="60"/>
              </a:cxn>
              <a:cxn ang="0">
                <a:pos x="792" y="60"/>
              </a:cxn>
              <a:cxn ang="0">
                <a:pos x="840" y="60"/>
              </a:cxn>
              <a:cxn ang="0">
                <a:pos x="900" y="60"/>
              </a:cxn>
              <a:cxn ang="0">
                <a:pos x="888" y="12"/>
              </a:cxn>
              <a:cxn ang="0">
                <a:pos x="840" y="36"/>
              </a:cxn>
              <a:cxn ang="0">
                <a:pos x="792" y="24"/>
              </a:cxn>
              <a:cxn ang="0">
                <a:pos x="744" y="24"/>
              </a:cxn>
              <a:cxn ang="0">
                <a:pos x="696" y="24"/>
              </a:cxn>
              <a:cxn ang="0">
                <a:pos x="648" y="24"/>
              </a:cxn>
              <a:cxn ang="0">
                <a:pos x="588" y="12"/>
              </a:cxn>
              <a:cxn ang="0">
                <a:pos x="540" y="12"/>
              </a:cxn>
              <a:cxn ang="0">
                <a:pos x="492" y="12"/>
              </a:cxn>
              <a:cxn ang="0">
                <a:pos x="432" y="12"/>
              </a:cxn>
              <a:cxn ang="0">
                <a:pos x="360" y="12"/>
              </a:cxn>
              <a:cxn ang="0">
                <a:pos x="312" y="12"/>
              </a:cxn>
              <a:cxn ang="0">
                <a:pos x="264" y="24"/>
              </a:cxn>
              <a:cxn ang="0">
                <a:pos x="216" y="24"/>
              </a:cxn>
              <a:cxn ang="0">
                <a:pos x="156" y="12"/>
              </a:cxn>
              <a:cxn ang="0">
                <a:pos x="108" y="0"/>
              </a:cxn>
              <a:cxn ang="0">
                <a:pos x="60" y="0"/>
              </a:cxn>
              <a:cxn ang="0">
                <a:pos x="0" y="12"/>
              </a:cxn>
            </a:cxnLst>
            <a:rect l="0" t="0" r="r" b="b"/>
            <a:pathLst>
              <a:path w="901" h="73">
                <a:moveTo>
                  <a:pt x="72" y="0"/>
                </a:moveTo>
                <a:lnTo>
                  <a:pt x="72" y="24"/>
                </a:lnTo>
                <a:lnTo>
                  <a:pt x="96" y="24"/>
                </a:lnTo>
                <a:lnTo>
                  <a:pt x="120" y="24"/>
                </a:lnTo>
                <a:lnTo>
                  <a:pt x="144" y="36"/>
                </a:lnTo>
                <a:lnTo>
                  <a:pt x="168" y="36"/>
                </a:lnTo>
                <a:lnTo>
                  <a:pt x="192" y="36"/>
                </a:lnTo>
                <a:lnTo>
                  <a:pt x="216" y="36"/>
                </a:lnTo>
                <a:lnTo>
                  <a:pt x="240" y="36"/>
                </a:lnTo>
                <a:lnTo>
                  <a:pt x="264" y="36"/>
                </a:lnTo>
                <a:lnTo>
                  <a:pt x="288" y="36"/>
                </a:lnTo>
                <a:lnTo>
                  <a:pt x="312" y="36"/>
                </a:lnTo>
                <a:lnTo>
                  <a:pt x="336" y="36"/>
                </a:lnTo>
                <a:lnTo>
                  <a:pt x="360" y="36"/>
                </a:lnTo>
                <a:lnTo>
                  <a:pt x="384" y="48"/>
                </a:lnTo>
                <a:lnTo>
                  <a:pt x="408" y="48"/>
                </a:lnTo>
                <a:lnTo>
                  <a:pt x="432" y="48"/>
                </a:lnTo>
                <a:lnTo>
                  <a:pt x="456" y="48"/>
                </a:lnTo>
                <a:lnTo>
                  <a:pt x="480" y="48"/>
                </a:lnTo>
                <a:lnTo>
                  <a:pt x="504" y="48"/>
                </a:lnTo>
                <a:lnTo>
                  <a:pt x="528" y="48"/>
                </a:lnTo>
                <a:lnTo>
                  <a:pt x="552" y="48"/>
                </a:lnTo>
                <a:lnTo>
                  <a:pt x="576" y="48"/>
                </a:lnTo>
                <a:lnTo>
                  <a:pt x="600" y="60"/>
                </a:lnTo>
                <a:lnTo>
                  <a:pt x="624" y="60"/>
                </a:lnTo>
                <a:lnTo>
                  <a:pt x="648" y="60"/>
                </a:lnTo>
                <a:lnTo>
                  <a:pt x="672" y="60"/>
                </a:lnTo>
                <a:lnTo>
                  <a:pt x="696" y="60"/>
                </a:lnTo>
                <a:lnTo>
                  <a:pt x="720" y="60"/>
                </a:lnTo>
                <a:lnTo>
                  <a:pt x="744" y="60"/>
                </a:lnTo>
                <a:lnTo>
                  <a:pt x="768" y="60"/>
                </a:lnTo>
                <a:lnTo>
                  <a:pt x="792" y="60"/>
                </a:lnTo>
                <a:lnTo>
                  <a:pt x="816" y="60"/>
                </a:lnTo>
                <a:lnTo>
                  <a:pt x="840" y="60"/>
                </a:lnTo>
                <a:lnTo>
                  <a:pt x="876" y="72"/>
                </a:lnTo>
                <a:lnTo>
                  <a:pt x="900" y="60"/>
                </a:lnTo>
                <a:lnTo>
                  <a:pt x="900" y="36"/>
                </a:lnTo>
                <a:lnTo>
                  <a:pt x="888" y="12"/>
                </a:lnTo>
                <a:lnTo>
                  <a:pt x="864" y="24"/>
                </a:lnTo>
                <a:lnTo>
                  <a:pt x="840" y="36"/>
                </a:lnTo>
                <a:lnTo>
                  <a:pt x="816" y="36"/>
                </a:lnTo>
                <a:lnTo>
                  <a:pt x="792" y="24"/>
                </a:lnTo>
                <a:lnTo>
                  <a:pt x="768" y="24"/>
                </a:lnTo>
                <a:lnTo>
                  <a:pt x="744" y="24"/>
                </a:lnTo>
                <a:lnTo>
                  <a:pt x="720" y="24"/>
                </a:lnTo>
                <a:lnTo>
                  <a:pt x="696" y="24"/>
                </a:lnTo>
                <a:lnTo>
                  <a:pt x="672" y="24"/>
                </a:lnTo>
                <a:lnTo>
                  <a:pt x="648" y="24"/>
                </a:lnTo>
                <a:lnTo>
                  <a:pt x="624" y="24"/>
                </a:lnTo>
                <a:lnTo>
                  <a:pt x="588" y="12"/>
                </a:lnTo>
                <a:lnTo>
                  <a:pt x="564" y="12"/>
                </a:lnTo>
                <a:lnTo>
                  <a:pt x="540" y="12"/>
                </a:lnTo>
                <a:lnTo>
                  <a:pt x="516" y="12"/>
                </a:lnTo>
                <a:lnTo>
                  <a:pt x="492" y="12"/>
                </a:lnTo>
                <a:lnTo>
                  <a:pt x="456" y="12"/>
                </a:lnTo>
                <a:lnTo>
                  <a:pt x="432" y="12"/>
                </a:lnTo>
                <a:lnTo>
                  <a:pt x="384" y="12"/>
                </a:lnTo>
                <a:lnTo>
                  <a:pt x="360" y="12"/>
                </a:lnTo>
                <a:lnTo>
                  <a:pt x="336" y="12"/>
                </a:lnTo>
                <a:lnTo>
                  <a:pt x="312" y="12"/>
                </a:lnTo>
                <a:lnTo>
                  <a:pt x="288" y="24"/>
                </a:lnTo>
                <a:lnTo>
                  <a:pt x="264" y="24"/>
                </a:lnTo>
                <a:lnTo>
                  <a:pt x="240" y="24"/>
                </a:lnTo>
                <a:lnTo>
                  <a:pt x="216" y="24"/>
                </a:lnTo>
                <a:lnTo>
                  <a:pt x="192" y="12"/>
                </a:lnTo>
                <a:lnTo>
                  <a:pt x="156" y="12"/>
                </a:lnTo>
                <a:lnTo>
                  <a:pt x="132" y="12"/>
                </a:lnTo>
                <a:lnTo>
                  <a:pt x="108" y="0"/>
                </a:lnTo>
                <a:lnTo>
                  <a:pt x="84" y="0"/>
                </a:lnTo>
                <a:lnTo>
                  <a:pt x="60" y="0"/>
                </a:lnTo>
                <a:lnTo>
                  <a:pt x="36" y="12"/>
                </a:lnTo>
                <a:lnTo>
                  <a:pt x="0" y="12"/>
                </a:lnTo>
                <a:lnTo>
                  <a:pt x="72" y="0"/>
                </a:lnTo>
              </a:path>
            </a:pathLst>
          </a:custGeom>
          <a:solidFill>
            <a:srgbClr val="474747"/>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562181" name="Freeform 5"/>
          <p:cNvSpPr>
            <a:spLocks/>
          </p:cNvSpPr>
          <p:nvPr/>
        </p:nvSpPr>
        <p:spPr bwMode="auto">
          <a:xfrm>
            <a:off x="2000250" y="5562600"/>
            <a:ext cx="1887538" cy="763588"/>
          </a:xfrm>
          <a:custGeom>
            <a:avLst/>
            <a:gdLst/>
            <a:ahLst/>
            <a:cxnLst>
              <a:cxn ang="0">
                <a:pos x="240" y="24"/>
              </a:cxn>
              <a:cxn ang="0">
                <a:pos x="288" y="36"/>
              </a:cxn>
              <a:cxn ang="0">
                <a:pos x="336" y="60"/>
              </a:cxn>
              <a:cxn ang="0">
                <a:pos x="384" y="72"/>
              </a:cxn>
              <a:cxn ang="0">
                <a:pos x="432" y="84"/>
              </a:cxn>
              <a:cxn ang="0">
                <a:pos x="480" y="96"/>
              </a:cxn>
              <a:cxn ang="0">
                <a:pos x="528" y="120"/>
              </a:cxn>
              <a:cxn ang="0">
                <a:pos x="564" y="168"/>
              </a:cxn>
              <a:cxn ang="0">
                <a:pos x="612" y="204"/>
              </a:cxn>
              <a:cxn ang="0">
                <a:pos x="660" y="228"/>
              </a:cxn>
              <a:cxn ang="0">
                <a:pos x="708" y="240"/>
              </a:cxn>
              <a:cxn ang="0">
                <a:pos x="756" y="264"/>
              </a:cxn>
              <a:cxn ang="0">
                <a:pos x="804" y="288"/>
              </a:cxn>
              <a:cxn ang="0">
                <a:pos x="852" y="300"/>
              </a:cxn>
              <a:cxn ang="0">
                <a:pos x="924" y="324"/>
              </a:cxn>
              <a:cxn ang="0">
                <a:pos x="996" y="348"/>
              </a:cxn>
              <a:cxn ang="0">
                <a:pos x="1044" y="384"/>
              </a:cxn>
              <a:cxn ang="0">
                <a:pos x="1080" y="420"/>
              </a:cxn>
              <a:cxn ang="0">
                <a:pos x="1116" y="444"/>
              </a:cxn>
              <a:cxn ang="0">
                <a:pos x="1188" y="480"/>
              </a:cxn>
              <a:cxn ang="0">
                <a:pos x="1128" y="480"/>
              </a:cxn>
              <a:cxn ang="0">
                <a:pos x="1080" y="456"/>
              </a:cxn>
              <a:cxn ang="0">
                <a:pos x="1032" y="468"/>
              </a:cxn>
              <a:cxn ang="0">
                <a:pos x="960" y="468"/>
              </a:cxn>
              <a:cxn ang="0">
                <a:pos x="912" y="468"/>
              </a:cxn>
              <a:cxn ang="0">
                <a:pos x="852" y="468"/>
              </a:cxn>
              <a:cxn ang="0">
                <a:pos x="792" y="456"/>
              </a:cxn>
              <a:cxn ang="0">
                <a:pos x="732" y="456"/>
              </a:cxn>
              <a:cxn ang="0">
                <a:pos x="684" y="432"/>
              </a:cxn>
              <a:cxn ang="0">
                <a:pos x="600" y="420"/>
              </a:cxn>
              <a:cxn ang="0">
                <a:pos x="528" y="396"/>
              </a:cxn>
              <a:cxn ang="0">
                <a:pos x="492" y="360"/>
              </a:cxn>
              <a:cxn ang="0">
                <a:pos x="468" y="312"/>
              </a:cxn>
              <a:cxn ang="0">
                <a:pos x="456" y="264"/>
              </a:cxn>
              <a:cxn ang="0">
                <a:pos x="420" y="216"/>
              </a:cxn>
              <a:cxn ang="0">
                <a:pos x="372" y="192"/>
              </a:cxn>
              <a:cxn ang="0">
                <a:pos x="324" y="156"/>
              </a:cxn>
              <a:cxn ang="0">
                <a:pos x="276" y="132"/>
              </a:cxn>
              <a:cxn ang="0">
                <a:pos x="228" y="120"/>
              </a:cxn>
              <a:cxn ang="0">
                <a:pos x="180" y="96"/>
              </a:cxn>
              <a:cxn ang="0">
                <a:pos x="120" y="72"/>
              </a:cxn>
              <a:cxn ang="0">
                <a:pos x="72" y="60"/>
              </a:cxn>
              <a:cxn ang="0">
                <a:pos x="24" y="36"/>
              </a:cxn>
              <a:cxn ang="0">
                <a:pos x="0" y="0"/>
              </a:cxn>
              <a:cxn ang="0">
                <a:pos x="48" y="0"/>
              </a:cxn>
              <a:cxn ang="0">
                <a:pos x="96" y="12"/>
              </a:cxn>
              <a:cxn ang="0">
                <a:pos x="156" y="36"/>
              </a:cxn>
              <a:cxn ang="0">
                <a:pos x="204" y="60"/>
              </a:cxn>
              <a:cxn ang="0">
                <a:pos x="252" y="60"/>
              </a:cxn>
            </a:cxnLst>
            <a:rect l="0" t="0" r="r" b="b"/>
            <a:pathLst>
              <a:path w="1189" h="481">
                <a:moveTo>
                  <a:pt x="228" y="48"/>
                </a:moveTo>
                <a:lnTo>
                  <a:pt x="240" y="24"/>
                </a:lnTo>
                <a:lnTo>
                  <a:pt x="264" y="36"/>
                </a:lnTo>
                <a:lnTo>
                  <a:pt x="288" y="36"/>
                </a:lnTo>
                <a:lnTo>
                  <a:pt x="312" y="48"/>
                </a:lnTo>
                <a:lnTo>
                  <a:pt x="336" y="60"/>
                </a:lnTo>
                <a:lnTo>
                  <a:pt x="360" y="60"/>
                </a:lnTo>
                <a:lnTo>
                  <a:pt x="384" y="72"/>
                </a:lnTo>
                <a:lnTo>
                  <a:pt x="408" y="72"/>
                </a:lnTo>
                <a:lnTo>
                  <a:pt x="432" y="84"/>
                </a:lnTo>
                <a:lnTo>
                  <a:pt x="456" y="84"/>
                </a:lnTo>
                <a:lnTo>
                  <a:pt x="480" y="96"/>
                </a:lnTo>
                <a:lnTo>
                  <a:pt x="504" y="108"/>
                </a:lnTo>
                <a:lnTo>
                  <a:pt x="528" y="120"/>
                </a:lnTo>
                <a:lnTo>
                  <a:pt x="540" y="144"/>
                </a:lnTo>
                <a:lnTo>
                  <a:pt x="564" y="168"/>
                </a:lnTo>
                <a:lnTo>
                  <a:pt x="576" y="192"/>
                </a:lnTo>
                <a:lnTo>
                  <a:pt x="612" y="204"/>
                </a:lnTo>
                <a:lnTo>
                  <a:pt x="636" y="216"/>
                </a:lnTo>
                <a:lnTo>
                  <a:pt x="660" y="228"/>
                </a:lnTo>
                <a:lnTo>
                  <a:pt x="684" y="240"/>
                </a:lnTo>
                <a:lnTo>
                  <a:pt x="708" y="240"/>
                </a:lnTo>
                <a:lnTo>
                  <a:pt x="732" y="252"/>
                </a:lnTo>
                <a:lnTo>
                  <a:pt x="756" y="264"/>
                </a:lnTo>
                <a:lnTo>
                  <a:pt x="780" y="276"/>
                </a:lnTo>
                <a:lnTo>
                  <a:pt x="804" y="288"/>
                </a:lnTo>
                <a:lnTo>
                  <a:pt x="828" y="288"/>
                </a:lnTo>
                <a:lnTo>
                  <a:pt x="852" y="300"/>
                </a:lnTo>
                <a:lnTo>
                  <a:pt x="876" y="312"/>
                </a:lnTo>
                <a:lnTo>
                  <a:pt x="924" y="324"/>
                </a:lnTo>
                <a:lnTo>
                  <a:pt x="972" y="348"/>
                </a:lnTo>
                <a:lnTo>
                  <a:pt x="996" y="348"/>
                </a:lnTo>
                <a:lnTo>
                  <a:pt x="1020" y="372"/>
                </a:lnTo>
                <a:lnTo>
                  <a:pt x="1044" y="384"/>
                </a:lnTo>
                <a:lnTo>
                  <a:pt x="1068" y="396"/>
                </a:lnTo>
                <a:lnTo>
                  <a:pt x="1080" y="420"/>
                </a:lnTo>
                <a:lnTo>
                  <a:pt x="1104" y="420"/>
                </a:lnTo>
                <a:lnTo>
                  <a:pt x="1116" y="444"/>
                </a:lnTo>
                <a:lnTo>
                  <a:pt x="1164" y="456"/>
                </a:lnTo>
                <a:lnTo>
                  <a:pt x="1188" y="480"/>
                </a:lnTo>
                <a:lnTo>
                  <a:pt x="1164" y="480"/>
                </a:lnTo>
                <a:lnTo>
                  <a:pt x="1128" y="480"/>
                </a:lnTo>
                <a:lnTo>
                  <a:pt x="1104" y="468"/>
                </a:lnTo>
                <a:lnTo>
                  <a:pt x="1080" y="456"/>
                </a:lnTo>
                <a:lnTo>
                  <a:pt x="1056" y="468"/>
                </a:lnTo>
                <a:lnTo>
                  <a:pt x="1032" y="468"/>
                </a:lnTo>
                <a:lnTo>
                  <a:pt x="984" y="468"/>
                </a:lnTo>
                <a:lnTo>
                  <a:pt x="960" y="468"/>
                </a:lnTo>
                <a:lnTo>
                  <a:pt x="936" y="468"/>
                </a:lnTo>
                <a:lnTo>
                  <a:pt x="912" y="468"/>
                </a:lnTo>
                <a:lnTo>
                  <a:pt x="876" y="468"/>
                </a:lnTo>
                <a:lnTo>
                  <a:pt x="852" y="468"/>
                </a:lnTo>
                <a:lnTo>
                  <a:pt x="828" y="468"/>
                </a:lnTo>
                <a:lnTo>
                  <a:pt x="792" y="456"/>
                </a:lnTo>
                <a:lnTo>
                  <a:pt x="768" y="456"/>
                </a:lnTo>
                <a:lnTo>
                  <a:pt x="732" y="456"/>
                </a:lnTo>
                <a:lnTo>
                  <a:pt x="708" y="444"/>
                </a:lnTo>
                <a:lnTo>
                  <a:pt x="684" y="432"/>
                </a:lnTo>
                <a:lnTo>
                  <a:pt x="624" y="420"/>
                </a:lnTo>
                <a:lnTo>
                  <a:pt x="600" y="420"/>
                </a:lnTo>
                <a:lnTo>
                  <a:pt x="564" y="396"/>
                </a:lnTo>
                <a:lnTo>
                  <a:pt x="528" y="396"/>
                </a:lnTo>
                <a:lnTo>
                  <a:pt x="504" y="384"/>
                </a:lnTo>
                <a:lnTo>
                  <a:pt x="492" y="360"/>
                </a:lnTo>
                <a:lnTo>
                  <a:pt x="480" y="336"/>
                </a:lnTo>
                <a:lnTo>
                  <a:pt x="468" y="312"/>
                </a:lnTo>
                <a:lnTo>
                  <a:pt x="456" y="288"/>
                </a:lnTo>
                <a:lnTo>
                  <a:pt x="456" y="264"/>
                </a:lnTo>
                <a:lnTo>
                  <a:pt x="432" y="252"/>
                </a:lnTo>
                <a:lnTo>
                  <a:pt x="420" y="216"/>
                </a:lnTo>
                <a:lnTo>
                  <a:pt x="396" y="204"/>
                </a:lnTo>
                <a:lnTo>
                  <a:pt x="372" y="192"/>
                </a:lnTo>
                <a:lnTo>
                  <a:pt x="348" y="168"/>
                </a:lnTo>
                <a:lnTo>
                  <a:pt x="324" y="156"/>
                </a:lnTo>
                <a:lnTo>
                  <a:pt x="300" y="144"/>
                </a:lnTo>
                <a:lnTo>
                  <a:pt x="276" y="132"/>
                </a:lnTo>
                <a:lnTo>
                  <a:pt x="252" y="132"/>
                </a:lnTo>
                <a:lnTo>
                  <a:pt x="228" y="120"/>
                </a:lnTo>
                <a:lnTo>
                  <a:pt x="204" y="96"/>
                </a:lnTo>
                <a:lnTo>
                  <a:pt x="180" y="96"/>
                </a:lnTo>
                <a:lnTo>
                  <a:pt x="156" y="84"/>
                </a:lnTo>
                <a:lnTo>
                  <a:pt x="120" y="72"/>
                </a:lnTo>
                <a:lnTo>
                  <a:pt x="96" y="72"/>
                </a:lnTo>
                <a:lnTo>
                  <a:pt x="72" y="60"/>
                </a:lnTo>
                <a:lnTo>
                  <a:pt x="48" y="60"/>
                </a:lnTo>
                <a:lnTo>
                  <a:pt x="24" y="36"/>
                </a:lnTo>
                <a:lnTo>
                  <a:pt x="0" y="24"/>
                </a:lnTo>
                <a:lnTo>
                  <a:pt x="0" y="0"/>
                </a:lnTo>
                <a:lnTo>
                  <a:pt x="24" y="0"/>
                </a:lnTo>
                <a:lnTo>
                  <a:pt x="48" y="0"/>
                </a:lnTo>
                <a:lnTo>
                  <a:pt x="72" y="0"/>
                </a:lnTo>
                <a:lnTo>
                  <a:pt x="96" y="12"/>
                </a:lnTo>
                <a:lnTo>
                  <a:pt x="132" y="24"/>
                </a:lnTo>
                <a:lnTo>
                  <a:pt x="156" y="36"/>
                </a:lnTo>
                <a:lnTo>
                  <a:pt x="180" y="48"/>
                </a:lnTo>
                <a:lnTo>
                  <a:pt x="204" y="60"/>
                </a:lnTo>
                <a:lnTo>
                  <a:pt x="228" y="60"/>
                </a:lnTo>
                <a:lnTo>
                  <a:pt x="252" y="60"/>
                </a:lnTo>
                <a:lnTo>
                  <a:pt x="228" y="48"/>
                </a:lnTo>
              </a:path>
            </a:pathLst>
          </a:custGeom>
          <a:solidFill>
            <a:srgbClr val="676767"/>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pic>
        <p:nvPicPr>
          <p:cNvPr id="562185" name="Picture 9"/>
          <p:cNvPicPr>
            <a:picLocks noChangeArrowheads="1"/>
          </p:cNvPicPr>
          <p:nvPr/>
        </p:nvPicPr>
        <p:blipFill>
          <a:blip r:embed="rId3"/>
          <a:srcRect/>
          <a:stretch>
            <a:fillRect/>
          </a:stretch>
        </p:blipFill>
        <p:spPr bwMode="auto">
          <a:xfrm>
            <a:off x="2212975" y="642938"/>
            <a:ext cx="5702300" cy="5478462"/>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562187" name="Text Box 11"/>
          <p:cNvSpPr txBox="1">
            <a:spLocks noChangeArrowheads="1"/>
          </p:cNvSpPr>
          <p:nvPr/>
        </p:nvSpPr>
        <p:spPr bwMode="auto">
          <a:xfrm>
            <a:off x="7620000" y="6224588"/>
            <a:ext cx="1289050" cy="396875"/>
          </a:xfrm>
          <a:prstGeom prst="rect">
            <a:avLst/>
          </a:prstGeom>
          <a:noFill/>
          <a:ln w="12700">
            <a:noFill/>
            <a:miter lim="800000"/>
            <a:headEnd/>
            <a:tailEnd/>
          </a:ln>
          <a:effectLst/>
        </p:spPr>
        <p:txBody>
          <a:bodyP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r>
              <a:rPr lang="en-US" sz="2000" b="1">
                <a:solidFill>
                  <a:schemeClr val="hlink"/>
                </a:solidFill>
                <a:effectLst>
                  <a:outerShdw blurRad="38100" dist="38100" dir="2700000" algn="tl">
                    <a:srgbClr val="000000"/>
                  </a:outerShdw>
                </a:effectLst>
                <a:latin typeface="Comic Sans MS" charset="0"/>
              </a:rPr>
              <a:t> </a:t>
            </a:r>
          </a:p>
        </p:txBody>
      </p:sp>
      <p:sp>
        <p:nvSpPr>
          <p:cNvPr id="562188" name="Text Box 12"/>
          <p:cNvSpPr txBox="1">
            <a:spLocks noChangeArrowheads="1"/>
          </p:cNvSpPr>
          <p:nvPr/>
        </p:nvSpPr>
        <p:spPr bwMode="auto">
          <a:xfrm>
            <a:off x="2185988" y="2779713"/>
            <a:ext cx="1362075" cy="2470150"/>
          </a:xfrm>
          <a:prstGeom prst="rect">
            <a:avLst/>
          </a:prstGeom>
          <a:noFill/>
          <a:ln w="12700">
            <a:noFill/>
            <a:miter lim="800000"/>
            <a:headEnd/>
            <a:tailEnd/>
          </a:ln>
          <a:effectLst/>
        </p:spPr>
        <p:txBody>
          <a:bodyP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lgn="l">
              <a:spcBef>
                <a:spcPct val="50000"/>
              </a:spcBef>
            </a:pPr>
            <a:r>
              <a:rPr lang="en-US" sz="15600">
                <a:solidFill>
                  <a:srgbClr val="FFE957"/>
                </a:solidFill>
                <a:effectLst>
                  <a:outerShdw blurRad="38100" dist="38100" dir="2700000" algn="tl">
                    <a:srgbClr val="000000"/>
                  </a:outerShdw>
                </a:effectLst>
                <a:latin typeface="Times" charset="0"/>
              </a:rPr>
              <a:t>P</a:t>
            </a:r>
            <a:endParaRPr lang="en-US" sz="4400">
              <a:effectLst>
                <a:outerShdw blurRad="38100" dist="38100" dir="2700000" algn="tl">
                  <a:srgbClr val="000000"/>
                </a:outerShdw>
              </a:effectLst>
              <a:latin typeface="Times" charset="0"/>
            </a:endParaRPr>
          </a:p>
        </p:txBody>
      </p:sp>
      <p:sp>
        <p:nvSpPr>
          <p:cNvPr id="562190" name="Text Box 14"/>
          <p:cNvSpPr txBox="1">
            <a:spLocks noChangeArrowheads="1"/>
          </p:cNvSpPr>
          <p:nvPr/>
        </p:nvSpPr>
        <p:spPr bwMode="auto">
          <a:xfrm>
            <a:off x="5416550" y="2760663"/>
            <a:ext cx="1590675" cy="2470150"/>
          </a:xfrm>
          <a:prstGeom prst="rect">
            <a:avLst/>
          </a:prstGeom>
          <a:noFill/>
          <a:ln w="12700">
            <a:noFill/>
            <a:miter lim="800000"/>
            <a:headEnd/>
            <a:tailEnd/>
          </a:ln>
          <a:effectLst/>
        </p:spPr>
        <p:txBody>
          <a:bodyP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lgn="l">
              <a:spcBef>
                <a:spcPct val="50000"/>
              </a:spcBef>
            </a:pPr>
            <a:r>
              <a:rPr lang="en-US" sz="15600">
                <a:solidFill>
                  <a:srgbClr val="FFE957"/>
                </a:solidFill>
                <a:effectLst>
                  <a:outerShdw blurRad="38100" dist="38100" dir="2700000" algn="tl">
                    <a:srgbClr val="000000"/>
                  </a:outerShdw>
                </a:effectLst>
                <a:latin typeface="Times" charset="0"/>
              </a:rPr>
              <a:t>D</a:t>
            </a:r>
            <a:endParaRPr lang="en-US" sz="4400">
              <a:effectLst>
                <a:outerShdw blurRad="38100" dist="38100" dir="2700000" algn="tl">
                  <a:srgbClr val="000000"/>
                </a:outerShdw>
              </a:effectLst>
              <a:latin typeface="Times" charset="0"/>
            </a:endParaRPr>
          </a:p>
        </p:txBody>
      </p:sp>
      <p:sp>
        <p:nvSpPr>
          <p:cNvPr id="562191" name="Text Box 15"/>
          <p:cNvSpPr txBox="1">
            <a:spLocks noChangeArrowheads="1"/>
          </p:cNvSpPr>
          <p:nvPr/>
        </p:nvSpPr>
        <p:spPr bwMode="auto">
          <a:xfrm>
            <a:off x="6989763" y="2735263"/>
            <a:ext cx="701675" cy="2470150"/>
          </a:xfrm>
          <a:prstGeom prst="rect">
            <a:avLst/>
          </a:prstGeom>
          <a:noFill/>
          <a:ln w="12700">
            <a:noFill/>
            <a:miter lim="800000"/>
            <a:headEnd/>
            <a:tailEnd/>
          </a:ln>
          <a:effectLst/>
        </p:spPr>
        <p:txBody>
          <a:bodyP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lgn="l">
              <a:spcBef>
                <a:spcPct val="50000"/>
              </a:spcBef>
            </a:pPr>
            <a:r>
              <a:rPr lang="en-US" sz="15600">
                <a:solidFill>
                  <a:srgbClr val="FFE957"/>
                </a:solidFill>
                <a:effectLst>
                  <a:outerShdw blurRad="38100" dist="38100" dir="2700000" algn="tl">
                    <a:srgbClr val="000000"/>
                  </a:outerShdw>
                </a:effectLst>
                <a:latin typeface="Times" charset="0"/>
              </a:rPr>
              <a:t>J</a:t>
            </a:r>
            <a:endParaRPr lang="en-US" sz="4400">
              <a:effectLst>
                <a:outerShdw blurRad="38100" dist="38100" dir="2700000" algn="tl">
                  <a:srgbClr val="000000"/>
                </a:outerShdw>
              </a:effectLst>
              <a:latin typeface="Times" charset="0"/>
            </a:endParaRPr>
          </a:p>
        </p:txBody>
      </p:sp>
      <p:sp>
        <p:nvSpPr>
          <p:cNvPr id="19467" name="Text Box 19"/>
          <p:cNvSpPr txBox="1">
            <a:spLocks noChangeArrowheads="1"/>
          </p:cNvSpPr>
          <p:nvPr/>
        </p:nvSpPr>
        <p:spPr bwMode="auto">
          <a:xfrm>
            <a:off x="8637588" y="6451600"/>
            <a:ext cx="339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r>
              <a:rPr lang="en-US" sz="2000" b="1">
                <a:solidFill>
                  <a:schemeClr val="tx1"/>
                </a:solidFill>
                <a:effectLst/>
                <a:latin typeface="Comic Sans MS" charset="0"/>
              </a:rPr>
              <a:t>1</a:t>
            </a:r>
            <a:endParaRPr lang="en-US" sz="2000">
              <a:solidFill>
                <a:srgbClr val="FFA27C"/>
              </a:solidFill>
              <a:effectLst/>
              <a:latin typeface="B VAG Rounded Bold" charset="0"/>
            </a:endParaRPr>
          </a:p>
        </p:txBody>
      </p:sp>
      <p:grpSp>
        <p:nvGrpSpPr>
          <p:cNvPr id="2" name="Group 23"/>
          <p:cNvGrpSpPr>
            <a:grpSpLocks/>
          </p:cNvGrpSpPr>
          <p:nvPr/>
        </p:nvGrpSpPr>
        <p:grpSpPr bwMode="auto">
          <a:xfrm>
            <a:off x="3706813" y="2481263"/>
            <a:ext cx="1147762" cy="2738437"/>
            <a:chOff x="2634" y="1571"/>
            <a:chExt cx="567" cy="1725"/>
          </a:xfrm>
        </p:grpSpPr>
        <p:sp>
          <p:nvSpPr>
            <p:cNvPr id="562200" name="Text Box 24"/>
            <p:cNvSpPr txBox="1">
              <a:spLocks noChangeArrowheads="1"/>
            </p:cNvSpPr>
            <p:nvPr/>
          </p:nvSpPr>
          <p:spPr bwMode="auto">
            <a:xfrm>
              <a:off x="2634" y="1740"/>
              <a:ext cx="442" cy="1556"/>
            </a:xfrm>
            <a:prstGeom prst="rect">
              <a:avLst/>
            </a:prstGeom>
            <a:noFill/>
            <a:ln w="12700">
              <a:noFill/>
              <a:miter lim="800000"/>
              <a:headEnd/>
              <a:tailEnd/>
            </a:ln>
            <a:effectLst/>
          </p:spPr>
          <p:txBody>
            <a:bodyP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lgn="l">
                <a:spcBef>
                  <a:spcPct val="50000"/>
                </a:spcBef>
              </a:pPr>
              <a:r>
                <a:rPr lang="en-US" sz="15600">
                  <a:solidFill>
                    <a:srgbClr val="FF0000"/>
                  </a:solidFill>
                  <a:effectLst>
                    <a:outerShdw blurRad="38100" dist="38100" dir="2700000" algn="tl">
                      <a:srgbClr val="000000"/>
                    </a:outerShdw>
                  </a:effectLst>
                  <a:latin typeface="Times" charset="0"/>
                </a:rPr>
                <a:t>7</a:t>
              </a:r>
              <a:endParaRPr lang="en-US" sz="4400">
                <a:solidFill>
                  <a:srgbClr val="FF0000"/>
                </a:solidFill>
                <a:effectLst>
                  <a:outerShdw blurRad="38100" dist="38100" dir="2700000" algn="tl">
                    <a:srgbClr val="000000"/>
                  </a:outerShdw>
                </a:effectLst>
                <a:latin typeface="Times" charset="0"/>
              </a:endParaRPr>
            </a:p>
          </p:txBody>
        </p:sp>
        <p:sp>
          <p:nvSpPr>
            <p:cNvPr id="562201" name="Text Box 25"/>
            <p:cNvSpPr txBox="1">
              <a:spLocks noChangeArrowheads="1"/>
            </p:cNvSpPr>
            <p:nvPr/>
          </p:nvSpPr>
          <p:spPr bwMode="auto">
            <a:xfrm>
              <a:off x="2759" y="1571"/>
              <a:ext cx="442" cy="1556"/>
            </a:xfrm>
            <a:prstGeom prst="rect">
              <a:avLst/>
            </a:prstGeom>
            <a:noFill/>
            <a:ln w="12700">
              <a:noFill/>
              <a:miter lim="800000"/>
              <a:headEnd/>
              <a:tailEnd/>
            </a:ln>
            <a:effectLst/>
          </p:spPr>
          <p:txBody>
            <a:bodyP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lgn="l">
                <a:spcBef>
                  <a:spcPct val="50000"/>
                </a:spcBef>
              </a:pPr>
              <a:r>
                <a:rPr lang="en-US" sz="15600">
                  <a:solidFill>
                    <a:srgbClr val="FF0000"/>
                  </a:solidFill>
                  <a:effectLst>
                    <a:outerShdw blurRad="38100" dist="38100" dir="2700000" algn="tl">
                      <a:srgbClr val="000000"/>
                    </a:outerShdw>
                  </a:effectLst>
                  <a:latin typeface="Times" charset="0"/>
                </a:rPr>
                <a:t>-</a:t>
              </a:r>
              <a:endParaRPr lang="en-US" sz="4400">
                <a:solidFill>
                  <a:srgbClr val="FF0000"/>
                </a:solidFill>
                <a:effectLst>
                  <a:outerShdw blurRad="38100" dist="38100" dir="2700000" algn="tl">
                    <a:srgbClr val="000000"/>
                  </a:outerShdw>
                </a:effectLst>
                <a:latin typeface="Times" charset="0"/>
              </a:endParaRPr>
            </a:p>
          </p:txBody>
        </p:sp>
      </p:grpSp>
      <p:sp>
        <p:nvSpPr>
          <p:cNvPr id="562203" name="Rectangle 27"/>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latin typeface="Comic Sans MS" charset="0"/>
              </a:rPr>
              <a:t>03</a:t>
            </a:r>
          </a:p>
        </p:txBody>
      </p:sp>
      <p:sp>
        <p:nvSpPr>
          <p:cNvPr id="562204" name="Text Box 28"/>
          <p:cNvSpPr txBox="1">
            <a:spLocks noChangeArrowheads="1"/>
          </p:cNvSpPr>
          <p:nvPr/>
        </p:nvSpPr>
        <p:spPr bwMode="auto">
          <a:xfrm>
            <a:off x="5216525" y="1487488"/>
            <a:ext cx="476250" cy="396875"/>
          </a:xfrm>
          <a:prstGeom prst="rect">
            <a:avLst/>
          </a:prstGeom>
          <a:noFill/>
          <a:ln w="9525">
            <a:noFill/>
            <a:miter lim="800000"/>
            <a:headEnd/>
            <a:tailEnd/>
          </a:ln>
          <a:effectLst/>
        </p:spPr>
        <p:txBody>
          <a:bodyPr>
            <a:spAutoFit/>
            <a:flatTx/>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r>
              <a:rPr lang="en-US" sz="2000" i="1">
                <a:solidFill>
                  <a:schemeClr val="bg2"/>
                </a:solidFill>
                <a:effectLst>
                  <a:outerShdw blurRad="38100" dist="38100" dir="2700000" algn="tl">
                    <a:srgbClr val="000000"/>
                  </a:outerShdw>
                </a:effectLst>
              </a:rPr>
              <a:t>P</a:t>
            </a:r>
          </a:p>
        </p:txBody>
      </p:sp>
      <p:sp>
        <p:nvSpPr>
          <p:cNvPr id="562206" name="Rectangle 30"/>
          <p:cNvSpPr>
            <a:spLocks noChangeArrowheads="1"/>
          </p:cNvSpPr>
          <p:nvPr/>
        </p:nvSpPr>
        <p:spPr bwMode="auto">
          <a:xfrm>
            <a:off x="4972050" y="3552825"/>
            <a:ext cx="330200" cy="396875"/>
          </a:xfrm>
          <a:prstGeom prst="rect">
            <a:avLst/>
          </a:prstGeom>
          <a:noFill/>
          <a:ln w="9525">
            <a:noFill/>
            <a:miter lim="800000"/>
            <a:headEnd/>
            <a:tailEnd/>
          </a:ln>
          <a:effectLst/>
        </p:spPr>
        <p:txBody>
          <a:bodyPr>
            <a:spAutoFit/>
            <a:flatTx/>
          </a:bodyPr>
          <a:lstStyle/>
          <a:p>
            <a:r>
              <a:rPr lang="en-US" sz="2000" i="1">
                <a:solidFill>
                  <a:schemeClr val="bg2"/>
                </a:solidFill>
                <a:effectLst>
                  <a:outerShdw blurRad="38100" dist="38100" dir="2700000" algn="tl">
                    <a:srgbClr val="000000"/>
                  </a:outerShdw>
                </a:effectLst>
              </a:rPr>
              <a:t>D</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62188"/>
                                        </p:tgtEl>
                                        <p:attrNameLst>
                                          <p:attrName>style.visibility</p:attrName>
                                        </p:attrNameLst>
                                      </p:cBhvr>
                                      <p:to>
                                        <p:strVal val="visible"/>
                                      </p:to>
                                    </p:set>
                                    <p:animEffect transition="in" filter="fade">
                                      <p:cBhvr>
                                        <p:cTn id="13" dur="1000"/>
                                        <p:tgtEl>
                                          <p:spTgt spid="562188"/>
                                        </p:tgtEl>
                                      </p:cBhvr>
                                    </p:animEffect>
                                  </p:childTnLst>
                                </p:cTn>
                              </p:par>
                            </p:childTnLst>
                          </p:cTn>
                        </p:par>
                        <p:par>
                          <p:cTn id="14" fill="hold" nodeType="afterGroup">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562190"/>
                                        </p:tgtEl>
                                        <p:attrNameLst>
                                          <p:attrName>style.visibility</p:attrName>
                                        </p:attrNameLst>
                                      </p:cBhvr>
                                      <p:to>
                                        <p:strVal val="visible"/>
                                      </p:to>
                                    </p:set>
                                    <p:animEffect transition="in" filter="fade">
                                      <p:cBhvr>
                                        <p:cTn id="17" dur="1000"/>
                                        <p:tgtEl>
                                          <p:spTgt spid="562190"/>
                                        </p:tgtEl>
                                      </p:cBhvr>
                                    </p:animEffect>
                                  </p:childTnLst>
                                </p:cTn>
                              </p:par>
                            </p:childTnLst>
                          </p:cTn>
                        </p:par>
                        <p:par>
                          <p:cTn id="18" fill="hold" nodeType="afterGroup">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562191"/>
                                        </p:tgtEl>
                                        <p:attrNameLst>
                                          <p:attrName>style.visibility</p:attrName>
                                        </p:attrNameLst>
                                      </p:cBhvr>
                                      <p:to>
                                        <p:strVal val="visible"/>
                                      </p:to>
                                    </p:set>
                                    <p:animEffect transition="in" filter="fade">
                                      <p:cBhvr>
                                        <p:cTn id="21" dur="1000"/>
                                        <p:tgtEl>
                                          <p:spTgt spid="562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88" grpId="0" autoUpdateAnimBg="0"/>
      <p:bldP spid="562190" grpId="0" autoUpdateAnimBg="0"/>
      <p:bldP spid="562191"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5" name="Oval 7"/>
          <p:cNvSpPr>
            <a:spLocks noChangeArrowheads="1"/>
          </p:cNvSpPr>
          <p:nvPr/>
        </p:nvSpPr>
        <p:spPr bwMode="auto">
          <a:xfrm>
            <a:off x="152400" y="76200"/>
            <a:ext cx="1676400" cy="1600200"/>
          </a:xfrm>
          <a:prstGeom prst="ellipse">
            <a:avLst/>
          </a:prstGeom>
          <a:noFill/>
          <a:ln w="76200">
            <a:solidFill>
              <a:srgbClr val="EEFF4B"/>
            </a:solidFill>
            <a:round/>
            <a:headEnd/>
            <a:tailEnd/>
          </a:ln>
          <a:effectLst>
            <a:outerShdw blurRad="63500" dist="143684"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242702" name="Text Box 14"/>
          <p:cNvSpPr txBox="1">
            <a:spLocks noChangeArrowheads="1"/>
          </p:cNvSpPr>
          <p:nvPr/>
        </p:nvSpPr>
        <p:spPr bwMode="auto">
          <a:xfrm>
            <a:off x="7569200" y="6164263"/>
            <a:ext cx="13271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21508" name="Text Box 1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242709" name="Rectangle 21"/>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latin typeface="Comic Sans MS" charset="0"/>
              </a:rPr>
              <a:t>04</a:t>
            </a:r>
          </a:p>
        </p:txBody>
      </p:sp>
      <p:sp>
        <p:nvSpPr>
          <p:cNvPr id="242710" name="AutoShape 22"/>
          <p:cNvSpPr>
            <a:spLocks noChangeArrowheads="1"/>
          </p:cNvSpPr>
          <p:nvPr/>
        </p:nvSpPr>
        <p:spPr bwMode="auto">
          <a:xfrm>
            <a:off x="3340100" y="466725"/>
            <a:ext cx="2266950" cy="4549775"/>
          </a:xfrm>
          <a:prstGeom prst="downArrow">
            <a:avLst>
              <a:gd name="adj1" fmla="val 50000"/>
              <a:gd name="adj2" fmla="val 50175"/>
            </a:avLst>
          </a:prstGeom>
          <a:solidFill>
            <a:schemeClr val="bg1"/>
          </a:solidFill>
          <a:ln w="9525">
            <a:miter lim="800000"/>
            <a:headEnd/>
            <a:tailEnd/>
          </a:ln>
          <a:effectLst/>
          <a:scene3d>
            <a:camera prst="legacyPerspectiveTopLeft">
              <a:rot lat="18300000" lon="0" rev="0"/>
            </a:camera>
            <a:lightRig rig="legacyNormal3" dir="r"/>
          </a:scene3d>
          <a:sp3d extrusionH="887400" prstMaterial="legacyMetal">
            <a:bevelT w="13500" h="13500" prst="angle"/>
            <a:bevelB w="13500" h="13500" prst="angle"/>
            <a:extrusionClr>
              <a:schemeClr val="bg1"/>
            </a:extrusionClr>
          </a:sp3d>
        </p:spPr>
        <p:txBody>
          <a:bodyPr wrap="none" anchor="ctr">
            <a:flatTx/>
          </a:bodyPr>
          <a:lstStyle/>
          <a:p>
            <a:pPr>
              <a:defRPr/>
            </a:pPr>
            <a:endParaRPr lang="en-US">
              <a:latin typeface="Arial" pitchFamily="-112" charset="0"/>
              <a:ea typeface="+mn-ea"/>
              <a:cs typeface="+mn-cs"/>
            </a:endParaRPr>
          </a:p>
        </p:txBody>
      </p:sp>
      <p:sp>
        <p:nvSpPr>
          <p:cNvPr id="242690" name="Rectangle 2"/>
          <p:cNvSpPr>
            <a:spLocks noChangeArrowheads="1"/>
          </p:cNvSpPr>
          <p:nvPr/>
        </p:nvSpPr>
        <p:spPr bwMode="auto">
          <a:xfrm>
            <a:off x="2078038" y="1182688"/>
            <a:ext cx="566737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r>
              <a:rPr lang="en-US" sz="4000" b="1" i="1">
                <a:solidFill>
                  <a:srgbClr val="FAFD00"/>
                </a:solidFill>
                <a:effectLst/>
                <a:latin typeface="Times" pitchFamily="-112" charset="0"/>
                <a:ea typeface="+mn-ea"/>
                <a:cs typeface="+mn-cs"/>
              </a:rPr>
              <a:t>NA PHAWKKIK NANG...</a:t>
            </a:r>
          </a:p>
        </p:txBody>
      </p:sp>
      <p:sp>
        <p:nvSpPr>
          <p:cNvPr id="242697" name="Text Box 9"/>
          <p:cNvSpPr txBox="1">
            <a:spLocks noChangeArrowheads="1"/>
          </p:cNvSpPr>
          <p:nvPr/>
        </p:nvSpPr>
        <p:spPr bwMode="auto">
          <a:xfrm>
            <a:off x="2857500" y="1879600"/>
            <a:ext cx="3225800" cy="1189038"/>
          </a:xfrm>
          <a:prstGeom prst="rect">
            <a:avLst/>
          </a:prstGeom>
          <a:noFill/>
          <a:ln w="12700">
            <a:noFill/>
            <a:prstDash val="sysDot"/>
            <a:miter lim="800000"/>
            <a:headEnd/>
            <a:tailEnd/>
          </a:ln>
          <a:effectLst>
            <a:outerShdw blurRad="63500" dist="99190" dir="2388334" algn="ctr" rotWithShape="0">
              <a:schemeClr val="bg2">
                <a:alpha val="74998"/>
              </a:schemeClr>
            </a:outerShdw>
          </a:effectLst>
        </p:spPr>
        <p:txBody>
          <a:bodyPr>
            <a:spAutoFit/>
          </a:bodyPr>
          <a:lstStyle/>
          <a:p>
            <a:pPr algn="l">
              <a:spcBef>
                <a:spcPct val="50000"/>
              </a:spcBef>
              <a:defRPr/>
            </a:pPr>
            <a:r>
              <a:rPr lang="en-US" sz="7200" b="1">
                <a:solidFill>
                  <a:srgbClr val="FAFD00"/>
                </a:solidFill>
                <a:effectLst/>
                <a:latin typeface="Times" pitchFamily="-112" charset="0"/>
                <a:ea typeface="+mn-ea"/>
                <a:cs typeface="+mn-cs"/>
              </a:rPr>
              <a:t>P </a:t>
            </a:r>
            <a:r>
              <a:rPr lang="en-US" sz="7200" b="1">
                <a:solidFill>
                  <a:srgbClr val="FF0000"/>
                </a:solidFill>
                <a:effectLst/>
                <a:latin typeface="Times" pitchFamily="-112" charset="0"/>
                <a:ea typeface="+mn-ea"/>
                <a:cs typeface="+mn-cs"/>
              </a:rPr>
              <a:t>7</a:t>
            </a:r>
            <a:r>
              <a:rPr lang="en-US" sz="7200" b="1">
                <a:solidFill>
                  <a:srgbClr val="FAFD00"/>
                </a:solidFill>
                <a:effectLst/>
                <a:latin typeface="Times" pitchFamily="-112" charset="0"/>
                <a:ea typeface="+mn-ea"/>
                <a:cs typeface="+mn-cs"/>
              </a:rPr>
              <a:t> D J</a:t>
            </a:r>
          </a:p>
        </p:txBody>
      </p:sp>
      <p:grpSp>
        <p:nvGrpSpPr>
          <p:cNvPr id="2" name="Group 13"/>
          <p:cNvGrpSpPr>
            <a:grpSpLocks/>
          </p:cNvGrpSpPr>
          <p:nvPr/>
        </p:nvGrpSpPr>
        <p:grpSpPr bwMode="auto">
          <a:xfrm>
            <a:off x="3359150" y="2071688"/>
            <a:ext cx="1406525" cy="1916112"/>
            <a:chOff x="2116" y="1285"/>
            <a:chExt cx="886" cy="1207"/>
          </a:xfrm>
        </p:grpSpPr>
        <p:sp>
          <p:nvSpPr>
            <p:cNvPr id="242698" name="AutoShape 10"/>
            <p:cNvSpPr>
              <a:spLocks noChangeArrowheads="1"/>
            </p:cNvSpPr>
            <p:nvPr/>
          </p:nvSpPr>
          <p:spPr bwMode="auto">
            <a:xfrm rot="-10804646">
              <a:off x="2116" y="1285"/>
              <a:ext cx="886" cy="120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57150">
              <a:solidFill>
                <a:schemeClr val="tx1"/>
              </a:solidFill>
              <a:prstDash val="sysDot"/>
              <a:miter lim="800000"/>
              <a:headEnd/>
              <a:tailEnd/>
            </a:ln>
            <a:effectLst>
              <a:outerShdw blurRad="63500" dist="91581" dir="3378596"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242700" name="Text Box 12"/>
            <p:cNvSpPr txBox="1">
              <a:spLocks noChangeArrowheads="1"/>
            </p:cNvSpPr>
            <p:nvPr/>
          </p:nvSpPr>
          <p:spPr bwMode="auto">
            <a:xfrm>
              <a:off x="2424" y="1608"/>
              <a:ext cx="416" cy="44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4000">
                  <a:solidFill>
                    <a:srgbClr val="DFED5D"/>
                  </a:solidFill>
                  <a:effectLst/>
                  <a:latin typeface="Comic Sans MS" pitchFamily="-112" charset="0"/>
                  <a:ea typeface="+mn-ea"/>
                  <a:cs typeface="+mn-cs"/>
                </a:rPr>
                <a:t>=</a:t>
              </a:r>
            </a:p>
          </p:txBody>
        </p:sp>
      </p:grpSp>
      <p:sp>
        <p:nvSpPr>
          <p:cNvPr id="242696" name="Text Box 8"/>
          <p:cNvSpPr txBox="1">
            <a:spLocks noChangeArrowheads="1"/>
          </p:cNvSpPr>
          <p:nvPr/>
        </p:nvSpPr>
        <p:spPr bwMode="auto">
          <a:xfrm>
            <a:off x="2501900" y="2971800"/>
            <a:ext cx="3962400" cy="11890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lgn="l">
              <a:spcBef>
                <a:spcPct val="50000"/>
              </a:spcBef>
            </a:pPr>
            <a:r>
              <a:rPr lang="en-US" sz="7200" b="1">
                <a:solidFill>
                  <a:srgbClr val="87A6FD"/>
                </a:solidFill>
                <a:effectLst/>
                <a:latin typeface="Times" charset="0"/>
              </a:rPr>
              <a:t>    4 3</a:t>
            </a:r>
            <a:endParaRPr lang="en-US" sz="7200" b="1">
              <a:solidFill>
                <a:srgbClr val="FAFD00"/>
              </a:solidFill>
              <a:effectLst/>
              <a:latin typeface="Times" charset="0"/>
            </a:endParaRPr>
          </a:p>
        </p:txBody>
      </p:sp>
      <p:sp>
        <p:nvSpPr>
          <p:cNvPr id="242699" name="Line 11"/>
          <p:cNvSpPr>
            <a:spLocks noChangeShapeType="1"/>
          </p:cNvSpPr>
          <p:nvPr/>
        </p:nvSpPr>
        <p:spPr bwMode="auto">
          <a:xfrm>
            <a:off x="3835400" y="2501900"/>
            <a:ext cx="342900" cy="0"/>
          </a:xfrm>
          <a:prstGeom prst="lin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21516" name="Text Box 23"/>
          <p:cNvSpPr txBox="1">
            <a:spLocks noChangeArrowheads="1"/>
          </p:cNvSpPr>
          <p:nvPr/>
        </p:nvSpPr>
        <p:spPr bwMode="auto">
          <a:xfrm>
            <a:off x="8637588" y="6442075"/>
            <a:ext cx="339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r>
              <a:rPr lang="en-US" sz="2000" b="1">
                <a:solidFill>
                  <a:schemeClr val="tx1"/>
                </a:solidFill>
                <a:effectLst/>
                <a:latin typeface="Comic Sans MS" charset="0"/>
              </a:rPr>
              <a:t>1</a:t>
            </a:r>
            <a:endParaRPr lang="en-US" sz="2000">
              <a:solidFill>
                <a:srgbClr val="FFA27C"/>
              </a:solidFill>
              <a:effectLst/>
              <a:latin typeface="B VAG Rounded Bold" charset="0"/>
            </a:endParaRPr>
          </a:p>
        </p:txBody>
      </p:sp>
      <p:grpSp>
        <p:nvGrpSpPr>
          <p:cNvPr id="21517" name="Group 27"/>
          <p:cNvGrpSpPr>
            <a:grpSpLocks/>
          </p:cNvGrpSpPr>
          <p:nvPr/>
        </p:nvGrpSpPr>
        <p:grpSpPr bwMode="auto">
          <a:xfrm>
            <a:off x="519113" y="7938"/>
            <a:ext cx="854075" cy="1704975"/>
            <a:chOff x="327" y="5"/>
            <a:chExt cx="538" cy="1074"/>
          </a:xfrm>
        </p:grpSpPr>
        <p:sp>
          <p:nvSpPr>
            <p:cNvPr id="242713" name="Rectangle 2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10600">
                  <a:solidFill>
                    <a:srgbClr val="FFFF00"/>
                  </a:solidFill>
                  <a:effectLst/>
                  <a:latin typeface="Times" pitchFamily="-112" charset="0"/>
                  <a:ea typeface="+mn-ea"/>
                  <a:cs typeface="+mn-cs"/>
                </a:rPr>
                <a:t>7</a:t>
              </a:r>
            </a:p>
          </p:txBody>
        </p:sp>
        <p:sp>
          <p:nvSpPr>
            <p:cNvPr id="242714" name="Line 2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42695"/>
                                        </p:tgtEl>
                                        <p:attrNameLst>
                                          <p:attrName>style.visibility</p:attrName>
                                        </p:attrNameLst>
                                      </p:cBhvr>
                                      <p:to>
                                        <p:strVal val="visible"/>
                                      </p:to>
                                    </p:set>
                                    <p:anim calcmode="lin" valueType="num">
                                      <p:cBhvr>
                                        <p:cTn id="7" dur="500" fill="hold"/>
                                        <p:tgtEl>
                                          <p:spTgt spid="242695"/>
                                        </p:tgtEl>
                                        <p:attrNameLst>
                                          <p:attrName>ppt_w</p:attrName>
                                        </p:attrNameLst>
                                      </p:cBhvr>
                                      <p:tavLst>
                                        <p:tav tm="0">
                                          <p:val>
                                            <p:fltVal val="0"/>
                                          </p:val>
                                        </p:tav>
                                        <p:tav tm="100000">
                                          <p:val>
                                            <p:strVal val="#ppt_w"/>
                                          </p:val>
                                        </p:tav>
                                      </p:tavLst>
                                    </p:anim>
                                    <p:anim calcmode="lin" valueType="num">
                                      <p:cBhvr>
                                        <p:cTn id="8" dur="500" fill="hold"/>
                                        <p:tgtEl>
                                          <p:spTgt spid="242695"/>
                                        </p:tgtEl>
                                        <p:attrNameLst>
                                          <p:attrName>ppt_h</p:attrName>
                                        </p:attrNameLst>
                                      </p:cBhvr>
                                      <p:tavLst>
                                        <p:tav tm="0">
                                          <p:val>
                                            <p:fltVal val="0"/>
                                          </p:val>
                                        </p:tav>
                                        <p:tav tm="100000">
                                          <p:val>
                                            <p:strVal val="#ppt_h"/>
                                          </p:val>
                                        </p:tav>
                                      </p:tavLst>
                                    </p:anim>
                                    <p:anim calcmode="lin" valueType="num">
                                      <p:cBhvr>
                                        <p:cTn id="9" dur="500" fill="hold"/>
                                        <p:tgtEl>
                                          <p:spTgt spid="242695"/>
                                        </p:tgtEl>
                                        <p:attrNameLst>
                                          <p:attrName>ppt_x</p:attrName>
                                        </p:attrNameLst>
                                      </p:cBhvr>
                                      <p:tavLst>
                                        <p:tav tm="0">
                                          <p:val>
                                            <p:fltVal val="0.5"/>
                                          </p:val>
                                        </p:tav>
                                        <p:tav tm="100000">
                                          <p:val>
                                            <p:strVal val="#ppt_x"/>
                                          </p:val>
                                        </p:tav>
                                      </p:tavLst>
                                    </p:anim>
                                    <p:anim calcmode="lin" valueType="num">
                                      <p:cBhvr>
                                        <p:cTn id="10" dur="500" fill="hold"/>
                                        <p:tgtEl>
                                          <p:spTgt spid="24269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42710"/>
                                        </p:tgtEl>
                                        <p:attrNameLst>
                                          <p:attrName>style.visibility</p:attrName>
                                        </p:attrNameLst>
                                      </p:cBhvr>
                                      <p:to>
                                        <p:strVal val="visible"/>
                                      </p:to>
                                    </p:set>
                                    <p:animEffect transition="in" filter="wipe(up)">
                                      <p:cBhvr>
                                        <p:cTn id="15" dur="500"/>
                                        <p:tgtEl>
                                          <p:spTgt spid="242710"/>
                                        </p:tgtEl>
                                      </p:cBhvr>
                                    </p:animEffect>
                                  </p:childTnLst>
                                </p:cTn>
                              </p:par>
                              <p:par>
                                <p:cTn id="16" presetID="10" presetClass="entr" presetSubtype="0" fill="hold" nodeType="withEffect">
                                  <p:stCondLst>
                                    <p:cond delay="0"/>
                                  </p:stCondLst>
                                  <p:childTnLst>
                                    <p:set>
                                      <p:cBhvr>
                                        <p:cTn id="17" dur="1" fill="hold">
                                          <p:stCondLst>
                                            <p:cond delay="0"/>
                                          </p:stCondLst>
                                        </p:cTn>
                                        <p:tgtEl>
                                          <p:spTgt spid="242697"/>
                                        </p:tgtEl>
                                        <p:attrNameLst>
                                          <p:attrName>style.visibility</p:attrName>
                                        </p:attrNameLst>
                                      </p:cBhvr>
                                      <p:to>
                                        <p:strVal val="visible"/>
                                      </p:to>
                                    </p:set>
                                    <p:animEffect transition="in" filter="fade">
                                      <p:cBhvr>
                                        <p:cTn id="18" dur="1000"/>
                                        <p:tgtEl>
                                          <p:spTgt spid="242697"/>
                                        </p:tgtEl>
                                      </p:cBhvr>
                                    </p:animEffect>
                                  </p:childTnLst>
                                </p:cTn>
                              </p:par>
                            </p:childTnLst>
                          </p:cTn>
                        </p:par>
                        <p:par>
                          <p:cTn id="19" fill="hold" nodeType="afterGroup">
                            <p:stCondLst>
                              <p:cond delay="1000"/>
                            </p:stCondLst>
                            <p:childTnLst>
                              <p:par>
                                <p:cTn id="20" presetID="9" presetClass="entr" presetSubtype="0" fill="hold" nodeType="afterEffect">
                                  <p:stCondLst>
                                    <p:cond delay="0"/>
                                  </p:stCondLst>
                                  <p:childTnLst>
                                    <p:set>
                                      <p:cBhvr>
                                        <p:cTn id="21" dur="1" fill="hold">
                                          <p:stCondLst>
                                            <p:cond delay="0"/>
                                          </p:stCondLst>
                                        </p:cTn>
                                        <p:tgtEl>
                                          <p:spTgt spid="242699"/>
                                        </p:tgtEl>
                                        <p:attrNameLst>
                                          <p:attrName>style.visibility</p:attrName>
                                        </p:attrNameLst>
                                      </p:cBhvr>
                                      <p:to>
                                        <p:strVal val="visible"/>
                                      </p:to>
                                    </p:set>
                                    <p:animEffect transition="in" filter="dissolve">
                                      <p:cBhvr>
                                        <p:cTn id="22" dur="500"/>
                                        <p:tgtEl>
                                          <p:spTgt spid="242699"/>
                                        </p:tgtEl>
                                      </p:cBhvr>
                                    </p:animEffect>
                                  </p:childTnLst>
                                </p:cTn>
                              </p:par>
                            </p:childTnLst>
                          </p:cTn>
                        </p:par>
                        <p:par>
                          <p:cTn id="23" fill="hold" nodeType="afterGroup">
                            <p:stCondLst>
                              <p:cond delay="1500"/>
                            </p:stCondLst>
                            <p:childTnLst>
                              <p:par>
                                <p:cTn id="24" presetID="9"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dissolve">
                                      <p:cBhvr>
                                        <p:cTn id="26" dur="500"/>
                                        <p:tgtEl>
                                          <p:spTgt spid="2"/>
                                        </p:tgtEl>
                                      </p:cBhvr>
                                    </p:animEffect>
                                  </p:childTnLst>
                                </p:cTn>
                              </p:par>
                            </p:childTnLst>
                          </p:cTn>
                        </p:par>
                        <p:par>
                          <p:cTn id="27" fill="hold" nodeType="afterGroup">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242696"/>
                                        </p:tgtEl>
                                        <p:attrNameLst>
                                          <p:attrName>style.visibility</p:attrName>
                                        </p:attrNameLst>
                                      </p:cBhvr>
                                      <p:to>
                                        <p:strVal val="visible"/>
                                      </p:to>
                                    </p:set>
                                    <p:animEffect transition="in" filter="fade">
                                      <p:cBhvr>
                                        <p:cTn id="30" dur="1000"/>
                                        <p:tgtEl>
                                          <p:spTgt spid="2426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5" grpId="0" animBg="1"/>
      <p:bldP spid="242710" grpId="0" animBg="1"/>
      <p:bldP spid="24269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74" name="Text Box 14"/>
          <p:cNvSpPr txBox="1">
            <a:spLocks noChangeArrowheads="1"/>
          </p:cNvSpPr>
          <p:nvPr/>
        </p:nvSpPr>
        <p:spPr bwMode="auto">
          <a:xfrm>
            <a:off x="7556500" y="6164263"/>
            <a:ext cx="13398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23555" name="Text Box 1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424985" name="Rectangle 25"/>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latin typeface="Comic Sans MS" charset="0"/>
              </a:rPr>
              <a:t>05</a:t>
            </a:r>
          </a:p>
        </p:txBody>
      </p:sp>
      <p:sp>
        <p:nvSpPr>
          <p:cNvPr id="424987" name="AutoShape 27"/>
          <p:cNvSpPr>
            <a:spLocks noChangeArrowheads="1"/>
          </p:cNvSpPr>
          <p:nvPr/>
        </p:nvSpPr>
        <p:spPr bwMode="auto">
          <a:xfrm>
            <a:off x="3340100" y="466725"/>
            <a:ext cx="2266950" cy="4549775"/>
          </a:xfrm>
          <a:prstGeom prst="downArrow">
            <a:avLst>
              <a:gd name="adj1" fmla="val 50000"/>
              <a:gd name="adj2" fmla="val 50175"/>
            </a:avLst>
          </a:prstGeom>
          <a:solidFill>
            <a:schemeClr val="bg1"/>
          </a:solidFill>
          <a:ln w="9525">
            <a:miter lim="800000"/>
            <a:headEnd/>
            <a:tailEnd/>
          </a:ln>
          <a:effectLst/>
          <a:scene3d>
            <a:camera prst="legacyPerspectiveTopLeft">
              <a:rot lat="18300000" lon="0" rev="0"/>
            </a:camera>
            <a:lightRig rig="legacyNormal3" dir="r"/>
          </a:scene3d>
          <a:sp3d extrusionH="887400" prstMaterial="legacyMetal">
            <a:bevelT w="13500" h="13500" prst="angle"/>
            <a:bevelB w="13500" h="13500" prst="angle"/>
            <a:extrusionClr>
              <a:schemeClr val="bg1"/>
            </a:extrusionClr>
          </a:sp3d>
        </p:spPr>
        <p:txBody>
          <a:bodyPr wrap="none" anchor="ctr">
            <a:flatTx/>
          </a:bodyPr>
          <a:lstStyle/>
          <a:p>
            <a:pPr>
              <a:defRPr/>
            </a:pPr>
            <a:endParaRPr lang="en-US">
              <a:latin typeface="Arial" pitchFamily="-112" charset="0"/>
              <a:ea typeface="+mn-ea"/>
              <a:cs typeface="+mn-cs"/>
            </a:endParaRPr>
          </a:p>
        </p:txBody>
      </p:sp>
      <p:sp>
        <p:nvSpPr>
          <p:cNvPr id="424968" name="Text Box 8"/>
          <p:cNvSpPr txBox="1">
            <a:spLocks noChangeArrowheads="1"/>
          </p:cNvSpPr>
          <p:nvPr/>
        </p:nvSpPr>
        <p:spPr bwMode="auto">
          <a:xfrm>
            <a:off x="2514600" y="2971800"/>
            <a:ext cx="3962400" cy="11890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l">
              <a:spcBef>
                <a:spcPct val="50000"/>
              </a:spcBef>
              <a:defRPr/>
            </a:pPr>
            <a:r>
              <a:rPr lang="en-US" sz="7200" b="1">
                <a:solidFill>
                  <a:schemeClr val="tx1"/>
                </a:solidFill>
                <a:effectLst/>
                <a:latin typeface="Times" pitchFamily="-112" charset="0"/>
                <a:ea typeface="+mn-ea"/>
                <a:cs typeface="+mn-cs"/>
              </a:rPr>
              <a:t>P 4 3 D J</a:t>
            </a:r>
          </a:p>
        </p:txBody>
      </p:sp>
      <p:grpSp>
        <p:nvGrpSpPr>
          <p:cNvPr id="23559" name="Group 22"/>
          <p:cNvGrpSpPr>
            <a:grpSpLocks/>
          </p:cNvGrpSpPr>
          <p:nvPr/>
        </p:nvGrpSpPr>
        <p:grpSpPr bwMode="auto">
          <a:xfrm>
            <a:off x="2476500" y="1930400"/>
            <a:ext cx="3225800" cy="1189038"/>
            <a:chOff x="1800" y="1184"/>
            <a:chExt cx="2032" cy="749"/>
          </a:xfrm>
        </p:grpSpPr>
        <p:sp>
          <p:nvSpPr>
            <p:cNvPr id="424969" name="Text Box 9"/>
            <p:cNvSpPr txBox="1">
              <a:spLocks noChangeArrowheads="1"/>
            </p:cNvSpPr>
            <p:nvPr/>
          </p:nvSpPr>
          <p:spPr bwMode="auto">
            <a:xfrm>
              <a:off x="1800" y="1184"/>
              <a:ext cx="2032" cy="749"/>
            </a:xfrm>
            <a:prstGeom prst="rect">
              <a:avLst/>
            </a:prstGeom>
            <a:noFill/>
            <a:ln w="12700">
              <a:noFill/>
              <a:prstDash val="sysDot"/>
              <a:miter lim="800000"/>
              <a:headEnd/>
              <a:tailEnd/>
            </a:ln>
            <a:effectLst>
              <a:outerShdw blurRad="63500" dist="99190" dir="2388334" algn="ctr" rotWithShape="0">
                <a:schemeClr val="bg2">
                  <a:alpha val="74998"/>
                </a:schemeClr>
              </a:outerShdw>
            </a:effectLst>
          </p:spPr>
          <p:txBody>
            <a:bodyPr>
              <a:spAutoFit/>
            </a:bodyPr>
            <a:lstStyle/>
            <a:p>
              <a:pPr algn="l">
                <a:spcBef>
                  <a:spcPct val="50000"/>
                </a:spcBef>
                <a:defRPr/>
              </a:pPr>
              <a:r>
                <a:rPr lang="en-US" sz="7200" b="1">
                  <a:solidFill>
                    <a:srgbClr val="FFFF00"/>
                  </a:solidFill>
                  <a:effectLst/>
                  <a:latin typeface="Times" pitchFamily="-112" charset="0"/>
                  <a:ea typeface="+mn-ea"/>
                  <a:cs typeface="+mn-cs"/>
                </a:rPr>
                <a:t>P 7 D J</a:t>
              </a:r>
            </a:p>
          </p:txBody>
        </p:sp>
        <p:sp>
          <p:nvSpPr>
            <p:cNvPr id="424970" name="Line 10"/>
            <p:cNvSpPr>
              <a:spLocks noChangeShapeType="1"/>
            </p:cNvSpPr>
            <p:nvPr/>
          </p:nvSpPr>
          <p:spPr bwMode="auto">
            <a:xfrm>
              <a:off x="2472" y="1544"/>
              <a:ext cx="216" cy="0"/>
            </a:xfrm>
            <a:prstGeom prst="line">
              <a:avLst/>
            </a:prstGeom>
            <a:noFill/>
            <a:ln w="5715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grpSp>
      <p:sp>
        <p:nvSpPr>
          <p:cNvPr id="424962" name="Rectangle 2"/>
          <p:cNvSpPr>
            <a:spLocks noChangeArrowheads="1"/>
          </p:cNvSpPr>
          <p:nvPr/>
        </p:nvSpPr>
        <p:spPr bwMode="auto">
          <a:xfrm>
            <a:off x="2078038" y="1182688"/>
            <a:ext cx="566737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r>
              <a:rPr lang="en-US" sz="4000" b="1" i="1">
                <a:solidFill>
                  <a:srgbClr val="FAFD00"/>
                </a:solidFill>
                <a:effectLst/>
                <a:latin typeface="Times" pitchFamily="-112" charset="0"/>
                <a:ea typeface="+mn-ea"/>
                <a:cs typeface="+mn-cs"/>
              </a:rPr>
              <a:t>NA PHAWKKIK NANG...</a:t>
            </a:r>
          </a:p>
        </p:txBody>
      </p:sp>
      <p:grpSp>
        <p:nvGrpSpPr>
          <p:cNvPr id="23561" name="Group 31"/>
          <p:cNvGrpSpPr>
            <a:grpSpLocks/>
          </p:cNvGrpSpPr>
          <p:nvPr/>
        </p:nvGrpSpPr>
        <p:grpSpPr bwMode="auto">
          <a:xfrm>
            <a:off x="519113" y="7938"/>
            <a:ext cx="854075" cy="1704975"/>
            <a:chOff x="327" y="5"/>
            <a:chExt cx="538" cy="1074"/>
          </a:xfrm>
        </p:grpSpPr>
        <p:sp>
          <p:nvSpPr>
            <p:cNvPr id="424992" name="Rectangle 32"/>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10600">
                  <a:solidFill>
                    <a:srgbClr val="FFFF00"/>
                  </a:solidFill>
                  <a:effectLst/>
                  <a:latin typeface="Times" pitchFamily="-112" charset="0"/>
                  <a:ea typeface="+mn-ea"/>
                  <a:cs typeface="+mn-cs"/>
                </a:rPr>
                <a:t>7</a:t>
              </a:r>
            </a:p>
          </p:txBody>
        </p:sp>
        <p:sp>
          <p:nvSpPr>
            <p:cNvPr id="424993" name="Line 33"/>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7" name="AutoShape 17"/>
          <p:cNvSpPr>
            <a:spLocks noChangeArrowheads="1"/>
          </p:cNvSpPr>
          <p:nvPr/>
        </p:nvSpPr>
        <p:spPr bwMode="auto">
          <a:xfrm>
            <a:off x="3340100" y="466725"/>
            <a:ext cx="2266950" cy="4549775"/>
          </a:xfrm>
          <a:prstGeom prst="downArrow">
            <a:avLst>
              <a:gd name="adj1" fmla="val 50000"/>
              <a:gd name="adj2" fmla="val 50175"/>
            </a:avLst>
          </a:prstGeom>
          <a:solidFill>
            <a:schemeClr val="bg1"/>
          </a:solidFill>
          <a:ln w="9525">
            <a:miter lim="800000"/>
            <a:headEnd/>
            <a:tailEnd/>
          </a:ln>
          <a:effectLst/>
          <a:scene3d>
            <a:camera prst="legacyPerspectiveTopLeft">
              <a:rot lat="18300000" lon="0" rev="0"/>
            </a:camera>
            <a:lightRig rig="legacyNormal3" dir="r"/>
          </a:scene3d>
          <a:sp3d extrusionH="887400" prstMaterial="legacyMetal">
            <a:bevelT w="13500" h="13500" prst="angle"/>
            <a:bevelB w="13500" h="13500" prst="angle"/>
            <a:extrusionClr>
              <a:schemeClr val="bg1"/>
            </a:extrusionClr>
          </a:sp3d>
        </p:spPr>
        <p:txBody>
          <a:bodyPr wrap="none" anchor="ctr">
            <a:flatTx/>
          </a:bodyPr>
          <a:lstStyle/>
          <a:p>
            <a:pPr>
              <a:defRPr/>
            </a:pPr>
            <a:endParaRPr lang="en-US">
              <a:latin typeface="Arial" pitchFamily="-112" charset="0"/>
              <a:ea typeface="+mn-ea"/>
              <a:cs typeface="+mn-cs"/>
            </a:endParaRPr>
          </a:p>
        </p:txBody>
      </p:sp>
      <p:sp>
        <p:nvSpPr>
          <p:cNvPr id="737282" name="Rectangle 2"/>
          <p:cNvSpPr>
            <a:spLocks noChangeArrowheads="1"/>
          </p:cNvSpPr>
          <p:nvPr/>
        </p:nvSpPr>
        <p:spPr bwMode="auto">
          <a:xfrm>
            <a:off x="2078038" y="1182688"/>
            <a:ext cx="566737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r>
              <a:rPr lang="en-US" sz="4000" b="1" i="1">
                <a:solidFill>
                  <a:srgbClr val="FAFD00"/>
                </a:solidFill>
                <a:effectLst/>
                <a:latin typeface="Times" pitchFamily="-112" charset="0"/>
                <a:ea typeface="+mn-ea"/>
                <a:cs typeface="+mn-cs"/>
              </a:rPr>
              <a:t>NA PHAWKKIK NANG...</a:t>
            </a:r>
          </a:p>
        </p:txBody>
      </p:sp>
      <p:sp>
        <p:nvSpPr>
          <p:cNvPr id="737283" name="Rectangle 3"/>
          <p:cNvSpPr>
            <a:spLocks noChangeArrowheads="1"/>
          </p:cNvSpPr>
          <p:nvPr/>
        </p:nvSpPr>
        <p:spPr bwMode="auto">
          <a:xfrm>
            <a:off x="784225" y="4162425"/>
            <a:ext cx="6926263" cy="20415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lnSpc>
                <a:spcPct val="80000"/>
              </a:lnSpc>
              <a:defRPr/>
            </a:pPr>
            <a:r>
              <a:rPr lang="en-US" sz="3200" b="1">
                <a:solidFill>
                  <a:srgbClr val="EEFF4B"/>
                </a:solidFill>
                <a:effectLst/>
                <a:latin typeface="Times" pitchFamily="-112" charset="0"/>
                <a:ea typeface="+mn-ea"/>
                <a:cs typeface="+mn-cs"/>
              </a:rPr>
              <a:t>	PIANCILNA</a:t>
            </a:r>
            <a:endParaRPr lang="en-US" sz="3200" b="1">
              <a:solidFill>
                <a:srgbClr val="FAFD00"/>
              </a:solidFill>
              <a:effectLst/>
              <a:latin typeface="Times" pitchFamily="-112" charset="0"/>
              <a:ea typeface="+mn-ea"/>
              <a:cs typeface="+mn-cs"/>
            </a:endParaRPr>
          </a:p>
          <a:p>
            <a:pPr algn="l">
              <a:lnSpc>
                <a:spcPct val="80000"/>
              </a:lnSpc>
              <a:defRPr/>
            </a:pPr>
            <a:r>
              <a:rPr lang="en-US" sz="3200" b="1">
                <a:solidFill>
                  <a:srgbClr val="FAFD00"/>
                </a:solidFill>
                <a:effectLst/>
                <a:latin typeface="Times" pitchFamily="-112" charset="0"/>
                <a:ea typeface="+mn-ea"/>
                <a:cs typeface="+mn-cs"/>
              </a:rPr>
              <a:t>		</a:t>
            </a:r>
            <a:r>
              <a:rPr lang="en-US" sz="3200" b="1">
                <a:solidFill>
                  <a:srgbClr val="16F00F"/>
                </a:solidFill>
                <a:effectLst/>
                <a:latin typeface="Times" pitchFamily="-112" charset="0"/>
                <a:ea typeface="+mn-ea"/>
                <a:cs typeface="+mn-cs"/>
              </a:rPr>
              <a:t>MI</a:t>
            </a:r>
            <a:r>
              <a:rPr lang="en-US" sz="3200" b="1">
                <a:solidFill>
                  <a:srgbClr val="F35B1B"/>
                </a:solidFill>
                <a:effectLst/>
                <a:latin typeface="Times" pitchFamily="-112" charset="0"/>
                <a:ea typeface="+mn-ea"/>
                <a:cs typeface="+mn-cs"/>
              </a:rPr>
              <a:t> </a:t>
            </a:r>
            <a:r>
              <a:rPr lang="en-US" sz="2800" b="1">
                <a:solidFill>
                  <a:srgbClr val="16F00F"/>
                </a:solidFill>
                <a:effectLst/>
                <a:latin typeface="Arial" pitchFamily="-112" charset="0"/>
                <a:ea typeface="+mn-ea"/>
                <a:cs typeface="+mn-cs"/>
              </a:rPr>
              <a:t>4</a:t>
            </a:r>
            <a:r>
              <a:rPr lang="en-US" sz="3200" b="1">
                <a:solidFill>
                  <a:srgbClr val="F35B1B"/>
                </a:solidFill>
                <a:effectLst/>
                <a:latin typeface="Times" pitchFamily="-112" charset="0"/>
                <a:ea typeface="+mn-ea"/>
                <a:cs typeface="+mn-cs"/>
              </a:rPr>
              <a:t> </a:t>
            </a:r>
            <a:endParaRPr lang="en-US" sz="3200" b="1">
              <a:solidFill>
                <a:srgbClr val="FAFD00"/>
              </a:solidFill>
              <a:effectLst/>
              <a:latin typeface="Times" pitchFamily="-112" charset="0"/>
              <a:ea typeface="+mn-ea"/>
              <a:cs typeface="+mn-cs"/>
            </a:endParaRPr>
          </a:p>
          <a:p>
            <a:pPr algn="l">
              <a:lnSpc>
                <a:spcPct val="80000"/>
              </a:lnSpc>
              <a:defRPr/>
            </a:pPr>
            <a:r>
              <a:rPr lang="en-US" sz="3200" b="1">
                <a:solidFill>
                  <a:srgbClr val="FAFD00"/>
                </a:solidFill>
                <a:effectLst/>
                <a:latin typeface="Times" pitchFamily="-112" charset="0"/>
                <a:ea typeface="+mn-ea"/>
                <a:cs typeface="+mn-cs"/>
              </a:rPr>
              <a:t>			</a:t>
            </a:r>
            <a:r>
              <a:rPr lang="en-US" sz="3200" b="1">
                <a:solidFill>
                  <a:srgbClr val="99FF99"/>
                </a:solidFill>
                <a:effectLst/>
                <a:latin typeface="Times" pitchFamily="-112" charset="0"/>
                <a:ea typeface="+mn-ea"/>
                <a:cs typeface="+mn-cs"/>
              </a:rPr>
              <a:t>MI KIPAWLNA</a:t>
            </a:r>
            <a:r>
              <a:rPr lang="en-US" sz="3200" b="1">
                <a:solidFill>
                  <a:srgbClr val="00FF00"/>
                </a:solidFill>
                <a:effectLst/>
                <a:latin typeface="Times" pitchFamily="-112" charset="0"/>
                <a:ea typeface="+mn-ea"/>
                <a:cs typeface="+mn-cs"/>
              </a:rPr>
              <a:t> </a:t>
            </a:r>
            <a:r>
              <a:rPr lang="en-US" sz="2800" b="1">
                <a:solidFill>
                  <a:srgbClr val="99FF99"/>
                </a:solidFill>
                <a:effectLst/>
                <a:latin typeface="Arial" pitchFamily="-112" charset="0"/>
                <a:ea typeface="+mn-ea"/>
                <a:cs typeface="+mn-cs"/>
              </a:rPr>
              <a:t>3</a:t>
            </a:r>
            <a:endParaRPr lang="en-US" sz="3200" b="1">
              <a:solidFill>
                <a:srgbClr val="FAFD00"/>
              </a:solidFill>
              <a:effectLst/>
              <a:latin typeface="Times" pitchFamily="-112" charset="0"/>
              <a:ea typeface="+mn-ea"/>
              <a:cs typeface="+mn-cs"/>
            </a:endParaRPr>
          </a:p>
          <a:p>
            <a:pPr algn="l">
              <a:lnSpc>
                <a:spcPct val="80000"/>
              </a:lnSpc>
              <a:defRPr/>
            </a:pPr>
            <a:r>
              <a:rPr lang="en-US" sz="3200" b="1">
                <a:solidFill>
                  <a:srgbClr val="FAFD00"/>
                </a:solidFill>
                <a:effectLst/>
                <a:latin typeface="Times" pitchFamily="-112" charset="0"/>
                <a:ea typeface="+mn-ea"/>
                <a:cs typeface="+mn-cs"/>
              </a:rPr>
              <a:t>					</a:t>
            </a:r>
            <a:r>
              <a:rPr lang="en-US" sz="3200" b="1">
                <a:effectLst/>
                <a:latin typeface="Times" pitchFamily="-112" charset="0"/>
                <a:ea typeface="+mn-ea"/>
                <a:cs typeface="+mn-cs"/>
              </a:rPr>
              <a:t>DAIHNA  </a:t>
            </a:r>
          </a:p>
          <a:p>
            <a:pPr algn="l">
              <a:lnSpc>
                <a:spcPct val="80000"/>
              </a:lnSpc>
              <a:defRPr/>
            </a:pPr>
            <a:r>
              <a:rPr lang="en-US" sz="3200" b="1">
                <a:solidFill>
                  <a:srgbClr val="FAFD00"/>
                </a:solidFill>
                <a:effectLst/>
                <a:latin typeface="Times" pitchFamily="-112" charset="0"/>
                <a:ea typeface="+mn-ea"/>
                <a:cs typeface="+mn-cs"/>
              </a:rPr>
              <a:t>						</a:t>
            </a:r>
            <a:r>
              <a:rPr lang="en-US" sz="3200" b="1">
                <a:solidFill>
                  <a:schemeClr val="tx1"/>
                </a:solidFill>
                <a:effectLst/>
                <a:latin typeface="Times" pitchFamily="-112" charset="0"/>
                <a:ea typeface="+mn-ea"/>
                <a:cs typeface="+mn-cs"/>
              </a:rPr>
              <a:t>JESU</a:t>
            </a:r>
          </a:p>
        </p:txBody>
      </p:sp>
      <p:sp>
        <p:nvSpPr>
          <p:cNvPr id="737285" name="Text Box 5"/>
          <p:cNvSpPr txBox="1">
            <a:spLocks noChangeArrowheads="1"/>
          </p:cNvSpPr>
          <p:nvPr/>
        </p:nvSpPr>
        <p:spPr bwMode="auto">
          <a:xfrm>
            <a:off x="2514600" y="2971800"/>
            <a:ext cx="3962400" cy="11890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l">
              <a:spcBef>
                <a:spcPct val="50000"/>
              </a:spcBef>
              <a:defRPr/>
            </a:pPr>
            <a:r>
              <a:rPr lang="en-US" sz="7200" b="1">
                <a:solidFill>
                  <a:srgbClr val="FFFF00"/>
                </a:solidFill>
                <a:effectLst/>
                <a:latin typeface="Times" pitchFamily="-112" charset="0"/>
                <a:ea typeface="+mn-ea"/>
                <a:cs typeface="+mn-cs"/>
              </a:rPr>
              <a:t>P 4 3 D J</a:t>
            </a:r>
          </a:p>
        </p:txBody>
      </p:sp>
      <p:sp>
        <p:nvSpPr>
          <p:cNvPr id="737286" name="Text Box 6"/>
          <p:cNvSpPr txBox="1">
            <a:spLocks noChangeArrowheads="1"/>
          </p:cNvSpPr>
          <p:nvPr/>
        </p:nvSpPr>
        <p:spPr bwMode="auto">
          <a:xfrm>
            <a:off x="2857500" y="1879600"/>
            <a:ext cx="3225800" cy="1189038"/>
          </a:xfrm>
          <a:prstGeom prst="rect">
            <a:avLst/>
          </a:prstGeom>
          <a:noFill/>
          <a:ln w="12700">
            <a:noFill/>
            <a:prstDash val="sysDot"/>
            <a:miter lim="800000"/>
            <a:headEnd/>
            <a:tailEnd/>
          </a:ln>
          <a:effectLst>
            <a:outerShdw blurRad="63500" dist="99190" dir="2388334" algn="ctr" rotWithShape="0">
              <a:schemeClr val="bg2">
                <a:alpha val="74998"/>
              </a:schemeClr>
            </a:outerShdw>
          </a:effectLst>
        </p:spPr>
        <p:txBody>
          <a:bodyPr>
            <a:spAutoFit/>
          </a:bodyPr>
          <a:lstStyle/>
          <a:p>
            <a:pPr algn="l">
              <a:spcBef>
                <a:spcPct val="50000"/>
              </a:spcBef>
              <a:defRPr/>
            </a:pPr>
            <a:r>
              <a:rPr lang="en-US" sz="7200" b="1">
                <a:solidFill>
                  <a:srgbClr val="FFFF00"/>
                </a:solidFill>
                <a:effectLst/>
                <a:latin typeface="Times" pitchFamily="-112" charset="0"/>
                <a:ea typeface="+mn-ea"/>
                <a:cs typeface="+mn-cs"/>
              </a:rPr>
              <a:t>P 7 D J</a:t>
            </a:r>
          </a:p>
        </p:txBody>
      </p:sp>
      <p:sp>
        <p:nvSpPr>
          <p:cNvPr id="737287" name="Line 7"/>
          <p:cNvSpPr>
            <a:spLocks noChangeShapeType="1"/>
          </p:cNvSpPr>
          <p:nvPr/>
        </p:nvSpPr>
        <p:spPr bwMode="auto">
          <a:xfrm>
            <a:off x="3860800" y="2514600"/>
            <a:ext cx="342900" cy="0"/>
          </a:xfrm>
          <a:prstGeom prst="line">
            <a:avLst/>
          </a:prstGeom>
          <a:noFill/>
          <a:ln w="5715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737288" name="Text Box 8"/>
          <p:cNvSpPr txBox="1">
            <a:spLocks noChangeArrowheads="1"/>
          </p:cNvSpPr>
          <p:nvPr/>
        </p:nvSpPr>
        <p:spPr bwMode="auto">
          <a:xfrm>
            <a:off x="7556500" y="6164263"/>
            <a:ext cx="13398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25609" name="Text Box 1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37294" name="Text Box 14"/>
          <p:cNvSpPr txBox="1">
            <a:spLocks noChangeArrowheads="1"/>
          </p:cNvSpPr>
          <p:nvPr/>
        </p:nvSpPr>
        <p:spPr bwMode="auto">
          <a:xfrm>
            <a:off x="7515225" y="6159500"/>
            <a:ext cx="152400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737296" name="Rectangle 16"/>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latin typeface="Comic Sans MS" charset="0"/>
              </a:rPr>
              <a:t>06</a:t>
            </a:r>
          </a:p>
        </p:txBody>
      </p:sp>
      <p:grpSp>
        <p:nvGrpSpPr>
          <p:cNvPr id="25612" name="Group 21"/>
          <p:cNvGrpSpPr>
            <a:grpSpLocks/>
          </p:cNvGrpSpPr>
          <p:nvPr/>
        </p:nvGrpSpPr>
        <p:grpSpPr bwMode="auto">
          <a:xfrm>
            <a:off x="519113" y="7938"/>
            <a:ext cx="854075" cy="1704975"/>
            <a:chOff x="327" y="5"/>
            <a:chExt cx="538" cy="1074"/>
          </a:xfrm>
        </p:grpSpPr>
        <p:sp>
          <p:nvSpPr>
            <p:cNvPr id="737302" name="Rectangle 22"/>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10600">
                  <a:solidFill>
                    <a:srgbClr val="FFFF00"/>
                  </a:solidFill>
                  <a:effectLst/>
                  <a:latin typeface="Times" pitchFamily="-112" charset="0"/>
                  <a:ea typeface="+mn-ea"/>
                  <a:cs typeface="+mn-cs"/>
                </a:rPr>
                <a:t>7</a:t>
              </a:r>
            </a:p>
          </p:txBody>
        </p:sp>
        <p:sp>
          <p:nvSpPr>
            <p:cNvPr id="737303" name="Line 23"/>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737283"/>
                                        </p:tgtEl>
                                        <p:attrNameLst>
                                          <p:attrName>style.visibility</p:attrName>
                                        </p:attrNameLst>
                                      </p:cBhvr>
                                      <p:to>
                                        <p:strVal val="visible"/>
                                      </p:to>
                                    </p:set>
                                    <p:animEffect transition="in" filter="dissolve">
                                      <p:cBhvr>
                                        <p:cTn id="7" dur="75"/>
                                        <p:tgtEl>
                                          <p:spTgt spid="737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283"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Freeform 2"/>
          <p:cNvSpPr>
            <a:spLocks/>
          </p:cNvSpPr>
          <p:nvPr/>
        </p:nvSpPr>
        <p:spPr bwMode="auto">
          <a:xfrm>
            <a:off x="2762250" y="5334000"/>
            <a:ext cx="1697038" cy="668338"/>
          </a:xfrm>
          <a:custGeom>
            <a:avLst/>
            <a:gdLst/>
            <a:ahLst/>
            <a:cxnLst>
              <a:cxn ang="0">
                <a:pos x="72" y="36"/>
              </a:cxn>
              <a:cxn ang="0">
                <a:pos x="156" y="84"/>
              </a:cxn>
              <a:cxn ang="0">
                <a:pos x="240" y="120"/>
              </a:cxn>
              <a:cxn ang="0">
                <a:pos x="324" y="144"/>
              </a:cxn>
              <a:cxn ang="0">
                <a:pos x="204" y="72"/>
              </a:cxn>
              <a:cxn ang="0">
                <a:pos x="132" y="24"/>
              </a:cxn>
              <a:cxn ang="0">
                <a:pos x="96" y="36"/>
              </a:cxn>
              <a:cxn ang="0">
                <a:pos x="168" y="72"/>
              </a:cxn>
              <a:cxn ang="0">
                <a:pos x="252" y="96"/>
              </a:cxn>
              <a:cxn ang="0">
                <a:pos x="348" y="132"/>
              </a:cxn>
              <a:cxn ang="0">
                <a:pos x="528" y="204"/>
              </a:cxn>
              <a:cxn ang="0">
                <a:pos x="612" y="240"/>
              </a:cxn>
              <a:cxn ang="0">
                <a:pos x="684" y="252"/>
              </a:cxn>
              <a:cxn ang="0">
                <a:pos x="792" y="288"/>
              </a:cxn>
              <a:cxn ang="0">
                <a:pos x="900" y="348"/>
              </a:cxn>
              <a:cxn ang="0">
                <a:pos x="984" y="372"/>
              </a:cxn>
              <a:cxn ang="0">
                <a:pos x="1068" y="360"/>
              </a:cxn>
              <a:cxn ang="0">
                <a:pos x="1008" y="312"/>
              </a:cxn>
              <a:cxn ang="0">
                <a:pos x="924" y="288"/>
              </a:cxn>
              <a:cxn ang="0">
                <a:pos x="828" y="252"/>
              </a:cxn>
              <a:cxn ang="0">
                <a:pos x="732" y="216"/>
              </a:cxn>
              <a:cxn ang="0">
                <a:pos x="624" y="180"/>
              </a:cxn>
              <a:cxn ang="0">
                <a:pos x="540" y="168"/>
              </a:cxn>
              <a:cxn ang="0">
                <a:pos x="444" y="120"/>
              </a:cxn>
              <a:cxn ang="0">
                <a:pos x="348" y="96"/>
              </a:cxn>
              <a:cxn ang="0">
                <a:pos x="276" y="72"/>
              </a:cxn>
              <a:cxn ang="0">
                <a:pos x="204" y="48"/>
              </a:cxn>
              <a:cxn ang="0">
                <a:pos x="132" y="36"/>
              </a:cxn>
              <a:cxn ang="0">
                <a:pos x="60" y="24"/>
              </a:cxn>
              <a:cxn ang="0">
                <a:pos x="12" y="60"/>
              </a:cxn>
              <a:cxn ang="0">
                <a:pos x="12" y="144"/>
              </a:cxn>
              <a:cxn ang="0">
                <a:pos x="12" y="216"/>
              </a:cxn>
              <a:cxn ang="0">
                <a:pos x="12" y="312"/>
              </a:cxn>
              <a:cxn ang="0">
                <a:pos x="24" y="384"/>
              </a:cxn>
              <a:cxn ang="0">
                <a:pos x="96" y="396"/>
              </a:cxn>
              <a:cxn ang="0">
                <a:pos x="180" y="396"/>
              </a:cxn>
              <a:cxn ang="0">
                <a:pos x="324" y="396"/>
              </a:cxn>
              <a:cxn ang="0">
                <a:pos x="396" y="408"/>
              </a:cxn>
              <a:cxn ang="0">
                <a:pos x="480" y="420"/>
              </a:cxn>
              <a:cxn ang="0">
                <a:pos x="552" y="420"/>
              </a:cxn>
              <a:cxn ang="0">
                <a:pos x="624" y="408"/>
              </a:cxn>
              <a:cxn ang="0">
                <a:pos x="708" y="420"/>
              </a:cxn>
              <a:cxn ang="0">
                <a:pos x="780" y="420"/>
              </a:cxn>
              <a:cxn ang="0">
                <a:pos x="876" y="420"/>
              </a:cxn>
              <a:cxn ang="0">
                <a:pos x="960" y="420"/>
              </a:cxn>
              <a:cxn ang="0">
                <a:pos x="1032" y="396"/>
              </a:cxn>
            </a:cxnLst>
            <a:rect l="0" t="0" r="r" b="b"/>
            <a:pathLst>
              <a:path w="1069" h="421">
                <a:moveTo>
                  <a:pt x="36" y="0"/>
                </a:moveTo>
                <a:lnTo>
                  <a:pt x="60" y="12"/>
                </a:lnTo>
                <a:lnTo>
                  <a:pt x="72" y="36"/>
                </a:lnTo>
                <a:lnTo>
                  <a:pt x="96" y="48"/>
                </a:lnTo>
                <a:lnTo>
                  <a:pt x="120" y="60"/>
                </a:lnTo>
                <a:lnTo>
                  <a:pt x="156" y="84"/>
                </a:lnTo>
                <a:lnTo>
                  <a:pt x="192" y="96"/>
                </a:lnTo>
                <a:lnTo>
                  <a:pt x="216" y="108"/>
                </a:lnTo>
                <a:lnTo>
                  <a:pt x="240" y="120"/>
                </a:lnTo>
                <a:lnTo>
                  <a:pt x="276" y="132"/>
                </a:lnTo>
                <a:lnTo>
                  <a:pt x="300" y="144"/>
                </a:lnTo>
                <a:lnTo>
                  <a:pt x="324" y="144"/>
                </a:lnTo>
                <a:lnTo>
                  <a:pt x="288" y="132"/>
                </a:lnTo>
                <a:lnTo>
                  <a:pt x="264" y="108"/>
                </a:lnTo>
                <a:lnTo>
                  <a:pt x="204" y="72"/>
                </a:lnTo>
                <a:lnTo>
                  <a:pt x="192" y="48"/>
                </a:lnTo>
                <a:lnTo>
                  <a:pt x="168" y="36"/>
                </a:lnTo>
                <a:lnTo>
                  <a:pt x="132" y="24"/>
                </a:lnTo>
                <a:lnTo>
                  <a:pt x="108" y="12"/>
                </a:lnTo>
                <a:lnTo>
                  <a:pt x="84" y="12"/>
                </a:lnTo>
                <a:lnTo>
                  <a:pt x="96" y="36"/>
                </a:lnTo>
                <a:lnTo>
                  <a:pt x="120" y="48"/>
                </a:lnTo>
                <a:lnTo>
                  <a:pt x="144" y="60"/>
                </a:lnTo>
                <a:lnTo>
                  <a:pt x="168" y="72"/>
                </a:lnTo>
                <a:lnTo>
                  <a:pt x="204" y="84"/>
                </a:lnTo>
                <a:lnTo>
                  <a:pt x="228" y="96"/>
                </a:lnTo>
                <a:lnTo>
                  <a:pt x="252" y="96"/>
                </a:lnTo>
                <a:lnTo>
                  <a:pt x="276" y="84"/>
                </a:lnTo>
                <a:lnTo>
                  <a:pt x="300" y="96"/>
                </a:lnTo>
                <a:lnTo>
                  <a:pt x="348" y="132"/>
                </a:lnTo>
                <a:lnTo>
                  <a:pt x="396" y="144"/>
                </a:lnTo>
                <a:lnTo>
                  <a:pt x="492" y="192"/>
                </a:lnTo>
                <a:lnTo>
                  <a:pt x="528" y="204"/>
                </a:lnTo>
                <a:lnTo>
                  <a:pt x="564" y="216"/>
                </a:lnTo>
                <a:lnTo>
                  <a:pt x="588" y="228"/>
                </a:lnTo>
                <a:lnTo>
                  <a:pt x="612" y="240"/>
                </a:lnTo>
                <a:lnTo>
                  <a:pt x="636" y="240"/>
                </a:lnTo>
                <a:lnTo>
                  <a:pt x="660" y="252"/>
                </a:lnTo>
                <a:lnTo>
                  <a:pt x="684" y="252"/>
                </a:lnTo>
                <a:lnTo>
                  <a:pt x="744" y="276"/>
                </a:lnTo>
                <a:lnTo>
                  <a:pt x="768" y="276"/>
                </a:lnTo>
                <a:lnTo>
                  <a:pt x="792" y="288"/>
                </a:lnTo>
                <a:lnTo>
                  <a:pt x="840" y="312"/>
                </a:lnTo>
                <a:lnTo>
                  <a:pt x="864" y="312"/>
                </a:lnTo>
                <a:lnTo>
                  <a:pt x="900" y="348"/>
                </a:lnTo>
                <a:lnTo>
                  <a:pt x="924" y="360"/>
                </a:lnTo>
                <a:lnTo>
                  <a:pt x="960" y="360"/>
                </a:lnTo>
                <a:lnTo>
                  <a:pt x="984" y="372"/>
                </a:lnTo>
                <a:lnTo>
                  <a:pt x="1008" y="384"/>
                </a:lnTo>
                <a:lnTo>
                  <a:pt x="1056" y="384"/>
                </a:lnTo>
                <a:lnTo>
                  <a:pt x="1068" y="360"/>
                </a:lnTo>
                <a:lnTo>
                  <a:pt x="1056" y="336"/>
                </a:lnTo>
                <a:lnTo>
                  <a:pt x="1032" y="324"/>
                </a:lnTo>
                <a:lnTo>
                  <a:pt x="1008" y="312"/>
                </a:lnTo>
                <a:lnTo>
                  <a:pt x="984" y="312"/>
                </a:lnTo>
                <a:lnTo>
                  <a:pt x="948" y="300"/>
                </a:lnTo>
                <a:lnTo>
                  <a:pt x="924" y="288"/>
                </a:lnTo>
                <a:lnTo>
                  <a:pt x="900" y="288"/>
                </a:lnTo>
                <a:lnTo>
                  <a:pt x="876" y="276"/>
                </a:lnTo>
                <a:lnTo>
                  <a:pt x="828" y="252"/>
                </a:lnTo>
                <a:lnTo>
                  <a:pt x="780" y="240"/>
                </a:lnTo>
                <a:lnTo>
                  <a:pt x="756" y="228"/>
                </a:lnTo>
                <a:lnTo>
                  <a:pt x="732" y="216"/>
                </a:lnTo>
                <a:lnTo>
                  <a:pt x="708" y="204"/>
                </a:lnTo>
                <a:lnTo>
                  <a:pt x="648" y="192"/>
                </a:lnTo>
                <a:lnTo>
                  <a:pt x="624" y="180"/>
                </a:lnTo>
                <a:lnTo>
                  <a:pt x="600" y="180"/>
                </a:lnTo>
                <a:lnTo>
                  <a:pt x="576" y="180"/>
                </a:lnTo>
                <a:lnTo>
                  <a:pt x="540" y="168"/>
                </a:lnTo>
                <a:lnTo>
                  <a:pt x="516" y="156"/>
                </a:lnTo>
                <a:lnTo>
                  <a:pt x="468" y="132"/>
                </a:lnTo>
                <a:lnTo>
                  <a:pt x="444" y="120"/>
                </a:lnTo>
                <a:lnTo>
                  <a:pt x="420" y="108"/>
                </a:lnTo>
                <a:lnTo>
                  <a:pt x="396" y="108"/>
                </a:lnTo>
                <a:lnTo>
                  <a:pt x="348" y="96"/>
                </a:lnTo>
                <a:lnTo>
                  <a:pt x="324" y="84"/>
                </a:lnTo>
                <a:lnTo>
                  <a:pt x="300" y="84"/>
                </a:lnTo>
                <a:lnTo>
                  <a:pt x="276" y="72"/>
                </a:lnTo>
                <a:lnTo>
                  <a:pt x="252" y="72"/>
                </a:lnTo>
                <a:lnTo>
                  <a:pt x="228" y="60"/>
                </a:lnTo>
                <a:lnTo>
                  <a:pt x="204" y="48"/>
                </a:lnTo>
                <a:lnTo>
                  <a:pt x="180" y="48"/>
                </a:lnTo>
                <a:lnTo>
                  <a:pt x="156" y="48"/>
                </a:lnTo>
                <a:lnTo>
                  <a:pt x="132" y="36"/>
                </a:lnTo>
                <a:lnTo>
                  <a:pt x="108" y="36"/>
                </a:lnTo>
                <a:lnTo>
                  <a:pt x="84" y="24"/>
                </a:lnTo>
                <a:lnTo>
                  <a:pt x="60" y="24"/>
                </a:lnTo>
                <a:lnTo>
                  <a:pt x="0" y="12"/>
                </a:lnTo>
                <a:lnTo>
                  <a:pt x="12" y="36"/>
                </a:lnTo>
                <a:lnTo>
                  <a:pt x="12" y="60"/>
                </a:lnTo>
                <a:lnTo>
                  <a:pt x="12" y="84"/>
                </a:lnTo>
                <a:lnTo>
                  <a:pt x="12" y="108"/>
                </a:lnTo>
                <a:lnTo>
                  <a:pt x="12" y="144"/>
                </a:lnTo>
                <a:lnTo>
                  <a:pt x="12" y="168"/>
                </a:lnTo>
                <a:lnTo>
                  <a:pt x="12" y="192"/>
                </a:lnTo>
                <a:lnTo>
                  <a:pt x="12" y="216"/>
                </a:lnTo>
                <a:lnTo>
                  <a:pt x="12" y="252"/>
                </a:lnTo>
                <a:lnTo>
                  <a:pt x="12" y="288"/>
                </a:lnTo>
                <a:lnTo>
                  <a:pt x="12" y="312"/>
                </a:lnTo>
                <a:lnTo>
                  <a:pt x="12" y="336"/>
                </a:lnTo>
                <a:lnTo>
                  <a:pt x="12" y="360"/>
                </a:lnTo>
                <a:lnTo>
                  <a:pt x="24" y="384"/>
                </a:lnTo>
                <a:lnTo>
                  <a:pt x="48" y="396"/>
                </a:lnTo>
                <a:lnTo>
                  <a:pt x="72" y="396"/>
                </a:lnTo>
                <a:lnTo>
                  <a:pt x="96" y="396"/>
                </a:lnTo>
                <a:lnTo>
                  <a:pt x="132" y="396"/>
                </a:lnTo>
                <a:lnTo>
                  <a:pt x="156" y="396"/>
                </a:lnTo>
                <a:lnTo>
                  <a:pt x="180" y="396"/>
                </a:lnTo>
                <a:lnTo>
                  <a:pt x="252" y="396"/>
                </a:lnTo>
                <a:lnTo>
                  <a:pt x="276" y="396"/>
                </a:lnTo>
                <a:lnTo>
                  <a:pt x="324" y="396"/>
                </a:lnTo>
                <a:lnTo>
                  <a:pt x="348" y="408"/>
                </a:lnTo>
                <a:lnTo>
                  <a:pt x="372" y="408"/>
                </a:lnTo>
                <a:lnTo>
                  <a:pt x="396" y="408"/>
                </a:lnTo>
                <a:lnTo>
                  <a:pt x="420" y="408"/>
                </a:lnTo>
                <a:lnTo>
                  <a:pt x="444" y="420"/>
                </a:lnTo>
                <a:lnTo>
                  <a:pt x="480" y="420"/>
                </a:lnTo>
                <a:lnTo>
                  <a:pt x="504" y="420"/>
                </a:lnTo>
                <a:lnTo>
                  <a:pt x="528" y="420"/>
                </a:lnTo>
                <a:lnTo>
                  <a:pt x="552" y="420"/>
                </a:lnTo>
                <a:lnTo>
                  <a:pt x="576" y="408"/>
                </a:lnTo>
                <a:lnTo>
                  <a:pt x="600" y="408"/>
                </a:lnTo>
                <a:lnTo>
                  <a:pt x="624" y="408"/>
                </a:lnTo>
                <a:lnTo>
                  <a:pt x="648" y="408"/>
                </a:lnTo>
                <a:lnTo>
                  <a:pt x="684" y="420"/>
                </a:lnTo>
                <a:lnTo>
                  <a:pt x="708" y="420"/>
                </a:lnTo>
                <a:lnTo>
                  <a:pt x="732" y="420"/>
                </a:lnTo>
                <a:lnTo>
                  <a:pt x="756" y="420"/>
                </a:lnTo>
                <a:lnTo>
                  <a:pt x="780" y="420"/>
                </a:lnTo>
                <a:lnTo>
                  <a:pt x="828" y="420"/>
                </a:lnTo>
                <a:lnTo>
                  <a:pt x="852" y="420"/>
                </a:lnTo>
                <a:lnTo>
                  <a:pt x="876" y="420"/>
                </a:lnTo>
                <a:lnTo>
                  <a:pt x="900" y="420"/>
                </a:lnTo>
                <a:lnTo>
                  <a:pt x="936" y="420"/>
                </a:lnTo>
                <a:lnTo>
                  <a:pt x="960" y="420"/>
                </a:lnTo>
                <a:lnTo>
                  <a:pt x="984" y="408"/>
                </a:lnTo>
                <a:lnTo>
                  <a:pt x="1008" y="408"/>
                </a:lnTo>
                <a:lnTo>
                  <a:pt x="1032" y="396"/>
                </a:lnTo>
                <a:lnTo>
                  <a:pt x="1044" y="372"/>
                </a:lnTo>
              </a:path>
            </a:pathLst>
          </a:custGeom>
          <a:solidFill>
            <a:srgbClr val="676767"/>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637955" name="Freeform 3"/>
          <p:cNvSpPr>
            <a:spLocks/>
          </p:cNvSpPr>
          <p:nvPr/>
        </p:nvSpPr>
        <p:spPr bwMode="auto">
          <a:xfrm>
            <a:off x="2724150" y="5562600"/>
            <a:ext cx="1811338" cy="763588"/>
          </a:xfrm>
          <a:custGeom>
            <a:avLst/>
            <a:gdLst/>
            <a:ahLst/>
            <a:cxnLst>
              <a:cxn ang="0">
                <a:pos x="36" y="12"/>
              </a:cxn>
              <a:cxn ang="0">
                <a:pos x="96" y="12"/>
              </a:cxn>
              <a:cxn ang="0">
                <a:pos x="144" y="24"/>
              </a:cxn>
              <a:cxn ang="0">
                <a:pos x="180" y="60"/>
              </a:cxn>
              <a:cxn ang="0">
                <a:pos x="228" y="96"/>
              </a:cxn>
              <a:cxn ang="0">
                <a:pos x="288" y="132"/>
              </a:cxn>
              <a:cxn ang="0">
                <a:pos x="336" y="144"/>
              </a:cxn>
              <a:cxn ang="0">
                <a:pos x="384" y="168"/>
              </a:cxn>
              <a:cxn ang="0">
                <a:pos x="456" y="204"/>
              </a:cxn>
              <a:cxn ang="0">
                <a:pos x="528" y="216"/>
              </a:cxn>
              <a:cxn ang="0">
                <a:pos x="588" y="240"/>
              </a:cxn>
              <a:cxn ang="0">
                <a:pos x="660" y="252"/>
              </a:cxn>
              <a:cxn ang="0">
                <a:pos x="720" y="264"/>
              </a:cxn>
              <a:cxn ang="0">
                <a:pos x="768" y="288"/>
              </a:cxn>
              <a:cxn ang="0">
                <a:pos x="816" y="312"/>
              </a:cxn>
              <a:cxn ang="0">
                <a:pos x="876" y="348"/>
              </a:cxn>
              <a:cxn ang="0">
                <a:pos x="924" y="360"/>
              </a:cxn>
              <a:cxn ang="0">
                <a:pos x="984" y="372"/>
              </a:cxn>
              <a:cxn ang="0">
                <a:pos x="1032" y="372"/>
              </a:cxn>
              <a:cxn ang="0">
                <a:pos x="1080" y="408"/>
              </a:cxn>
              <a:cxn ang="0">
                <a:pos x="1116" y="444"/>
              </a:cxn>
              <a:cxn ang="0">
                <a:pos x="1116" y="480"/>
              </a:cxn>
              <a:cxn ang="0">
                <a:pos x="1068" y="468"/>
              </a:cxn>
              <a:cxn ang="0">
                <a:pos x="1020" y="432"/>
              </a:cxn>
              <a:cxn ang="0">
                <a:pos x="972" y="420"/>
              </a:cxn>
              <a:cxn ang="0">
                <a:pos x="924" y="420"/>
              </a:cxn>
              <a:cxn ang="0">
                <a:pos x="876" y="408"/>
              </a:cxn>
              <a:cxn ang="0">
                <a:pos x="816" y="384"/>
              </a:cxn>
              <a:cxn ang="0">
                <a:pos x="732" y="348"/>
              </a:cxn>
              <a:cxn ang="0">
                <a:pos x="672" y="336"/>
              </a:cxn>
              <a:cxn ang="0">
                <a:pos x="624" y="324"/>
              </a:cxn>
              <a:cxn ang="0">
                <a:pos x="576" y="312"/>
              </a:cxn>
              <a:cxn ang="0">
                <a:pos x="528" y="300"/>
              </a:cxn>
              <a:cxn ang="0">
                <a:pos x="480" y="276"/>
              </a:cxn>
              <a:cxn ang="0">
                <a:pos x="420" y="240"/>
              </a:cxn>
              <a:cxn ang="0">
                <a:pos x="360" y="216"/>
              </a:cxn>
              <a:cxn ang="0">
                <a:pos x="300" y="204"/>
              </a:cxn>
              <a:cxn ang="0">
                <a:pos x="228" y="192"/>
              </a:cxn>
              <a:cxn ang="0">
                <a:pos x="180" y="156"/>
              </a:cxn>
              <a:cxn ang="0">
                <a:pos x="132" y="108"/>
              </a:cxn>
              <a:cxn ang="0">
                <a:pos x="96" y="72"/>
              </a:cxn>
              <a:cxn ang="0">
                <a:pos x="48" y="48"/>
              </a:cxn>
              <a:cxn ang="0">
                <a:pos x="0" y="48"/>
              </a:cxn>
            </a:cxnLst>
            <a:rect l="0" t="0" r="r" b="b"/>
            <a:pathLst>
              <a:path w="1141" h="481">
                <a:moveTo>
                  <a:pt x="12" y="0"/>
                </a:moveTo>
                <a:lnTo>
                  <a:pt x="36" y="12"/>
                </a:lnTo>
                <a:lnTo>
                  <a:pt x="60" y="12"/>
                </a:lnTo>
                <a:lnTo>
                  <a:pt x="96" y="12"/>
                </a:lnTo>
                <a:lnTo>
                  <a:pt x="120" y="24"/>
                </a:lnTo>
                <a:lnTo>
                  <a:pt x="144" y="24"/>
                </a:lnTo>
                <a:lnTo>
                  <a:pt x="156" y="48"/>
                </a:lnTo>
                <a:lnTo>
                  <a:pt x="180" y="60"/>
                </a:lnTo>
                <a:lnTo>
                  <a:pt x="204" y="72"/>
                </a:lnTo>
                <a:lnTo>
                  <a:pt x="228" y="96"/>
                </a:lnTo>
                <a:lnTo>
                  <a:pt x="252" y="108"/>
                </a:lnTo>
                <a:lnTo>
                  <a:pt x="288" y="132"/>
                </a:lnTo>
                <a:lnTo>
                  <a:pt x="312" y="144"/>
                </a:lnTo>
                <a:lnTo>
                  <a:pt x="336" y="144"/>
                </a:lnTo>
                <a:lnTo>
                  <a:pt x="360" y="156"/>
                </a:lnTo>
                <a:lnTo>
                  <a:pt x="384" y="168"/>
                </a:lnTo>
                <a:lnTo>
                  <a:pt x="432" y="192"/>
                </a:lnTo>
                <a:lnTo>
                  <a:pt x="456" y="204"/>
                </a:lnTo>
                <a:lnTo>
                  <a:pt x="504" y="204"/>
                </a:lnTo>
                <a:lnTo>
                  <a:pt x="528" y="216"/>
                </a:lnTo>
                <a:lnTo>
                  <a:pt x="552" y="216"/>
                </a:lnTo>
                <a:lnTo>
                  <a:pt x="588" y="240"/>
                </a:lnTo>
                <a:lnTo>
                  <a:pt x="612" y="240"/>
                </a:lnTo>
                <a:lnTo>
                  <a:pt x="660" y="252"/>
                </a:lnTo>
                <a:lnTo>
                  <a:pt x="684" y="252"/>
                </a:lnTo>
                <a:lnTo>
                  <a:pt x="720" y="264"/>
                </a:lnTo>
                <a:lnTo>
                  <a:pt x="744" y="276"/>
                </a:lnTo>
                <a:lnTo>
                  <a:pt x="768" y="288"/>
                </a:lnTo>
                <a:lnTo>
                  <a:pt x="792" y="300"/>
                </a:lnTo>
                <a:lnTo>
                  <a:pt x="816" y="312"/>
                </a:lnTo>
                <a:lnTo>
                  <a:pt x="852" y="324"/>
                </a:lnTo>
                <a:lnTo>
                  <a:pt x="876" y="348"/>
                </a:lnTo>
                <a:lnTo>
                  <a:pt x="900" y="348"/>
                </a:lnTo>
                <a:lnTo>
                  <a:pt x="924" y="360"/>
                </a:lnTo>
                <a:lnTo>
                  <a:pt x="960" y="372"/>
                </a:lnTo>
                <a:lnTo>
                  <a:pt x="984" y="372"/>
                </a:lnTo>
                <a:lnTo>
                  <a:pt x="1008" y="372"/>
                </a:lnTo>
                <a:lnTo>
                  <a:pt x="1032" y="372"/>
                </a:lnTo>
                <a:lnTo>
                  <a:pt x="1056" y="384"/>
                </a:lnTo>
                <a:lnTo>
                  <a:pt x="1080" y="408"/>
                </a:lnTo>
                <a:lnTo>
                  <a:pt x="1104" y="420"/>
                </a:lnTo>
                <a:lnTo>
                  <a:pt x="1116" y="444"/>
                </a:lnTo>
                <a:lnTo>
                  <a:pt x="1140" y="468"/>
                </a:lnTo>
                <a:lnTo>
                  <a:pt x="1116" y="480"/>
                </a:lnTo>
                <a:lnTo>
                  <a:pt x="1092" y="468"/>
                </a:lnTo>
                <a:lnTo>
                  <a:pt x="1068" y="468"/>
                </a:lnTo>
                <a:lnTo>
                  <a:pt x="1044" y="456"/>
                </a:lnTo>
                <a:lnTo>
                  <a:pt x="1020" y="432"/>
                </a:lnTo>
                <a:lnTo>
                  <a:pt x="996" y="432"/>
                </a:lnTo>
                <a:lnTo>
                  <a:pt x="972" y="420"/>
                </a:lnTo>
                <a:lnTo>
                  <a:pt x="948" y="420"/>
                </a:lnTo>
                <a:lnTo>
                  <a:pt x="924" y="420"/>
                </a:lnTo>
                <a:lnTo>
                  <a:pt x="900" y="420"/>
                </a:lnTo>
                <a:lnTo>
                  <a:pt x="876" y="408"/>
                </a:lnTo>
                <a:lnTo>
                  <a:pt x="840" y="396"/>
                </a:lnTo>
                <a:lnTo>
                  <a:pt x="816" y="384"/>
                </a:lnTo>
                <a:lnTo>
                  <a:pt x="792" y="372"/>
                </a:lnTo>
                <a:lnTo>
                  <a:pt x="732" y="348"/>
                </a:lnTo>
                <a:lnTo>
                  <a:pt x="708" y="336"/>
                </a:lnTo>
                <a:lnTo>
                  <a:pt x="672" y="336"/>
                </a:lnTo>
                <a:lnTo>
                  <a:pt x="648" y="324"/>
                </a:lnTo>
                <a:lnTo>
                  <a:pt x="624" y="324"/>
                </a:lnTo>
                <a:lnTo>
                  <a:pt x="600" y="324"/>
                </a:lnTo>
                <a:lnTo>
                  <a:pt x="576" y="312"/>
                </a:lnTo>
                <a:lnTo>
                  <a:pt x="552" y="312"/>
                </a:lnTo>
                <a:lnTo>
                  <a:pt x="528" y="300"/>
                </a:lnTo>
                <a:lnTo>
                  <a:pt x="504" y="288"/>
                </a:lnTo>
                <a:lnTo>
                  <a:pt x="480" y="276"/>
                </a:lnTo>
                <a:lnTo>
                  <a:pt x="456" y="252"/>
                </a:lnTo>
                <a:lnTo>
                  <a:pt x="420" y="240"/>
                </a:lnTo>
                <a:lnTo>
                  <a:pt x="396" y="228"/>
                </a:lnTo>
                <a:lnTo>
                  <a:pt x="360" y="216"/>
                </a:lnTo>
                <a:lnTo>
                  <a:pt x="336" y="216"/>
                </a:lnTo>
                <a:lnTo>
                  <a:pt x="300" y="204"/>
                </a:lnTo>
                <a:lnTo>
                  <a:pt x="264" y="204"/>
                </a:lnTo>
                <a:lnTo>
                  <a:pt x="228" y="192"/>
                </a:lnTo>
                <a:lnTo>
                  <a:pt x="204" y="180"/>
                </a:lnTo>
                <a:lnTo>
                  <a:pt x="180" y="156"/>
                </a:lnTo>
                <a:lnTo>
                  <a:pt x="144" y="132"/>
                </a:lnTo>
                <a:lnTo>
                  <a:pt x="132" y="108"/>
                </a:lnTo>
                <a:lnTo>
                  <a:pt x="108" y="96"/>
                </a:lnTo>
                <a:lnTo>
                  <a:pt x="96" y="72"/>
                </a:lnTo>
                <a:lnTo>
                  <a:pt x="72" y="60"/>
                </a:lnTo>
                <a:lnTo>
                  <a:pt x="48" y="48"/>
                </a:lnTo>
                <a:lnTo>
                  <a:pt x="24" y="48"/>
                </a:lnTo>
                <a:lnTo>
                  <a:pt x="0" y="48"/>
                </a:lnTo>
                <a:lnTo>
                  <a:pt x="12" y="0"/>
                </a:lnTo>
              </a:path>
            </a:pathLst>
          </a:custGeom>
          <a:solidFill>
            <a:srgbClr val="474747"/>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637956" name="Freeform 4"/>
          <p:cNvSpPr>
            <a:spLocks/>
          </p:cNvSpPr>
          <p:nvPr/>
        </p:nvSpPr>
        <p:spPr bwMode="auto">
          <a:xfrm>
            <a:off x="5130800" y="1295400"/>
            <a:ext cx="1430338" cy="115888"/>
          </a:xfrm>
          <a:custGeom>
            <a:avLst/>
            <a:gdLst/>
            <a:ahLst/>
            <a:cxnLst>
              <a:cxn ang="0">
                <a:pos x="72" y="24"/>
              </a:cxn>
              <a:cxn ang="0">
                <a:pos x="120" y="24"/>
              </a:cxn>
              <a:cxn ang="0">
                <a:pos x="168" y="36"/>
              </a:cxn>
              <a:cxn ang="0">
                <a:pos x="216" y="36"/>
              </a:cxn>
              <a:cxn ang="0">
                <a:pos x="264" y="36"/>
              </a:cxn>
              <a:cxn ang="0">
                <a:pos x="312" y="36"/>
              </a:cxn>
              <a:cxn ang="0">
                <a:pos x="360" y="36"/>
              </a:cxn>
              <a:cxn ang="0">
                <a:pos x="408" y="48"/>
              </a:cxn>
              <a:cxn ang="0">
                <a:pos x="456" y="48"/>
              </a:cxn>
              <a:cxn ang="0">
                <a:pos x="504" y="48"/>
              </a:cxn>
              <a:cxn ang="0">
                <a:pos x="552" y="48"/>
              </a:cxn>
              <a:cxn ang="0">
                <a:pos x="600" y="60"/>
              </a:cxn>
              <a:cxn ang="0">
                <a:pos x="648" y="60"/>
              </a:cxn>
              <a:cxn ang="0">
                <a:pos x="696" y="60"/>
              </a:cxn>
              <a:cxn ang="0">
                <a:pos x="744" y="60"/>
              </a:cxn>
              <a:cxn ang="0">
                <a:pos x="792" y="60"/>
              </a:cxn>
              <a:cxn ang="0">
                <a:pos x="840" y="60"/>
              </a:cxn>
              <a:cxn ang="0">
                <a:pos x="900" y="60"/>
              </a:cxn>
              <a:cxn ang="0">
                <a:pos x="888" y="12"/>
              </a:cxn>
              <a:cxn ang="0">
                <a:pos x="840" y="36"/>
              </a:cxn>
              <a:cxn ang="0">
                <a:pos x="792" y="24"/>
              </a:cxn>
              <a:cxn ang="0">
                <a:pos x="744" y="24"/>
              </a:cxn>
              <a:cxn ang="0">
                <a:pos x="696" y="24"/>
              </a:cxn>
              <a:cxn ang="0">
                <a:pos x="648" y="24"/>
              </a:cxn>
              <a:cxn ang="0">
                <a:pos x="588" y="12"/>
              </a:cxn>
              <a:cxn ang="0">
                <a:pos x="540" y="12"/>
              </a:cxn>
              <a:cxn ang="0">
                <a:pos x="492" y="12"/>
              </a:cxn>
              <a:cxn ang="0">
                <a:pos x="432" y="12"/>
              </a:cxn>
              <a:cxn ang="0">
                <a:pos x="360" y="12"/>
              </a:cxn>
              <a:cxn ang="0">
                <a:pos x="312" y="12"/>
              </a:cxn>
              <a:cxn ang="0">
                <a:pos x="264" y="24"/>
              </a:cxn>
              <a:cxn ang="0">
                <a:pos x="216" y="24"/>
              </a:cxn>
              <a:cxn ang="0">
                <a:pos x="156" y="12"/>
              </a:cxn>
              <a:cxn ang="0">
                <a:pos x="108" y="0"/>
              </a:cxn>
              <a:cxn ang="0">
                <a:pos x="60" y="0"/>
              </a:cxn>
              <a:cxn ang="0">
                <a:pos x="0" y="12"/>
              </a:cxn>
            </a:cxnLst>
            <a:rect l="0" t="0" r="r" b="b"/>
            <a:pathLst>
              <a:path w="901" h="73">
                <a:moveTo>
                  <a:pt x="72" y="0"/>
                </a:moveTo>
                <a:lnTo>
                  <a:pt x="72" y="24"/>
                </a:lnTo>
                <a:lnTo>
                  <a:pt x="96" y="24"/>
                </a:lnTo>
                <a:lnTo>
                  <a:pt x="120" y="24"/>
                </a:lnTo>
                <a:lnTo>
                  <a:pt x="144" y="36"/>
                </a:lnTo>
                <a:lnTo>
                  <a:pt x="168" y="36"/>
                </a:lnTo>
                <a:lnTo>
                  <a:pt x="192" y="36"/>
                </a:lnTo>
                <a:lnTo>
                  <a:pt x="216" y="36"/>
                </a:lnTo>
                <a:lnTo>
                  <a:pt x="240" y="36"/>
                </a:lnTo>
                <a:lnTo>
                  <a:pt x="264" y="36"/>
                </a:lnTo>
                <a:lnTo>
                  <a:pt x="288" y="36"/>
                </a:lnTo>
                <a:lnTo>
                  <a:pt x="312" y="36"/>
                </a:lnTo>
                <a:lnTo>
                  <a:pt x="336" y="36"/>
                </a:lnTo>
                <a:lnTo>
                  <a:pt x="360" y="36"/>
                </a:lnTo>
                <a:lnTo>
                  <a:pt x="384" y="48"/>
                </a:lnTo>
                <a:lnTo>
                  <a:pt x="408" y="48"/>
                </a:lnTo>
                <a:lnTo>
                  <a:pt x="432" y="48"/>
                </a:lnTo>
                <a:lnTo>
                  <a:pt x="456" y="48"/>
                </a:lnTo>
                <a:lnTo>
                  <a:pt x="480" y="48"/>
                </a:lnTo>
                <a:lnTo>
                  <a:pt x="504" y="48"/>
                </a:lnTo>
                <a:lnTo>
                  <a:pt x="528" y="48"/>
                </a:lnTo>
                <a:lnTo>
                  <a:pt x="552" y="48"/>
                </a:lnTo>
                <a:lnTo>
                  <a:pt x="576" y="48"/>
                </a:lnTo>
                <a:lnTo>
                  <a:pt x="600" y="60"/>
                </a:lnTo>
                <a:lnTo>
                  <a:pt x="624" y="60"/>
                </a:lnTo>
                <a:lnTo>
                  <a:pt x="648" y="60"/>
                </a:lnTo>
                <a:lnTo>
                  <a:pt x="672" y="60"/>
                </a:lnTo>
                <a:lnTo>
                  <a:pt x="696" y="60"/>
                </a:lnTo>
                <a:lnTo>
                  <a:pt x="720" y="60"/>
                </a:lnTo>
                <a:lnTo>
                  <a:pt x="744" y="60"/>
                </a:lnTo>
                <a:lnTo>
                  <a:pt x="768" y="60"/>
                </a:lnTo>
                <a:lnTo>
                  <a:pt x="792" y="60"/>
                </a:lnTo>
                <a:lnTo>
                  <a:pt x="816" y="60"/>
                </a:lnTo>
                <a:lnTo>
                  <a:pt x="840" y="60"/>
                </a:lnTo>
                <a:lnTo>
                  <a:pt x="876" y="72"/>
                </a:lnTo>
                <a:lnTo>
                  <a:pt x="900" y="60"/>
                </a:lnTo>
                <a:lnTo>
                  <a:pt x="900" y="36"/>
                </a:lnTo>
                <a:lnTo>
                  <a:pt x="888" y="12"/>
                </a:lnTo>
                <a:lnTo>
                  <a:pt x="864" y="24"/>
                </a:lnTo>
                <a:lnTo>
                  <a:pt x="840" y="36"/>
                </a:lnTo>
                <a:lnTo>
                  <a:pt x="816" y="36"/>
                </a:lnTo>
                <a:lnTo>
                  <a:pt x="792" y="24"/>
                </a:lnTo>
                <a:lnTo>
                  <a:pt x="768" y="24"/>
                </a:lnTo>
                <a:lnTo>
                  <a:pt x="744" y="24"/>
                </a:lnTo>
                <a:lnTo>
                  <a:pt x="720" y="24"/>
                </a:lnTo>
                <a:lnTo>
                  <a:pt x="696" y="24"/>
                </a:lnTo>
                <a:lnTo>
                  <a:pt x="672" y="24"/>
                </a:lnTo>
                <a:lnTo>
                  <a:pt x="648" y="24"/>
                </a:lnTo>
                <a:lnTo>
                  <a:pt x="624" y="24"/>
                </a:lnTo>
                <a:lnTo>
                  <a:pt x="588" y="12"/>
                </a:lnTo>
                <a:lnTo>
                  <a:pt x="564" y="12"/>
                </a:lnTo>
                <a:lnTo>
                  <a:pt x="540" y="12"/>
                </a:lnTo>
                <a:lnTo>
                  <a:pt x="516" y="12"/>
                </a:lnTo>
                <a:lnTo>
                  <a:pt x="492" y="12"/>
                </a:lnTo>
                <a:lnTo>
                  <a:pt x="456" y="12"/>
                </a:lnTo>
                <a:lnTo>
                  <a:pt x="432" y="12"/>
                </a:lnTo>
                <a:lnTo>
                  <a:pt x="384" y="12"/>
                </a:lnTo>
                <a:lnTo>
                  <a:pt x="360" y="12"/>
                </a:lnTo>
                <a:lnTo>
                  <a:pt x="336" y="12"/>
                </a:lnTo>
                <a:lnTo>
                  <a:pt x="312" y="12"/>
                </a:lnTo>
                <a:lnTo>
                  <a:pt x="288" y="24"/>
                </a:lnTo>
                <a:lnTo>
                  <a:pt x="264" y="24"/>
                </a:lnTo>
                <a:lnTo>
                  <a:pt x="240" y="24"/>
                </a:lnTo>
                <a:lnTo>
                  <a:pt x="216" y="24"/>
                </a:lnTo>
                <a:lnTo>
                  <a:pt x="192" y="12"/>
                </a:lnTo>
                <a:lnTo>
                  <a:pt x="156" y="12"/>
                </a:lnTo>
                <a:lnTo>
                  <a:pt x="132" y="12"/>
                </a:lnTo>
                <a:lnTo>
                  <a:pt x="108" y="0"/>
                </a:lnTo>
                <a:lnTo>
                  <a:pt x="84" y="0"/>
                </a:lnTo>
                <a:lnTo>
                  <a:pt x="60" y="0"/>
                </a:lnTo>
                <a:lnTo>
                  <a:pt x="36" y="12"/>
                </a:lnTo>
                <a:lnTo>
                  <a:pt x="0" y="12"/>
                </a:lnTo>
                <a:lnTo>
                  <a:pt x="72" y="0"/>
                </a:lnTo>
              </a:path>
            </a:pathLst>
          </a:custGeom>
          <a:solidFill>
            <a:srgbClr val="474747"/>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637957" name="Freeform 5"/>
          <p:cNvSpPr>
            <a:spLocks/>
          </p:cNvSpPr>
          <p:nvPr/>
        </p:nvSpPr>
        <p:spPr bwMode="auto">
          <a:xfrm>
            <a:off x="2000250" y="5562600"/>
            <a:ext cx="1887538" cy="763588"/>
          </a:xfrm>
          <a:custGeom>
            <a:avLst/>
            <a:gdLst/>
            <a:ahLst/>
            <a:cxnLst>
              <a:cxn ang="0">
                <a:pos x="240" y="24"/>
              </a:cxn>
              <a:cxn ang="0">
                <a:pos x="288" y="36"/>
              </a:cxn>
              <a:cxn ang="0">
                <a:pos x="336" y="60"/>
              </a:cxn>
              <a:cxn ang="0">
                <a:pos x="384" y="72"/>
              </a:cxn>
              <a:cxn ang="0">
                <a:pos x="432" y="84"/>
              </a:cxn>
              <a:cxn ang="0">
                <a:pos x="480" y="96"/>
              </a:cxn>
              <a:cxn ang="0">
                <a:pos x="528" y="120"/>
              </a:cxn>
              <a:cxn ang="0">
                <a:pos x="564" y="168"/>
              </a:cxn>
              <a:cxn ang="0">
                <a:pos x="612" y="204"/>
              </a:cxn>
              <a:cxn ang="0">
                <a:pos x="660" y="228"/>
              </a:cxn>
              <a:cxn ang="0">
                <a:pos x="708" y="240"/>
              </a:cxn>
              <a:cxn ang="0">
                <a:pos x="756" y="264"/>
              </a:cxn>
              <a:cxn ang="0">
                <a:pos x="804" y="288"/>
              </a:cxn>
              <a:cxn ang="0">
                <a:pos x="852" y="300"/>
              </a:cxn>
              <a:cxn ang="0">
                <a:pos x="924" y="324"/>
              </a:cxn>
              <a:cxn ang="0">
                <a:pos x="996" y="348"/>
              </a:cxn>
              <a:cxn ang="0">
                <a:pos x="1044" y="384"/>
              </a:cxn>
              <a:cxn ang="0">
                <a:pos x="1080" y="420"/>
              </a:cxn>
              <a:cxn ang="0">
                <a:pos x="1116" y="444"/>
              </a:cxn>
              <a:cxn ang="0">
                <a:pos x="1188" y="480"/>
              </a:cxn>
              <a:cxn ang="0">
                <a:pos x="1128" y="480"/>
              </a:cxn>
              <a:cxn ang="0">
                <a:pos x="1080" y="456"/>
              </a:cxn>
              <a:cxn ang="0">
                <a:pos x="1032" y="468"/>
              </a:cxn>
              <a:cxn ang="0">
                <a:pos x="960" y="468"/>
              </a:cxn>
              <a:cxn ang="0">
                <a:pos x="912" y="468"/>
              </a:cxn>
              <a:cxn ang="0">
                <a:pos x="852" y="468"/>
              </a:cxn>
              <a:cxn ang="0">
                <a:pos x="792" y="456"/>
              </a:cxn>
              <a:cxn ang="0">
                <a:pos x="732" y="456"/>
              </a:cxn>
              <a:cxn ang="0">
                <a:pos x="684" y="432"/>
              </a:cxn>
              <a:cxn ang="0">
                <a:pos x="600" y="420"/>
              </a:cxn>
              <a:cxn ang="0">
                <a:pos x="528" y="396"/>
              </a:cxn>
              <a:cxn ang="0">
                <a:pos x="492" y="360"/>
              </a:cxn>
              <a:cxn ang="0">
                <a:pos x="468" y="312"/>
              </a:cxn>
              <a:cxn ang="0">
                <a:pos x="456" y="264"/>
              </a:cxn>
              <a:cxn ang="0">
                <a:pos x="420" y="216"/>
              </a:cxn>
              <a:cxn ang="0">
                <a:pos x="372" y="192"/>
              </a:cxn>
              <a:cxn ang="0">
                <a:pos x="324" y="156"/>
              </a:cxn>
              <a:cxn ang="0">
                <a:pos x="276" y="132"/>
              </a:cxn>
              <a:cxn ang="0">
                <a:pos x="228" y="120"/>
              </a:cxn>
              <a:cxn ang="0">
                <a:pos x="180" y="96"/>
              </a:cxn>
              <a:cxn ang="0">
                <a:pos x="120" y="72"/>
              </a:cxn>
              <a:cxn ang="0">
                <a:pos x="72" y="60"/>
              </a:cxn>
              <a:cxn ang="0">
                <a:pos x="24" y="36"/>
              </a:cxn>
              <a:cxn ang="0">
                <a:pos x="0" y="0"/>
              </a:cxn>
              <a:cxn ang="0">
                <a:pos x="48" y="0"/>
              </a:cxn>
              <a:cxn ang="0">
                <a:pos x="96" y="12"/>
              </a:cxn>
              <a:cxn ang="0">
                <a:pos x="156" y="36"/>
              </a:cxn>
              <a:cxn ang="0">
                <a:pos x="204" y="60"/>
              </a:cxn>
              <a:cxn ang="0">
                <a:pos x="252" y="60"/>
              </a:cxn>
            </a:cxnLst>
            <a:rect l="0" t="0" r="r" b="b"/>
            <a:pathLst>
              <a:path w="1189" h="481">
                <a:moveTo>
                  <a:pt x="228" y="48"/>
                </a:moveTo>
                <a:lnTo>
                  <a:pt x="240" y="24"/>
                </a:lnTo>
                <a:lnTo>
                  <a:pt x="264" y="36"/>
                </a:lnTo>
                <a:lnTo>
                  <a:pt x="288" y="36"/>
                </a:lnTo>
                <a:lnTo>
                  <a:pt x="312" y="48"/>
                </a:lnTo>
                <a:lnTo>
                  <a:pt x="336" y="60"/>
                </a:lnTo>
                <a:lnTo>
                  <a:pt x="360" y="60"/>
                </a:lnTo>
                <a:lnTo>
                  <a:pt x="384" y="72"/>
                </a:lnTo>
                <a:lnTo>
                  <a:pt x="408" y="72"/>
                </a:lnTo>
                <a:lnTo>
                  <a:pt x="432" y="84"/>
                </a:lnTo>
                <a:lnTo>
                  <a:pt x="456" y="84"/>
                </a:lnTo>
                <a:lnTo>
                  <a:pt x="480" y="96"/>
                </a:lnTo>
                <a:lnTo>
                  <a:pt x="504" y="108"/>
                </a:lnTo>
                <a:lnTo>
                  <a:pt x="528" y="120"/>
                </a:lnTo>
                <a:lnTo>
                  <a:pt x="540" y="144"/>
                </a:lnTo>
                <a:lnTo>
                  <a:pt x="564" y="168"/>
                </a:lnTo>
                <a:lnTo>
                  <a:pt x="576" y="192"/>
                </a:lnTo>
                <a:lnTo>
                  <a:pt x="612" y="204"/>
                </a:lnTo>
                <a:lnTo>
                  <a:pt x="636" y="216"/>
                </a:lnTo>
                <a:lnTo>
                  <a:pt x="660" y="228"/>
                </a:lnTo>
                <a:lnTo>
                  <a:pt x="684" y="240"/>
                </a:lnTo>
                <a:lnTo>
                  <a:pt x="708" y="240"/>
                </a:lnTo>
                <a:lnTo>
                  <a:pt x="732" y="252"/>
                </a:lnTo>
                <a:lnTo>
                  <a:pt x="756" y="264"/>
                </a:lnTo>
                <a:lnTo>
                  <a:pt x="780" y="276"/>
                </a:lnTo>
                <a:lnTo>
                  <a:pt x="804" y="288"/>
                </a:lnTo>
                <a:lnTo>
                  <a:pt x="828" y="288"/>
                </a:lnTo>
                <a:lnTo>
                  <a:pt x="852" y="300"/>
                </a:lnTo>
                <a:lnTo>
                  <a:pt x="876" y="312"/>
                </a:lnTo>
                <a:lnTo>
                  <a:pt x="924" y="324"/>
                </a:lnTo>
                <a:lnTo>
                  <a:pt x="972" y="348"/>
                </a:lnTo>
                <a:lnTo>
                  <a:pt x="996" y="348"/>
                </a:lnTo>
                <a:lnTo>
                  <a:pt x="1020" y="372"/>
                </a:lnTo>
                <a:lnTo>
                  <a:pt x="1044" y="384"/>
                </a:lnTo>
                <a:lnTo>
                  <a:pt x="1068" y="396"/>
                </a:lnTo>
                <a:lnTo>
                  <a:pt x="1080" y="420"/>
                </a:lnTo>
                <a:lnTo>
                  <a:pt x="1104" y="420"/>
                </a:lnTo>
                <a:lnTo>
                  <a:pt x="1116" y="444"/>
                </a:lnTo>
                <a:lnTo>
                  <a:pt x="1164" y="456"/>
                </a:lnTo>
                <a:lnTo>
                  <a:pt x="1188" y="480"/>
                </a:lnTo>
                <a:lnTo>
                  <a:pt x="1164" y="480"/>
                </a:lnTo>
                <a:lnTo>
                  <a:pt x="1128" y="480"/>
                </a:lnTo>
                <a:lnTo>
                  <a:pt x="1104" y="468"/>
                </a:lnTo>
                <a:lnTo>
                  <a:pt x="1080" y="456"/>
                </a:lnTo>
                <a:lnTo>
                  <a:pt x="1056" y="468"/>
                </a:lnTo>
                <a:lnTo>
                  <a:pt x="1032" y="468"/>
                </a:lnTo>
                <a:lnTo>
                  <a:pt x="984" y="468"/>
                </a:lnTo>
                <a:lnTo>
                  <a:pt x="960" y="468"/>
                </a:lnTo>
                <a:lnTo>
                  <a:pt x="936" y="468"/>
                </a:lnTo>
                <a:lnTo>
                  <a:pt x="912" y="468"/>
                </a:lnTo>
                <a:lnTo>
                  <a:pt x="876" y="468"/>
                </a:lnTo>
                <a:lnTo>
                  <a:pt x="852" y="468"/>
                </a:lnTo>
                <a:lnTo>
                  <a:pt x="828" y="468"/>
                </a:lnTo>
                <a:lnTo>
                  <a:pt x="792" y="456"/>
                </a:lnTo>
                <a:lnTo>
                  <a:pt x="768" y="456"/>
                </a:lnTo>
                <a:lnTo>
                  <a:pt x="732" y="456"/>
                </a:lnTo>
                <a:lnTo>
                  <a:pt x="708" y="444"/>
                </a:lnTo>
                <a:lnTo>
                  <a:pt x="684" y="432"/>
                </a:lnTo>
                <a:lnTo>
                  <a:pt x="624" y="420"/>
                </a:lnTo>
                <a:lnTo>
                  <a:pt x="600" y="420"/>
                </a:lnTo>
                <a:lnTo>
                  <a:pt x="564" y="396"/>
                </a:lnTo>
                <a:lnTo>
                  <a:pt x="528" y="396"/>
                </a:lnTo>
                <a:lnTo>
                  <a:pt x="504" y="384"/>
                </a:lnTo>
                <a:lnTo>
                  <a:pt x="492" y="360"/>
                </a:lnTo>
                <a:lnTo>
                  <a:pt x="480" y="336"/>
                </a:lnTo>
                <a:lnTo>
                  <a:pt x="468" y="312"/>
                </a:lnTo>
                <a:lnTo>
                  <a:pt x="456" y="288"/>
                </a:lnTo>
                <a:lnTo>
                  <a:pt x="456" y="264"/>
                </a:lnTo>
                <a:lnTo>
                  <a:pt x="432" y="252"/>
                </a:lnTo>
                <a:lnTo>
                  <a:pt x="420" y="216"/>
                </a:lnTo>
                <a:lnTo>
                  <a:pt x="396" y="204"/>
                </a:lnTo>
                <a:lnTo>
                  <a:pt x="372" y="192"/>
                </a:lnTo>
                <a:lnTo>
                  <a:pt x="348" y="168"/>
                </a:lnTo>
                <a:lnTo>
                  <a:pt x="324" y="156"/>
                </a:lnTo>
                <a:lnTo>
                  <a:pt x="300" y="144"/>
                </a:lnTo>
                <a:lnTo>
                  <a:pt x="276" y="132"/>
                </a:lnTo>
                <a:lnTo>
                  <a:pt x="252" y="132"/>
                </a:lnTo>
                <a:lnTo>
                  <a:pt x="228" y="120"/>
                </a:lnTo>
                <a:lnTo>
                  <a:pt x="204" y="96"/>
                </a:lnTo>
                <a:lnTo>
                  <a:pt x="180" y="96"/>
                </a:lnTo>
                <a:lnTo>
                  <a:pt x="156" y="84"/>
                </a:lnTo>
                <a:lnTo>
                  <a:pt x="120" y="72"/>
                </a:lnTo>
                <a:lnTo>
                  <a:pt x="96" y="72"/>
                </a:lnTo>
                <a:lnTo>
                  <a:pt x="72" y="60"/>
                </a:lnTo>
                <a:lnTo>
                  <a:pt x="48" y="60"/>
                </a:lnTo>
                <a:lnTo>
                  <a:pt x="24" y="36"/>
                </a:lnTo>
                <a:lnTo>
                  <a:pt x="0" y="24"/>
                </a:lnTo>
                <a:lnTo>
                  <a:pt x="0" y="0"/>
                </a:lnTo>
                <a:lnTo>
                  <a:pt x="24" y="0"/>
                </a:lnTo>
                <a:lnTo>
                  <a:pt x="48" y="0"/>
                </a:lnTo>
                <a:lnTo>
                  <a:pt x="72" y="0"/>
                </a:lnTo>
                <a:lnTo>
                  <a:pt x="96" y="12"/>
                </a:lnTo>
                <a:lnTo>
                  <a:pt x="132" y="24"/>
                </a:lnTo>
                <a:lnTo>
                  <a:pt x="156" y="36"/>
                </a:lnTo>
                <a:lnTo>
                  <a:pt x="180" y="48"/>
                </a:lnTo>
                <a:lnTo>
                  <a:pt x="204" y="60"/>
                </a:lnTo>
                <a:lnTo>
                  <a:pt x="228" y="60"/>
                </a:lnTo>
                <a:lnTo>
                  <a:pt x="252" y="60"/>
                </a:lnTo>
                <a:lnTo>
                  <a:pt x="228" y="48"/>
                </a:lnTo>
              </a:path>
            </a:pathLst>
          </a:custGeom>
          <a:solidFill>
            <a:srgbClr val="676767"/>
          </a:solidFill>
          <a:ln w="12700" cap="rnd"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637958" name="Rectangle 6"/>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pic>
        <p:nvPicPr>
          <p:cNvPr id="637961" name="Picture 9"/>
          <p:cNvPicPr>
            <a:picLocks noChangeArrowheads="1"/>
          </p:cNvPicPr>
          <p:nvPr/>
        </p:nvPicPr>
        <p:blipFill>
          <a:blip r:embed="rId3"/>
          <a:srcRect/>
          <a:stretch>
            <a:fillRect/>
          </a:stretch>
        </p:blipFill>
        <p:spPr bwMode="auto">
          <a:xfrm>
            <a:off x="2212975" y="642938"/>
            <a:ext cx="5702300" cy="547846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637963" name="Text Box 11"/>
          <p:cNvSpPr txBox="1">
            <a:spLocks noChangeArrowheads="1"/>
          </p:cNvSpPr>
          <p:nvPr/>
        </p:nvSpPr>
        <p:spPr bwMode="auto">
          <a:xfrm>
            <a:off x="7620000" y="6164263"/>
            <a:ext cx="1289050" cy="396875"/>
          </a:xfrm>
          <a:prstGeom prst="rect">
            <a:avLst/>
          </a:prstGeom>
          <a:noFill/>
          <a:ln w="12700">
            <a:noFill/>
            <a:miter lim="800000"/>
            <a:headEnd/>
            <a:tailEnd/>
          </a:ln>
          <a:effectLst/>
        </p:spPr>
        <p:txBody>
          <a:bodyP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r>
              <a:rPr lang="en-US" sz="2000" b="1">
                <a:solidFill>
                  <a:schemeClr val="hlink"/>
                </a:solidFill>
                <a:effectLst>
                  <a:outerShdw blurRad="38100" dist="38100" dir="2700000" algn="tl">
                    <a:srgbClr val="000000"/>
                  </a:outerShdw>
                </a:effectLst>
                <a:latin typeface="Comic Sans MS" charset="0"/>
              </a:rPr>
              <a:t> </a:t>
            </a:r>
          </a:p>
        </p:txBody>
      </p:sp>
      <p:grpSp>
        <p:nvGrpSpPr>
          <p:cNvPr id="2" name="Group 77"/>
          <p:cNvGrpSpPr>
            <a:grpSpLocks/>
          </p:cNvGrpSpPr>
          <p:nvPr/>
        </p:nvGrpSpPr>
        <p:grpSpPr bwMode="auto">
          <a:xfrm>
            <a:off x="2444750" y="1225550"/>
            <a:ext cx="2763838" cy="1343025"/>
            <a:chOff x="2412" y="2052"/>
            <a:chExt cx="1741" cy="846"/>
          </a:xfrm>
        </p:grpSpPr>
        <p:sp>
          <p:nvSpPr>
            <p:cNvPr id="638030" name="Rectangle 78"/>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638031" name="AutoShape 79"/>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638032" name="Rectangle 80"/>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638033" name="Rectangle 81"/>
            <p:cNvSpPr>
              <a:spLocks noChangeArrowheads="1"/>
            </p:cNvSpPr>
            <p:nvPr/>
          </p:nvSpPr>
          <p:spPr bwMode="auto">
            <a:xfrm>
              <a:off x="2414" y="2078"/>
              <a:ext cx="904"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PIANCILNA</a:t>
              </a:r>
              <a:endParaRPr lang="en-US" sz="2800" b="1">
                <a:solidFill>
                  <a:srgbClr val="FFA27C"/>
                </a:solidFill>
                <a:effectLst>
                  <a:outerShdw blurRad="38100" dist="38100" dir="2700000" algn="tl">
                    <a:srgbClr val="000000"/>
                  </a:outerShdw>
                </a:effectLst>
                <a:latin typeface="Helvetica" charset="0"/>
              </a:endParaRPr>
            </a:p>
          </p:txBody>
        </p:sp>
        <p:sp>
          <p:nvSpPr>
            <p:cNvPr id="638034" name="Line 82"/>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grpSp>
      <p:grpSp>
        <p:nvGrpSpPr>
          <p:cNvPr id="3" name="Group 83"/>
          <p:cNvGrpSpPr>
            <a:grpSpLocks/>
          </p:cNvGrpSpPr>
          <p:nvPr/>
        </p:nvGrpSpPr>
        <p:grpSpPr bwMode="auto">
          <a:xfrm>
            <a:off x="2686050" y="1581150"/>
            <a:ext cx="2763838" cy="1343025"/>
            <a:chOff x="2412" y="2052"/>
            <a:chExt cx="1741" cy="846"/>
          </a:xfrm>
        </p:grpSpPr>
        <p:sp>
          <p:nvSpPr>
            <p:cNvPr id="638036" name="Rectangle 84"/>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638037" name="AutoShape 85"/>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638038" name="Rectangle 86"/>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638039" name="Rectangle 87"/>
            <p:cNvSpPr>
              <a:spLocks noChangeArrowheads="1"/>
            </p:cNvSpPr>
            <p:nvPr/>
          </p:nvSpPr>
          <p:spPr bwMode="auto">
            <a:xfrm>
              <a:off x="2434" y="2078"/>
              <a:ext cx="864"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ABRAHAM</a:t>
              </a:r>
              <a:endParaRPr lang="en-US" sz="2800" b="1">
                <a:solidFill>
                  <a:srgbClr val="FFA27C"/>
                </a:solidFill>
                <a:effectLst>
                  <a:outerShdw blurRad="38100" dist="38100" dir="2700000" algn="tl">
                    <a:srgbClr val="000000"/>
                  </a:outerShdw>
                </a:effectLst>
                <a:latin typeface="Helvetica" charset="0"/>
              </a:endParaRPr>
            </a:p>
          </p:txBody>
        </p:sp>
        <p:sp>
          <p:nvSpPr>
            <p:cNvPr id="638040" name="Line 88"/>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grpSp>
      <p:grpSp>
        <p:nvGrpSpPr>
          <p:cNvPr id="4" name="Group 89"/>
          <p:cNvGrpSpPr>
            <a:grpSpLocks/>
          </p:cNvGrpSpPr>
          <p:nvPr/>
        </p:nvGrpSpPr>
        <p:grpSpPr bwMode="auto">
          <a:xfrm>
            <a:off x="2965450" y="1924050"/>
            <a:ext cx="2763838" cy="1343025"/>
            <a:chOff x="2412" y="2052"/>
            <a:chExt cx="1741" cy="846"/>
          </a:xfrm>
        </p:grpSpPr>
        <p:sp>
          <p:nvSpPr>
            <p:cNvPr id="638042" name="Rectangle 9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638043" name="AutoShape 9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638044" name="Rectangle 9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638045" name="Rectangle 93"/>
            <p:cNvSpPr>
              <a:spLocks noChangeArrowheads="1"/>
            </p:cNvSpPr>
            <p:nvPr/>
          </p:nvSpPr>
          <p:spPr bwMode="auto">
            <a:xfrm>
              <a:off x="2514" y="2078"/>
              <a:ext cx="704"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JOSEPH</a:t>
              </a:r>
              <a:endParaRPr lang="en-US" sz="2800" b="1">
                <a:solidFill>
                  <a:srgbClr val="FFA27C"/>
                </a:solidFill>
                <a:effectLst>
                  <a:outerShdw blurRad="38100" dist="38100" dir="2700000" algn="tl">
                    <a:srgbClr val="000000"/>
                  </a:outerShdw>
                </a:effectLst>
                <a:latin typeface="Helvetica" charset="0"/>
              </a:endParaRPr>
            </a:p>
          </p:txBody>
        </p:sp>
        <p:sp>
          <p:nvSpPr>
            <p:cNvPr id="638046" name="Line 94"/>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grpSp>
      <p:grpSp>
        <p:nvGrpSpPr>
          <p:cNvPr id="5" name="Group 95"/>
          <p:cNvGrpSpPr>
            <a:grpSpLocks/>
          </p:cNvGrpSpPr>
          <p:nvPr/>
        </p:nvGrpSpPr>
        <p:grpSpPr bwMode="auto">
          <a:xfrm>
            <a:off x="3257550" y="2241550"/>
            <a:ext cx="2763838" cy="1343025"/>
            <a:chOff x="2412" y="2052"/>
            <a:chExt cx="1741" cy="846"/>
          </a:xfrm>
        </p:grpSpPr>
        <p:sp>
          <p:nvSpPr>
            <p:cNvPr id="638048" name="Rectangle 96"/>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638049" name="AutoShape 97"/>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638050" name="Rectangle 98"/>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638051" name="Rectangle 99"/>
            <p:cNvSpPr>
              <a:spLocks noChangeArrowheads="1"/>
            </p:cNvSpPr>
            <p:nvPr/>
          </p:nvSpPr>
          <p:spPr bwMode="auto">
            <a:xfrm>
              <a:off x="2622" y="2078"/>
              <a:ext cx="488"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MOSI</a:t>
              </a:r>
              <a:endParaRPr lang="en-US" sz="2800" b="1">
                <a:solidFill>
                  <a:srgbClr val="FFA27C"/>
                </a:solidFill>
                <a:effectLst>
                  <a:outerShdw blurRad="38100" dist="38100" dir="2700000" algn="tl">
                    <a:srgbClr val="000000"/>
                  </a:outerShdw>
                </a:effectLst>
                <a:latin typeface="Helvetica" charset="0"/>
              </a:endParaRPr>
            </a:p>
          </p:txBody>
        </p:sp>
        <p:sp>
          <p:nvSpPr>
            <p:cNvPr id="638052" name="Line 100"/>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grpSp>
      <p:grpSp>
        <p:nvGrpSpPr>
          <p:cNvPr id="6" name="Group 101"/>
          <p:cNvGrpSpPr>
            <a:grpSpLocks/>
          </p:cNvGrpSpPr>
          <p:nvPr/>
        </p:nvGrpSpPr>
        <p:grpSpPr bwMode="auto">
          <a:xfrm>
            <a:off x="3524250" y="2546350"/>
            <a:ext cx="2763838" cy="1343025"/>
            <a:chOff x="2412" y="2052"/>
            <a:chExt cx="1741" cy="846"/>
          </a:xfrm>
        </p:grpSpPr>
        <p:sp>
          <p:nvSpPr>
            <p:cNvPr id="638054" name="Rectangle 102"/>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638055" name="AutoShape 103"/>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638056" name="Rectangle 104"/>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638057" name="Rectangle 105"/>
            <p:cNvSpPr>
              <a:spLocks noChangeArrowheads="1"/>
            </p:cNvSpPr>
            <p:nvPr/>
          </p:nvSpPr>
          <p:spPr bwMode="auto">
            <a:xfrm>
              <a:off x="2506" y="2078"/>
              <a:ext cx="720"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JOSHUA</a:t>
              </a:r>
              <a:endParaRPr lang="en-US" sz="2800" b="1">
                <a:solidFill>
                  <a:srgbClr val="FFA27C"/>
                </a:solidFill>
                <a:effectLst>
                  <a:outerShdw blurRad="38100" dist="38100" dir="2700000" algn="tl">
                    <a:srgbClr val="000000"/>
                  </a:outerShdw>
                </a:effectLst>
                <a:latin typeface="Helvetica" charset="0"/>
              </a:endParaRPr>
            </a:p>
          </p:txBody>
        </p:sp>
        <p:sp>
          <p:nvSpPr>
            <p:cNvPr id="638058" name="Line 106"/>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grpSp>
      <p:grpSp>
        <p:nvGrpSpPr>
          <p:cNvPr id="7" name="Group 107"/>
          <p:cNvGrpSpPr>
            <a:grpSpLocks/>
          </p:cNvGrpSpPr>
          <p:nvPr/>
        </p:nvGrpSpPr>
        <p:grpSpPr bwMode="auto">
          <a:xfrm>
            <a:off x="3803650" y="2851150"/>
            <a:ext cx="2763838" cy="1343025"/>
            <a:chOff x="2412" y="2052"/>
            <a:chExt cx="1741" cy="846"/>
          </a:xfrm>
        </p:grpSpPr>
        <p:sp>
          <p:nvSpPr>
            <p:cNvPr id="638060" name="Rectangle 108"/>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638061" name="AutoShape 109"/>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638062" name="Rectangle 110"/>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638063" name="Rectangle 111"/>
            <p:cNvSpPr>
              <a:spLocks noChangeArrowheads="1"/>
            </p:cNvSpPr>
            <p:nvPr/>
          </p:nvSpPr>
          <p:spPr bwMode="auto">
            <a:xfrm>
              <a:off x="2422" y="2078"/>
              <a:ext cx="888"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UKNA OMLO</a:t>
              </a:r>
              <a:endParaRPr lang="en-US" sz="2800" b="1">
                <a:solidFill>
                  <a:srgbClr val="FFA27C"/>
                </a:solidFill>
                <a:effectLst>
                  <a:outerShdw blurRad="38100" dist="38100" dir="2700000" algn="tl">
                    <a:srgbClr val="000000"/>
                  </a:outerShdw>
                </a:effectLst>
                <a:latin typeface="Helvetica" charset="0"/>
              </a:endParaRPr>
            </a:p>
          </p:txBody>
        </p:sp>
        <p:sp>
          <p:nvSpPr>
            <p:cNvPr id="638064" name="Line 112"/>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grpSp>
      <p:grpSp>
        <p:nvGrpSpPr>
          <p:cNvPr id="8" name="Group 113"/>
          <p:cNvGrpSpPr>
            <a:grpSpLocks/>
          </p:cNvGrpSpPr>
          <p:nvPr/>
        </p:nvGrpSpPr>
        <p:grpSpPr bwMode="auto">
          <a:xfrm>
            <a:off x="3876675" y="3168650"/>
            <a:ext cx="2982913" cy="1343025"/>
            <a:chOff x="2274" y="2052"/>
            <a:chExt cx="1879" cy="846"/>
          </a:xfrm>
        </p:grpSpPr>
        <p:sp>
          <p:nvSpPr>
            <p:cNvPr id="638066" name="Rectangle 114"/>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638067" name="AutoShape 115"/>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638068" name="Rectangle 116"/>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638069" name="Rectangle 117"/>
            <p:cNvSpPr>
              <a:spLocks noChangeArrowheads="1"/>
            </p:cNvSpPr>
            <p:nvPr/>
          </p:nvSpPr>
          <p:spPr bwMode="auto">
            <a:xfrm>
              <a:off x="2274" y="2078"/>
              <a:ext cx="1184"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KUMPI KIUKNA</a:t>
              </a:r>
              <a:endParaRPr lang="en-US" sz="2800" b="1">
                <a:solidFill>
                  <a:srgbClr val="FFA27C"/>
                </a:solidFill>
                <a:effectLst>
                  <a:outerShdw blurRad="38100" dist="38100" dir="2700000" algn="tl">
                    <a:srgbClr val="000000"/>
                  </a:outerShdw>
                </a:effectLst>
                <a:latin typeface="Helvetica" charset="0"/>
              </a:endParaRPr>
            </a:p>
          </p:txBody>
        </p:sp>
        <p:sp>
          <p:nvSpPr>
            <p:cNvPr id="638070" name="Line 118"/>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grpSp>
      <p:grpSp>
        <p:nvGrpSpPr>
          <p:cNvPr id="9" name="Group 119"/>
          <p:cNvGrpSpPr>
            <a:grpSpLocks/>
          </p:cNvGrpSpPr>
          <p:nvPr/>
        </p:nvGrpSpPr>
        <p:grpSpPr bwMode="auto">
          <a:xfrm>
            <a:off x="4333875" y="3524250"/>
            <a:ext cx="2767013" cy="1343025"/>
            <a:chOff x="2410" y="2052"/>
            <a:chExt cx="1743" cy="846"/>
          </a:xfrm>
        </p:grpSpPr>
        <p:sp>
          <p:nvSpPr>
            <p:cNvPr id="638072" name="Rectangle 12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638073" name="AutoShape 12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638074" name="Rectangle 12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638075" name="Rectangle 123"/>
            <p:cNvSpPr>
              <a:spLocks noChangeArrowheads="1"/>
            </p:cNvSpPr>
            <p:nvPr/>
          </p:nvSpPr>
          <p:spPr bwMode="auto">
            <a:xfrm>
              <a:off x="2410" y="2078"/>
              <a:ext cx="912"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SALTANNA</a:t>
              </a:r>
              <a:endParaRPr lang="en-US" sz="2800" b="1">
                <a:solidFill>
                  <a:srgbClr val="FFA27C"/>
                </a:solidFill>
                <a:effectLst>
                  <a:outerShdw blurRad="38100" dist="38100" dir="2700000" algn="tl">
                    <a:srgbClr val="000000"/>
                  </a:outerShdw>
                </a:effectLst>
                <a:latin typeface="Helvetica" charset="0"/>
              </a:endParaRPr>
            </a:p>
          </p:txBody>
        </p:sp>
        <p:sp>
          <p:nvSpPr>
            <p:cNvPr id="638076" name="Line 124"/>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grpSp>
      <p:grpSp>
        <p:nvGrpSpPr>
          <p:cNvPr id="10" name="Group 125"/>
          <p:cNvGrpSpPr>
            <a:grpSpLocks/>
          </p:cNvGrpSpPr>
          <p:nvPr/>
        </p:nvGrpSpPr>
        <p:grpSpPr bwMode="auto">
          <a:xfrm>
            <a:off x="4641850" y="3859213"/>
            <a:ext cx="2760663" cy="1333500"/>
            <a:chOff x="2652" y="2271"/>
            <a:chExt cx="1739" cy="840"/>
          </a:xfrm>
        </p:grpSpPr>
        <p:sp>
          <p:nvSpPr>
            <p:cNvPr id="638078" name="Rectangle 126"/>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638079" name="AutoShape 127"/>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638080" name="Rectangle 128"/>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638081" name="Rectangle 129"/>
            <p:cNvSpPr>
              <a:spLocks noChangeArrowheads="1"/>
            </p:cNvSpPr>
            <p:nvPr/>
          </p:nvSpPr>
          <p:spPr bwMode="auto">
            <a:xfrm>
              <a:off x="2855" y="2298"/>
              <a:ext cx="560"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DAIHNA</a:t>
              </a:r>
              <a:endParaRPr lang="en-US" sz="2800" b="1">
                <a:solidFill>
                  <a:srgbClr val="FFA27C"/>
                </a:solidFill>
                <a:effectLst>
                  <a:outerShdw blurRad="38100" dist="38100" dir="2700000" algn="tl">
                    <a:srgbClr val="000000"/>
                  </a:outerShdw>
                </a:effectLst>
                <a:latin typeface="Helvetica" charset="0"/>
              </a:endParaRPr>
            </a:p>
          </p:txBody>
        </p:sp>
      </p:grpSp>
      <p:grpSp>
        <p:nvGrpSpPr>
          <p:cNvPr id="11" name="Group 130"/>
          <p:cNvGrpSpPr>
            <a:grpSpLocks/>
          </p:cNvGrpSpPr>
          <p:nvPr/>
        </p:nvGrpSpPr>
        <p:grpSpPr bwMode="auto">
          <a:xfrm>
            <a:off x="4908550" y="4208463"/>
            <a:ext cx="2762250" cy="1479550"/>
            <a:chOff x="3948" y="107"/>
            <a:chExt cx="1740" cy="932"/>
          </a:xfrm>
        </p:grpSpPr>
        <p:sp>
          <p:nvSpPr>
            <p:cNvPr id="638083" name="Rectangle 131"/>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638084" name="AutoShape 132"/>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638085" name="Rectangle 133"/>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grpSp>
          <p:nvGrpSpPr>
            <p:cNvPr id="27677" name="Group 134"/>
            <p:cNvGrpSpPr>
              <a:grpSpLocks/>
            </p:cNvGrpSpPr>
            <p:nvPr/>
          </p:nvGrpSpPr>
          <p:grpSpPr bwMode="auto">
            <a:xfrm>
              <a:off x="4059" y="130"/>
              <a:ext cx="679" cy="283"/>
              <a:chOff x="3083" y="3101"/>
              <a:chExt cx="532" cy="235"/>
            </a:xfrm>
          </p:grpSpPr>
          <p:sp>
            <p:nvSpPr>
              <p:cNvPr id="638087" name="Rectangle 135"/>
              <p:cNvSpPr>
                <a:spLocks noChangeArrowheads="1"/>
              </p:cNvSpPr>
              <p:nvPr/>
            </p:nvSpPr>
            <p:spPr bwMode="auto">
              <a:xfrm>
                <a:off x="3083" y="3113"/>
                <a:ext cx="146" cy="223"/>
              </a:xfrm>
              <a:prstGeom prst="rect">
                <a:avLst/>
              </a:prstGeom>
              <a:noFill/>
              <a:ln w="9525">
                <a:noFill/>
                <a:miter lim="800000"/>
                <a:headEnd/>
                <a:tailEnd/>
              </a:ln>
            </p:spPr>
            <p:txBody>
              <a:bodyPr wrap="none" lIns="0" tIns="0" rIns="0" bIns="0">
                <a:spAutoFit/>
              </a:bodyPr>
              <a:lstStyle/>
              <a:p>
                <a:r>
                  <a:rPr lang="en-US" sz="2800" b="1">
                    <a:solidFill>
                      <a:srgbClr val="790015"/>
                    </a:solidFill>
                    <a:effectLst/>
                    <a:latin typeface="Helvetica" charset="0"/>
                  </a:rPr>
                  <a:t>   </a:t>
                </a:r>
                <a:endParaRPr lang="en-US" sz="4000" b="1">
                  <a:solidFill>
                    <a:srgbClr val="FFA27C"/>
                  </a:solidFill>
                  <a:effectLst>
                    <a:outerShdw blurRad="38100" dist="38100" dir="2700000" algn="tl">
                      <a:srgbClr val="000000"/>
                    </a:outerShdw>
                  </a:effectLst>
                  <a:latin typeface="Helvetica" charset="0"/>
                </a:endParaRPr>
              </a:p>
            </p:txBody>
          </p:sp>
          <p:sp>
            <p:nvSpPr>
              <p:cNvPr id="638088" name="Rectangle 136"/>
              <p:cNvSpPr>
                <a:spLocks noChangeArrowheads="1"/>
              </p:cNvSpPr>
              <p:nvPr/>
            </p:nvSpPr>
            <p:spPr bwMode="auto">
              <a:xfrm>
                <a:off x="3139" y="3101"/>
                <a:ext cx="476" cy="231"/>
              </a:xfrm>
              <a:prstGeom prst="rect">
                <a:avLst/>
              </a:prstGeom>
              <a:noFill/>
              <a:ln w="9525">
                <a:noFill/>
                <a:miter lim="800000"/>
                <a:headEnd/>
                <a:tailEnd/>
              </a:ln>
            </p:spPr>
            <p:txBody>
              <a:bodyPr wrap="none" lIns="0" tIns="0" rIns="0" bIns="0">
                <a:spAutoFit/>
              </a:bodyPr>
              <a:lstStyle/>
              <a:p>
                <a:r>
                  <a:rPr lang="en-US" sz="2900" b="1">
                    <a:solidFill>
                      <a:srgbClr val="790015"/>
                    </a:solidFill>
                    <a:effectLst/>
                    <a:latin typeface="Helvetica" charset="0"/>
                  </a:rPr>
                  <a:t>JESU</a:t>
                </a:r>
                <a:endParaRPr lang="en-US" sz="4000" b="1">
                  <a:solidFill>
                    <a:srgbClr val="FFA27C"/>
                  </a:solidFill>
                  <a:effectLst>
                    <a:outerShdw blurRad="38100" dist="38100" dir="2700000" algn="tl">
                      <a:srgbClr val="000000"/>
                    </a:outerShdw>
                  </a:effectLst>
                  <a:latin typeface="Helvetica" charset="0"/>
                </a:endParaRPr>
              </a:p>
            </p:txBody>
          </p:sp>
        </p:grpSp>
        <p:sp>
          <p:nvSpPr>
            <p:cNvPr id="638089" name="Line 137"/>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638090" name="Line 138"/>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grpSp>
      <p:sp>
        <p:nvSpPr>
          <p:cNvPr id="27667" name="Text Box 13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638095" name="Text Box 143"/>
          <p:cNvSpPr txBox="1">
            <a:spLocks noChangeArrowheads="1"/>
          </p:cNvSpPr>
          <p:nvPr/>
        </p:nvSpPr>
        <p:spPr bwMode="auto">
          <a:xfrm>
            <a:off x="8483600" y="1590675"/>
            <a:ext cx="66040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638096" name="Rectangle 144"/>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latin typeface="Comic Sans MS" charset="0"/>
              </a:rPr>
              <a:t>07</a:t>
            </a:r>
          </a:p>
        </p:txBody>
      </p:sp>
      <p:grpSp>
        <p:nvGrpSpPr>
          <p:cNvPr id="27670" name="Group 148"/>
          <p:cNvGrpSpPr>
            <a:grpSpLocks/>
          </p:cNvGrpSpPr>
          <p:nvPr/>
        </p:nvGrpSpPr>
        <p:grpSpPr bwMode="auto">
          <a:xfrm>
            <a:off x="519113" y="7938"/>
            <a:ext cx="854075" cy="1704975"/>
            <a:chOff x="327" y="5"/>
            <a:chExt cx="538" cy="1074"/>
          </a:xfrm>
        </p:grpSpPr>
        <p:sp>
          <p:nvSpPr>
            <p:cNvPr id="638101" name="Rectangle 149"/>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10600">
                  <a:solidFill>
                    <a:srgbClr val="FFFF00"/>
                  </a:solidFill>
                  <a:effectLst/>
                  <a:latin typeface="Times" pitchFamily="-112" charset="0"/>
                  <a:ea typeface="+mn-ea"/>
                  <a:cs typeface="+mn-cs"/>
                </a:rPr>
                <a:t>7</a:t>
              </a:r>
            </a:p>
          </p:txBody>
        </p:sp>
        <p:sp>
          <p:nvSpPr>
            <p:cNvPr id="638102" name="Line 15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grpSp>
      <p:sp>
        <p:nvSpPr>
          <p:cNvPr id="638103" name="Rectangle 151"/>
          <p:cNvSpPr>
            <a:spLocks noChangeArrowheads="1"/>
          </p:cNvSpPr>
          <p:nvPr/>
        </p:nvSpPr>
        <p:spPr bwMode="auto">
          <a:xfrm>
            <a:off x="5241925" y="1473200"/>
            <a:ext cx="387350" cy="457200"/>
          </a:xfrm>
          <a:prstGeom prst="rect">
            <a:avLst/>
          </a:prstGeom>
          <a:noFill/>
          <a:ln w="9525">
            <a:noFill/>
            <a:miter lim="800000"/>
            <a:headEnd/>
            <a:tailEnd/>
          </a:ln>
          <a:effectLst/>
        </p:spPr>
        <p:txBody>
          <a:bodyPr wrap="none">
            <a:spAutoFit/>
            <a:flatTx/>
          </a:bodyPr>
          <a:lstStyle/>
          <a:p>
            <a:r>
              <a:rPr lang="en-US" i="1">
                <a:solidFill>
                  <a:schemeClr val="bg2"/>
                </a:solidFill>
                <a:effectLst>
                  <a:outerShdw blurRad="38100" dist="38100" dir="2700000" algn="tl">
                    <a:srgbClr val="000000"/>
                  </a:outerShdw>
                </a:effectLst>
              </a:rPr>
              <a:t>P</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nodeType="afterGroup">
                            <p:stCondLst>
                              <p:cond delay="1500"/>
                            </p:stCondLst>
                            <p:childTnLst>
                              <p:par>
                                <p:cTn id="9" presetID="10" presetClass="entr" presetSubtype="0" fill="hold" nodeType="afterEffect">
                                  <p:stCondLst>
                                    <p:cond delay="1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nodeType="afterGroup">
                            <p:stCondLst>
                              <p:cond delay="2100"/>
                            </p:stCondLst>
                            <p:childTnLst>
                              <p:par>
                                <p:cTn id="13" presetID="10" presetClass="entr" presetSubtype="0" fill="hold" nodeType="afterEffect">
                                  <p:stCondLst>
                                    <p:cond delay="1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nodeType="afterGroup">
                            <p:stCondLst>
                              <p:cond delay="2700"/>
                            </p:stCondLst>
                            <p:childTnLst>
                              <p:par>
                                <p:cTn id="17" presetID="10" presetClass="entr" presetSubtype="0" fill="hold" nodeType="afterEffect">
                                  <p:stCondLst>
                                    <p:cond delay="1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nodeType="afterGroup">
                            <p:stCondLst>
                              <p:cond delay="3300"/>
                            </p:stCondLst>
                            <p:childTnLst>
                              <p:par>
                                <p:cTn id="21" presetID="10" presetClass="entr" presetSubtype="0" fill="hold" nodeType="afterEffect">
                                  <p:stCondLst>
                                    <p:cond delay="1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nodeType="afterGroup">
                            <p:stCondLst>
                              <p:cond delay="3900"/>
                            </p:stCondLst>
                            <p:childTnLst>
                              <p:par>
                                <p:cTn id="25" presetID="10" presetClass="entr" presetSubtype="0" fill="hold" nodeType="afterEffect">
                                  <p:stCondLst>
                                    <p:cond delay="1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nodeType="afterGroup">
                            <p:stCondLst>
                              <p:cond delay="4500"/>
                            </p:stCondLst>
                            <p:childTnLst>
                              <p:par>
                                <p:cTn id="29" presetID="10" presetClass="entr" presetSubtype="0" fill="hold" nodeType="afterEffect">
                                  <p:stCondLst>
                                    <p:cond delay="1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nodeType="afterGroup">
                            <p:stCondLst>
                              <p:cond delay="5100"/>
                            </p:stCondLst>
                            <p:childTnLst>
                              <p:par>
                                <p:cTn id="33" presetID="10" presetClass="entr" presetSubtype="0" fill="hold" nodeType="afterEffect">
                                  <p:stCondLst>
                                    <p:cond delay="10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par>
                          <p:cTn id="36" fill="hold" nodeType="afterGroup">
                            <p:stCondLst>
                              <p:cond delay="5700"/>
                            </p:stCondLst>
                            <p:childTnLst>
                              <p:par>
                                <p:cTn id="37" presetID="10" presetClass="entr" presetSubtype="0" fill="hold" nodeType="afterEffect">
                                  <p:stCondLst>
                                    <p:cond delay="10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par>
                          <p:cTn id="40" fill="hold" nodeType="afterGroup">
                            <p:stCondLst>
                              <p:cond delay="6300"/>
                            </p:stCondLst>
                            <p:childTnLst>
                              <p:par>
                                <p:cTn id="41" presetID="10" presetClass="entr" presetSubtype="0" fill="hold" nodeType="afterEffect">
                                  <p:stCondLst>
                                    <p:cond delay="10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43684"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312323" name="Rectangle 3"/>
          <p:cNvSpPr>
            <a:spLocks noChangeArrowheads="1"/>
          </p:cNvSpPr>
          <p:nvPr/>
        </p:nvSpPr>
        <p:spPr bwMode="auto">
          <a:xfrm>
            <a:off x="590550" y="2020888"/>
            <a:ext cx="1695450" cy="422751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312324" name="Rectangle 4"/>
          <p:cNvSpPr>
            <a:spLocks noChangeArrowheads="1"/>
          </p:cNvSpPr>
          <p:nvPr/>
        </p:nvSpPr>
        <p:spPr bwMode="auto">
          <a:xfrm>
            <a:off x="2520950" y="920750"/>
            <a:ext cx="5702300" cy="5245100"/>
          </a:xfrm>
          <a:prstGeom prst="rect">
            <a:avLst/>
          </a:prstGeom>
          <a:solidFill>
            <a:srgbClr val="FFFFFF"/>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312325" name="Rectangle 5"/>
          <p:cNvSpPr>
            <a:spLocks noChangeArrowheads="1"/>
          </p:cNvSpPr>
          <p:nvPr/>
        </p:nvSpPr>
        <p:spPr bwMode="auto">
          <a:xfrm>
            <a:off x="1435100" y="922338"/>
            <a:ext cx="6959600" cy="5207000"/>
          </a:xfrm>
          <a:prstGeom prst="rect">
            <a:avLst/>
          </a:prstGeom>
          <a:gradFill rotWithShape="0">
            <a:gsLst>
              <a:gs pos="0">
                <a:srgbClr val="2D1A74"/>
              </a:gs>
              <a:gs pos="100000">
                <a:srgbClr val="2D1A74">
                  <a:gamma/>
                  <a:shade val="29804"/>
                  <a:invGamma/>
                </a:srgbClr>
              </a:gs>
            </a:gsLst>
            <a:path path="shape">
              <a:fillToRect l="50000" t="50000" r="50000" b="50000"/>
            </a:path>
          </a:gradFill>
          <a:ln w="50800">
            <a:solidFill>
              <a:schemeClr val="accent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312326" name="Line 6"/>
          <p:cNvSpPr>
            <a:spLocks noChangeShapeType="1"/>
          </p:cNvSpPr>
          <p:nvPr/>
        </p:nvSpPr>
        <p:spPr bwMode="auto">
          <a:xfrm>
            <a:off x="1530350" y="3505200"/>
            <a:ext cx="6845300" cy="0"/>
          </a:xfrm>
          <a:prstGeom prst="line">
            <a:avLst/>
          </a:prstGeom>
          <a:noFill/>
          <a:ln w="12700">
            <a:solidFill>
              <a:schemeClr val="tx2"/>
            </a:solidFill>
            <a:prstDash val="dash"/>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312327" name="Line 7"/>
          <p:cNvSpPr>
            <a:spLocks noChangeShapeType="1"/>
          </p:cNvSpPr>
          <p:nvPr/>
        </p:nvSpPr>
        <p:spPr bwMode="auto">
          <a:xfrm>
            <a:off x="4953000" y="996950"/>
            <a:ext cx="0" cy="5092700"/>
          </a:xfrm>
          <a:prstGeom prst="line">
            <a:avLst/>
          </a:prstGeom>
          <a:noFill/>
          <a:ln w="12700">
            <a:solidFill>
              <a:schemeClr val="tx2"/>
            </a:solidFill>
            <a:prstDash val="dash"/>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312328" name="Freeform 8"/>
          <p:cNvSpPr>
            <a:spLocks/>
          </p:cNvSpPr>
          <p:nvPr/>
        </p:nvSpPr>
        <p:spPr bwMode="auto">
          <a:xfrm>
            <a:off x="1562100" y="990600"/>
            <a:ext cx="1620838" cy="3049588"/>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FAFD00"/>
            </a:solidFill>
            <a:prstDash val="solid"/>
            <a:round/>
            <a:headEnd type="non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Arial" pitchFamily="-112" charset="0"/>
              <a:ea typeface="+mn-ea"/>
              <a:cs typeface="+mn-cs"/>
            </a:endParaRPr>
          </a:p>
        </p:txBody>
      </p:sp>
      <p:sp>
        <p:nvSpPr>
          <p:cNvPr id="312329" name="Freeform 9"/>
          <p:cNvSpPr>
            <a:spLocks/>
          </p:cNvSpPr>
          <p:nvPr/>
        </p:nvSpPr>
        <p:spPr bwMode="auto">
          <a:xfrm>
            <a:off x="6877050" y="3962400"/>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FAFD00"/>
            </a:solidFill>
            <a:prstDash val="solid"/>
            <a:round/>
            <a:headEnd type="non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Arial" pitchFamily="-112" charset="0"/>
              <a:ea typeface="+mn-ea"/>
              <a:cs typeface="+mn-cs"/>
            </a:endParaRPr>
          </a:p>
        </p:txBody>
      </p:sp>
      <p:sp>
        <p:nvSpPr>
          <p:cNvPr id="312330" name="Freeform 10"/>
          <p:cNvSpPr>
            <a:spLocks/>
          </p:cNvSpPr>
          <p:nvPr/>
        </p:nvSpPr>
        <p:spPr bwMode="auto">
          <a:xfrm>
            <a:off x="3562350" y="1695450"/>
            <a:ext cx="3983038" cy="2878138"/>
          </a:xfrm>
          <a:custGeom>
            <a:avLst/>
            <a:gdLst/>
            <a:ahLst/>
            <a:cxnLst>
              <a:cxn ang="0">
                <a:pos x="2484" y="1800"/>
              </a:cxn>
              <a:cxn ang="0">
                <a:pos x="2424" y="1776"/>
              </a:cxn>
              <a:cxn ang="0">
                <a:pos x="2376" y="1764"/>
              </a:cxn>
              <a:cxn ang="0">
                <a:pos x="2328" y="1740"/>
              </a:cxn>
              <a:cxn ang="0">
                <a:pos x="2280" y="1704"/>
              </a:cxn>
              <a:cxn ang="0">
                <a:pos x="2232" y="1680"/>
              </a:cxn>
              <a:cxn ang="0">
                <a:pos x="2184" y="1656"/>
              </a:cxn>
              <a:cxn ang="0">
                <a:pos x="2124" y="1620"/>
              </a:cxn>
              <a:cxn ang="0">
                <a:pos x="2064" y="1584"/>
              </a:cxn>
              <a:cxn ang="0">
                <a:pos x="2016" y="1560"/>
              </a:cxn>
              <a:cxn ang="0">
                <a:pos x="1968" y="1536"/>
              </a:cxn>
              <a:cxn ang="0">
                <a:pos x="1920" y="1500"/>
              </a:cxn>
              <a:cxn ang="0">
                <a:pos x="1872" y="1476"/>
              </a:cxn>
              <a:cxn ang="0">
                <a:pos x="1836" y="1452"/>
              </a:cxn>
              <a:cxn ang="0">
                <a:pos x="1776" y="1404"/>
              </a:cxn>
              <a:cxn ang="0">
                <a:pos x="1728" y="1392"/>
              </a:cxn>
              <a:cxn ang="0">
                <a:pos x="1680" y="1344"/>
              </a:cxn>
              <a:cxn ang="0">
                <a:pos x="1632" y="1320"/>
              </a:cxn>
              <a:cxn ang="0">
                <a:pos x="1584" y="1284"/>
              </a:cxn>
              <a:cxn ang="0">
                <a:pos x="1512" y="1224"/>
              </a:cxn>
              <a:cxn ang="0">
                <a:pos x="1464" y="1200"/>
              </a:cxn>
              <a:cxn ang="0">
                <a:pos x="1416" y="1152"/>
              </a:cxn>
              <a:cxn ang="0">
                <a:pos x="1356" y="1092"/>
              </a:cxn>
              <a:cxn ang="0">
                <a:pos x="1320" y="1044"/>
              </a:cxn>
              <a:cxn ang="0">
                <a:pos x="1296" y="996"/>
              </a:cxn>
              <a:cxn ang="0">
                <a:pos x="1260" y="948"/>
              </a:cxn>
              <a:cxn ang="0">
                <a:pos x="1200" y="900"/>
              </a:cxn>
              <a:cxn ang="0">
                <a:pos x="1140" y="840"/>
              </a:cxn>
              <a:cxn ang="0">
                <a:pos x="1104" y="804"/>
              </a:cxn>
              <a:cxn ang="0">
                <a:pos x="1068" y="756"/>
              </a:cxn>
              <a:cxn ang="0">
                <a:pos x="1032" y="720"/>
              </a:cxn>
              <a:cxn ang="0">
                <a:pos x="984" y="672"/>
              </a:cxn>
              <a:cxn ang="0">
                <a:pos x="936" y="636"/>
              </a:cxn>
              <a:cxn ang="0">
                <a:pos x="912" y="588"/>
              </a:cxn>
              <a:cxn ang="0">
                <a:pos x="876" y="552"/>
              </a:cxn>
              <a:cxn ang="0">
                <a:pos x="852" y="504"/>
              </a:cxn>
              <a:cxn ang="0">
                <a:pos x="828" y="456"/>
              </a:cxn>
              <a:cxn ang="0">
                <a:pos x="792" y="408"/>
              </a:cxn>
              <a:cxn ang="0">
                <a:pos x="768" y="360"/>
              </a:cxn>
              <a:cxn ang="0">
                <a:pos x="732" y="324"/>
              </a:cxn>
              <a:cxn ang="0">
                <a:pos x="684" y="264"/>
              </a:cxn>
              <a:cxn ang="0">
                <a:pos x="648" y="216"/>
              </a:cxn>
              <a:cxn ang="0">
                <a:pos x="612" y="180"/>
              </a:cxn>
              <a:cxn ang="0">
                <a:pos x="564" y="144"/>
              </a:cxn>
              <a:cxn ang="0">
                <a:pos x="528" y="120"/>
              </a:cxn>
              <a:cxn ang="0">
                <a:pos x="480" y="72"/>
              </a:cxn>
              <a:cxn ang="0">
                <a:pos x="432" y="60"/>
              </a:cxn>
              <a:cxn ang="0">
                <a:pos x="372" y="36"/>
              </a:cxn>
              <a:cxn ang="0">
                <a:pos x="312" y="24"/>
              </a:cxn>
              <a:cxn ang="0">
                <a:pos x="264" y="12"/>
              </a:cxn>
              <a:cxn ang="0">
                <a:pos x="216" y="0"/>
              </a:cxn>
              <a:cxn ang="0">
                <a:pos x="168" y="0"/>
              </a:cxn>
              <a:cxn ang="0">
                <a:pos x="120" y="12"/>
              </a:cxn>
              <a:cxn ang="0">
                <a:pos x="72" y="24"/>
              </a:cxn>
              <a:cxn ang="0">
                <a:pos x="24" y="48"/>
              </a:cxn>
              <a:cxn ang="0">
                <a:pos x="0" y="96"/>
              </a:cxn>
              <a:cxn ang="0">
                <a:pos x="0" y="144"/>
              </a:cxn>
              <a:cxn ang="0">
                <a:pos x="12" y="192"/>
              </a:cxn>
              <a:cxn ang="0">
                <a:pos x="36" y="240"/>
              </a:cxn>
              <a:cxn ang="0">
                <a:pos x="72" y="276"/>
              </a:cxn>
              <a:cxn ang="0">
                <a:pos x="132" y="300"/>
              </a:cxn>
              <a:cxn ang="0">
                <a:pos x="180" y="312"/>
              </a:cxn>
              <a:cxn ang="0">
                <a:pos x="228" y="324"/>
              </a:cxn>
            </a:cxnLst>
            <a:rect l="0" t="0" r="r" b="b"/>
            <a:pathLst>
              <a:path w="2509" h="1813">
                <a:moveTo>
                  <a:pt x="2508" y="1812"/>
                </a:moveTo>
                <a:lnTo>
                  <a:pt x="2484" y="1800"/>
                </a:lnTo>
                <a:lnTo>
                  <a:pt x="2448" y="1788"/>
                </a:lnTo>
                <a:lnTo>
                  <a:pt x="2424" y="1776"/>
                </a:lnTo>
                <a:lnTo>
                  <a:pt x="2400" y="1776"/>
                </a:lnTo>
                <a:lnTo>
                  <a:pt x="2376" y="1764"/>
                </a:lnTo>
                <a:lnTo>
                  <a:pt x="2352" y="1740"/>
                </a:lnTo>
                <a:lnTo>
                  <a:pt x="2328" y="1740"/>
                </a:lnTo>
                <a:lnTo>
                  <a:pt x="2304" y="1716"/>
                </a:lnTo>
                <a:lnTo>
                  <a:pt x="2280" y="1704"/>
                </a:lnTo>
                <a:lnTo>
                  <a:pt x="2256" y="1692"/>
                </a:lnTo>
                <a:lnTo>
                  <a:pt x="2232" y="1680"/>
                </a:lnTo>
                <a:lnTo>
                  <a:pt x="2208" y="1668"/>
                </a:lnTo>
                <a:lnTo>
                  <a:pt x="2184" y="1656"/>
                </a:lnTo>
                <a:lnTo>
                  <a:pt x="2160" y="1632"/>
                </a:lnTo>
                <a:lnTo>
                  <a:pt x="2124" y="1620"/>
                </a:lnTo>
                <a:lnTo>
                  <a:pt x="2100" y="1596"/>
                </a:lnTo>
                <a:lnTo>
                  <a:pt x="2064" y="1584"/>
                </a:lnTo>
                <a:lnTo>
                  <a:pt x="2040" y="1572"/>
                </a:lnTo>
                <a:lnTo>
                  <a:pt x="2016" y="1560"/>
                </a:lnTo>
                <a:lnTo>
                  <a:pt x="1992" y="1548"/>
                </a:lnTo>
                <a:lnTo>
                  <a:pt x="1968" y="1536"/>
                </a:lnTo>
                <a:lnTo>
                  <a:pt x="1944" y="1524"/>
                </a:lnTo>
                <a:lnTo>
                  <a:pt x="1920" y="1500"/>
                </a:lnTo>
                <a:lnTo>
                  <a:pt x="1896" y="1488"/>
                </a:lnTo>
                <a:lnTo>
                  <a:pt x="1872" y="1476"/>
                </a:lnTo>
                <a:lnTo>
                  <a:pt x="1860" y="1452"/>
                </a:lnTo>
                <a:lnTo>
                  <a:pt x="1836" y="1452"/>
                </a:lnTo>
                <a:lnTo>
                  <a:pt x="1800" y="1428"/>
                </a:lnTo>
                <a:lnTo>
                  <a:pt x="1776" y="1404"/>
                </a:lnTo>
                <a:lnTo>
                  <a:pt x="1752" y="1404"/>
                </a:lnTo>
                <a:lnTo>
                  <a:pt x="1728" y="1392"/>
                </a:lnTo>
                <a:lnTo>
                  <a:pt x="1704" y="1368"/>
                </a:lnTo>
                <a:lnTo>
                  <a:pt x="1680" y="1344"/>
                </a:lnTo>
                <a:lnTo>
                  <a:pt x="1656" y="1332"/>
                </a:lnTo>
                <a:lnTo>
                  <a:pt x="1632" y="1320"/>
                </a:lnTo>
                <a:lnTo>
                  <a:pt x="1608" y="1296"/>
                </a:lnTo>
                <a:lnTo>
                  <a:pt x="1584" y="1284"/>
                </a:lnTo>
                <a:lnTo>
                  <a:pt x="1548" y="1248"/>
                </a:lnTo>
                <a:lnTo>
                  <a:pt x="1512" y="1224"/>
                </a:lnTo>
                <a:lnTo>
                  <a:pt x="1488" y="1212"/>
                </a:lnTo>
                <a:lnTo>
                  <a:pt x="1464" y="1200"/>
                </a:lnTo>
                <a:lnTo>
                  <a:pt x="1452" y="1176"/>
                </a:lnTo>
                <a:lnTo>
                  <a:pt x="1416" y="1152"/>
                </a:lnTo>
                <a:lnTo>
                  <a:pt x="1392" y="1116"/>
                </a:lnTo>
                <a:lnTo>
                  <a:pt x="1356" y="1092"/>
                </a:lnTo>
                <a:lnTo>
                  <a:pt x="1344" y="1068"/>
                </a:lnTo>
                <a:lnTo>
                  <a:pt x="1320" y="1044"/>
                </a:lnTo>
                <a:lnTo>
                  <a:pt x="1320" y="1020"/>
                </a:lnTo>
                <a:lnTo>
                  <a:pt x="1296" y="996"/>
                </a:lnTo>
                <a:lnTo>
                  <a:pt x="1284" y="972"/>
                </a:lnTo>
                <a:lnTo>
                  <a:pt x="1260" y="948"/>
                </a:lnTo>
                <a:lnTo>
                  <a:pt x="1224" y="912"/>
                </a:lnTo>
                <a:lnTo>
                  <a:pt x="1200" y="900"/>
                </a:lnTo>
                <a:lnTo>
                  <a:pt x="1164" y="864"/>
                </a:lnTo>
                <a:lnTo>
                  <a:pt x="1140" y="840"/>
                </a:lnTo>
                <a:lnTo>
                  <a:pt x="1128" y="816"/>
                </a:lnTo>
                <a:lnTo>
                  <a:pt x="1104" y="804"/>
                </a:lnTo>
                <a:lnTo>
                  <a:pt x="1092" y="780"/>
                </a:lnTo>
                <a:lnTo>
                  <a:pt x="1068" y="756"/>
                </a:lnTo>
                <a:lnTo>
                  <a:pt x="1056" y="732"/>
                </a:lnTo>
                <a:lnTo>
                  <a:pt x="1032" y="720"/>
                </a:lnTo>
                <a:lnTo>
                  <a:pt x="996" y="696"/>
                </a:lnTo>
                <a:lnTo>
                  <a:pt x="984" y="672"/>
                </a:lnTo>
                <a:lnTo>
                  <a:pt x="960" y="648"/>
                </a:lnTo>
                <a:lnTo>
                  <a:pt x="936" y="636"/>
                </a:lnTo>
                <a:lnTo>
                  <a:pt x="924" y="612"/>
                </a:lnTo>
                <a:lnTo>
                  <a:pt x="912" y="588"/>
                </a:lnTo>
                <a:lnTo>
                  <a:pt x="900" y="564"/>
                </a:lnTo>
                <a:lnTo>
                  <a:pt x="876" y="552"/>
                </a:lnTo>
                <a:lnTo>
                  <a:pt x="864" y="528"/>
                </a:lnTo>
                <a:lnTo>
                  <a:pt x="852" y="504"/>
                </a:lnTo>
                <a:lnTo>
                  <a:pt x="840" y="480"/>
                </a:lnTo>
                <a:lnTo>
                  <a:pt x="828" y="456"/>
                </a:lnTo>
                <a:lnTo>
                  <a:pt x="804" y="432"/>
                </a:lnTo>
                <a:lnTo>
                  <a:pt x="792" y="408"/>
                </a:lnTo>
                <a:lnTo>
                  <a:pt x="780" y="384"/>
                </a:lnTo>
                <a:lnTo>
                  <a:pt x="768" y="360"/>
                </a:lnTo>
                <a:lnTo>
                  <a:pt x="756" y="336"/>
                </a:lnTo>
                <a:lnTo>
                  <a:pt x="732" y="324"/>
                </a:lnTo>
                <a:lnTo>
                  <a:pt x="708" y="288"/>
                </a:lnTo>
                <a:lnTo>
                  <a:pt x="684" y="264"/>
                </a:lnTo>
                <a:lnTo>
                  <a:pt x="660" y="240"/>
                </a:lnTo>
                <a:lnTo>
                  <a:pt x="648" y="216"/>
                </a:lnTo>
                <a:lnTo>
                  <a:pt x="624" y="204"/>
                </a:lnTo>
                <a:lnTo>
                  <a:pt x="612" y="180"/>
                </a:lnTo>
                <a:lnTo>
                  <a:pt x="588" y="156"/>
                </a:lnTo>
                <a:lnTo>
                  <a:pt x="564" y="144"/>
                </a:lnTo>
                <a:lnTo>
                  <a:pt x="552" y="120"/>
                </a:lnTo>
                <a:lnTo>
                  <a:pt x="528" y="120"/>
                </a:lnTo>
                <a:lnTo>
                  <a:pt x="516" y="96"/>
                </a:lnTo>
                <a:lnTo>
                  <a:pt x="480" y="72"/>
                </a:lnTo>
                <a:lnTo>
                  <a:pt x="456" y="72"/>
                </a:lnTo>
                <a:lnTo>
                  <a:pt x="432" y="60"/>
                </a:lnTo>
                <a:lnTo>
                  <a:pt x="396" y="48"/>
                </a:lnTo>
                <a:lnTo>
                  <a:pt x="372" y="36"/>
                </a:lnTo>
                <a:lnTo>
                  <a:pt x="348" y="36"/>
                </a:lnTo>
                <a:lnTo>
                  <a:pt x="312" y="24"/>
                </a:lnTo>
                <a:lnTo>
                  <a:pt x="288" y="12"/>
                </a:lnTo>
                <a:lnTo>
                  <a:pt x="264" y="12"/>
                </a:lnTo>
                <a:lnTo>
                  <a:pt x="240" y="12"/>
                </a:lnTo>
                <a:lnTo>
                  <a:pt x="216" y="0"/>
                </a:lnTo>
                <a:lnTo>
                  <a:pt x="192" y="0"/>
                </a:lnTo>
                <a:lnTo>
                  <a:pt x="168" y="0"/>
                </a:lnTo>
                <a:lnTo>
                  <a:pt x="144" y="12"/>
                </a:lnTo>
                <a:lnTo>
                  <a:pt x="120" y="12"/>
                </a:lnTo>
                <a:lnTo>
                  <a:pt x="96" y="12"/>
                </a:lnTo>
                <a:lnTo>
                  <a:pt x="72" y="24"/>
                </a:lnTo>
                <a:lnTo>
                  <a:pt x="48" y="36"/>
                </a:lnTo>
                <a:lnTo>
                  <a:pt x="24" y="48"/>
                </a:lnTo>
                <a:lnTo>
                  <a:pt x="12" y="72"/>
                </a:lnTo>
                <a:lnTo>
                  <a:pt x="0" y="96"/>
                </a:lnTo>
                <a:lnTo>
                  <a:pt x="0" y="120"/>
                </a:lnTo>
                <a:lnTo>
                  <a:pt x="0" y="144"/>
                </a:lnTo>
                <a:lnTo>
                  <a:pt x="0" y="168"/>
                </a:lnTo>
                <a:lnTo>
                  <a:pt x="12" y="192"/>
                </a:lnTo>
                <a:lnTo>
                  <a:pt x="24" y="216"/>
                </a:lnTo>
                <a:lnTo>
                  <a:pt x="36" y="240"/>
                </a:lnTo>
                <a:lnTo>
                  <a:pt x="60" y="252"/>
                </a:lnTo>
                <a:lnTo>
                  <a:pt x="72" y="276"/>
                </a:lnTo>
                <a:lnTo>
                  <a:pt x="96" y="276"/>
                </a:lnTo>
                <a:lnTo>
                  <a:pt x="132" y="300"/>
                </a:lnTo>
                <a:lnTo>
                  <a:pt x="156" y="312"/>
                </a:lnTo>
                <a:lnTo>
                  <a:pt x="180" y="312"/>
                </a:lnTo>
                <a:lnTo>
                  <a:pt x="204" y="312"/>
                </a:lnTo>
                <a:lnTo>
                  <a:pt x="228" y="324"/>
                </a:lnTo>
              </a:path>
            </a:pathLst>
          </a:custGeom>
          <a:noFill/>
          <a:ln w="25400" cap="rnd" cmpd="sng">
            <a:solidFill>
              <a:srgbClr val="FAFD00"/>
            </a:solidFill>
            <a:prstDash val="solid"/>
            <a:round/>
            <a:headEnd type="non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Arial" pitchFamily="-112" charset="0"/>
              <a:ea typeface="+mn-ea"/>
              <a:cs typeface="+mn-cs"/>
            </a:endParaRPr>
          </a:p>
        </p:txBody>
      </p:sp>
      <p:sp>
        <p:nvSpPr>
          <p:cNvPr id="312331" name="Rectangle 11"/>
          <p:cNvSpPr>
            <a:spLocks noChangeArrowheads="1"/>
          </p:cNvSpPr>
          <p:nvPr/>
        </p:nvSpPr>
        <p:spPr bwMode="auto">
          <a:xfrm>
            <a:off x="7088188" y="5259388"/>
            <a:ext cx="131127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rgbClr val="FAFD00"/>
                </a:solidFill>
                <a:effectLst/>
                <a:latin typeface="Times" pitchFamily="-112" charset="0"/>
                <a:ea typeface="+mn-ea"/>
                <a:cs typeface="+mn-cs"/>
              </a:rPr>
              <a:t>PG</a:t>
            </a:r>
          </a:p>
        </p:txBody>
      </p:sp>
      <p:sp>
        <p:nvSpPr>
          <p:cNvPr id="312332" name="Freeform 12"/>
          <p:cNvSpPr>
            <a:spLocks/>
          </p:cNvSpPr>
          <p:nvPr/>
        </p:nvSpPr>
        <p:spPr bwMode="auto">
          <a:xfrm>
            <a:off x="2038350" y="461010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FAFD00"/>
            </a:solidFill>
            <a:prstDash val="solid"/>
            <a:round/>
            <a:headEnd type="non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Arial" pitchFamily="-112" charset="0"/>
              <a:ea typeface="+mn-ea"/>
              <a:cs typeface="+mn-cs"/>
            </a:endParaRPr>
          </a:p>
        </p:txBody>
      </p:sp>
      <p:sp>
        <p:nvSpPr>
          <p:cNvPr id="312333" name="Freeform 13"/>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FAFD00"/>
            </a:solidFill>
            <a:prstDash val="solid"/>
            <a:round/>
            <a:headEnd type="non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Arial" pitchFamily="-112" charset="0"/>
              <a:ea typeface="+mn-ea"/>
              <a:cs typeface="+mn-cs"/>
            </a:endParaRPr>
          </a:p>
        </p:txBody>
      </p:sp>
      <p:sp>
        <p:nvSpPr>
          <p:cNvPr id="312334" name="Freeform 14"/>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FAFD00"/>
            </a:solidFill>
            <a:prstDash val="solid"/>
            <a:round/>
            <a:headEnd type="non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Arial" pitchFamily="-112" charset="0"/>
              <a:ea typeface="+mn-ea"/>
              <a:cs typeface="+mn-cs"/>
            </a:endParaRPr>
          </a:p>
        </p:txBody>
      </p:sp>
      <p:sp>
        <p:nvSpPr>
          <p:cNvPr id="312335" name="Freeform 15"/>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FAFD00"/>
            </a:solidFill>
            <a:prstDash val="solid"/>
            <a:round/>
            <a:headEnd type="non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Arial" pitchFamily="-112" charset="0"/>
              <a:ea typeface="+mn-ea"/>
              <a:cs typeface="+mn-cs"/>
            </a:endParaRPr>
          </a:p>
        </p:txBody>
      </p:sp>
      <p:sp>
        <p:nvSpPr>
          <p:cNvPr id="312336" name="Rectangle 16"/>
          <p:cNvSpPr>
            <a:spLocks noChangeArrowheads="1"/>
          </p:cNvSpPr>
          <p:nvPr/>
        </p:nvSpPr>
        <p:spPr bwMode="auto">
          <a:xfrm>
            <a:off x="3106738" y="3735388"/>
            <a:ext cx="173037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rgbClr val="FAFD00"/>
                </a:solidFill>
                <a:effectLst/>
                <a:latin typeface="Times" pitchFamily="-112" charset="0"/>
                <a:ea typeface="+mn-ea"/>
                <a:cs typeface="+mn-cs"/>
              </a:rPr>
              <a:t>D S</a:t>
            </a:r>
          </a:p>
        </p:txBody>
      </p:sp>
      <p:sp>
        <p:nvSpPr>
          <p:cNvPr id="312337" name="Rectangle 17"/>
          <p:cNvSpPr>
            <a:spLocks noChangeArrowheads="1"/>
          </p:cNvSpPr>
          <p:nvPr/>
        </p:nvSpPr>
        <p:spPr bwMode="auto">
          <a:xfrm>
            <a:off x="3449638" y="2382838"/>
            <a:ext cx="127317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rgbClr val="FAFD00"/>
                </a:solidFill>
                <a:effectLst/>
                <a:latin typeface="Times" pitchFamily="-112" charset="0"/>
                <a:ea typeface="+mn-ea"/>
                <a:cs typeface="+mn-cs"/>
              </a:rPr>
              <a:t>SG</a:t>
            </a:r>
          </a:p>
        </p:txBody>
      </p:sp>
      <p:sp>
        <p:nvSpPr>
          <p:cNvPr id="312338" name="Rectangle 18"/>
          <p:cNvSpPr>
            <a:spLocks noChangeArrowheads="1"/>
          </p:cNvSpPr>
          <p:nvPr/>
        </p:nvSpPr>
        <p:spPr bwMode="auto">
          <a:xfrm>
            <a:off x="2058988" y="4764088"/>
            <a:ext cx="13303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rgbClr val="FAFD00"/>
                </a:solidFill>
                <a:effectLst/>
                <a:latin typeface="Times" pitchFamily="-112" charset="0"/>
                <a:ea typeface="+mn-ea"/>
                <a:cs typeface="+mn-cs"/>
              </a:rPr>
              <a:t>ST</a:t>
            </a:r>
          </a:p>
        </p:txBody>
      </p:sp>
      <p:sp>
        <p:nvSpPr>
          <p:cNvPr id="312339" name="AutoShape 19"/>
          <p:cNvSpPr>
            <a:spLocks noChangeArrowheads="1"/>
          </p:cNvSpPr>
          <p:nvPr/>
        </p:nvSpPr>
        <p:spPr bwMode="auto">
          <a:xfrm>
            <a:off x="5588000" y="1358900"/>
            <a:ext cx="292100" cy="215900"/>
          </a:xfrm>
          <a:prstGeom prst="rightArrow">
            <a:avLst>
              <a:gd name="adj1" fmla="val 50000"/>
              <a:gd name="adj2" fmla="val 67653"/>
            </a:avLst>
          </a:prstGeom>
          <a:solidFill>
            <a:schemeClr val="tx2"/>
          </a:solidFill>
          <a:ln w="12700">
            <a:solidFill>
              <a:srgbClr val="FAFD00"/>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312340" name="AutoShape 20"/>
          <p:cNvSpPr>
            <a:spLocks noChangeArrowheads="1"/>
          </p:cNvSpPr>
          <p:nvPr/>
        </p:nvSpPr>
        <p:spPr bwMode="auto">
          <a:xfrm rot="10740000">
            <a:off x="4005263" y="1343025"/>
            <a:ext cx="292100" cy="217488"/>
          </a:xfrm>
          <a:prstGeom prst="rightArrow">
            <a:avLst>
              <a:gd name="adj1" fmla="val 50000"/>
              <a:gd name="adj2" fmla="val 67159"/>
            </a:avLst>
          </a:prstGeom>
          <a:solidFill>
            <a:schemeClr val="tx2"/>
          </a:solidFill>
          <a:ln w="12700">
            <a:solidFill>
              <a:srgbClr val="FAFD00"/>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312341" name="Rectangle 21"/>
          <p:cNvSpPr>
            <a:spLocks noChangeArrowheads="1"/>
          </p:cNvSpPr>
          <p:nvPr/>
        </p:nvSpPr>
        <p:spPr bwMode="auto">
          <a:xfrm>
            <a:off x="4876800" y="4419600"/>
            <a:ext cx="838200"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312342" name="Rectangle 22"/>
          <p:cNvSpPr>
            <a:spLocks noChangeArrowheads="1"/>
          </p:cNvSpPr>
          <p:nvPr/>
        </p:nvSpPr>
        <p:spPr bwMode="auto">
          <a:xfrm>
            <a:off x="3963988" y="877888"/>
            <a:ext cx="156527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rgbClr val="FAFD00"/>
                </a:solidFill>
                <a:effectLst/>
                <a:latin typeface="Times" pitchFamily="-112" charset="0"/>
                <a:ea typeface="+mn-ea"/>
                <a:cs typeface="+mn-cs"/>
              </a:rPr>
              <a:t>  MUN 10 </a:t>
            </a:r>
          </a:p>
        </p:txBody>
      </p:sp>
      <p:sp>
        <p:nvSpPr>
          <p:cNvPr id="312343" name="Rectangle 23"/>
          <p:cNvSpPr>
            <a:spLocks noChangeArrowheads="1"/>
          </p:cNvSpPr>
          <p:nvPr/>
        </p:nvSpPr>
        <p:spPr bwMode="auto">
          <a:xfrm>
            <a:off x="4310063" y="1258888"/>
            <a:ext cx="2794000"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defRPr/>
            </a:pPr>
            <a:r>
              <a:rPr lang="en-US" b="1">
                <a:solidFill>
                  <a:srgbClr val="FAFD00"/>
                </a:solidFill>
                <a:effectLst/>
                <a:latin typeface="Times" pitchFamily="-112" charset="0"/>
                <a:ea typeface="+mn-ea"/>
                <a:cs typeface="+mn-cs"/>
              </a:rPr>
              <a:t>6           4</a:t>
            </a:r>
          </a:p>
        </p:txBody>
      </p:sp>
      <p:sp>
        <p:nvSpPr>
          <p:cNvPr id="312344" name="Rectangle 24"/>
          <p:cNvSpPr>
            <a:spLocks noChangeArrowheads="1"/>
          </p:cNvSpPr>
          <p:nvPr/>
        </p:nvSpPr>
        <p:spPr bwMode="auto">
          <a:xfrm>
            <a:off x="7011988" y="4021138"/>
            <a:ext cx="8350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rgbClr val="FAFD00"/>
                </a:solidFill>
                <a:effectLst/>
                <a:latin typeface="Times" pitchFamily="-112" charset="0"/>
                <a:ea typeface="+mn-ea"/>
                <a:cs typeface="+mn-cs"/>
              </a:rPr>
              <a:t>U</a:t>
            </a:r>
          </a:p>
        </p:txBody>
      </p:sp>
      <p:sp>
        <p:nvSpPr>
          <p:cNvPr id="312345" name="Rectangle 25"/>
          <p:cNvSpPr>
            <a:spLocks noChangeArrowheads="1"/>
          </p:cNvSpPr>
          <p:nvPr/>
        </p:nvSpPr>
        <p:spPr bwMode="auto">
          <a:xfrm>
            <a:off x="5716588" y="3106738"/>
            <a:ext cx="8350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rgbClr val="FAFD00"/>
                </a:solidFill>
                <a:effectLst/>
                <a:latin typeface="Times" pitchFamily="-112" charset="0"/>
                <a:ea typeface="+mn-ea"/>
                <a:cs typeface="+mn-cs"/>
              </a:rPr>
              <a:t>B</a:t>
            </a:r>
          </a:p>
        </p:txBody>
      </p:sp>
      <p:sp>
        <p:nvSpPr>
          <p:cNvPr id="312346" name="Rectangle 26"/>
          <p:cNvSpPr>
            <a:spLocks noChangeArrowheads="1"/>
          </p:cNvSpPr>
          <p:nvPr/>
        </p:nvSpPr>
        <p:spPr bwMode="auto">
          <a:xfrm>
            <a:off x="5487988" y="1811338"/>
            <a:ext cx="8350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rgbClr val="FAFD00"/>
                </a:solidFill>
                <a:effectLst/>
                <a:latin typeface="Times" pitchFamily="-112" charset="0"/>
                <a:ea typeface="+mn-ea"/>
                <a:cs typeface="+mn-cs"/>
              </a:rPr>
              <a:t>H</a:t>
            </a:r>
          </a:p>
        </p:txBody>
      </p:sp>
      <p:sp>
        <p:nvSpPr>
          <p:cNvPr id="312347" name="Rectangle 27"/>
          <p:cNvSpPr>
            <a:spLocks noChangeArrowheads="1"/>
          </p:cNvSpPr>
          <p:nvPr/>
        </p:nvSpPr>
        <p:spPr bwMode="auto">
          <a:xfrm>
            <a:off x="7088188" y="1525588"/>
            <a:ext cx="11779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rgbClr val="FAFD00"/>
                </a:solidFill>
                <a:effectLst/>
                <a:latin typeface="Times" pitchFamily="-112" charset="0"/>
                <a:ea typeface="+mn-ea"/>
                <a:cs typeface="+mn-cs"/>
              </a:rPr>
              <a:t>N (A)</a:t>
            </a:r>
          </a:p>
        </p:txBody>
      </p:sp>
      <p:sp>
        <p:nvSpPr>
          <p:cNvPr id="312348" name="Rectangle 28"/>
          <p:cNvSpPr>
            <a:spLocks noChangeArrowheads="1"/>
          </p:cNvSpPr>
          <p:nvPr/>
        </p:nvSpPr>
        <p:spPr bwMode="auto">
          <a:xfrm>
            <a:off x="2820988" y="2573338"/>
            <a:ext cx="8350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rgbClr val="FAFD00"/>
                </a:solidFill>
                <a:effectLst/>
                <a:latin typeface="Times" pitchFamily="-112" charset="0"/>
                <a:ea typeface="+mn-ea"/>
                <a:cs typeface="+mn-cs"/>
              </a:rPr>
              <a:t>C</a:t>
            </a:r>
          </a:p>
        </p:txBody>
      </p:sp>
      <p:sp>
        <p:nvSpPr>
          <p:cNvPr id="312349" name="Rectangle 29"/>
          <p:cNvSpPr>
            <a:spLocks noChangeArrowheads="1"/>
          </p:cNvSpPr>
          <p:nvPr/>
        </p:nvSpPr>
        <p:spPr bwMode="auto">
          <a:xfrm>
            <a:off x="2725738" y="3259138"/>
            <a:ext cx="8350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rgbClr val="FAFD00"/>
                </a:solidFill>
                <a:effectLst/>
                <a:latin typeface="Times" pitchFamily="-112" charset="0"/>
                <a:ea typeface="+mn-ea"/>
                <a:cs typeface="+mn-cs"/>
              </a:rPr>
              <a:t>J</a:t>
            </a:r>
          </a:p>
        </p:txBody>
      </p:sp>
      <p:sp>
        <p:nvSpPr>
          <p:cNvPr id="312350" name="Rectangle 30"/>
          <p:cNvSpPr>
            <a:spLocks noChangeArrowheads="1"/>
          </p:cNvSpPr>
          <p:nvPr/>
        </p:nvSpPr>
        <p:spPr bwMode="auto">
          <a:xfrm>
            <a:off x="3582988" y="3106738"/>
            <a:ext cx="16732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rgbClr val="FAFD00"/>
                </a:solidFill>
                <a:effectLst/>
                <a:latin typeface="Times" pitchFamily="-112" charset="0"/>
                <a:ea typeface="+mn-ea"/>
                <a:cs typeface="+mn-cs"/>
              </a:rPr>
              <a:t>MN</a:t>
            </a:r>
          </a:p>
        </p:txBody>
      </p:sp>
      <p:sp>
        <p:nvSpPr>
          <p:cNvPr id="312351" name="Rectangle 31"/>
          <p:cNvSpPr>
            <a:spLocks noChangeArrowheads="1"/>
          </p:cNvSpPr>
          <p:nvPr/>
        </p:nvSpPr>
        <p:spPr bwMode="auto">
          <a:xfrm>
            <a:off x="3087688" y="4383088"/>
            <a:ext cx="16732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rgbClr val="FAFD00"/>
                </a:solidFill>
                <a:effectLst/>
                <a:latin typeface="Times" pitchFamily="-112" charset="0"/>
                <a:ea typeface="+mn-ea"/>
                <a:cs typeface="+mn-cs"/>
              </a:rPr>
              <a:t>KB</a:t>
            </a:r>
          </a:p>
        </p:txBody>
      </p:sp>
      <p:sp>
        <p:nvSpPr>
          <p:cNvPr id="312352" name="Rectangle 32"/>
          <p:cNvSpPr>
            <a:spLocks noChangeArrowheads="1"/>
          </p:cNvSpPr>
          <p:nvPr/>
        </p:nvSpPr>
        <p:spPr bwMode="auto">
          <a:xfrm>
            <a:off x="2744788" y="5030788"/>
            <a:ext cx="16732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rgbClr val="FAFD00"/>
                </a:solidFill>
                <a:effectLst/>
                <a:latin typeface="Times" pitchFamily="-112" charset="0"/>
                <a:ea typeface="+mn-ea"/>
                <a:cs typeface="+mn-cs"/>
              </a:rPr>
              <a:t>SM</a:t>
            </a:r>
          </a:p>
        </p:txBody>
      </p:sp>
      <p:sp>
        <p:nvSpPr>
          <p:cNvPr id="312353" name="Rectangle 33"/>
          <p:cNvSpPr>
            <a:spLocks noChangeArrowheads="1"/>
          </p:cNvSpPr>
          <p:nvPr/>
        </p:nvSpPr>
        <p:spPr bwMode="auto">
          <a:xfrm>
            <a:off x="1525588" y="4192588"/>
            <a:ext cx="8350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rgbClr val="FAFD00"/>
                </a:solidFill>
                <a:effectLst/>
                <a:latin typeface="Times" pitchFamily="-112" charset="0"/>
                <a:ea typeface="+mn-ea"/>
                <a:cs typeface="+mn-cs"/>
              </a:rPr>
              <a:t>E</a:t>
            </a:r>
          </a:p>
        </p:txBody>
      </p:sp>
      <p:sp>
        <p:nvSpPr>
          <p:cNvPr id="312354" name="Oval 34"/>
          <p:cNvSpPr>
            <a:spLocks noChangeArrowheads="1"/>
          </p:cNvSpPr>
          <p:nvPr/>
        </p:nvSpPr>
        <p:spPr bwMode="auto">
          <a:xfrm>
            <a:off x="7016750" y="1682750"/>
            <a:ext cx="139700" cy="139700"/>
          </a:xfrm>
          <a:prstGeom prst="ellipse">
            <a:avLst/>
          </a:prstGeom>
          <a:solidFill>
            <a:srgbClr val="00FF00"/>
          </a:solidFill>
          <a:ln w="127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312355" name="Oval 35"/>
          <p:cNvSpPr>
            <a:spLocks noChangeArrowheads="1"/>
          </p:cNvSpPr>
          <p:nvPr/>
        </p:nvSpPr>
        <p:spPr bwMode="auto">
          <a:xfrm>
            <a:off x="5397500" y="1949450"/>
            <a:ext cx="139700" cy="139700"/>
          </a:xfrm>
          <a:prstGeom prst="ellipse">
            <a:avLst/>
          </a:prstGeom>
          <a:solidFill>
            <a:srgbClr val="00FF00"/>
          </a:solidFill>
          <a:ln w="127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312356" name="Oval 36"/>
          <p:cNvSpPr>
            <a:spLocks noChangeArrowheads="1"/>
          </p:cNvSpPr>
          <p:nvPr/>
        </p:nvSpPr>
        <p:spPr bwMode="auto">
          <a:xfrm>
            <a:off x="5645150" y="3244850"/>
            <a:ext cx="139700" cy="139700"/>
          </a:xfrm>
          <a:prstGeom prst="ellipse">
            <a:avLst/>
          </a:prstGeom>
          <a:solidFill>
            <a:srgbClr val="00FF00"/>
          </a:solidFill>
          <a:ln w="127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312357" name="Oval 37"/>
          <p:cNvSpPr>
            <a:spLocks noChangeArrowheads="1"/>
          </p:cNvSpPr>
          <p:nvPr/>
        </p:nvSpPr>
        <p:spPr bwMode="auto">
          <a:xfrm>
            <a:off x="6902450" y="4140200"/>
            <a:ext cx="139700" cy="139700"/>
          </a:xfrm>
          <a:prstGeom prst="ellipse">
            <a:avLst/>
          </a:prstGeom>
          <a:solidFill>
            <a:srgbClr val="00FF00"/>
          </a:solidFill>
          <a:ln w="127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312358" name="Oval 38"/>
          <p:cNvSpPr>
            <a:spLocks noChangeArrowheads="1"/>
          </p:cNvSpPr>
          <p:nvPr/>
        </p:nvSpPr>
        <p:spPr bwMode="auto">
          <a:xfrm>
            <a:off x="1663700" y="4578350"/>
            <a:ext cx="139700" cy="139700"/>
          </a:xfrm>
          <a:prstGeom prst="ellipse">
            <a:avLst/>
          </a:prstGeom>
          <a:solidFill>
            <a:srgbClr val="00FF00"/>
          </a:solidFill>
          <a:ln w="127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312359" name="Oval 39"/>
          <p:cNvSpPr>
            <a:spLocks noChangeArrowheads="1"/>
          </p:cNvSpPr>
          <p:nvPr/>
        </p:nvSpPr>
        <p:spPr bwMode="auto">
          <a:xfrm>
            <a:off x="2921000" y="4654550"/>
            <a:ext cx="139700" cy="139700"/>
          </a:xfrm>
          <a:prstGeom prst="ellipse">
            <a:avLst/>
          </a:prstGeom>
          <a:solidFill>
            <a:srgbClr val="00FF00"/>
          </a:solidFill>
          <a:ln w="127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312360" name="Oval 40"/>
          <p:cNvSpPr>
            <a:spLocks noChangeArrowheads="1"/>
          </p:cNvSpPr>
          <p:nvPr/>
        </p:nvSpPr>
        <p:spPr bwMode="auto">
          <a:xfrm>
            <a:off x="3035300" y="3359150"/>
            <a:ext cx="139700" cy="139700"/>
          </a:xfrm>
          <a:prstGeom prst="ellipse">
            <a:avLst/>
          </a:prstGeom>
          <a:solidFill>
            <a:srgbClr val="00FF00"/>
          </a:solidFill>
          <a:ln w="127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312361" name="Oval 41"/>
          <p:cNvSpPr>
            <a:spLocks noChangeArrowheads="1"/>
          </p:cNvSpPr>
          <p:nvPr/>
        </p:nvSpPr>
        <p:spPr bwMode="auto">
          <a:xfrm>
            <a:off x="3016250" y="2940050"/>
            <a:ext cx="139700" cy="139700"/>
          </a:xfrm>
          <a:prstGeom prst="ellipse">
            <a:avLst/>
          </a:prstGeom>
          <a:solidFill>
            <a:srgbClr val="00FF00"/>
          </a:solidFill>
          <a:ln w="127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312362" name="Oval 42"/>
          <p:cNvSpPr>
            <a:spLocks noChangeArrowheads="1"/>
          </p:cNvSpPr>
          <p:nvPr/>
        </p:nvSpPr>
        <p:spPr bwMode="auto">
          <a:xfrm>
            <a:off x="3511550" y="3340100"/>
            <a:ext cx="139700" cy="139700"/>
          </a:xfrm>
          <a:prstGeom prst="ellipse">
            <a:avLst/>
          </a:prstGeom>
          <a:solidFill>
            <a:schemeClr val="tx2"/>
          </a:solidFill>
          <a:ln w="127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312363" name="Oval 43"/>
          <p:cNvSpPr>
            <a:spLocks noChangeArrowheads="1"/>
          </p:cNvSpPr>
          <p:nvPr/>
        </p:nvSpPr>
        <p:spPr bwMode="auto">
          <a:xfrm>
            <a:off x="3016250" y="5435600"/>
            <a:ext cx="139700" cy="139700"/>
          </a:xfrm>
          <a:prstGeom prst="ellipse">
            <a:avLst/>
          </a:prstGeom>
          <a:solidFill>
            <a:srgbClr val="00FF00"/>
          </a:solidFill>
          <a:ln w="127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grpSp>
        <p:nvGrpSpPr>
          <p:cNvPr id="29740" name="Group 53"/>
          <p:cNvGrpSpPr>
            <a:grpSpLocks/>
          </p:cNvGrpSpPr>
          <p:nvPr/>
        </p:nvGrpSpPr>
        <p:grpSpPr bwMode="auto">
          <a:xfrm>
            <a:off x="1490663" y="2025650"/>
            <a:ext cx="2693987" cy="2692400"/>
            <a:chOff x="939" y="1276"/>
            <a:chExt cx="1697" cy="1696"/>
          </a:xfrm>
        </p:grpSpPr>
        <p:sp>
          <p:nvSpPr>
            <p:cNvPr id="312365" name="Rectangle 45"/>
            <p:cNvSpPr>
              <a:spLocks noChangeArrowheads="1"/>
            </p:cNvSpPr>
            <p:nvPr/>
          </p:nvSpPr>
          <p:spPr bwMode="auto">
            <a:xfrm rot="18000000">
              <a:off x="796" y="1495"/>
              <a:ext cx="1034" cy="748"/>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lIns="90487" tIns="44450" rIns="90487" bIns="44450">
              <a:spAutoFit/>
            </a:bodyPr>
            <a:lstStyle/>
            <a:p>
              <a:r>
                <a:rPr lang="en-US" sz="3600" b="1" i="1">
                  <a:solidFill>
                    <a:srgbClr val="00FF00"/>
                  </a:solidFill>
                  <a:effectLst/>
                  <a:latin typeface="Times" charset="0"/>
                </a:rPr>
                <a:t>A GAM</a:t>
              </a:r>
            </a:p>
            <a:p>
              <a:endParaRPr lang="en-US" sz="3600" b="1" i="1">
                <a:solidFill>
                  <a:srgbClr val="00FF00"/>
                </a:solidFill>
                <a:effectLst/>
                <a:latin typeface="Times" charset="0"/>
              </a:endParaRPr>
            </a:p>
          </p:txBody>
        </p:sp>
        <p:sp>
          <p:nvSpPr>
            <p:cNvPr id="312366" name="Line 46"/>
            <p:cNvSpPr>
              <a:spLocks noChangeShapeType="1"/>
            </p:cNvSpPr>
            <p:nvPr/>
          </p:nvSpPr>
          <p:spPr bwMode="auto">
            <a:xfrm>
              <a:off x="1000" y="2452"/>
              <a:ext cx="784" cy="520"/>
            </a:xfrm>
            <a:prstGeom prst="line">
              <a:avLst/>
            </a:prstGeom>
            <a:noFill/>
            <a:ln w="50800">
              <a:solidFill>
                <a:srgbClr val="00FF00"/>
              </a:solidFill>
              <a:round/>
              <a:headEnd/>
              <a:tailEnd/>
            </a:ln>
            <a:effectLst>
              <a:outerShdw blurRad="63500" dist="117088" dir="2436078"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312367" name="Line 47"/>
            <p:cNvSpPr>
              <a:spLocks noChangeShapeType="1"/>
            </p:cNvSpPr>
            <p:nvPr/>
          </p:nvSpPr>
          <p:spPr bwMode="auto">
            <a:xfrm>
              <a:off x="1684" y="1276"/>
              <a:ext cx="952" cy="280"/>
            </a:xfrm>
            <a:prstGeom prst="line">
              <a:avLst/>
            </a:prstGeom>
            <a:noFill/>
            <a:ln w="50800">
              <a:solidFill>
                <a:srgbClr val="00FF00"/>
              </a:solidFill>
              <a:round/>
              <a:headEnd/>
              <a:tailEnd/>
            </a:ln>
            <a:effectLst>
              <a:outerShdw blurRad="63500" dist="117088" dir="2436078"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grpSp>
      <p:sp>
        <p:nvSpPr>
          <p:cNvPr id="312368" name="Rectangle 48"/>
          <p:cNvSpPr>
            <a:spLocks noChangeArrowheads="1"/>
          </p:cNvSpPr>
          <p:nvPr/>
        </p:nvSpPr>
        <p:spPr bwMode="auto">
          <a:xfrm>
            <a:off x="1804988" y="1157288"/>
            <a:ext cx="7715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rgbClr val="FAFD00"/>
                </a:solidFill>
                <a:effectLst/>
                <a:latin typeface="Times" pitchFamily="-112" charset="0"/>
                <a:ea typeface="+mn-ea"/>
                <a:cs typeface="+mn-cs"/>
              </a:rPr>
              <a:t>MS</a:t>
            </a:r>
          </a:p>
        </p:txBody>
      </p:sp>
      <p:sp>
        <p:nvSpPr>
          <p:cNvPr id="312369" name="Rectangle 49"/>
          <p:cNvSpPr>
            <a:spLocks noChangeArrowheads="1"/>
          </p:cNvSpPr>
          <p:nvPr/>
        </p:nvSpPr>
        <p:spPr bwMode="auto">
          <a:xfrm>
            <a:off x="0" y="0"/>
            <a:ext cx="2825750" cy="16764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r>
              <a:rPr lang="en-US" sz="2000" b="1">
                <a:solidFill>
                  <a:schemeClr val="tx2"/>
                </a:solidFill>
                <a:effectLst/>
                <a:latin typeface="Times" charset="0"/>
              </a:rPr>
              <a:t> </a:t>
            </a:r>
            <a:r>
              <a:rPr lang="en-US" sz="2600" b="1">
                <a:solidFill>
                  <a:schemeClr val="tx2"/>
                </a:solidFill>
                <a:effectLst/>
              </a:rPr>
              <a:t>A DAWL DAWL A</a:t>
            </a:r>
          </a:p>
          <a:p>
            <a:r>
              <a:rPr lang="en-US" sz="2600" b="1">
                <a:solidFill>
                  <a:schemeClr val="tx2"/>
                </a:solidFill>
                <a:effectLst/>
              </a:rPr>
              <a:t>ETTOH NA</a:t>
            </a:r>
          </a:p>
          <a:p>
            <a:pPr algn="l"/>
            <a:endParaRPr lang="en-US" sz="2600" b="1">
              <a:solidFill>
                <a:schemeClr val="tx2"/>
              </a:solidFill>
              <a:effectLst/>
              <a:latin typeface="Times" charset="0"/>
            </a:endParaRPr>
          </a:p>
        </p:txBody>
      </p:sp>
      <p:sp>
        <p:nvSpPr>
          <p:cNvPr id="312370" name="Text Box 50"/>
          <p:cNvSpPr txBox="1">
            <a:spLocks noChangeArrowheads="1"/>
          </p:cNvSpPr>
          <p:nvPr/>
        </p:nvSpPr>
        <p:spPr bwMode="auto">
          <a:xfrm>
            <a:off x="3454400" y="3571875"/>
            <a:ext cx="3352800" cy="190658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lnSpc>
                <a:spcPct val="45000"/>
              </a:lnSpc>
              <a:spcBef>
                <a:spcPct val="50000"/>
              </a:spcBef>
            </a:pPr>
            <a:endParaRPr lang="en-US" sz="3600" b="1" i="1">
              <a:solidFill>
                <a:srgbClr val="FF0000"/>
              </a:solidFill>
              <a:effectLst>
                <a:outerShdw blurRad="38100" dist="38100" dir="2700000" algn="tl">
                  <a:srgbClr val="000000"/>
                </a:outerShdw>
              </a:effectLst>
              <a:latin typeface="Comic Sans MS" charset="0"/>
            </a:endParaRPr>
          </a:p>
          <a:p>
            <a:pPr>
              <a:lnSpc>
                <a:spcPct val="45000"/>
              </a:lnSpc>
              <a:spcBef>
                <a:spcPct val="50000"/>
              </a:spcBef>
            </a:pPr>
            <a:r>
              <a:rPr lang="ja-JP" altLang="en-US" sz="3600" b="1" i="1">
                <a:solidFill>
                  <a:srgbClr val="FF0000"/>
                </a:solidFill>
                <a:effectLst>
                  <a:outerShdw blurRad="38100" dist="38100" dir="2700000" algn="tl">
                    <a:srgbClr val="000000"/>
                  </a:outerShdw>
                </a:effectLst>
                <a:latin typeface="Comic Sans MS" charset="0"/>
              </a:rPr>
              <a:t>“</a:t>
            </a:r>
            <a:r>
              <a:rPr lang="en-US" sz="3600" b="1" i="1">
                <a:solidFill>
                  <a:srgbClr val="FF0000"/>
                </a:solidFill>
                <a:effectLst>
                  <a:outerShdw blurRad="38100" dist="38100" dir="2700000" algn="tl">
                    <a:srgbClr val="000000"/>
                  </a:outerShdw>
                </a:effectLst>
                <a:latin typeface="Comic Sans MS" charset="0"/>
              </a:rPr>
              <a:t>THU APIAN</a:t>
            </a:r>
          </a:p>
          <a:p>
            <a:pPr>
              <a:lnSpc>
                <a:spcPct val="45000"/>
              </a:lnSpc>
              <a:spcBef>
                <a:spcPct val="50000"/>
              </a:spcBef>
            </a:pPr>
            <a:r>
              <a:rPr lang="en-US" sz="3600" b="1" i="1">
                <a:solidFill>
                  <a:srgbClr val="FF0000"/>
                </a:solidFill>
                <a:effectLst>
                  <a:outerShdw blurRad="38100" dist="38100" dir="2700000" algn="tl">
                    <a:srgbClr val="000000"/>
                  </a:outerShdw>
                </a:effectLst>
                <a:latin typeface="Comic Sans MS" charset="0"/>
              </a:rPr>
              <a:t>HUNTENG !</a:t>
            </a:r>
            <a:r>
              <a:rPr lang="ja-JP" altLang="en-US" sz="3600" b="1" i="1">
                <a:solidFill>
                  <a:srgbClr val="FF0000"/>
                </a:solidFill>
                <a:effectLst>
                  <a:outerShdw blurRad="38100" dist="38100" dir="2700000" algn="tl">
                    <a:srgbClr val="000000"/>
                  </a:outerShdw>
                </a:effectLst>
                <a:latin typeface="Comic Sans MS" charset="0"/>
              </a:rPr>
              <a:t>”</a:t>
            </a:r>
            <a:endParaRPr lang="en-US" sz="3600" b="1" i="1">
              <a:solidFill>
                <a:srgbClr val="FF0000"/>
              </a:solidFill>
              <a:effectLst>
                <a:outerShdw blurRad="38100" dist="38100" dir="2700000" algn="tl">
                  <a:srgbClr val="000000"/>
                </a:outerShdw>
              </a:effectLst>
              <a:latin typeface="Comic Sans MS" charset="0"/>
            </a:endParaRPr>
          </a:p>
          <a:p>
            <a:pPr>
              <a:lnSpc>
                <a:spcPct val="45000"/>
              </a:lnSpc>
              <a:spcBef>
                <a:spcPct val="50000"/>
              </a:spcBef>
            </a:pPr>
            <a:endParaRPr lang="en-US" sz="3600" b="1" i="1">
              <a:solidFill>
                <a:srgbClr val="FF0000"/>
              </a:solidFill>
              <a:effectLst>
                <a:outerShdw blurRad="38100" dist="38100" dir="2700000" algn="tl">
                  <a:srgbClr val="000000"/>
                </a:outerShdw>
              </a:effectLst>
              <a:latin typeface="Comic Sans MS" charset="0"/>
            </a:endParaRPr>
          </a:p>
        </p:txBody>
      </p:sp>
      <p:sp>
        <p:nvSpPr>
          <p:cNvPr id="29744" name="Text Box 5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312510" name="Rectangle 190"/>
          <p:cNvSpPr>
            <a:spLocks noChangeArrowheads="1"/>
          </p:cNvSpPr>
          <p:nvPr/>
        </p:nvSpPr>
        <p:spPr bwMode="auto">
          <a:xfrm>
            <a:off x="8134350"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latin typeface="Comic Sans MS" charset="0"/>
              </a:rPr>
              <a:t>08</a:t>
            </a:r>
          </a:p>
        </p:txBody>
      </p:sp>
      <p:sp>
        <p:nvSpPr>
          <p:cNvPr id="312513" name="Text Box 193"/>
          <p:cNvSpPr txBox="1">
            <a:spLocks noChangeArrowheads="1"/>
          </p:cNvSpPr>
          <p:nvPr/>
        </p:nvSpPr>
        <p:spPr bwMode="auto">
          <a:xfrm>
            <a:off x="1763713" y="0"/>
            <a:ext cx="23463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lgn="l">
              <a:spcBef>
                <a:spcPct val="50000"/>
              </a:spcBef>
            </a:pPr>
            <a:r>
              <a:rPr lang="en-US" sz="1600" b="1">
                <a:solidFill>
                  <a:schemeClr val="hlink"/>
                </a:solidFill>
                <a:effectLst>
                  <a:outerShdw blurRad="38100" dist="38100" dir="2700000" algn="tl">
                    <a:srgbClr val="000000"/>
                  </a:outerShdw>
                </a:effectLst>
                <a:latin typeface="Comic Sans MS" charset="0"/>
              </a:rPr>
              <a:t> </a:t>
            </a:r>
          </a:p>
        </p:txBody>
      </p:sp>
      <p:sp>
        <p:nvSpPr>
          <p:cNvPr id="29747" name="Text Box 261"/>
          <p:cNvSpPr txBox="1">
            <a:spLocks noChangeArrowheads="1"/>
          </p:cNvSpPr>
          <p:nvPr/>
        </p:nvSpPr>
        <p:spPr bwMode="auto">
          <a:xfrm>
            <a:off x="8631238" y="6446838"/>
            <a:ext cx="339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r>
              <a:rPr lang="en-US" sz="2000" b="1">
                <a:solidFill>
                  <a:schemeClr val="tx1"/>
                </a:solidFill>
                <a:effectLst/>
                <a:latin typeface="Comic Sans MS" charset="0"/>
              </a:rPr>
              <a:t>1</a:t>
            </a:r>
            <a:endParaRPr lang="en-US" sz="2000" b="1">
              <a:solidFill>
                <a:srgbClr val="FFA27C"/>
              </a:solidFill>
              <a:effectLst/>
              <a:latin typeface="Comic Sans MS" charset="0"/>
            </a:endParaRPr>
          </a:p>
        </p:txBody>
      </p:sp>
      <p:grpSp>
        <p:nvGrpSpPr>
          <p:cNvPr id="3" name="Group 392"/>
          <p:cNvGrpSpPr>
            <a:grpSpLocks/>
          </p:cNvGrpSpPr>
          <p:nvPr/>
        </p:nvGrpSpPr>
        <p:grpSpPr bwMode="auto">
          <a:xfrm>
            <a:off x="2444750" y="1225550"/>
            <a:ext cx="5226050" cy="4462463"/>
            <a:chOff x="1540" y="772"/>
            <a:chExt cx="3292" cy="2811"/>
          </a:xfrm>
        </p:grpSpPr>
        <p:grpSp>
          <p:nvGrpSpPr>
            <p:cNvPr id="29749" name="Group 393"/>
            <p:cNvGrpSpPr>
              <a:grpSpLocks/>
            </p:cNvGrpSpPr>
            <p:nvPr/>
          </p:nvGrpSpPr>
          <p:grpSpPr bwMode="auto">
            <a:xfrm>
              <a:off x="1540" y="772"/>
              <a:ext cx="1741" cy="846"/>
              <a:chOff x="2412" y="2052"/>
              <a:chExt cx="1741" cy="846"/>
            </a:xfrm>
          </p:grpSpPr>
          <p:sp>
            <p:nvSpPr>
              <p:cNvPr id="312714" name="Rectangle 394"/>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312715" name="AutoShape 395"/>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312716" name="Rectangle 396"/>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312717" name="Rectangle 397"/>
              <p:cNvSpPr>
                <a:spLocks noChangeArrowheads="1"/>
              </p:cNvSpPr>
              <p:nvPr/>
            </p:nvSpPr>
            <p:spPr bwMode="auto">
              <a:xfrm>
                <a:off x="2474" y="2078"/>
                <a:ext cx="784"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PIANCILNA</a:t>
                </a:r>
                <a:endParaRPr lang="en-US" sz="2800" b="1">
                  <a:solidFill>
                    <a:srgbClr val="FFA27C"/>
                  </a:solidFill>
                  <a:effectLst>
                    <a:outerShdw blurRad="38100" dist="38100" dir="2700000" algn="tl">
                      <a:srgbClr val="000000"/>
                    </a:outerShdw>
                  </a:effectLst>
                  <a:latin typeface="Helvetica" charset="0"/>
                </a:endParaRPr>
              </a:p>
            </p:txBody>
          </p:sp>
          <p:sp>
            <p:nvSpPr>
              <p:cNvPr id="312718" name="Line 398"/>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grpSp>
        <p:grpSp>
          <p:nvGrpSpPr>
            <p:cNvPr id="29750" name="Group 399"/>
            <p:cNvGrpSpPr>
              <a:grpSpLocks/>
            </p:cNvGrpSpPr>
            <p:nvPr/>
          </p:nvGrpSpPr>
          <p:grpSpPr bwMode="auto">
            <a:xfrm>
              <a:off x="1692" y="996"/>
              <a:ext cx="1741" cy="846"/>
              <a:chOff x="2412" y="2052"/>
              <a:chExt cx="1741" cy="846"/>
            </a:xfrm>
          </p:grpSpPr>
          <p:sp>
            <p:nvSpPr>
              <p:cNvPr id="312720" name="Rectangle 40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312721" name="AutoShape 40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312722" name="Rectangle 40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312723" name="Rectangle 403"/>
              <p:cNvSpPr>
                <a:spLocks noChangeArrowheads="1"/>
              </p:cNvSpPr>
              <p:nvPr/>
            </p:nvSpPr>
            <p:spPr bwMode="auto">
              <a:xfrm>
                <a:off x="2434" y="2078"/>
                <a:ext cx="864"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ABRAHAM</a:t>
                </a:r>
                <a:endParaRPr lang="en-US" sz="2800" b="1">
                  <a:solidFill>
                    <a:srgbClr val="FFA27C"/>
                  </a:solidFill>
                  <a:effectLst>
                    <a:outerShdw blurRad="38100" dist="38100" dir="2700000" algn="tl">
                      <a:srgbClr val="000000"/>
                    </a:outerShdw>
                  </a:effectLst>
                  <a:latin typeface="Helvetica" charset="0"/>
                </a:endParaRPr>
              </a:p>
            </p:txBody>
          </p:sp>
          <p:sp>
            <p:nvSpPr>
              <p:cNvPr id="312724" name="Line 404"/>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grpSp>
        <p:grpSp>
          <p:nvGrpSpPr>
            <p:cNvPr id="29751" name="Group 405"/>
            <p:cNvGrpSpPr>
              <a:grpSpLocks/>
            </p:cNvGrpSpPr>
            <p:nvPr/>
          </p:nvGrpSpPr>
          <p:grpSpPr bwMode="auto">
            <a:xfrm>
              <a:off x="1868" y="1212"/>
              <a:ext cx="1741" cy="846"/>
              <a:chOff x="2412" y="2052"/>
              <a:chExt cx="1741" cy="846"/>
            </a:xfrm>
          </p:grpSpPr>
          <p:sp>
            <p:nvSpPr>
              <p:cNvPr id="312726" name="Rectangle 406"/>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312727" name="AutoShape 407"/>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312728" name="Rectangle 408"/>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312729" name="Rectangle 409"/>
              <p:cNvSpPr>
                <a:spLocks noChangeArrowheads="1"/>
              </p:cNvSpPr>
              <p:nvPr/>
            </p:nvSpPr>
            <p:spPr bwMode="auto">
              <a:xfrm>
                <a:off x="2514" y="2078"/>
                <a:ext cx="704"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JOSEPH</a:t>
                </a:r>
                <a:endParaRPr lang="en-US" sz="2800" b="1">
                  <a:solidFill>
                    <a:srgbClr val="FFA27C"/>
                  </a:solidFill>
                  <a:effectLst>
                    <a:outerShdw blurRad="38100" dist="38100" dir="2700000" algn="tl">
                      <a:srgbClr val="000000"/>
                    </a:outerShdw>
                  </a:effectLst>
                  <a:latin typeface="Helvetica" charset="0"/>
                </a:endParaRPr>
              </a:p>
            </p:txBody>
          </p:sp>
          <p:sp>
            <p:nvSpPr>
              <p:cNvPr id="312730" name="Line 410"/>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grpSp>
        <p:grpSp>
          <p:nvGrpSpPr>
            <p:cNvPr id="29752" name="Group 411"/>
            <p:cNvGrpSpPr>
              <a:grpSpLocks/>
            </p:cNvGrpSpPr>
            <p:nvPr/>
          </p:nvGrpSpPr>
          <p:grpSpPr bwMode="auto">
            <a:xfrm>
              <a:off x="2052" y="1412"/>
              <a:ext cx="1741" cy="846"/>
              <a:chOff x="2412" y="2052"/>
              <a:chExt cx="1741" cy="846"/>
            </a:xfrm>
          </p:grpSpPr>
          <p:sp>
            <p:nvSpPr>
              <p:cNvPr id="312732" name="Rectangle 412"/>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312733" name="AutoShape 413"/>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312734" name="Rectangle 414"/>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312735" name="Rectangle 415"/>
              <p:cNvSpPr>
                <a:spLocks noChangeArrowheads="1"/>
              </p:cNvSpPr>
              <p:nvPr/>
            </p:nvSpPr>
            <p:spPr bwMode="auto">
              <a:xfrm>
                <a:off x="2622" y="2078"/>
                <a:ext cx="488"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MOSI</a:t>
                </a:r>
                <a:endParaRPr lang="en-US" sz="2800" b="1">
                  <a:solidFill>
                    <a:srgbClr val="FFA27C"/>
                  </a:solidFill>
                  <a:effectLst>
                    <a:outerShdw blurRad="38100" dist="38100" dir="2700000" algn="tl">
                      <a:srgbClr val="000000"/>
                    </a:outerShdw>
                  </a:effectLst>
                  <a:latin typeface="Helvetica" charset="0"/>
                </a:endParaRPr>
              </a:p>
            </p:txBody>
          </p:sp>
          <p:sp>
            <p:nvSpPr>
              <p:cNvPr id="312736" name="Line 416"/>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grpSp>
        <p:grpSp>
          <p:nvGrpSpPr>
            <p:cNvPr id="29753" name="Group 417"/>
            <p:cNvGrpSpPr>
              <a:grpSpLocks/>
            </p:cNvGrpSpPr>
            <p:nvPr/>
          </p:nvGrpSpPr>
          <p:grpSpPr bwMode="auto">
            <a:xfrm>
              <a:off x="2220" y="1604"/>
              <a:ext cx="1741" cy="846"/>
              <a:chOff x="2412" y="2052"/>
              <a:chExt cx="1741" cy="846"/>
            </a:xfrm>
          </p:grpSpPr>
          <p:sp>
            <p:nvSpPr>
              <p:cNvPr id="312738" name="Rectangle 418"/>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312739" name="AutoShape 419"/>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312740" name="Rectangle 420"/>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312741" name="Rectangle 421"/>
              <p:cNvSpPr>
                <a:spLocks noChangeArrowheads="1"/>
              </p:cNvSpPr>
              <p:nvPr/>
            </p:nvSpPr>
            <p:spPr bwMode="auto">
              <a:xfrm>
                <a:off x="2506" y="2078"/>
                <a:ext cx="720"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JOSHUA</a:t>
                </a:r>
                <a:endParaRPr lang="en-US" sz="2800" b="1">
                  <a:solidFill>
                    <a:srgbClr val="FFA27C"/>
                  </a:solidFill>
                  <a:effectLst>
                    <a:outerShdw blurRad="38100" dist="38100" dir="2700000" algn="tl">
                      <a:srgbClr val="000000"/>
                    </a:outerShdw>
                  </a:effectLst>
                  <a:latin typeface="Helvetica" charset="0"/>
                </a:endParaRPr>
              </a:p>
            </p:txBody>
          </p:sp>
          <p:sp>
            <p:nvSpPr>
              <p:cNvPr id="312742" name="Line 422"/>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grpSp>
        <p:grpSp>
          <p:nvGrpSpPr>
            <p:cNvPr id="29754" name="Group 423"/>
            <p:cNvGrpSpPr>
              <a:grpSpLocks/>
            </p:cNvGrpSpPr>
            <p:nvPr/>
          </p:nvGrpSpPr>
          <p:grpSpPr bwMode="auto">
            <a:xfrm>
              <a:off x="2346" y="1796"/>
              <a:ext cx="1791" cy="846"/>
              <a:chOff x="2362" y="2052"/>
              <a:chExt cx="1791" cy="846"/>
            </a:xfrm>
          </p:grpSpPr>
          <p:sp>
            <p:nvSpPr>
              <p:cNvPr id="312744" name="Rectangle 424"/>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312745" name="AutoShape 425"/>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312746" name="Rectangle 426"/>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312747" name="Rectangle 427"/>
              <p:cNvSpPr>
                <a:spLocks noChangeArrowheads="1"/>
              </p:cNvSpPr>
              <p:nvPr/>
            </p:nvSpPr>
            <p:spPr bwMode="auto">
              <a:xfrm>
                <a:off x="2362" y="2078"/>
                <a:ext cx="1008"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UKNA OMLO</a:t>
                </a:r>
                <a:endParaRPr lang="en-US" sz="2800" b="1">
                  <a:solidFill>
                    <a:srgbClr val="FFA27C"/>
                  </a:solidFill>
                  <a:effectLst>
                    <a:outerShdw blurRad="38100" dist="38100" dir="2700000" algn="tl">
                      <a:srgbClr val="000000"/>
                    </a:outerShdw>
                  </a:effectLst>
                  <a:latin typeface="Helvetica" charset="0"/>
                </a:endParaRPr>
              </a:p>
            </p:txBody>
          </p:sp>
          <p:sp>
            <p:nvSpPr>
              <p:cNvPr id="312748" name="Line 428"/>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grpSp>
        <p:grpSp>
          <p:nvGrpSpPr>
            <p:cNvPr id="29755" name="Group 429"/>
            <p:cNvGrpSpPr>
              <a:grpSpLocks/>
            </p:cNvGrpSpPr>
            <p:nvPr/>
          </p:nvGrpSpPr>
          <p:grpSpPr bwMode="auto">
            <a:xfrm>
              <a:off x="2462" y="1996"/>
              <a:ext cx="1859" cy="846"/>
              <a:chOff x="2294" y="2052"/>
              <a:chExt cx="1859" cy="846"/>
            </a:xfrm>
          </p:grpSpPr>
          <p:sp>
            <p:nvSpPr>
              <p:cNvPr id="312750" name="Rectangle 43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312751" name="AutoShape 43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312752" name="Rectangle 43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312753" name="Rectangle 433"/>
              <p:cNvSpPr>
                <a:spLocks noChangeArrowheads="1"/>
              </p:cNvSpPr>
              <p:nvPr/>
            </p:nvSpPr>
            <p:spPr bwMode="auto">
              <a:xfrm>
                <a:off x="2294" y="2078"/>
                <a:ext cx="1144"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KUMPI KIUKNA</a:t>
                </a:r>
                <a:endParaRPr lang="en-US" sz="2800" b="1">
                  <a:solidFill>
                    <a:srgbClr val="FFA27C"/>
                  </a:solidFill>
                  <a:effectLst>
                    <a:outerShdw blurRad="38100" dist="38100" dir="2700000" algn="tl">
                      <a:srgbClr val="000000"/>
                    </a:outerShdw>
                  </a:effectLst>
                  <a:latin typeface="Helvetica" charset="0"/>
                </a:endParaRPr>
              </a:p>
            </p:txBody>
          </p:sp>
          <p:sp>
            <p:nvSpPr>
              <p:cNvPr id="312754" name="Line 434"/>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grpSp>
        <p:grpSp>
          <p:nvGrpSpPr>
            <p:cNvPr id="29756" name="Group 435"/>
            <p:cNvGrpSpPr>
              <a:grpSpLocks/>
            </p:cNvGrpSpPr>
            <p:nvPr/>
          </p:nvGrpSpPr>
          <p:grpSpPr bwMode="auto">
            <a:xfrm>
              <a:off x="2732" y="2220"/>
              <a:ext cx="1741" cy="846"/>
              <a:chOff x="2412" y="2052"/>
              <a:chExt cx="1741" cy="846"/>
            </a:xfrm>
          </p:grpSpPr>
          <p:sp>
            <p:nvSpPr>
              <p:cNvPr id="312756" name="Rectangle 436"/>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312757" name="AutoShape 437"/>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312758" name="Rectangle 438"/>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312759" name="Rectangle 439"/>
              <p:cNvSpPr>
                <a:spLocks noChangeArrowheads="1"/>
              </p:cNvSpPr>
              <p:nvPr/>
            </p:nvSpPr>
            <p:spPr bwMode="auto">
              <a:xfrm>
                <a:off x="2450" y="2078"/>
                <a:ext cx="832"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SALTANNA</a:t>
                </a:r>
                <a:endParaRPr lang="en-US" sz="2800" b="1">
                  <a:solidFill>
                    <a:srgbClr val="FFA27C"/>
                  </a:solidFill>
                  <a:effectLst>
                    <a:outerShdw blurRad="38100" dist="38100" dir="2700000" algn="tl">
                      <a:srgbClr val="000000"/>
                    </a:outerShdw>
                  </a:effectLst>
                  <a:latin typeface="Helvetica" charset="0"/>
                </a:endParaRPr>
              </a:p>
            </p:txBody>
          </p:sp>
          <p:sp>
            <p:nvSpPr>
              <p:cNvPr id="312760" name="Line 440"/>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grpSp>
        <p:grpSp>
          <p:nvGrpSpPr>
            <p:cNvPr id="29757" name="Group 441"/>
            <p:cNvGrpSpPr>
              <a:grpSpLocks/>
            </p:cNvGrpSpPr>
            <p:nvPr/>
          </p:nvGrpSpPr>
          <p:grpSpPr bwMode="auto">
            <a:xfrm>
              <a:off x="2924" y="2431"/>
              <a:ext cx="1739" cy="840"/>
              <a:chOff x="2652" y="2271"/>
              <a:chExt cx="1739" cy="840"/>
            </a:xfrm>
          </p:grpSpPr>
          <p:sp>
            <p:nvSpPr>
              <p:cNvPr id="312762" name="Rectangle 442"/>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312763" name="AutoShape 443"/>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312764" name="Rectangle 444"/>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312765" name="Rectangle 445"/>
              <p:cNvSpPr>
                <a:spLocks noChangeArrowheads="1"/>
              </p:cNvSpPr>
              <p:nvPr/>
            </p:nvSpPr>
            <p:spPr bwMode="auto">
              <a:xfrm>
                <a:off x="2795" y="2298"/>
                <a:ext cx="680"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DAIHNA</a:t>
                </a:r>
                <a:endParaRPr lang="en-US" sz="2800" b="1">
                  <a:solidFill>
                    <a:srgbClr val="FFA27C"/>
                  </a:solidFill>
                  <a:effectLst>
                    <a:outerShdw blurRad="38100" dist="38100" dir="2700000" algn="tl">
                      <a:srgbClr val="000000"/>
                    </a:outerShdw>
                  </a:effectLst>
                  <a:latin typeface="Helvetica" charset="0"/>
                </a:endParaRPr>
              </a:p>
            </p:txBody>
          </p:sp>
        </p:grpSp>
        <p:grpSp>
          <p:nvGrpSpPr>
            <p:cNvPr id="29758" name="Group 446"/>
            <p:cNvGrpSpPr>
              <a:grpSpLocks/>
            </p:cNvGrpSpPr>
            <p:nvPr/>
          </p:nvGrpSpPr>
          <p:grpSpPr bwMode="auto">
            <a:xfrm>
              <a:off x="3092" y="2651"/>
              <a:ext cx="1740" cy="932"/>
              <a:chOff x="3948" y="107"/>
              <a:chExt cx="1740" cy="932"/>
            </a:xfrm>
          </p:grpSpPr>
          <p:sp>
            <p:nvSpPr>
              <p:cNvPr id="312767" name="Rectangle 447"/>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312768" name="AutoShape 448"/>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312769" name="Rectangle 449"/>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grpSp>
            <p:nvGrpSpPr>
              <p:cNvPr id="29762" name="Group 450"/>
              <p:cNvGrpSpPr>
                <a:grpSpLocks/>
              </p:cNvGrpSpPr>
              <p:nvPr/>
            </p:nvGrpSpPr>
            <p:grpSpPr bwMode="auto">
              <a:xfrm>
                <a:off x="4059" y="130"/>
                <a:ext cx="679" cy="283"/>
                <a:chOff x="3083" y="3101"/>
                <a:chExt cx="532" cy="235"/>
              </a:xfrm>
            </p:grpSpPr>
            <p:sp>
              <p:nvSpPr>
                <p:cNvPr id="312771" name="Rectangle 451"/>
                <p:cNvSpPr>
                  <a:spLocks noChangeArrowheads="1"/>
                </p:cNvSpPr>
                <p:nvPr/>
              </p:nvSpPr>
              <p:spPr bwMode="auto">
                <a:xfrm>
                  <a:off x="3083" y="3113"/>
                  <a:ext cx="146" cy="223"/>
                </a:xfrm>
                <a:prstGeom prst="rect">
                  <a:avLst/>
                </a:prstGeom>
                <a:noFill/>
                <a:ln w="9525">
                  <a:noFill/>
                  <a:miter lim="800000"/>
                  <a:headEnd/>
                  <a:tailEnd/>
                </a:ln>
              </p:spPr>
              <p:txBody>
                <a:bodyPr wrap="none" lIns="0" tIns="0" rIns="0" bIns="0">
                  <a:spAutoFit/>
                </a:bodyPr>
                <a:lstStyle/>
                <a:p>
                  <a:r>
                    <a:rPr lang="en-US" sz="2800" b="1">
                      <a:solidFill>
                        <a:srgbClr val="790015"/>
                      </a:solidFill>
                      <a:effectLst/>
                      <a:latin typeface="Helvetica" charset="0"/>
                    </a:rPr>
                    <a:t>   </a:t>
                  </a:r>
                  <a:endParaRPr lang="en-US" sz="4000" b="1">
                    <a:solidFill>
                      <a:srgbClr val="FFA27C"/>
                    </a:solidFill>
                    <a:effectLst>
                      <a:outerShdw blurRad="38100" dist="38100" dir="2700000" algn="tl">
                        <a:srgbClr val="000000"/>
                      </a:outerShdw>
                    </a:effectLst>
                    <a:latin typeface="Helvetica" charset="0"/>
                  </a:endParaRPr>
                </a:p>
              </p:txBody>
            </p:sp>
            <p:sp>
              <p:nvSpPr>
                <p:cNvPr id="312772" name="Rectangle 452"/>
                <p:cNvSpPr>
                  <a:spLocks noChangeArrowheads="1"/>
                </p:cNvSpPr>
                <p:nvPr/>
              </p:nvSpPr>
              <p:spPr bwMode="auto">
                <a:xfrm>
                  <a:off x="3139" y="3101"/>
                  <a:ext cx="476" cy="231"/>
                </a:xfrm>
                <a:prstGeom prst="rect">
                  <a:avLst/>
                </a:prstGeom>
                <a:noFill/>
                <a:ln w="9525">
                  <a:noFill/>
                  <a:miter lim="800000"/>
                  <a:headEnd/>
                  <a:tailEnd/>
                </a:ln>
              </p:spPr>
              <p:txBody>
                <a:bodyPr wrap="none" lIns="0" tIns="0" rIns="0" bIns="0">
                  <a:spAutoFit/>
                </a:bodyPr>
                <a:lstStyle/>
                <a:p>
                  <a:r>
                    <a:rPr lang="en-US" sz="2900" b="1">
                      <a:solidFill>
                        <a:srgbClr val="790015"/>
                      </a:solidFill>
                      <a:effectLst/>
                      <a:latin typeface="Helvetica" charset="0"/>
                    </a:rPr>
                    <a:t>JESU</a:t>
                  </a:r>
                  <a:endParaRPr lang="en-US" sz="4000" b="1">
                    <a:solidFill>
                      <a:srgbClr val="FFA27C"/>
                    </a:solidFill>
                    <a:effectLst>
                      <a:outerShdw blurRad="38100" dist="38100" dir="2700000" algn="tl">
                        <a:srgbClr val="000000"/>
                      </a:outerShdw>
                    </a:effectLst>
                    <a:latin typeface="Helvetica" charset="0"/>
                  </a:endParaRPr>
                </a:p>
              </p:txBody>
            </p:sp>
          </p:grpSp>
          <p:sp>
            <p:nvSpPr>
              <p:cNvPr id="312773" name="Line 453"/>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312774" name="Line 454"/>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gr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6"/>
          <p:cNvPicPr>
            <a:picLocks noChangeAspect="1" noChangeArrowheads="1"/>
          </p:cNvPicPr>
          <p:nvPr/>
        </p:nvPicPr>
        <p:blipFill>
          <a:blip r:embed="rId3" cstate="screen">
            <a:extLst>
              <a:ext uri="{28A0092B-C50C-407E-A947-70E740481C1C}">
                <a14:useLocalDpi xmlns:a14="http://schemas.microsoft.com/office/drawing/2010/main"/>
              </a:ext>
            </a:extLst>
          </a:blip>
          <a:srcRect l="13074" t="9052" r="12152" b="8820"/>
          <a:stretch>
            <a:fillRect/>
          </a:stretch>
        </p:blipFill>
        <p:spPr bwMode="auto">
          <a:xfrm>
            <a:off x="1282700" y="611188"/>
            <a:ext cx="6837363"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0131" name="Text Box 3"/>
          <p:cNvSpPr txBox="1">
            <a:spLocks noChangeArrowheads="1"/>
          </p:cNvSpPr>
          <p:nvPr/>
        </p:nvSpPr>
        <p:spPr bwMode="auto">
          <a:xfrm>
            <a:off x="457200" y="3221038"/>
            <a:ext cx="8137525" cy="549275"/>
          </a:xfrm>
          <a:prstGeom prst="rect">
            <a:avLst/>
          </a:prstGeom>
          <a:noFill/>
          <a:ln w="12700">
            <a:noFill/>
            <a:miter lim="800000"/>
            <a:headEnd/>
            <a:tailEnd/>
          </a:ln>
          <a:effectLst>
            <a:outerShdw blurRad="63500" dist="63500" dir="2212194" algn="ctr" rotWithShape="0">
              <a:schemeClr val="bg2">
                <a:alpha val="74998"/>
              </a:schemeClr>
            </a:outerShdw>
          </a:effectLst>
        </p:spPr>
        <p:txBody>
          <a:bodyPr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lnSpc>
                <a:spcPct val="75000"/>
              </a:lnSpc>
              <a:spcBef>
                <a:spcPct val="50000"/>
              </a:spcBef>
            </a:pPr>
            <a:r>
              <a:rPr lang="en-US" sz="4000" b="1">
                <a:solidFill>
                  <a:srgbClr val="DCF210"/>
                </a:solidFill>
                <a:effectLst>
                  <a:outerShdw blurRad="38100" dist="38100" dir="2700000" algn="tl">
                    <a:srgbClr val="000000"/>
                  </a:outerShdw>
                </a:effectLst>
                <a:latin typeface="Comic Sans MS" charset="0"/>
              </a:rPr>
              <a:t>•Lungsim a gamlim suai hihang!</a:t>
            </a:r>
          </a:p>
        </p:txBody>
      </p:sp>
      <p:sp>
        <p:nvSpPr>
          <p:cNvPr id="560196" name="Text Box 68"/>
          <p:cNvSpPr txBox="1">
            <a:spLocks noChangeArrowheads="1"/>
          </p:cNvSpPr>
          <p:nvPr/>
        </p:nvSpPr>
        <p:spPr bwMode="auto">
          <a:xfrm>
            <a:off x="406400" y="3932238"/>
            <a:ext cx="8137525" cy="549275"/>
          </a:xfrm>
          <a:prstGeom prst="rect">
            <a:avLst/>
          </a:prstGeom>
          <a:noFill/>
          <a:ln w="12700">
            <a:noFill/>
            <a:miter lim="800000"/>
            <a:headEnd/>
            <a:tailEnd/>
          </a:ln>
          <a:effectLst>
            <a:outerShdw blurRad="63500" dist="63500" dir="2212194" algn="ctr" rotWithShape="0">
              <a:schemeClr val="bg2">
                <a:alpha val="74998"/>
              </a:schemeClr>
            </a:outerShdw>
          </a:effectLst>
        </p:spPr>
        <p:txBody>
          <a:bodyPr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lnSpc>
                <a:spcPct val="75000"/>
              </a:lnSpc>
              <a:spcBef>
                <a:spcPct val="50000"/>
              </a:spcBef>
            </a:pPr>
            <a:r>
              <a:rPr lang="en-US" sz="4000" b="1">
                <a:solidFill>
                  <a:srgbClr val="DCF210"/>
                </a:solidFill>
                <a:effectLst>
                  <a:outerShdw blurRad="38100" dist="38100" dir="2700000" algn="tl">
                    <a:srgbClr val="000000"/>
                  </a:outerShdw>
                </a:effectLst>
                <a:latin typeface="Comic Sans MS" charset="0"/>
              </a:rPr>
              <a:t>•A kicing in sinlo ding hanga...</a:t>
            </a:r>
          </a:p>
        </p:txBody>
      </p:sp>
      <p:sp>
        <p:nvSpPr>
          <p:cNvPr id="560197" name="Text Box 69"/>
          <p:cNvSpPr txBox="1">
            <a:spLocks noChangeArrowheads="1"/>
          </p:cNvSpPr>
          <p:nvPr/>
        </p:nvSpPr>
        <p:spPr bwMode="auto">
          <a:xfrm>
            <a:off x="533400" y="4587875"/>
            <a:ext cx="8137525" cy="549275"/>
          </a:xfrm>
          <a:prstGeom prst="rect">
            <a:avLst/>
          </a:prstGeom>
          <a:noFill/>
          <a:ln w="12700">
            <a:noFill/>
            <a:miter lim="800000"/>
            <a:headEnd/>
            <a:tailEnd/>
          </a:ln>
          <a:effectLst>
            <a:outerShdw blurRad="63500" dist="63500" dir="2212194" algn="ctr" rotWithShape="0">
              <a:schemeClr val="bg2">
                <a:alpha val="74998"/>
              </a:schemeClr>
            </a:outerShdw>
          </a:effectLst>
        </p:spPr>
        <p:txBody>
          <a:bodyPr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lnSpc>
                <a:spcPct val="75000"/>
              </a:lnSpc>
              <a:spcBef>
                <a:spcPct val="50000"/>
              </a:spcBef>
            </a:pPr>
            <a:r>
              <a:rPr lang="en-US" sz="4000" b="1">
                <a:solidFill>
                  <a:srgbClr val="DCF210"/>
                </a:solidFill>
                <a:effectLst>
                  <a:outerShdw blurRad="38100" dist="38100" dir="2700000" algn="tl">
                    <a:srgbClr val="000000"/>
                  </a:outerShdw>
                </a:effectLst>
                <a:latin typeface="Comic Sans MS" charset="0"/>
              </a:rPr>
              <a:t>•A huampi a en ding hi hang.</a:t>
            </a:r>
          </a:p>
        </p:txBody>
      </p:sp>
      <p:sp>
        <p:nvSpPr>
          <p:cNvPr id="560198" name="Text Box 70"/>
          <p:cNvSpPr txBox="1">
            <a:spLocks noChangeArrowheads="1"/>
          </p:cNvSpPr>
          <p:nvPr/>
        </p:nvSpPr>
        <p:spPr bwMode="auto">
          <a:xfrm>
            <a:off x="482600" y="5354638"/>
            <a:ext cx="8137525" cy="549275"/>
          </a:xfrm>
          <a:prstGeom prst="rect">
            <a:avLst/>
          </a:prstGeom>
          <a:noFill/>
          <a:ln w="12700">
            <a:noFill/>
            <a:miter lim="800000"/>
            <a:headEnd/>
            <a:tailEnd/>
          </a:ln>
          <a:effectLst>
            <a:outerShdw blurRad="63500" dist="63500" dir="2212194" algn="ctr" rotWithShape="0">
              <a:schemeClr val="bg2">
                <a:alpha val="74998"/>
              </a:schemeClr>
            </a:outerShdw>
          </a:effectLst>
        </p:spPr>
        <p:txBody>
          <a:bodyPr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lnSpc>
                <a:spcPct val="75000"/>
              </a:lnSpc>
              <a:spcBef>
                <a:spcPct val="50000"/>
              </a:spcBef>
            </a:pPr>
            <a:r>
              <a:rPr lang="en-US" sz="4000" b="1">
                <a:solidFill>
                  <a:srgbClr val="DCF210"/>
                </a:solidFill>
                <a:effectLst>
                  <a:outerShdw blurRad="38100" dist="38100" dir="2700000" algn="tl">
                    <a:srgbClr val="000000"/>
                  </a:outerShdw>
                </a:effectLst>
                <a:latin typeface="Comic Sans MS" charset="0"/>
              </a:rPr>
              <a:t>•LST</a:t>
            </a:r>
            <a:r>
              <a:rPr lang="ja-JP" altLang="en-US" sz="4000" b="1">
                <a:solidFill>
                  <a:srgbClr val="DCF210"/>
                </a:solidFill>
                <a:effectLst>
                  <a:outerShdw blurRad="38100" dist="38100" dir="2700000" algn="tl">
                    <a:srgbClr val="000000"/>
                  </a:outerShdw>
                </a:effectLst>
                <a:latin typeface="Comic Sans MS" charset="0"/>
              </a:rPr>
              <a:t>’</a:t>
            </a:r>
            <a:r>
              <a:rPr lang="en-US" sz="4000" b="1">
                <a:solidFill>
                  <a:srgbClr val="DCF210"/>
                </a:solidFill>
                <a:effectLst>
                  <a:outerShdw blurRad="38100" dist="38100" dir="2700000" algn="tl">
                    <a:srgbClr val="000000"/>
                  </a:outerShdw>
                </a:effectLst>
                <a:latin typeface="Comic Sans MS" charset="0"/>
              </a:rPr>
              <a:t> Ahuampi outline.</a:t>
            </a:r>
          </a:p>
        </p:txBody>
      </p:sp>
      <p:grpSp>
        <p:nvGrpSpPr>
          <p:cNvPr id="31751" name="Group 78"/>
          <p:cNvGrpSpPr>
            <a:grpSpLocks/>
          </p:cNvGrpSpPr>
          <p:nvPr/>
        </p:nvGrpSpPr>
        <p:grpSpPr bwMode="auto">
          <a:xfrm>
            <a:off x="4451350" y="1428750"/>
            <a:ext cx="2209800" cy="1709738"/>
            <a:chOff x="1494" y="1397"/>
            <a:chExt cx="2766" cy="2267"/>
          </a:xfrm>
        </p:grpSpPr>
        <p:sp>
          <p:nvSpPr>
            <p:cNvPr id="560207" name="Rectangle 79"/>
            <p:cNvSpPr>
              <a:spLocks noChangeArrowheads="1"/>
            </p:cNvSpPr>
            <p:nvPr/>
          </p:nvSpPr>
          <p:spPr bwMode="auto">
            <a:xfrm>
              <a:off x="1512" y="1614"/>
              <a:ext cx="978" cy="41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560208" name="Rectangle 80"/>
            <p:cNvSpPr>
              <a:spLocks noChangeArrowheads="1"/>
            </p:cNvSpPr>
            <p:nvPr/>
          </p:nvSpPr>
          <p:spPr bwMode="auto">
            <a:xfrm>
              <a:off x="1633" y="1431"/>
              <a:ext cx="650" cy="162"/>
            </a:xfrm>
            <a:prstGeom prst="rect">
              <a:avLst/>
            </a:prstGeom>
            <a:noFill/>
            <a:ln w="9525">
              <a:noFill/>
              <a:miter lim="800000"/>
              <a:headEnd/>
              <a:tailEnd/>
            </a:ln>
          </p:spPr>
          <p:txBody>
            <a:bodyPr wrap="none" lIns="0" tIns="0" rIns="0" bIns="0">
              <a:spAutoFit/>
            </a:bodyPr>
            <a:lstStyle/>
            <a:p>
              <a:r>
                <a:rPr lang="en-US" sz="800">
                  <a:solidFill>
                    <a:srgbClr val="790015"/>
                  </a:solidFill>
                  <a:effectLst/>
                  <a:latin typeface="Times" charset="0"/>
                </a:rPr>
                <a:t>ABRAHAM</a:t>
              </a:r>
              <a:endParaRPr lang="en-US" sz="800">
                <a:solidFill>
                  <a:srgbClr val="FFA27C"/>
                </a:solidFill>
                <a:effectLst>
                  <a:outerShdw blurRad="38100" dist="38100" dir="2700000" algn="tl">
                    <a:srgbClr val="000000"/>
                  </a:outerShdw>
                </a:effectLst>
                <a:latin typeface="Times" charset="0"/>
              </a:endParaRPr>
            </a:p>
          </p:txBody>
        </p:sp>
        <p:sp>
          <p:nvSpPr>
            <p:cNvPr id="560209" name="Rectangle 81"/>
            <p:cNvSpPr>
              <a:spLocks noChangeArrowheads="1"/>
            </p:cNvSpPr>
            <p:nvPr/>
          </p:nvSpPr>
          <p:spPr bwMode="auto">
            <a:xfrm>
              <a:off x="1512" y="1614"/>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560210" name="AutoShape 82"/>
            <p:cNvSpPr>
              <a:spLocks noChangeArrowheads="1"/>
            </p:cNvSpPr>
            <p:nvPr/>
          </p:nvSpPr>
          <p:spPr bwMode="auto">
            <a:xfrm>
              <a:off x="1512" y="1397"/>
              <a:ext cx="803" cy="591"/>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560211" name="Rectangle 83"/>
            <p:cNvSpPr>
              <a:spLocks noChangeArrowheads="1"/>
            </p:cNvSpPr>
            <p:nvPr/>
          </p:nvSpPr>
          <p:spPr bwMode="auto">
            <a:xfrm>
              <a:off x="1512" y="1614"/>
              <a:ext cx="978" cy="375"/>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560212" name="Rectangle 84"/>
            <p:cNvSpPr>
              <a:spLocks noChangeArrowheads="1"/>
            </p:cNvSpPr>
            <p:nvPr/>
          </p:nvSpPr>
          <p:spPr bwMode="auto">
            <a:xfrm>
              <a:off x="1494" y="1399"/>
              <a:ext cx="763" cy="162"/>
            </a:xfrm>
            <a:prstGeom prst="rect">
              <a:avLst/>
            </a:prstGeom>
            <a:noFill/>
            <a:ln w="9525">
              <a:noFill/>
              <a:miter lim="800000"/>
              <a:headEnd/>
              <a:tailEnd/>
            </a:ln>
          </p:spPr>
          <p:txBody>
            <a:bodyPr wrap="none" lIns="0" tIns="0" rIns="0" bIns="0">
              <a:spAutoFit/>
            </a:bodyPr>
            <a:lstStyle/>
            <a:p>
              <a:r>
                <a:rPr lang="en-US" sz="800" b="1">
                  <a:solidFill>
                    <a:srgbClr val="790015"/>
                  </a:solidFill>
                  <a:effectLst/>
                  <a:latin typeface="Helvetica" charset="0"/>
                </a:rPr>
                <a:t>  PIANCILNA</a:t>
              </a:r>
              <a:endParaRPr lang="en-US" sz="800" b="1">
                <a:solidFill>
                  <a:srgbClr val="FFA27C"/>
                </a:solidFill>
                <a:effectLst>
                  <a:outerShdw blurRad="38100" dist="38100" dir="2700000" algn="tl">
                    <a:srgbClr val="000000"/>
                  </a:outerShdw>
                </a:effectLst>
                <a:latin typeface="Helvetica" charset="0"/>
              </a:endParaRPr>
            </a:p>
          </p:txBody>
        </p:sp>
        <p:sp>
          <p:nvSpPr>
            <p:cNvPr id="560213" name="Line 85"/>
            <p:cNvSpPr>
              <a:spLocks noChangeShapeType="1"/>
            </p:cNvSpPr>
            <p:nvPr/>
          </p:nvSpPr>
          <p:spPr bwMode="auto">
            <a:xfrm>
              <a:off x="1512" y="1559"/>
              <a:ext cx="2" cy="472"/>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560214" name="Line 86"/>
            <p:cNvSpPr>
              <a:spLocks noChangeShapeType="1"/>
            </p:cNvSpPr>
            <p:nvPr/>
          </p:nvSpPr>
          <p:spPr bwMode="auto">
            <a:xfrm>
              <a:off x="2301" y="1614"/>
              <a:ext cx="429" cy="0"/>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560215" name="Rectangle 87"/>
            <p:cNvSpPr>
              <a:spLocks noChangeArrowheads="1"/>
            </p:cNvSpPr>
            <p:nvPr/>
          </p:nvSpPr>
          <p:spPr bwMode="auto">
            <a:xfrm>
              <a:off x="1659" y="1774"/>
              <a:ext cx="978" cy="43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560216" name="Rectangle 88"/>
            <p:cNvSpPr>
              <a:spLocks noChangeArrowheads="1"/>
            </p:cNvSpPr>
            <p:nvPr/>
          </p:nvSpPr>
          <p:spPr bwMode="auto">
            <a:xfrm>
              <a:off x="1776" y="1605"/>
              <a:ext cx="650" cy="162"/>
            </a:xfrm>
            <a:prstGeom prst="rect">
              <a:avLst/>
            </a:prstGeom>
            <a:noFill/>
            <a:ln w="9525">
              <a:noFill/>
              <a:miter lim="800000"/>
              <a:headEnd/>
              <a:tailEnd/>
            </a:ln>
          </p:spPr>
          <p:txBody>
            <a:bodyPr wrap="none" lIns="0" tIns="0" rIns="0" bIns="0">
              <a:spAutoFit/>
            </a:bodyPr>
            <a:lstStyle/>
            <a:p>
              <a:r>
                <a:rPr lang="en-US" sz="800">
                  <a:solidFill>
                    <a:srgbClr val="790015"/>
                  </a:solidFill>
                  <a:effectLst/>
                  <a:latin typeface="Times" charset="0"/>
                </a:rPr>
                <a:t>ABRAHAM</a:t>
              </a:r>
              <a:endParaRPr lang="en-US" sz="800">
                <a:solidFill>
                  <a:srgbClr val="FFA27C"/>
                </a:solidFill>
                <a:effectLst>
                  <a:outerShdw blurRad="38100" dist="38100" dir="2700000" algn="tl">
                    <a:srgbClr val="000000"/>
                  </a:outerShdw>
                </a:effectLst>
                <a:latin typeface="Times" charset="0"/>
              </a:endParaRPr>
            </a:p>
          </p:txBody>
        </p:sp>
        <p:sp>
          <p:nvSpPr>
            <p:cNvPr id="560217" name="Rectangle 89"/>
            <p:cNvSpPr>
              <a:spLocks noChangeArrowheads="1"/>
            </p:cNvSpPr>
            <p:nvPr/>
          </p:nvSpPr>
          <p:spPr bwMode="auto">
            <a:xfrm>
              <a:off x="1659" y="1774"/>
              <a:ext cx="1365" cy="472"/>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560218" name="AutoShape 90"/>
            <p:cNvSpPr>
              <a:spLocks noChangeArrowheads="1"/>
            </p:cNvSpPr>
            <p:nvPr/>
          </p:nvSpPr>
          <p:spPr bwMode="auto">
            <a:xfrm>
              <a:off x="1659" y="1559"/>
              <a:ext cx="789" cy="604"/>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560219" name="Rectangle 91"/>
            <p:cNvSpPr>
              <a:spLocks noChangeArrowheads="1"/>
            </p:cNvSpPr>
            <p:nvPr/>
          </p:nvSpPr>
          <p:spPr bwMode="auto">
            <a:xfrm>
              <a:off x="1659" y="1774"/>
              <a:ext cx="978" cy="389"/>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560220" name="Rectangle 92"/>
            <p:cNvSpPr>
              <a:spLocks noChangeArrowheads="1"/>
            </p:cNvSpPr>
            <p:nvPr/>
          </p:nvSpPr>
          <p:spPr bwMode="auto">
            <a:xfrm>
              <a:off x="1647" y="1565"/>
              <a:ext cx="727" cy="162"/>
            </a:xfrm>
            <a:prstGeom prst="rect">
              <a:avLst/>
            </a:prstGeom>
            <a:noFill/>
            <a:ln w="9525">
              <a:noFill/>
              <a:miter lim="800000"/>
              <a:headEnd/>
              <a:tailEnd/>
            </a:ln>
          </p:spPr>
          <p:txBody>
            <a:bodyPr wrap="none" lIns="0" tIns="0" rIns="0" bIns="0">
              <a:spAutoFit/>
            </a:bodyPr>
            <a:lstStyle/>
            <a:p>
              <a:r>
                <a:rPr lang="en-US" sz="800" b="1">
                  <a:solidFill>
                    <a:srgbClr val="790015"/>
                  </a:solidFill>
                  <a:effectLst/>
                  <a:latin typeface="Helvetica" charset="0"/>
                </a:rPr>
                <a:t>  ABRAHAM</a:t>
              </a:r>
              <a:endParaRPr lang="en-US" sz="800" b="1">
                <a:solidFill>
                  <a:srgbClr val="FFA27C"/>
                </a:solidFill>
                <a:effectLst>
                  <a:outerShdw blurRad="38100" dist="38100" dir="2700000" algn="tl">
                    <a:srgbClr val="000000"/>
                  </a:outerShdw>
                </a:effectLst>
                <a:latin typeface="Helvetica" charset="0"/>
              </a:endParaRPr>
            </a:p>
          </p:txBody>
        </p:sp>
        <p:sp>
          <p:nvSpPr>
            <p:cNvPr id="560221" name="Line 93"/>
            <p:cNvSpPr>
              <a:spLocks noChangeShapeType="1"/>
            </p:cNvSpPr>
            <p:nvPr/>
          </p:nvSpPr>
          <p:spPr bwMode="auto">
            <a:xfrm>
              <a:off x="1659" y="1734"/>
              <a:ext cx="2" cy="457"/>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560222" name="Line 94"/>
            <p:cNvSpPr>
              <a:spLocks noChangeShapeType="1"/>
            </p:cNvSpPr>
            <p:nvPr/>
          </p:nvSpPr>
          <p:spPr bwMode="auto">
            <a:xfrm>
              <a:off x="2448" y="1774"/>
              <a:ext cx="429" cy="2"/>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560223" name="Rectangle 95"/>
            <p:cNvSpPr>
              <a:spLocks noChangeArrowheads="1"/>
            </p:cNvSpPr>
            <p:nvPr/>
          </p:nvSpPr>
          <p:spPr bwMode="auto">
            <a:xfrm>
              <a:off x="1806" y="1948"/>
              <a:ext cx="964" cy="41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560224" name="Rectangle 96"/>
            <p:cNvSpPr>
              <a:spLocks noChangeArrowheads="1"/>
            </p:cNvSpPr>
            <p:nvPr/>
          </p:nvSpPr>
          <p:spPr bwMode="auto">
            <a:xfrm>
              <a:off x="1917" y="1767"/>
              <a:ext cx="650" cy="162"/>
            </a:xfrm>
            <a:prstGeom prst="rect">
              <a:avLst/>
            </a:prstGeom>
            <a:noFill/>
            <a:ln w="9525">
              <a:noFill/>
              <a:miter lim="800000"/>
              <a:headEnd/>
              <a:tailEnd/>
            </a:ln>
          </p:spPr>
          <p:txBody>
            <a:bodyPr wrap="none" lIns="0" tIns="0" rIns="0" bIns="0">
              <a:spAutoFit/>
            </a:bodyPr>
            <a:lstStyle/>
            <a:p>
              <a:r>
                <a:rPr lang="en-US" sz="800">
                  <a:solidFill>
                    <a:srgbClr val="790015"/>
                  </a:solidFill>
                  <a:effectLst/>
                  <a:latin typeface="Times" charset="0"/>
                </a:rPr>
                <a:t>ABRAHAM</a:t>
              </a:r>
              <a:endParaRPr lang="en-US" sz="800">
                <a:solidFill>
                  <a:srgbClr val="FFA27C"/>
                </a:solidFill>
                <a:effectLst>
                  <a:outerShdw blurRad="38100" dist="38100" dir="2700000" algn="tl">
                    <a:srgbClr val="000000"/>
                  </a:outerShdw>
                </a:effectLst>
                <a:latin typeface="Times" charset="0"/>
              </a:endParaRPr>
            </a:p>
          </p:txBody>
        </p:sp>
        <p:sp>
          <p:nvSpPr>
            <p:cNvPr id="560225" name="Rectangle 97"/>
            <p:cNvSpPr>
              <a:spLocks noChangeArrowheads="1"/>
            </p:cNvSpPr>
            <p:nvPr/>
          </p:nvSpPr>
          <p:spPr bwMode="auto">
            <a:xfrm>
              <a:off x="1806" y="1948"/>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560226" name="AutoShape 98"/>
            <p:cNvSpPr>
              <a:spLocks noChangeArrowheads="1"/>
            </p:cNvSpPr>
            <p:nvPr/>
          </p:nvSpPr>
          <p:spPr bwMode="auto">
            <a:xfrm>
              <a:off x="1806" y="1734"/>
              <a:ext cx="791" cy="591"/>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560227" name="Rectangle 99"/>
            <p:cNvSpPr>
              <a:spLocks noChangeArrowheads="1"/>
            </p:cNvSpPr>
            <p:nvPr/>
          </p:nvSpPr>
          <p:spPr bwMode="auto">
            <a:xfrm>
              <a:off x="1806" y="1948"/>
              <a:ext cx="964" cy="37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560228" name="Rectangle 100"/>
            <p:cNvSpPr>
              <a:spLocks noChangeArrowheads="1"/>
            </p:cNvSpPr>
            <p:nvPr/>
          </p:nvSpPr>
          <p:spPr bwMode="auto">
            <a:xfrm>
              <a:off x="1834" y="1736"/>
              <a:ext cx="622" cy="162"/>
            </a:xfrm>
            <a:prstGeom prst="rect">
              <a:avLst/>
            </a:prstGeom>
            <a:noFill/>
            <a:ln w="9525">
              <a:noFill/>
              <a:miter lim="800000"/>
              <a:headEnd/>
              <a:tailEnd/>
            </a:ln>
          </p:spPr>
          <p:txBody>
            <a:bodyPr wrap="none" lIns="0" tIns="0" rIns="0" bIns="0">
              <a:spAutoFit/>
            </a:bodyPr>
            <a:lstStyle/>
            <a:p>
              <a:r>
                <a:rPr lang="en-US" sz="800" b="1">
                  <a:solidFill>
                    <a:srgbClr val="790015"/>
                  </a:solidFill>
                  <a:effectLst/>
                  <a:latin typeface="Helvetica" charset="0"/>
                </a:rPr>
                <a:t>   JOSEPH</a:t>
              </a:r>
              <a:endParaRPr lang="en-US" sz="800" b="1">
                <a:solidFill>
                  <a:srgbClr val="FFA27C"/>
                </a:solidFill>
                <a:effectLst>
                  <a:outerShdw blurRad="38100" dist="38100" dir="2700000" algn="tl">
                    <a:srgbClr val="000000"/>
                  </a:outerShdw>
                </a:effectLst>
                <a:latin typeface="Helvetica" charset="0"/>
              </a:endParaRPr>
            </a:p>
          </p:txBody>
        </p:sp>
        <p:sp>
          <p:nvSpPr>
            <p:cNvPr id="560229" name="Line 101"/>
            <p:cNvSpPr>
              <a:spLocks noChangeShapeType="1"/>
            </p:cNvSpPr>
            <p:nvPr/>
          </p:nvSpPr>
          <p:spPr bwMode="auto">
            <a:xfrm>
              <a:off x="1806" y="1896"/>
              <a:ext cx="2" cy="469"/>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560230" name="Line 102"/>
            <p:cNvSpPr>
              <a:spLocks noChangeShapeType="1"/>
            </p:cNvSpPr>
            <p:nvPr/>
          </p:nvSpPr>
          <p:spPr bwMode="auto">
            <a:xfrm>
              <a:off x="2583" y="1948"/>
              <a:ext cx="441" cy="2"/>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560231" name="Rectangle 103"/>
            <p:cNvSpPr>
              <a:spLocks noChangeArrowheads="1"/>
            </p:cNvSpPr>
            <p:nvPr/>
          </p:nvSpPr>
          <p:spPr bwMode="auto">
            <a:xfrm>
              <a:off x="1981" y="2111"/>
              <a:ext cx="1365" cy="469"/>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560232" name="AutoShape 104"/>
            <p:cNvSpPr>
              <a:spLocks noChangeArrowheads="1"/>
            </p:cNvSpPr>
            <p:nvPr/>
          </p:nvSpPr>
          <p:spPr bwMode="auto">
            <a:xfrm>
              <a:off x="1981" y="1896"/>
              <a:ext cx="789" cy="591"/>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560233" name="Rectangle 105"/>
            <p:cNvSpPr>
              <a:spLocks noChangeArrowheads="1"/>
            </p:cNvSpPr>
            <p:nvPr/>
          </p:nvSpPr>
          <p:spPr bwMode="auto">
            <a:xfrm>
              <a:off x="1981" y="2111"/>
              <a:ext cx="976" cy="37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560234" name="Rectangle 106"/>
            <p:cNvSpPr>
              <a:spLocks noChangeArrowheads="1"/>
            </p:cNvSpPr>
            <p:nvPr/>
          </p:nvSpPr>
          <p:spPr bwMode="auto">
            <a:xfrm>
              <a:off x="2118" y="1894"/>
              <a:ext cx="433" cy="162"/>
            </a:xfrm>
            <a:prstGeom prst="rect">
              <a:avLst/>
            </a:prstGeom>
            <a:noFill/>
            <a:ln w="9525">
              <a:noFill/>
              <a:miter lim="800000"/>
              <a:headEnd/>
              <a:tailEnd/>
            </a:ln>
          </p:spPr>
          <p:txBody>
            <a:bodyPr wrap="none" lIns="0" tIns="0" rIns="0" bIns="0">
              <a:spAutoFit/>
            </a:bodyPr>
            <a:lstStyle/>
            <a:p>
              <a:r>
                <a:rPr lang="en-US" sz="800" b="1">
                  <a:solidFill>
                    <a:srgbClr val="790015"/>
                  </a:solidFill>
                  <a:effectLst/>
                  <a:latin typeface="Helvetica" charset="0"/>
                </a:rPr>
                <a:t>   MOSI</a:t>
              </a:r>
              <a:endParaRPr lang="en-US" sz="800" b="1">
                <a:solidFill>
                  <a:srgbClr val="FFA27C"/>
                </a:solidFill>
                <a:effectLst>
                  <a:outerShdw blurRad="38100" dist="38100" dir="2700000" algn="tl">
                    <a:srgbClr val="000000"/>
                  </a:outerShdw>
                </a:effectLst>
                <a:latin typeface="Helvetica" charset="0"/>
              </a:endParaRPr>
            </a:p>
          </p:txBody>
        </p:sp>
        <p:sp>
          <p:nvSpPr>
            <p:cNvPr id="560235" name="Line 107"/>
            <p:cNvSpPr>
              <a:spLocks noChangeShapeType="1"/>
            </p:cNvSpPr>
            <p:nvPr/>
          </p:nvSpPr>
          <p:spPr bwMode="auto">
            <a:xfrm>
              <a:off x="1981" y="2071"/>
              <a:ext cx="0" cy="457"/>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560236" name="Line 108"/>
            <p:cNvSpPr>
              <a:spLocks noChangeShapeType="1"/>
            </p:cNvSpPr>
            <p:nvPr/>
          </p:nvSpPr>
          <p:spPr bwMode="auto">
            <a:xfrm>
              <a:off x="2770" y="2111"/>
              <a:ext cx="429" cy="0"/>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560237" name="Rectangle 109"/>
            <p:cNvSpPr>
              <a:spLocks noChangeArrowheads="1"/>
            </p:cNvSpPr>
            <p:nvPr/>
          </p:nvSpPr>
          <p:spPr bwMode="auto">
            <a:xfrm>
              <a:off x="2128" y="2273"/>
              <a:ext cx="1365" cy="469"/>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560238" name="AutoShape 110"/>
            <p:cNvSpPr>
              <a:spLocks noChangeArrowheads="1"/>
            </p:cNvSpPr>
            <p:nvPr/>
          </p:nvSpPr>
          <p:spPr bwMode="auto">
            <a:xfrm>
              <a:off x="2128" y="2071"/>
              <a:ext cx="789" cy="591"/>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560239" name="Rectangle 111"/>
            <p:cNvSpPr>
              <a:spLocks noChangeArrowheads="1"/>
            </p:cNvSpPr>
            <p:nvPr/>
          </p:nvSpPr>
          <p:spPr bwMode="auto">
            <a:xfrm>
              <a:off x="2128" y="2273"/>
              <a:ext cx="870" cy="389"/>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560240" name="Rectangle 112"/>
            <p:cNvSpPr>
              <a:spLocks noChangeArrowheads="1"/>
            </p:cNvSpPr>
            <p:nvPr/>
          </p:nvSpPr>
          <p:spPr bwMode="auto">
            <a:xfrm>
              <a:off x="2142" y="2071"/>
              <a:ext cx="636" cy="162"/>
            </a:xfrm>
            <a:prstGeom prst="rect">
              <a:avLst/>
            </a:prstGeom>
            <a:noFill/>
            <a:ln w="9525">
              <a:noFill/>
              <a:miter lim="800000"/>
              <a:headEnd/>
              <a:tailEnd/>
            </a:ln>
          </p:spPr>
          <p:txBody>
            <a:bodyPr wrap="none" lIns="0" tIns="0" rIns="0" bIns="0">
              <a:spAutoFit/>
            </a:bodyPr>
            <a:lstStyle/>
            <a:p>
              <a:r>
                <a:rPr lang="en-US" sz="800" b="1">
                  <a:solidFill>
                    <a:srgbClr val="790015"/>
                  </a:solidFill>
                  <a:effectLst/>
                  <a:latin typeface="Helvetica" charset="0"/>
                </a:rPr>
                <a:t>   JOSHUA</a:t>
              </a:r>
              <a:endParaRPr lang="en-US" sz="800" b="1">
                <a:solidFill>
                  <a:srgbClr val="FFA27C"/>
                </a:solidFill>
                <a:effectLst>
                  <a:outerShdw blurRad="38100" dist="38100" dir="2700000" algn="tl">
                    <a:srgbClr val="000000"/>
                  </a:outerShdw>
                </a:effectLst>
                <a:latin typeface="Helvetica" charset="0"/>
              </a:endParaRPr>
            </a:p>
          </p:txBody>
        </p:sp>
        <p:sp>
          <p:nvSpPr>
            <p:cNvPr id="560241" name="Line 113"/>
            <p:cNvSpPr>
              <a:spLocks noChangeShapeType="1"/>
            </p:cNvSpPr>
            <p:nvPr/>
          </p:nvSpPr>
          <p:spPr bwMode="auto">
            <a:xfrm>
              <a:off x="2128" y="2233"/>
              <a:ext cx="0" cy="469"/>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560242" name="Rectangle 114"/>
            <p:cNvSpPr>
              <a:spLocks noChangeArrowheads="1"/>
            </p:cNvSpPr>
            <p:nvPr/>
          </p:nvSpPr>
          <p:spPr bwMode="auto">
            <a:xfrm>
              <a:off x="2261" y="2456"/>
              <a:ext cx="1365" cy="469"/>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560243" name="AutoShape 115"/>
            <p:cNvSpPr>
              <a:spLocks noChangeArrowheads="1"/>
            </p:cNvSpPr>
            <p:nvPr/>
          </p:nvSpPr>
          <p:spPr bwMode="auto">
            <a:xfrm>
              <a:off x="2261" y="2233"/>
              <a:ext cx="819" cy="589"/>
            </a:xfrm>
            <a:prstGeom prst="roundRect">
              <a:avLst>
                <a:gd name="adj" fmla="val 10745"/>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560244" name="Rectangle 116"/>
            <p:cNvSpPr>
              <a:spLocks noChangeArrowheads="1"/>
            </p:cNvSpPr>
            <p:nvPr/>
          </p:nvSpPr>
          <p:spPr bwMode="auto">
            <a:xfrm>
              <a:off x="2261" y="2456"/>
              <a:ext cx="966" cy="389"/>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560245" name="Rectangle 117"/>
            <p:cNvSpPr>
              <a:spLocks noChangeArrowheads="1"/>
            </p:cNvSpPr>
            <p:nvPr/>
          </p:nvSpPr>
          <p:spPr bwMode="auto">
            <a:xfrm>
              <a:off x="2140" y="2235"/>
              <a:ext cx="926" cy="162"/>
            </a:xfrm>
            <a:prstGeom prst="rect">
              <a:avLst/>
            </a:prstGeom>
            <a:noFill/>
            <a:ln w="9525">
              <a:noFill/>
              <a:miter lim="800000"/>
              <a:headEnd/>
              <a:tailEnd/>
            </a:ln>
          </p:spPr>
          <p:txBody>
            <a:bodyPr wrap="none" lIns="0" tIns="0" rIns="0" bIns="0">
              <a:spAutoFit/>
            </a:bodyPr>
            <a:lstStyle/>
            <a:p>
              <a:r>
                <a:rPr lang="en-US" sz="800" b="1">
                  <a:solidFill>
                    <a:srgbClr val="790015"/>
                  </a:solidFill>
                  <a:effectLst/>
                  <a:latin typeface="Helvetica" charset="0"/>
                </a:rPr>
                <a:t>    UKNA OMLO</a:t>
              </a:r>
              <a:endParaRPr lang="en-US" sz="800" b="1">
                <a:solidFill>
                  <a:srgbClr val="FFA27C"/>
                </a:solidFill>
                <a:effectLst>
                  <a:outerShdw blurRad="38100" dist="38100" dir="2700000" algn="tl">
                    <a:srgbClr val="000000"/>
                  </a:outerShdw>
                </a:effectLst>
                <a:latin typeface="Helvetica" charset="0"/>
              </a:endParaRPr>
            </a:p>
          </p:txBody>
        </p:sp>
        <p:sp>
          <p:nvSpPr>
            <p:cNvPr id="560246" name="Line 118"/>
            <p:cNvSpPr>
              <a:spLocks noChangeShapeType="1"/>
            </p:cNvSpPr>
            <p:nvPr/>
          </p:nvSpPr>
          <p:spPr bwMode="auto">
            <a:xfrm>
              <a:off x="2261" y="2416"/>
              <a:ext cx="0" cy="457"/>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560247" name="Rectangle 119"/>
            <p:cNvSpPr>
              <a:spLocks noChangeArrowheads="1"/>
            </p:cNvSpPr>
            <p:nvPr/>
          </p:nvSpPr>
          <p:spPr bwMode="auto">
            <a:xfrm>
              <a:off x="2400" y="2641"/>
              <a:ext cx="1365" cy="4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560248" name="AutoShape 120"/>
            <p:cNvSpPr>
              <a:spLocks noChangeArrowheads="1"/>
            </p:cNvSpPr>
            <p:nvPr/>
          </p:nvSpPr>
          <p:spPr bwMode="auto">
            <a:xfrm>
              <a:off x="2400" y="2416"/>
              <a:ext cx="835" cy="591"/>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560249" name="Rectangle 121"/>
            <p:cNvSpPr>
              <a:spLocks noChangeArrowheads="1"/>
            </p:cNvSpPr>
            <p:nvPr/>
          </p:nvSpPr>
          <p:spPr bwMode="auto">
            <a:xfrm>
              <a:off x="2400" y="2645"/>
              <a:ext cx="978" cy="37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560250" name="Rectangle 122"/>
            <p:cNvSpPr>
              <a:spLocks noChangeArrowheads="1"/>
            </p:cNvSpPr>
            <p:nvPr/>
          </p:nvSpPr>
          <p:spPr bwMode="auto">
            <a:xfrm>
              <a:off x="2241" y="2416"/>
              <a:ext cx="1045" cy="162"/>
            </a:xfrm>
            <a:prstGeom prst="rect">
              <a:avLst/>
            </a:prstGeom>
            <a:noFill/>
            <a:ln w="9525">
              <a:noFill/>
              <a:miter lim="800000"/>
              <a:headEnd/>
              <a:tailEnd/>
            </a:ln>
          </p:spPr>
          <p:txBody>
            <a:bodyPr wrap="none" lIns="0" tIns="0" rIns="0" bIns="0">
              <a:spAutoFit/>
            </a:bodyPr>
            <a:lstStyle/>
            <a:p>
              <a:r>
                <a:rPr lang="en-US" sz="800" b="1">
                  <a:solidFill>
                    <a:srgbClr val="790015"/>
                  </a:solidFill>
                  <a:effectLst/>
                  <a:latin typeface="Helvetica" charset="0"/>
                </a:rPr>
                <a:t>   KUMPI KIUKNA</a:t>
              </a:r>
              <a:endParaRPr lang="en-US" sz="800" b="1">
                <a:solidFill>
                  <a:srgbClr val="FFA27C"/>
                </a:solidFill>
                <a:effectLst>
                  <a:outerShdw blurRad="38100" dist="38100" dir="2700000" algn="tl">
                    <a:srgbClr val="000000"/>
                  </a:outerShdw>
                </a:effectLst>
                <a:latin typeface="Helvetica" charset="0"/>
              </a:endParaRPr>
            </a:p>
          </p:txBody>
        </p:sp>
        <p:sp>
          <p:nvSpPr>
            <p:cNvPr id="560251" name="Line 123"/>
            <p:cNvSpPr>
              <a:spLocks noChangeShapeType="1"/>
            </p:cNvSpPr>
            <p:nvPr/>
          </p:nvSpPr>
          <p:spPr bwMode="auto">
            <a:xfrm>
              <a:off x="2400" y="2593"/>
              <a:ext cx="0" cy="469"/>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560252" name="Rectangle 124"/>
            <p:cNvSpPr>
              <a:spLocks noChangeArrowheads="1"/>
            </p:cNvSpPr>
            <p:nvPr/>
          </p:nvSpPr>
          <p:spPr bwMode="auto">
            <a:xfrm>
              <a:off x="2549" y="2816"/>
              <a:ext cx="1365" cy="472"/>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560253" name="AutoShape 125"/>
            <p:cNvSpPr>
              <a:spLocks noChangeArrowheads="1"/>
            </p:cNvSpPr>
            <p:nvPr/>
          </p:nvSpPr>
          <p:spPr bwMode="auto">
            <a:xfrm>
              <a:off x="2549" y="2593"/>
              <a:ext cx="805" cy="606"/>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560254" name="Rectangle 126"/>
            <p:cNvSpPr>
              <a:spLocks noChangeArrowheads="1"/>
            </p:cNvSpPr>
            <p:nvPr/>
          </p:nvSpPr>
          <p:spPr bwMode="auto">
            <a:xfrm>
              <a:off x="2549" y="2816"/>
              <a:ext cx="978" cy="389"/>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560255" name="Rectangle 127"/>
            <p:cNvSpPr>
              <a:spLocks noChangeArrowheads="1"/>
            </p:cNvSpPr>
            <p:nvPr/>
          </p:nvSpPr>
          <p:spPr bwMode="auto">
            <a:xfrm>
              <a:off x="2476" y="2590"/>
              <a:ext cx="805" cy="162"/>
            </a:xfrm>
            <a:prstGeom prst="rect">
              <a:avLst/>
            </a:prstGeom>
            <a:noFill/>
            <a:ln w="9525">
              <a:noFill/>
              <a:miter lim="800000"/>
              <a:headEnd/>
              <a:tailEnd/>
            </a:ln>
          </p:spPr>
          <p:txBody>
            <a:bodyPr wrap="none" lIns="0" tIns="0" rIns="0" bIns="0">
              <a:spAutoFit/>
            </a:bodyPr>
            <a:lstStyle/>
            <a:p>
              <a:r>
                <a:rPr lang="en-US" sz="800" b="1">
                  <a:solidFill>
                    <a:srgbClr val="790015"/>
                  </a:solidFill>
                  <a:effectLst/>
                  <a:latin typeface="Helvetica" charset="0"/>
                </a:rPr>
                <a:t>   SALTANNA</a:t>
              </a:r>
              <a:endParaRPr lang="en-US" sz="800" b="1">
                <a:solidFill>
                  <a:srgbClr val="FFA27C"/>
                </a:solidFill>
                <a:effectLst>
                  <a:outerShdw blurRad="38100" dist="38100" dir="2700000" algn="tl">
                    <a:srgbClr val="000000"/>
                  </a:outerShdw>
                </a:effectLst>
                <a:latin typeface="Helvetica" charset="0"/>
              </a:endParaRPr>
            </a:p>
          </p:txBody>
        </p:sp>
        <p:sp>
          <p:nvSpPr>
            <p:cNvPr id="560256" name="Line 128"/>
            <p:cNvSpPr>
              <a:spLocks noChangeShapeType="1"/>
            </p:cNvSpPr>
            <p:nvPr/>
          </p:nvSpPr>
          <p:spPr bwMode="auto">
            <a:xfrm>
              <a:off x="2549" y="2776"/>
              <a:ext cx="2" cy="457"/>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560257" name="Line 129"/>
            <p:cNvSpPr>
              <a:spLocks noChangeShapeType="1"/>
            </p:cNvSpPr>
            <p:nvPr/>
          </p:nvSpPr>
          <p:spPr bwMode="auto">
            <a:xfrm>
              <a:off x="3340" y="2816"/>
              <a:ext cx="427" cy="2"/>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560258" name="Rectangle 130"/>
            <p:cNvSpPr>
              <a:spLocks noChangeArrowheads="1"/>
            </p:cNvSpPr>
            <p:nvPr/>
          </p:nvSpPr>
          <p:spPr bwMode="auto">
            <a:xfrm>
              <a:off x="2722" y="2990"/>
              <a:ext cx="1363" cy="459"/>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560259" name="AutoShape 131"/>
            <p:cNvSpPr>
              <a:spLocks noChangeArrowheads="1"/>
            </p:cNvSpPr>
            <p:nvPr/>
          </p:nvSpPr>
          <p:spPr bwMode="auto">
            <a:xfrm>
              <a:off x="2722" y="2776"/>
              <a:ext cx="789" cy="591"/>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560260" name="Rectangle 132"/>
            <p:cNvSpPr>
              <a:spLocks noChangeArrowheads="1"/>
            </p:cNvSpPr>
            <p:nvPr/>
          </p:nvSpPr>
          <p:spPr bwMode="auto">
            <a:xfrm>
              <a:off x="2722" y="2990"/>
              <a:ext cx="964" cy="37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sp>
          <p:nvSpPr>
            <p:cNvPr id="560261" name="Rectangle 133"/>
            <p:cNvSpPr>
              <a:spLocks noChangeArrowheads="1"/>
            </p:cNvSpPr>
            <p:nvPr/>
          </p:nvSpPr>
          <p:spPr bwMode="auto">
            <a:xfrm>
              <a:off x="2754" y="2776"/>
              <a:ext cx="600" cy="162"/>
            </a:xfrm>
            <a:prstGeom prst="rect">
              <a:avLst/>
            </a:prstGeom>
            <a:noFill/>
            <a:ln w="9525">
              <a:noFill/>
              <a:miter lim="800000"/>
              <a:headEnd/>
              <a:tailEnd/>
            </a:ln>
          </p:spPr>
          <p:txBody>
            <a:bodyPr wrap="none" lIns="0" tIns="0" rIns="0" bIns="0">
              <a:spAutoFit/>
            </a:bodyPr>
            <a:lstStyle/>
            <a:p>
              <a:r>
                <a:rPr lang="en-US" sz="800" b="1">
                  <a:solidFill>
                    <a:srgbClr val="790015"/>
                  </a:solidFill>
                  <a:effectLst/>
                  <a:latin typeface="Helvetica" charset="0"/>
                </a:rPr>
                <a:t>   DAIHNA</a:t>
              </a:r>
              <a:endParaRPr lang="en-US" sz="800" b="1">
                <a:solidFill>
                  <a:srgbClr val="FFA27C"/>
                </a:solidFill>
                <a:effectLst>
                  <a:outerShdw blurRad="38100" dist="38100" dir="2700000" algn="tl">
                    <a:srgbClr val="000000"/>
                  </a:outerShdw>
                </a:effectLst>
                <a:latin typeface="Helvetica" charset="0"/>
              </a:endParaRPr>
            </a:p>
          </p:txBody>
        </p:sp>
        <p:sp>
          <p:nvSpPr>
            <p:cNvPr id="560262" name="Line 134"/>
            <p:cNvSpPr>
              <a:spLocks noChangeShapeType="1"/>
            </p:cNvSpPr>
            <p:nvPr/>
          </p:nvSpPr>
          <p:spPr bwMode="auto">
            <a:xfrm>
              <a:off x="2722" y="2950"/>
              <a:ext cx="0" cy="457"/>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560263" name="Line 135"/>
            <p:cNvSpPr>
              <a:spLocks noChangeShapeType="1"/>
            </p:cNvSpPr>
            <p:nvPr/>
          </p:nvSpPr>
          <p:spPr bwMode="auto">
            <a:xfrm>
              <a:off x="3511" y="2990"/>
              <a:ext cx="427" cy="2"/>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560264" name="Rectangle 136"/>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12" charset="0"/>
                <a:ea typeface="+mn-ea"/>
                <a:cs typeface="+mn-cs"/>
              </a:endParaRPr>
            </a:p>
          </p:txBody>
        </p:sp>
        <p:sp>
          <p:nvSpPr>
            <p:cNvPr id="560265" name="AutoShape 137"/>
            <p:cNvSpPr>
              <a:spLocks noChangeArrowheads="1"/>
            </p:cNvSpPr>
            <p:nvPr/>
          </p:nvSpPr>
          <p:spPr bwMode="auto">
            <a:xfrm>
              <a:off x="2895" y="2950"/>
              <a:ext cx="791" cy="594"/>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560266" name="Rectangle 138"/>
            <p:cNvSpPr>
              <a:spLocks noChangeArrowheads="1"/>
            </p:cNvSpPr>
            <p:nvPr/>
          </p:nvSpPr>
          <p:spPr bwMode="auto">
            <a:xfrm>
              <a:off x="2895" y="3222"/>
              <a:ext cx="864" cy="37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12" charset="0"/>
                <a:ea typeface="+mn-ea"/>
                <a:cs typeface="+mn-cs"/>
              </a:endParaRPr>
            </a:p>
          </p:txBody>
        </p:sp>
        <p:grpSp>
          <p:nvGrpSpPr>
            <p:cNvPr id="31817" name="Group 139"/>
            <p:cNvGrpSpPr>
              <a:grpSpLocks/>
            </p:cNvGrpSpPr>
            <p:nvPr/>
          </p:nvGrpSpPr>
          <p:grpSpPr bwMode="auto">
            <a:xfrm>
              <a:off x="3014" y="2963"/>
              <a:ext cx="443" cy="175"/>
              <a:chOff x="3102" y="3099"/>
              <a:chExt cx="443" cy="175"/>
            </a:xfrm>
          </p:grpSpPr>
          <p:sp>
            <p:nvSpPr>
              <p:cNvPr id="560268" name="Rectangle 140"/>
              <p:cNvSpPr>
                <a:spLocks noChangeArrowheads="1"/>
              </p:cNvSpPr>
              <p:nvPr/>
            </p:nvSpPr>
            <p:spPr bwMode="auto">
              <a:xfrm>
                <a:off x="3102" y="3112"/>
                <a:ext cx="105" cy="162"/>
              </a:xfrm>
              <a:prstGeom prst="rect">
                <a:avLst/>
              </a:prstGeom>
              <a:noFill/>
              <a:ln w="9525">
                <a:noFill/>
                <a:miter lim="800000"/>
                <a:headEnd/>
                <a:tailEnd/>
              </a:ln>
            </p:spPr>
            <p:txBody>
              <a:bodyPr wrap="none" lIns="0" tIns="0" rIns="0" bIns="0">
                <a:spAutoFit/>
              </a:bodyPr>
              <a:lstStyle/>
              <a:p>
                <a:r>
                  <a:rPr lang="en-US" sz="800" b="1">
                    <a:solidFill>
                      <a:schemeClr val="accent1"/>
                    </a:solidFill>
                    <a:effectLst/>
                    <a:latin typeface="Helvetica" charset="0"/>
                  </a:rPr>
                  <a:t>   </a:t>
                </a:r>
                <a:endParaRPr lang="en-US" sz="800" b="1">
                  <a:solidFill>
                    <a:schemeClr val="accent1"/>
                  </a:solidFill>
                  <a:effectLst>
                    <a:outerShdw blurRad="38100" dist="38100" dir="2700000" algn="tl">
                      <a:srgbClr val="000000"/>
                    </a:outerShdw>
                  </a:effectLst>
                  <a:latin typeface="Helvetica" charset="0"/>
                </a:endParaRPr>
              </a:p>
            </p:txBody>
          </p:sp>
          <p:sp>
            <p:nvSpPr>
              <p:cNvPr id="560269" name="Rectangle 141"/>
              <p:cNvSpPr>
                <a:spLocks noChangeArrowheads="1"/>
              </p:cNvSpPr>
              <p:nvPr/>
            </p:nvSpPr>
            <p:spPr bwMode="auto">
              <a:xfrm>
                <a:off x="3211" y="3099"/>
                <a:ext cx="334" cy="162"/>
              </a:xfrm>
              <a:prstGeom prst="rect">
                <a:avLst/>
              </a:prstGeom>
              <a:noFill/>
              <a:ln w="9525">
                <a:noFill/>
                <a:miter lim="800000"/>
                <a:headEnd/>
                <a:tailEnd/>
              </a:ln>
            </p:spPr>
            <p:txBody>
              <a:bodyPr wrap="none" lIns="0" tIns="0" rIns="0" bIns="0">
                <a:spAutoFit/>
              </a:bodyPr>
              <a:lstStyle/>
              <a:p>
                <a:r>
                  <a:rPr lang="en-US" sz="800" b="1">
                    <a:solidFill>
                      <a:schemeClr val="accent1"/>
                    </a:solidFill>
                    <a:effectLst/>
                    <a:latin typeface="Helvetica" charset="0"/>
                  </a:rPr>
                  <a:t>JESU</a:t>
                </a:r>
                <a:endParaRPr lang="en-US" sz="800" b="1">
                  <a:solidFill>
                    <a:schemeClr val="accent1"/>
                  </a:solidFill>
                  <a:effectLst>
                    <a:outerShdw blurRad="38100" dist="38100" dir="2700000" algn="tl">
                      <a:srgbClr val="000000"/>
                    </a:outerShdw>
                  </a:effectLst>
                  <a:latin typeface="Helvetica" charset="0"/>
                </a:endParaRPr>
              </a:p>
            </p:txBody>
          </p:sp>
        </p:grpSp>
        <p:sp>
          <p:nvSpPr>
            <p:cNvPr id="560270" name="Line 142"/>
            <p:cNvSpPr>
              <a:spLocks noChangeShapeType="1"/>
            </p:cNvSpPr>
            <p:nvPr/>
          </p:nvSpPr>
          <p:spPr bwMode="auto">
            <a:xfrm>
              <a:off x="2895" y="3153"/>
              <a:ext cx="2" cy="457"/>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sp>
          <p:nvSpPr>
            <p:cNvPr id="560271" name="Line 143"/>
            <p:cNvSpPr>
              <a:spLocks noChangeShapeType="1"/>
            </p:cNvSpPr>
            <p:nvPr/>
          </p:nvSpPr>
          <p:spPr bwMode="auto">
            <a:xfrm flipV="1">
              <a:off x="3354" y="2645"/>
              <a:ext cx="159" cy="0"/>
            </a:xfrm>
            <a:prstGeom prst="line">
              <a:avLst/>
            </a:prstGeom>
            <a:noFill/>
            <a:ln w="31750">
              <a:solidFill>
                <a:srgbClr val="1A0004"/>
              </a:solidFill>
              <a:round/>
              <a:headEnd/>
              <a:tailEnd/>
            </a:ln>
          </p:spPr>
          <p:txBody>
            <a:bodyPr/>
            <a:lstStyle/>
            <a:p>
              <a:pPr>
                <a:defRPr/>
              </a:pPr>
              <a:endParaRPr lang="en-US">
                <a:latin typeface="Arial" pitchFamily="-112" charset="0"/>
                <a:ea typeface="+mn-ea"/>
                <a:cs typeface="+mn-cs"/>
              </a:endParaRPr>
            </a:p>
          </p:txBody>
        </p:sp>
      </p:grpSp>
      <p:sp>
        <p:nvSpPr>
          <p:cNvPr id="31752" name="Text Box 145"/>
          <p:cNvSpPr txBox="1">
            <a:spLocks noChangeArrowheads="1"/>
          </p:cNvSpPr>
          <p:nvPr/>
        </p:nvSpPr>
        <p:spPr bwMode="auto">
          <a:xfrm>
            <a:off x="8589963" y="6450013"/>
            <a:ext cx="339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rgbClr val="00DFCA"/>
                </a:solidFill>
                <a:latin typeface="Arial" charset="0"/>
                <a:ea typeface="ＭＳ Ｐゴシック" charset="0"/>
                <a:cs typeface="ＭＳ Ｐゴシック" charset="0"/>
              </a:defRPr>
            </a:lvl1pPr>
            <a:lvl2pPr marL="37931725" indent="-37474525">
              <a:defRPr sz="2400">
                <a:solidFill>
                  <a:srgbClr val="00DFCA"/>
                </a:solidFill>
                <a:latin typeface="Arial" charset="0"/>
                <a:ea typeface="ＭＳ Ｐゴシック" charset="0"/>
              </a:defRPr>
            </a:lvl2pPr>
            <a:lvl3pPr>
              <a:defRPr sz="2400">
                <a:solidFill>
                  <a:srgbClr val="00DFCA"/>
                </a:solidFill>
                <a:latin typeface="Arial" charset="0"/>
                <a:ea typeface="ＭＳ Ｐゴシック" charset="0"/>
              </a:defRPr>
            </a:lvl3pPr>
            <a:lvl4pPr>
              <a:defRPr sz="2400">
                <a:solidFill>
                  <a:srgbClr val="00DFCA"/>
                </a:solidFill>
                <a:latin typeface="Arial" charset="0"/>
                <a:ea typeface="ＭＳ Ｐゴシック" charset="0"/>
              </a:defRPr>
            </a:lvl4pPr>
            <a:lvl5pPr>
              <a:defRPr sz="2400">
                <a:solidFill>
                  <a:srgbClr val="00DFCA"/>
                </a:solidFill>
                <a:latin typeface="Arial" charset="0"/>
                <a:ea typeface="ＭＳ Ｐゴシック" charset="0"/>
              </a:defRPr>
            </a:lvl5pPr>
            <a:lvl6pPr marL="457200" eaLnBrk="0" fontAlgn="base" hangingPunct="0">
              <a:spcBef>
                <a:spcPct val="0"/>
              </a:spcBef>
              <a:spcAft>
                <a:spcPct val="0"/>
              </a:spcAft>
              <a:defRPr sz="2400">
                <a:solidFill>
                  <a:srgbClr val="00DFCA"/>
                </a:solidFill>
                <a:latin typeface="Arial" charset="0"/>
                <a:ea typeface="ＭＳ Ｐゴシック" charset="0"/>
              </a:defRPr>
            </a:lvl6pPr>
            <a:lvl7pPr marL="914400" eaLnBrk="0" fontAlgn="base" hangingPunct="0">
              <a:spcBef>
                <a:spcPct val="0"/>
              </a:spcBef>
              <a:spcAft>
                <a:spcPct val="0"/>
              </a:spcAft>
              <a:defRPr sz="2400">
                <a:solidFill>
                  <a:srgbClr val="00DFCA"/>
                </a:solidFill>
                <a:latin typeface="Arial" charset="0"/>
                <a:ea typeface="ＭＳ Ｐゴシック" charset="0"/>
              </a:defRPr>
            </a:lvl7pPr>
            <a:lvl8pPr marL="1371600" eaLnBrk="0" fontAlgn="base" hangingPunct="0">
              <a:spcBef>
                <a:spcPct val="0"/>
              </a:spcBef>
              <a:spcAft>
                <a:spcPct val="0"/>
              </a:spcAft>
              <a:defRPr sz="2400">
                <a:solidFill>
                  <a:srgbClr val="00DFCA"/>
                </a:solidFill>
                <a:latin typeface="Arial" charset="0"/>
                <a:ea typeface="ＭＳ Ｐゴシック" charset="0"/>
              </a:defRPr>
            </a:lvl8pPr>
            <a:lvl9pPr marL="1828800" eaLnBrk="0" fontAlgn="base" hangingPunct="0">
              <a:spcBef>
                <a:spcPct val="0"/>
              </a:spcBef>
              <a:spcAft>
                <a:spcPct val="0"/>
              </a:spcAft>
              <a:defRPr sz="2400">
                <a:solidFill>
                  <a:srgbClr val="00DFCA"/>
                </a:solidFill>
                <a:latin typeface="Arial" charset="0"/>
                <a:ea typeface="ＭＳ Ｐゴシック" charset="0"/>
              </a:defRPr>
            </a:lvl9pPr>
          </a:lstStyle>
          <a:p>
            <a:pPr>
              <a:spcBef>
                <a:spcPct val="50000"/>
              </a:spcBef>
            </a:pPr>
            <a:r>
              <a:rPr lang="en-US" sz="2000" b="1">
                <a:solidFill>
                  <a:schemeClr val="tx1"/>
                </a:solidFill>
                <a:effectLst/>
                <a:latin typeface="Comic Sans MS" charset="0"/>
              </a:rPr>
              <a:t>4</a:t>
            </a:r>
            <a:endParaRPr lang="en-US" sz="2000" b="1">
              <a:solidFill>
                <a:srgbClr val="FFA27C"/>
              </a:solidFill>
              <a:effectLst/>
              <a:latin typeface="Comic Sans MS" charset="0"/>
            </a:endParaRPr>
          </a:p>
        </p:txBody>
      </p:sp>
      <p:sp>
        <p:nvSpPr>
          <p:cNvPr id="560284" name="Rectangle 156"/>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latin typeface="Comic Sans MS" charset="0"/>
              </a:rPr>
              <a:t>09</a:t>
            </a:r>
          </a:p>
        </p:txBody>
      </p:sp>
      <p:grpSp>
        <p:nvGrpSpPr>
          <p:cNvPr id="31754" name="Group 160"/>
          <p:cNvGrpSpPr>
            <a:grpSpLocks/>
          </p:cNvGrpSpPr>
          <p:nvPr/>
        </p:nvGrpSpPr>
        <p:grpSpPr bwMode="auto">
          <a:xfrm>
            <a:off x="519113" y="7938"/>
            <a:ext cx="854075" cy="1704975"/>
            <a:chOff x="327" y="5"/>
            <a:chExt cx="538" cy="1074"/>
          </a:xfrm>
        </p:grpSpPr>
        <p:sp>
          <p:nvSpPr>
            <p:cNvPr id="560289" name="Rectangle 161"/>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10600">
                  <a:solidFill>
                    <a:srgbClr val="FFFF00"/>
                  </a:solidFill>
                  <a:effectLst/>
                  <a:latin typeface="Times" pitchFamily="-112" charset="0"/>
                  <a:ea typeface="+mn-ea"/>
                  <a:cs typeface="+mn-cs"/>
                </a:rPr>
                <a:t>7</a:t>
              </a:r>
            </a:p>
          </p:txBody>
        </p:sp>
        <p:sp>
          <p:nvSpPr>
            <p:cNvPr id="560290" name="Line 162"/>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60131">
                                            <p:txEl>
                                              <p:pRg st="0" end="0"/>
                                            </p:txEl>
                                          </p:spTgt>
                                        </p:tgtEl>
                                        <p:attrNameLst>
                                          <p:attrName>style.visibility</p:attrName>
                                        </p:attrNameLst>
                                      </p:cBhvr>
                                      <p:to>
                                        <p:strVal val="visible"/>
                                      </p:to>
                                    </p:set>
                                    <p:animEffect transition="in" filter="box(out)">
                                      <p:cBhvr>
                                        <p:cTn id="7" dur="500"/>
                                        <p:tgtEl>
                                          <p:spTgt spid="5601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60196">
                                            <p:txEl>
                                              <p:pRg st="0" end="0"/>
                                            </p:txEl>
                                          </p:spTgt>
                                        </p:tgtEl>
                                        <p:attrNameLst>
                                          <p:attrName>style.visibility</p:attrName>
                                        </p:attrNameLst>
                                      </p:cBhvr>
                                      <p:to>
                                        <p:strVal val="visible"/>
                                      </p:to>
                                    </p:set>
                                    <p:animEffect transition="in" filter="box(out)">
                                      <p:cBhvr>
                                        <p:cTn id="12" dur="500"/>
                                        <p:tgtEl>
                                          <p:spTgt spid="5601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560197">
                                            <p:txEl>
                                              <p:pRg st="0" end="0"/>
                                            </p:txEl>
                                          </p:spTgt>
                                        </p:tgtEl>
                                        <p:attrNameLst>
                                          <p:attrName>style.visibility</p:attrName>
                                        </p:attrNameLst>
                                      </p:cBhvr>
                                      <p:to>
                                        <p:strVal val="visible"/>
                                      </p:to>
                                    </p:set>
                                    <p:animEffect transition="in" filter="box(out)">
                                      <p:cBhvr>
                                        <p:cTn id="17" dur="500"/>
                                        <p:tgtEl>
                                          <p:spTgt spid="5601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560198">
                                            <p:txEl>
                                              <p:pRg st="0" end="0"/>
                                            </p:txEl>
                                          </p:spTgt>
                                        </p:tgtEl>
                                        <p:attrNameLst>
                                          <p:attrName>style.visibility</p:attrName>
                                        </p:attrNameLst>
                                      </p:cBhvr>
                                      <p:to>
                                        <p:strVal val="visible"/>
                                      </p:to>
                                    </p:set>
                                    <p:animEffect transition="in" filter="box(out)">
                                      <p:cBhvr>
                                        <p:cTn id="22" dur="500"/>
                                        <p:tgtEl>
                                          <p:spTgt spid="56019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1" grpId="0" build="p" autoUpdateAnimBg="0"/>
      <p:bldP spid="560196" grpId="0" build="p" autoUpdateAnimBg="0"/>
      <p:bldP spid="560197" grpId="0" build="p" autoUpdateAnimBg="0"/>
      <p:bldP spid="560198" grpId="0" build="p"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0Adds\1 Galilee adds\040400 Day four adds\sr\Nahal Iyon first waterfall, tb n040400 s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Adds\1 Galilee adds\040400 Day four adds\sr\Nahal Iyon first waterfall, tb n040400 sr.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DFCA"/>
            </a:solidFill>
            <a:effectLst>
              <a:outerShdw blurRad="38100" dist="38100" dir="2700000" algn="tl">
                <a:srgbClr val="000000">
                  <a:alpha val="43137"/>
                </a:srgbClr>
              </a:outerShdw>
            </a:effectLst>
            <a:latin typeface="Arial" pitchFamily="-112"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DFCA"/>
            </a:solidFill>
            <a:effectLst>
              <a:outerShdw blurRad="38100" dist="38100" dir="2700000" algn="tl">
                <a:srgbClr val="000000">
                  <a:alpha val="43137"/>
                </a:srgbClr>
              </a:outerShdw>
            </a:effectLst>
            <a:latin typeface="Arial" pitchFamily="-112"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18137</TotalTime>
  <Pages>52</Pages>
  <Words>2113</Words>
  <Application>Microsoft Macintosh PowerPoint</Application>
  <PresentationFormat>On-screen Show (4:3)</PresentationFormat>
  <Paragraphs>382</Paragraphs>
  <Slides>28</Slides>
  <Notes>28</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28</vt:i4>
      </vt:variant>
    </vt:vector>
  </HeadingPairs>
  <TitlesOfParts>
    <vt:vector size="31" baseType="lpstr">
      <vt:lpstr>untitled 3</vt:lpstr>
      <vt:lpstr>Orbit</vt:lpstr>
      <vt:lpstr>Clip</vt:lpstr>
      <vt:lpstr>Chin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Lai Siangtho...Abulpi • BibleStudyDownloads.org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Rick Griffith</cp:lastModifiedBy>
  <cp:revision>555</cp:revision>
  <cp:lastPrinted>1997-02-12T13:49:34Z</cp:lastPrinted>
  <dcterms:created xsi:type="dcterms:W3CDTF">1999-07-29T18:12:04Z</dcterms:created>
  <dcterms:modified xsi:type="dcterms:W3CDTF">2017-08-18T03:50:15Z</dcterms:modified>
</cp:coreProperties>
</file>