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2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3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4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5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6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7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1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8" r:id="rId2"/>
    <p:sldMasterId id="2147483666" r:id="rId3"/>
    <p:sldMasterId id="2147483670" r:id="rId4"/>
    <p:sldMasterId id="2147483674" r:id="rId5"/>
    <p:sldMasterId id="2147483676" r:id="rId6"/>
    <p:sldMasterId id="2147483680" r:id="rId7"/>
    <p:sldMasterId id="2147483682" r:id="rId8"/>
    <p:sldMasterId id="2147485050" r:id="rId9"/>
    <p:sldMasterId id="2147485067" r:id="rId10"/>
    <p:sldMasterId id="2147485294" r:id="rId11"/>
    <p:sldMasterId id="2147485306" r:id="rId12"/>
    <p:sldMasterId id="2147487134" r:id="rId13"/>
    <p:sldMasterId id="2147487146" r:id="rId14"/>
    <p:sldMasterId id="2147487715" r:id="rId15"/>
    <p:sldMasterId id="2147487727" r:id="rId16"/>
    <p:sldMasterId id="2147487739" r:id="rId17"/>
    <p:sldMasterId id="2147488130" r:id="rId18"/>
    <p:sldMasterId id="2147491762" r:id="rId19"/>
    <p:sldMasterId id="2147491774" r:id="rId20"/>
    <p:sldMasterId id="2147491776" r:id="rId21"/>
    <p:sldMasterId id="2147491801" r:id="rId22"/>
    <p:sldMasterId id="2147491828" r:id="rId23"/>
    <p:sldMasterId id="2147491840" r:id="rId24"/>
    <p:sldMasterId id="2147491852" r:id="rId25"/>
    <p:sldMasterId id="2147491864" r:id="rId26"/>
    <p:sldMasterId id="2147491876" r:id="rId27"/>
    <p:sldMasterId id="2147491888" r:id="rId28"/>
  </p:sldMasterIdLst>
  <p:notesMasterIdLst>
    <p:notesMasterId r:id="rId101"/>
  </p:notesMasterIdLst>
  <p:handoutMasterIdLst>
    <p:handoutMasterId r:id="rId102"/>
  </p:handoutMasterIdLst>
  <p:sldIdLst>
    <p:sldId id="301" r:id="rId29"/>
    <p:sldId id="480" r:id="rId30"/>
    <p:sldId id="481" r:id="rId31"/>
    <p:sldId id="482" r:id="rId32"/>
    <p:sldId id="456" r:id="rId33"/>
    <p:sldId id="457" r:id="rId34"/>
    <p:sldId id="483" r:id="rId35"/>
    <p:sldId id="484" r:id="rId36"/>
    <p:sldId id="485" r:id="rId37"/>
    <p:sldId id="486" r:id="rId38"/>
    <p:sldId id="476" r:id="rId39"/>
    <p:sldId id="434" r:id="rId40"/>
    <p:sldId id="487" r:id="rId41"/>
    <p:sldId id="377" r:id="rId42"/>
    <p:sldId id="490" r:id="rId43"/>
    <p:sldId id="378" r:id="rId44"/>
    <p:sldId id="491" r:id="rId45"/>
    <p:sldId id="472" r:id="rId46"/>
    <p:sldId id="492" r:id="rId47"/>
    <p:sldId id="493" r:id="rId48"/>
    <p:sldId id="494" r:id="rId49"/>
    <p:sldId id="448" r:id="rId50"/>
    <p:sldId id="394" r:id="rId51"/>
    <p:sldId id="397" r:id="rId52"/>
    <p:sldId id="395" r:id="rId53"/>
    <p:sldId id="396" r:id="rId54"/>
    <p:sldId id="272" r:id="rId55"/>
    <p:sldId id="309" r:id="rId56"/>
    <p:sldId id="293" r:id="rId57"/>
    <p:sldId id="273" r:id="rId58"/>
    <p:sldId id="455" r:id="rId59"/>
    <p:sldId id="327" r:id="rId60"/>
    <p:sldId id="399" r:id="rId61"/>
    <p:sldId id="400" r:id="rId62"/>
    <p:sldId id="346" r:id="rId63"/>
    <p:sldId id="488" r:id="rId64"/>
    <p:sldId id="403" r:id="rId65"/>
    <p:sldId id="470" r:id="rId66"/>
    <p:sldId id="479" r:id="rId67"/>
    <p:sldId id="495" r:id="rId68"/>
    <p:sldId id="496" r:id="rId69"/>
    <p:sldId id="497" r:id="rId70"/>
    <p:sldId id="498" r:id="rId71"/>
    <p:sldId id="499" r:id="rId72"/>
    <p:sldId id="500" r:id="rId73"/>
    <p:sldId id="501" r:id="rId74"/>
    <p:sldId id="449" r:id="rId75"/>
    <p:sldId id="384" r:id="rId76"/>
    <p:sldId id="373" r:id="rId77"/>
    <p:sldId id="375" r:id="rId78"/>
    <p:sldId id="376" r:id="rId79"/>
    <p:sldId id="402" r:id="rId80"/>
    <p:sldId id="406" r:id="rId81"/>
    <p:sldId id="385" r:id="rId82"/>
    <p:sldId id="393" r:id="rId83"/>
    <p:sldId id="398" r:id="rId84"/>
    <p:sldId id="405" r:id="rId85"/>
    <p:sldId id="368" r:id="rId86"/>
    <p:sldId id="323" r:id="rId87"/>
    <p:sldId id="322" r:id="rId88"/>
    <p:sldId id="324" r:id="rId89"/>
    <p:sldId id="325" r:id="rId90"/>
    <p:sldId id="489" r:id="rId91"/>
    <p:sldId id="326" r:id="rId92"/>
    <p:sldId id="401" r:id="rId93"/>
    <p:sldId id="374" r:id="rId94"/>
    <p:sldId id="320" r:id="rId95"/>
    <p:sldId id="321" r:id="rId96"/>
    <p:sldId id="317" r:id="rId97"/>
    <p:sldId id="333" r:id="rId98"/>
    <p:sldId id="477" r:id="rId99"/>
    <p:sldId id="478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0093"/>
    <a:srgbClr val="6E0043"/>
    <a:srgbClr val="DC0081"/>
    <a:srgbClr val="B50069"/>
    <a:srgbClr val="000000"/>
    <a:srgbClr val="006600"/>
    <a:srgbClr val="FF0000"/>
    <a:srgbClr val="FF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6" autoAdjust="0"/>
    <p:restoredTop sz="93881" autoAdjust="0"/>
  </p:normalViewPr>
  <p:slideViewPr>
    <p:cSldViewPr>
      <p:cViewPr>
        <p:scale>
          <a:sx n="72" d="100"/>
          <a:sy n="72" d="100"/>
        </p:scale>
        <p:origin x="-2304" y="-1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2.xml"/><Relationship Id="rId31" Type="http://schemas.openxmlformats.org/officeDocument/2006/relationships/slide" Target="slides/slide3.xml"/><Relationship Id="rId32" Type="http://schemas.openxmlformats.org/officeDocument/2006/relationships/slide" Target="slides/slide4.xml"/><Relationship Id="rId33" Type="http://schemas.openxmlformats.org/officeDocument/2006/relationships/slide" Target="slides/slide5.xml"/><Relationship Id="rId34" Type="http://schemas.openxmlformats.org/officeDocument/2006/relationships/slide" Target="slides/slide6.xml"/><Relationship Id="rId35" Type="http://schemas.openxmlformats.org/officeDocument/2006/relationships/slide" Target="slides/slide7.xml"/><Relationship Id="rId36" Type="http://schemas.openxmlformats.org/officeDocument/2006/relationships/slide" Target="slides/slide8.xml"/><Relationship Id="rId37" Type="http://schemas.openxmlformats.org/officeDocument/2006/relationships/slide" Target="slides/slide9.xml"/><Relationship Id="rId38" Type="http://schemas.openxmlformats.org/officeDocument/2006/relationships/slide" Target="slides/slide10.xml"/><Relationship Id="rId39" Type="http://schemas.openxmlformats.org/officeDocument/2006/relationships/slide" Target="slides/slide11.xml"/><Relationship Id="rId50" Type="http://schemas.openxmlformats.org/officeDocument/2006/relationships/slide" Target="slides/slide22.xml"/><Relationship Id="rId51" Type="http://schemas.openxmlformats.org/officeDocument/2006/relationships/slide" Target="slides/slide23.xml"/><Relationship Id="rId52" Type="http://schemas.openxmlformats.org/officeDocument/2006/relationships/slide" Target="slides/slide24.xml"/><Relationship Id="rId53" Type="http://schemas.openxmlformats.org/officeDocument/2006/relationships/slide" Target="slides/slide25.xml"/><Relationship Id="rId54" Type="http://schemas.openxmlformats.org/officeDocument/2006/relationships/slide" Target="slides/slide26.xml"/><Relationship Id="rId55" Type="http://schemas.openxmlformats.org/officeDocument/2006/relationships/slide" Target="slides/slide27.xml"/><Relationship Id="rId56" Type="http://schemas.openxmlformats.org/officeDocument/2006/relationships/slide" Target="slides/slide28.xml"/><Relationship Id="rId57" Type="http://schemas.openxmlformats.org/officeDocument/2006/relationships/slide" Target="slides/slide29.xml"/><Relationship Id="rId58" Type="http://schemas.openxmlformats.org/officeDocument/2006/relationships/slide" Target="slides/slide30.xml"/><Relationship Id="rId59" Type="http://schemas.openxmlformats.org/officeDocument/2006/relationships/slide" Target="slides/slide31.xml"/><Relationship Id="rId70" Type="http://schemas.openxmlformats.org/officeDocument/2006/relationships/slide" Target="slides/slide42.xml"/><Relationship Id="rId71" Type="http://schemas.openxmlformats.org/officeDocument/2006/relationships/slide" Target="slides/slide43.xml"/><Relationship Id="rId72" Type="http://schemas.openxmlformats.org/officeDocument/2006/relationships/slide" Target="slides/slide44.xml"/><Relationship Id="rId73" Type="http://schemas.openxmlformats.org/officeDocument/2006/relationships/slide" Target="slides/slide45.xml"/><Relationship Id="rId74" Type="http://schemas.openxmlformats.org/officeDocument/2006/relationships/slide" Target="slides/slide46.xml"/><Relationship Id="rId75" Type="http://schemas.openxmlformats.org/officeDocument/2006/relationships/slide" Target="slides/slide47.xml"/><Relationship Id="rId76" Type="http://schemas.openxmlformats.org/officeDocument/2006/relationships/slide" Target="slides/slide48.xml"/><Relationship Id="rId77" Type="http://schemas.openxmlformats.org/officeDocument/2006/relationships/slide" Target="slides/slide49.xml"/><Relationship Id="rId78" Type="http://schemas.openxmlformats.org/officeDocument/2006/relationships/slide" Target="slides/slide50.xml"/><Relationship Id="rId79" Type="http://schemas.openxmlformats.org/officeDocument/2006/relationships/slide" Target="slides/slide51.xml"/><Relationship Id="rId90" Type="http://schemas.openxmlformats.org/officeDocument/2006/relationships/slide" Target="slides/slide62.xml"/><Relationship Id="rId91" Type="http://schemas.openxmlformats.org/officeDocument/2006/relationships/slide" Target="slides/slide63.xml"/><Relationship Id="rId92" Type="http://schemas.openxmlformats.org/officeDocument/2006/relationships/slide" Target="slides/slide64.xml"/><Relationship Id="rId93" Type="http://schemas.openxmlformats.org/officeDocument/2006/relationships/slide" Target="slides/slide65.xml"/><Relationship Id="rId94" Type="http://schemas.openxmlformats.org/officeDocument/2006/relationships/slide" Target="slides/slide66.xml"/><Relationship Id="rId95" Type="http://schemas.openxmlformats.org/officeDocument/2006/relationships/slide" Target="slides/slide67.xml"/><Relationship Id="rId96" Type="http://schemas.openxmlformats.org/officeDocument/2006/relationships/slide" Target="slides/slide68.xml"/><Relationship Id="rId97" Type="http://schemas.openxmlformats.org/officeDocument/2006/relationships/slide" Target="slides/slide69.xml"/><Relationship Id="rId98" Type="http://schemas.openxmlformats.org/officeDocument/2006/relationships/slide" Target="slides/slide70.xml"/><Relationship Id="rId99" Type="http://schemas.openxmlformats.org/officeDocument/2006/relationships/slide" Target="slides/slide7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" Target="slides/slide1.xml"/><Relationship Id="rId40" Type="http://schemas.openxmlformats.org/officeDocument/2006/relationships/slide" Target="slides/slide12.xml"/><Relationship Id="rId41" Type="http://schemas.openxmlformats.org/officeDocument/2006/relationships/slide" Target="slides/slide13.xml"/><Relationship Id="rId42" Type="http://schemas.openxmlformats.org/officeDocument/2006/relationships/slide" Target="slides/slide14.xml"/><Relationship Id="rId43" Type="http://schemas.openxmlformats.org/officeDocument/2006/relationships/slide" Target="slides/slide15.xml"/><Relationship Id="rId44" Type="http://schemas.openxmlformats.org/officeDocument/2006/relationships/slide" Target="slides/slide16.xml"/><Relationship Id="rId45" Type="http://schemas.openxmlformats.org/officeDocument/2006/relationships/slide" Target="slides/slide17.xml"/><Relationship Id="rId46" Type="http://schemas.openxmlformats.org/officeDocument/2006/relationships/slide" Target="slides/slide18.xml"/><Relationship Id="rId47" Type="http://schemas.openxmlformats.org/officeDocument/2006/relationships/slide" Target="slides/slide19.xml"/><Relationship Id="rId48" Type="http://schemas.openxmlformats.org/officeDocument/2006/relationships/slide" Target="slides/slide20.xml"/><Relationship Id="rId49" Type="http://schemas.openxmlformats.org/officeDocument/2006/relationships/slide" Target="slides/slide21.xml"/><Relationship Id="rId60" Type="http://schemas.openxmlformats.org/officeDocument/2006/relationships/slide" Target="slides/slide32.xml"/><Relationship Id="rId61" Type="http://schemas.openxmlformats.org/officeDocument/2006/relationships/slide" Target="slides/slide33.xml"/><Relationship Id="rId62" Type="http://schemas.openxmlformats.org/officeDocument/2006/relationships/slide" Target="slides/slide34.xml"/><Relationship Id="rId63" Type="http://schemas.openxmlformats.org/officeDocument/2006/relationships/slide" Target="slides/slide35.xml"/><Relationship Id="rId64" Type="http://schemas.openxmlformats.org/officeDocument/2006/relationships/slide" Target="slides/slide36.xml"/><Relationship Id="rId65" Type="http://schemas.openxmlformats.org/officeDocument/2006/relationships/slide" Target="slides/slide37.xml"/><Relationship Id="rId66" Type="http://schemas.openxmlformats.org/officeDocument/2006/relationships/slide" Target="slides/slide38.xml"/><Relationship Id="rId67" Type="http://schemas.openxmlformats.org/officeDocument/2006/relationships/slide" Target="slides/slide39.xml"/><Relationship Id="rId68" Type="http://schemas.openxmlformats.org/officeDocument/2006/relationships/slide" Target="slides/slide40.xml"/><Relationship Id="rId69" Type="http://schemas.openxmlformats.org/officeDocument/2006/relationships/slide" Target="slides/slide41.xml"/><Relationship Id="rId100" Type="http://schemas.openxmlformats.org/officeDocument/2006/relationships/slide" Target="slides/slide72.xml"/><Relationship Id="rId80" Type="http://schemas.openxmlformats.org/officeDocument/2006/relationships/slide" Target="slides/slide52.xml"/><Relationship Id="rId81" Type="http://schemas.openxmlformats.org/officeDocument/2006/relationships/slide" Target="slides/slide53.xml"/><Relationship Id="rId82" Type="http://schemas.openxmlformats.org/officeDocument/2006/relationships/slide" Target="slides/slide54.xml"/><Relationship Id="rId83" Type="http://schemas.openxmlformats.org/officeDocument/2006/relationships/slide" Target="slides/slide55.xml"/><Relationship Id="rId84" Type="http://schemas.openxmlformats.org/officeDocument/2006/relationships/slide" Target="slides/slide56.xml"/><Relationship Id="rId85" Type="http://schemas.openxmlformats.org/officeDocument/2006/relationships/slide" Target="slides/slide57.xml"/><Relationship Id="rId86" Type="http://schemas.openxmlformats.org/officeDocument/2006/relationships/slide" Target="slides/slide58.xml"/><Relationship Id="rId87" Type="http://schemas.openxmlformats.org/officeDocument/2006/relationships/slide" Target="slides/slide59.xml"/><Relationship Id="rId88" Type="http://schemas.openxmlformats.org/officeDocument/2006/relationships/slide" Target="slides/slide60.xml"/><Relationship Id="rId89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86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73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0828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FD7222-5069-4A47-AED8-6A6E9BF4E05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E527C0F-2D89-DB4F-8241-A31ED01A022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Our March 2015 church people stem from 12 different countries around the world.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Netherlands (Desiree), Valentin (France), Nino Iager (Italy), Cynthia, Athan, Chanchan (India), Jieun (Korea), Mher &amp; Liana (Lebanon), Raymond (Myanmar), Miriam (USA), Paolo (Philippines), Singapore (Albina), New Zealand (Matt &amp; Julie), Zimbabwe (Memory)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169DE-BACA-644B-924B-19E7EDED997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AF77CB-318B-904B-AE12-5A664B02F7F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F2A942-BCFB-264E-A33A-3A84406082A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0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2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5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Precept Bible study at our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church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Chiru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Bek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-inn a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nupang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awm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Patheen-chawng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kuruchuk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thei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82CA59-476C-C447-A28E-853EE0FA4B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5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1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2CD-4552-7B47-B469-6D6732E2203F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Same slide for presentation 01.30 and 03.05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CAE45DC-D761-2A46-9933-417A331D483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1997-July 2014 God has seen fit to grant me the privilege to train pastors in 12 other countries on 53 trips.  Often pastors in the US team-teach with me on these trips.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487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69128B-0CCD-7C40-94E4-9D1912D3E11A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7DD87-EDA5-8D45-B4A3-A1A234F660F8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01.49 and 02.03 so translators may copy from one to the other except that</a:t>
            </a:r>
            <a:r>
              <a:rPr lang="en-US" baseline="0" dirty="0" smtClean="0"/>
              <a:t> 02.03 expands the 01.49 slide</a:t>
            </a:r>
            <a:endParaRPr lang="en-US" dirty="0" smtClean="0"/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D66281-90F7-BC47-BC35-908171F482E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at our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church.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Chiru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</a:p>
          <a:p>
            <a:pPr eaLnBrk="1" hangingPunct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Arawdawn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miring: Susa, e-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chawnmun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amo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patheen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ama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chawn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narang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inokoi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hi?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Susan: SBC a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awm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aruchu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inn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kawnu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hi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Patheen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chawng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kuruchuk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Nainu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miring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ranga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mun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ranga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a put a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hawng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Susan: Khan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bek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-inn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awm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nuhai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awm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Patheen-chawng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kuruchuk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934FEA-AFFE-E640-9F51-E63EF094AC7E}" type="slidenum">
              <a:rPr lang="en-US" sz="1200">
                <a:solidFill>
                  <a:srgbClr val="000000"/>
                </a:solidFill>
              </a:rPr>
              <a:pPr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01.50 and 02.04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52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01.54 and 02.07 so translators may copy from one to the other</a:t>
            </a:r>
          </a:p>
        </p:txBody>
      </p:sp>
    </p:spTree>
    <p:extLst>
      <p:ext uri="{BB962C8B-B14F-4D97-AF65-F5344CB8AC3E}">
        <p14:creationId xmlns:p14="http://schemas.microsoft.com/office/powerpoint/2010/main" val="4244104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“Ho Hum” </a:t>
            </a:r>
            <a:r>
              <a:rPr lang="en-US" sz="2000" dirty="0" err="1" smtClean="0"/>
              <a:t>itihi</a:t>
            </a:r>
            <a:r>
              <a:rPr lang="en-US" sz="2000" dirty="0" smtClean="0"/>
              <a:t>, </a:t>
            </a:r>
            <a:r>
              <a:rPr lang="en-US" sz="2000" dirty="0" err="1" smtClean="0"/>
              <a:t>Chawnglelah</a:t>
            </a:r>
            <a:r>
              <a:rPr lang="en-US" sz="2000" dirty="0" smtClean="0"/>
              <a:t>,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arei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hai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na</a:t>
            </a:r>
            <a:r>
              <a:rPr lang="en-US" sz="2000" baseline="0" dirty="0" smtClean="0"/>
              <a:t>, </a:t>
            </a:r>
            <a:r>
              <a:rPr lang="en-US" sz="2000" baseline="0" dirty="0" err="1" smtClean="0"/>
              <a:t>nijet</a:t>
            </a:r>
            <a:r>
              <a:rPr lang="en-US" sz="2000" baseline="0" dirty="0" smtClean="0"/>
              <a:t> rang </a:t>
            </a:r>
            <a:r>
              <a:rPr lang="en-US" sz="2000" baseline="0" dirty="0" err="1" smtClean="0"/>
              <a:t>atu</a:t>
            </a:r>
            <a:r>
              <a:rPr lang="en-US" sz="2000" baseline="0" dirty="0" smtClean="0"/>
              <a:t>; Nang </a:t>
            </a:r>
            <a:r>
              <a:rPr lang="en-US" sz="2000" baseline="0" dirty="0" err="1" smtClean="0"/>
              <a:t>chawng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rangai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haikar</a:t>
            </a:r>
            <a:r>
              <a:rPr lang="en-US" sz="2000" baseline="0" dirty="0" smtClean="0"/>
              <a:t> a, </a:t>
            </a:r>
            <a:r>
              <a:rPr lang="en-US" sz="2000" baseline="0" dirty="0" err="1" smtClean="0"/>
              <a:t>mitetan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boi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hai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kha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amothoi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na</a:t>
            </a:r>
            <a:r>
              <a:rPr lang="en-US" sz="2000" baseline="0" dirty="0" smtClean="0"/>
              <a:t> </a:t>
            </a:r>
            <a:r>
              <a:rPr lang="en-US" sz="2000" baseline="0" dirty="0" err="1" smtClean="0"/>
              <a:t>inih</a:t>
            </a:r>
            <a:r>
              <a:rPr lang="en-US" sz="2000" baseline="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2194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4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6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2D26F-53F7-5543-88A1-D7C533BB96B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65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5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7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597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500E1F-A8DB-E84B-A394-1842FFE3BE7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555D7D-CECB-EC4D-987A-64E5511A6D77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also the director of the doctoral program at SBC that trains about 80 seminary professors and pastors throughout Asia in English and Chinese.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Generallly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each year about 5 of them received their Doctor of Ministry degree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Chiru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SBC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a 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octoral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ruchuk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nahin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director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khat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aruchu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80, Asia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aput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Patheen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chawn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lamkai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hi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kuruchuk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Kum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rikip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miring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masha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5 hi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ruchukna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omotor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u).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4E579-881B-BE49-8AD3-A62B4A4663F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ve served as a seminary professor with 30 other faculty at Singapore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Most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of these students are first-generation Christians eager to share the gospel with their own people!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01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4E3-70B0-BD44-8D3B-566EF8D7A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3262-B51A-C147-BE16-FB395107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B614-10C7-4D44-8412-C6D37C4C0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2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D8257-30A7-B549-93F1-EE9A4CD90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0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C05E-C626-4A42-8089-C7295ECB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4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505200"/>
            <a:ext cx="4419600" cy="2286000"/>
          </a:xfrm>
        </p:spPr>
        <p:txBody>
          <a:bodyPr/>
          <a:lstStyle>
            <a:lvl1pPr marL="0" indent="0" algn="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A2623-EE7D-234E-91B9-FA0DBF2E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87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3FD0-009A-7F4A-BAB2-851A0DD6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7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4F89-8146-8744-94FB-AC7AFF17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8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8D4C-D76E-5140-AD14-E699DD8E1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10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2401-7D15-3841-818B-1BB4B4179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66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CD6E-6135-6B40-B69B-DB43E52B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4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0CCE-4D90-5F46-8E11-C295BE536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2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6A4A-F6ED-1D4B-BD90-73DD345D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3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B00F-E3BA-4944-BB83-DCBA03CB7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442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888B-9B99-714B-8776-CFFD3292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4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00A9F-B19B-8D49-B7A4-225EC793C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3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A00C-991B-3644-8560-99FBEA2A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8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71C2-C67E-254B-AEA0-8E9E05A89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4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73EC-2376-B844-8571-43969FE9E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7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0D2AF-3DE3-5943-A80C-61C7DA73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20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49A8-E6CC-FD43-92D1-B917293C9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64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1823-0E00-0F4F-91AA-447A65EE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94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5744-442D-D54A-9611-485BC782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0F2-21E4-4144-82B3-B5C57A8A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6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F949-1371-3145-885B-ADB3F9BB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75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60EE-9BEB-9245-BF95-6C23748A2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89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1FE4-49A5-394F-BECE-DE1D9E923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47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DDC4-7646-944D-82A5-BBACC4E7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10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023B-312D-E041-A48B-6C2BE3BDD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981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68FF24F-5924-1D42-BEBE-0649DD5DC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2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6D5530-6BC4-004C-8F79-92E2A15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EC55121-9AFE-3A4D-922C-70290CAC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559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42DC0F1-0CAA-8246-B582-D85B2AD8F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02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D69FBD2-5B74-D147-A3F9-1706D6E7E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9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D040-C79A-E648-B2E9-BA4DE0A1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705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E03AD8A-BF90-8B43-BE56-34FD3E48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2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3BC4758-E3EA-5F48-932A-3408A9D83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93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63A5B01-2018-ED46-8BCC-76F30D58F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35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6585301-4E02-0D48-86EA-9B38BC48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56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0BDBE6C-CD6F-9B4E-9405-A57044D5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259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4934331-C033-C64D-9FB5-35259F62B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96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E98A0-52C5-1143-884A-460F46BDF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1069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46E8-6940-8544-803A-C0EB3F2E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867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0E5A3-29F7-8E48-9BBB-42F8750C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5838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290-B4BA-AA4E-8B3E-A90607B87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694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973E-6FE7-4945-BB18-27A7E0F1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05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EB0-2EE2-D14D-9AB7-440AC3E9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5207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974D-77CE-B047-B2C8-6D405D2F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4078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AF57-5F90-9848-BCCA-F74244BED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1908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635A0-661D-8B4C-8CED-8336DC35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0648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6B23-E6BF-2B48-8B89-36035A0EF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848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D638-9A97-2447-8899-B363607AD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7329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3E03-232F-C743-85FA-685C6CC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320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023D-8EF5-7640-8C6D-D6E66C763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71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6D60-5386-0148-80CC-6C5DB977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20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0473-D5CC-194F-A141-E45B0132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6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9AC-89AC-9B4D-ADC5-557FD8AAF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4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E899-259B-0D45-851C-DC3B008B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682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81D5-38AB-8242-9486-0D82857C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79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065-4406-9C47-A4A3-FADCDDDD7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19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1C26-5BDF-DE43-878E-2ACCABA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78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6D4B1-6DBE-4741-86F2-472A437DB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418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FD98-B97E-A045-848A-CFE31AF76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5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7C79-A6D0-6746-9D89-A228969FA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136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E27-89F9-3249-B34A-83D50429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2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13F-0B5A-7B49-8D33-1B33A187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10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F4C7-2FA1-A345-A0C2-13DFFAB7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9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C40-5DB2-1142-A118-319D66170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40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AD00-3C33-1343-A6FA-3AF97F0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25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47BC-9EFE-A044-85AA-C52BBB5FA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6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84B6-AA84-2243-B241-E02E53A7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35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9247-C460-004E-8415-AD2EC98C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3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1962-E0C5-1742-80AF-6B27EF1B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40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8227-0769-524C-8343-2664F293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8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C8D5E-5147-6546-AC05-CDE444DA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69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2E3B-CA14-0248-B51D-F38CC674D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11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875A-8F24-4140-87B2-7C6C02501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03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0EA59F5E-EBDC-3F4A-815F-4E30177D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4D8-3033-5540-9D3C-579245A30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9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D2E412B4-BFA4-1A4B-B8BA-A4744FC2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88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6899376-E254-F94F-A211-2B065121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0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A0FDA498-63E0-2646-B3FF-6238BDA2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46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12CAE9F6-B327-B44F-AC6D-C76280CE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87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A69A3D8-601B-6E44-8225-3A6CEFBD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67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FEADEBD5-7A1E-D64D-A9B3-A559C91B6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17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2E8B60AE-63B9-0D44-A631-B724B4C4A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38EB28C4-C615-CE4E-A3A7-45141C092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28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467BA10D-4F15-144D-88F6-8E6616937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1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50B4BEA7-A145-4645-809D-EF376A1B4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47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990E-5C00-D54F-945E-B25E0D38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46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26C9826-F846-FD4A-876D-970774BB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8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CC325F-730A-B146-9A70-2871FDAC4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35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53243F5-50BD-E24B-879F-1288BFBD3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73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92ED80-A4C2-8445-916F-CAE99FF83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70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E75D12F-996C-A744-A21A-1C6B1398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57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A4B118-B484-974F-8415-27AF32C7A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23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BC4BE9F-141F-494D-817D-21C4E59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05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672D03-323A-7848-B25D-C9AEC742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565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40F72E4-F618-AF4B-A039-5CF75C9C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A3237DF-D603-4C47-962D-C8790A99E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6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0278-D0CD-454E-AD6C-29BB2AD1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543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D356DB-4D70-D542-B4F8-5DB7D0124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47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2137-19C7-8F44-B7E9-4E2E8D0680D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45382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CD-6BEB-4343-979D-851AEADF7C48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11622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ED2D-30E9-8045-9DF4-DE058F6E6F11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18023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7627-4F6E-984F-B4F1-F17A12822ED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54971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F01D-9954-B245-93F0-4FA9722D292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6321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C15F-ADC1-A94C-8822-7102F890B16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99408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FAA7-FA05-5E4A-AD6F-B2A451D0F7E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64460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CDB-1044-624D-8DF5-350CE2714334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4594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6911-80BF-8C4C-8159-80272EF8B159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719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79C0-44A5-8549-A817-6528D29EC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358B-D38C-A540-9A4F-4572E83B6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58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0D77-25A2-C147-BEDE-0518B0B224E7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85781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1DC-EAA7-104B-8224-EB27785F7BC6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7998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6AE51-E793-4B4F-A669-B289CEA82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89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58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6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973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41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6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33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63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0C91-0E30-B74A-A0FD-325CEF68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0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12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00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42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41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70E6600-8EAD-BB4B-ADC0-09AE3CF4E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55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CDCCD98-6353-0146-A641-E78394C8F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382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B5921D9-FB0B-7F4A-867D-9B053F3D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559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F03269-760A-F144-838D-BE6D7F39F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45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BE74C6-78EA-8F42-AF54-82F55206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6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F508-5D78-4042-9914-45FED6A17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4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CAB0B33-EE73-014D-83CD-345AF4B5D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51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E1AF540-0767-2B48-8325-0E9AD603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5673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705A2CF-9260-6249-B96A-064A6EDFF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234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6CFC02-CF82-D642-938A-730D8AE3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46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E0213CB-0976-9646-9A6C-AC43C11E4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5486A59-56DC-C74D-AB14-728181E5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066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06D6-6B87-4D46-B9CC-AEA74BA95A3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4154177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79A5-DE53-1149-A9E6-D2713884ADDB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5717721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7EAB-011F-954C-87B8-4DAEA222CE7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0002760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D9CD-6353-C74D-9ACA-B03F751583F2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843569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09F4-3254-304C-9B8A-5F7C3B851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76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B9D-39E2-1746-BB72-359D4F27549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7152513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5F80-B2E6-0141-AD0D-504ECA96453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1824342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27A-71A9-0948-9EE8-8C2F5C09547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7388902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F5C4-A7A7-5348-96E4-ED6A5FF2B900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8625976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BC65-1E49-7F4A-AD01-7128C3101DB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343825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6013-CC56-1641-A880-E7061668D20F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5202698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99D5-944C-F046-A085-66C0FD9D72E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3877402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044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944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7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A35D-4D8E-9642-BFBA-3097F7D5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158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23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753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104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0373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302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348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570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949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663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67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120A-7011-BD45-ADB3-CCCA4FE7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17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406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5571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849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201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57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97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866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8249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978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0609104-D3A5-D94F-A374-7A4A13AE3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23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B555-6DB4-C544-8CEE-6CBB25D5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4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372540D-D9BB-BE4A-A859-38D716F0F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8100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D65ED37-898C-414D-9AB0-2FF1F5F01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2702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C6CC76D-3406-5E4D-83B5-75A451FF7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5546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959B0B-AB57-7B40-8247-DBCE78BE3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8534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0071D09-1389-DA49-9CFB-BD7EDAD8E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570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3EA6720-6722-6F46-93CD-AA1AAC543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771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FFCECF8-B22D-F84F-AE37-A8FBA331D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07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CEBFD12-C96C-C64C-B45C-24B7F4CE6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252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812281-2F40-4340-9E89-76CB9A52F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651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A342C19-D0C8-E54D-BE55-414CD9958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0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6F2D-2CC6-6E41-9706-AAF93A99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761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616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81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917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78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8013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235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906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94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9803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11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CC12-D08C-DD48-8BD1-80FABE708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265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1489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7700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61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748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6123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579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5699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212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6750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95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B90-5439-C547-AB15-3F1F9EFB3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597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22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D044-89A6-9A4C-8F20-2BCE2CC3B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1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E7-7493-DF4D-B0DA-F8E94F8C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0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B232-BED1-A646-87AE-B8495A8F8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72FB-3AF6-174B-8530-EEF2BD28F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6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C3CD-574B-FC41-8CB4-1B8FBE2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1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972E-4CE4-F347-82A4-DBC746A53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59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BF10-CDAE-3B47-BBB9-E05718972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3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E02-DC3F-A546-8ED4-6D9D8280E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E513-522C-A041-9688-630967A73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B5FC-C3FF-E44B-9369-766084F3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C732-DF3F-964B-A4C0-7231F57D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5170-4154-4543-94A6-C7EFABF1B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9864-7540-6142-A668-F2A9D868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F11A-7E9B-3943-83A2-C235E45E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4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5E3D-8FD8-7C44-951D-76743668F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260E-E7E3-1944-A213-0FEFCC233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27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C81F-574A-4D45-993A-DA957E59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066800"/>
            <a:ext cx="5791200" cy="2362200"/>
          </a:xfrm>
        </p:spPr>
        <p:txBody>
          <a:bodyPr/>
          <a:lstStyle>
            <a:lvl1pPr>
              <a:defRPr sz="480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86200"/>
            <a:ext cx="518160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469C-4E7A-E14C-84A5-0DEFEB70F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1847-7E42-EE47-BE60-09978E046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8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8214-0F15-B141-A3DF-9162CB6E6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2220-963B-CF40-A122-18B2CF87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1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DF6-B125-CE48-9C4D-AAE9B963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4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B172-8A3D-4741-AB61-40FE907AC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37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AAB7-381B-7147-834D-A37DA0B31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08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2614-5424-7A40-A415-23299AF5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8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0EA3-0703-3848-89E2-8A97EE53D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9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9DBE7-C0F3-5642-9760-9EDB133B8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9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61FD3-F6C2-DF49-A7A5-D7FF1825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D647F-F446-3145-AC81-51DAC2C59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573A6-9880-594C-8180-A8D96F479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2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F2E8-E3B7-344C-A1B7-299C4A35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352B3-82C3-4842-B5CB-A305F532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2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B990-0CF9-984E-943B-596E5F445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4633-2CAC-2048-9A3B-923621D64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7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6992-6AB3-B64D-B58D-667D07303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3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D0CA-0046-314B-866D-D2D989D36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01F9-33E9-7446-821E-0E53FC744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32C4-B488-E446-9E10-43D67295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2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A2C4-7424-6D48-969F-FA3DCD3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31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9065E-0A2E-4B45-A29C-9F3EE807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1A5B-107B-A24B-B89E-39C895F3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5303-D404-AC49-9F7F-BF51C2DD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3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17A0-496D-1B44-934B-F99915AE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0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2FE5-E0B4-4343-93F0-647A965C9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6AE1-D3C0-FE41-B135-128FDBA8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83D1-CA42-134C-8B00-165E083C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0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7246-7A3F-E148-BCEA-53AE92ACF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76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AA8C-4BAE-9B4A-B023-3047FF48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8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FE81-7554-934F-A5C9-D9B53C82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3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AD05-F5C3-844D-835F-464DF1A6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4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C649-8054-E14E-8B0A-0CAEF6F7A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4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6E84-39F3-B84B-BE7C-29D0F675F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9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9437-0645-4647-BC03-CFAD58A7D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E1E26-9A57-6D45-A76C-9701F223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87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676400"/>
          </a:xfrm>
          <a:effectLst>
            <a:outerShdw blurRad="38100" dist="25398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616CD-FC2D-0A49-8B5F-E3F31D76F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3E74-D2D7-0D41-9BB3-F9794373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8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051-A1F7-BF4E-98F4-B6C1B257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3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9BFB-3F56-B64C-928C-FB5D70AB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83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1A9C-CF72-094F-A02F-5289633CC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0990-3808-7345-B223-FA40E776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3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39FB7-EF9E-EF4B-83FD-0D48FBB2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041B-05A9-E448-B040-E17B76C2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8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22642-CF08-4949-9577-941CD572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8494-60F3-224C-8502-66E6AE14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2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CF13-B1FD-EC47-9B01-E4460B68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64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162E0-0176-B94C-803B-4756EDAC2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C9C6-AE0D-F84B-850F-0F6D645F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2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29CBB-313F-0F46-9647-C60FDE83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1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151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C120-A808-134D-9EF5-B9D0C94C5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BCC9A-2488-0045-A650-AC88EC23C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9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9329-548A-8A4D-84E9-E005A4FDD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3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FCDE-281A-614A-98B0-3B89EBEE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402BB-4E86-FC46-B10D-91CA29161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75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1243-9C64-9743-A336-3AC48BF3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7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F4F5-6EB7-1046-B89A-CB3D948FE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104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A902-DE53-2943-8A72-A2E488159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4.xml"/><Relationship Id="rId13" Type="http://schemas.openxmlformats.org/officeDocument/2006/relationships/theme" Target="../theme/theme21.xml"/><Relationship Id="rId1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theme" Target="../theme/theme22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6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5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7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8.xml"/><Relationship Id="rId12" Type="http://schemas.openxmlformats.org/officeDocument/2006/relationships/theme" Target="../theme/theme25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6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0.xml"/><Relationship Id="rId12" Type="http://schemas.openxmlformats.org/officeDocument/2006/relationships/theme" Target="../theme/theme27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0003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7" name="Freeform 5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8" name="Freeform 6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9" name="Freeform 7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5D5FE33-1ED3-9F4E-AA7B-C20C9244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5" r:id="rId1"/>
    <p:sldLayoutId id="2147491434" r:id="rId2"/>
    <p:sldLayoutId id="2147491435" r:id="rId3"/>
    <p:sldLayoutId id="2147491436" r:id="rId4"/>
    <p:sldLayoutId id="2147491437" r:id="rId5"/>
    <p:sldLayoutId id="2147491438" r:id="rId6"/>
    <p:sldLayoutId id="2147491439" r:id="rId7"/>
    <p:sldLayoutId id="2147491440" r:id="rId8"/>
    <p:sldLayoutId id="2147491441" r:id="rId9"/>
    <p:sldLayoutId id="2147491442" r:id="rId10"/>
    <p:sldLayoutId id="2147491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1981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1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2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3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5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6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7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8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9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0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1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2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3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4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5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6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7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8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9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0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1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7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8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9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0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1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2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3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4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5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6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7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8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9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0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1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2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3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4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5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6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7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8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9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0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1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2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3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4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5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6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7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A1BDF786-E4AA-F041-8559-52ADA48C5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1" r:id="rId1"/>
    <p:sldLayoutId id="2147491532" r:id="rId2"/>
    <p:sldLayoutId id="2147491533" r:id="rId3"/>
    <p:sldLayoutId id="2147491534" r:id="rId4"/>
    <p:sldLayoutId id="2147491535" r:id="rId5"/>
    <p:sldLayoutId id="2147491536" r:id="rId6"/>
    <p:sldLayoutId id="2147491537" r:id="rId7"/>
    <p:sldLayoutId id="2147491538" r:id="rId8"/>
    <p:sldLayoutId id="2147491539" r:id="rId9"/>
    <p:sldLayoutId id="2147491540" r:id="rId10"/>
    <p:sldLayoutId id="21474915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5338ED40-A063-1B43-ADB2-6CB1C13E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2" r:id="rId1"/>
    <p:sldLayoutId id="2147491542" r:id="rId2"/>
    <p:sldLayoutId id="2147491543" r:id="rId3"/>
    <p:sldLayoutId id="2147491544" r:id="rId4"/>
    <p:sldLayoutId id="2147491545" r:id="rId5"/>
    <p:sldLayoutId id="2147491546" r:id="rId6"/>
    <p:sldLayoutId id="2147491547" r:id="rId7"/>
    <p:sldLayoutId id="2147491548" r:id="rId8"/>
    <p:sldLayoutId id="2147491549" r:id="rId9"/>
    <p:sldLayoutId id="2147491550" r:id="rId10"/>
    <p:sldLayoutId id="21474915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Monotype Sorts" charset="0"/>
        <a:buChar char="Z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E18F3"/>
        </a:buClr>
        <a:buFont typeface="Monotype Sorts" charset="0"/>
        <a:buChar char="Z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CD02"/>
        </a:buClr>
        <a:buFont typeface="Monotype Sorts" charset="0"/>
        <a:buChar char="Z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AEF06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3644B9-A6F9-AF44-B255-7162A29F7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23" r:id="rId1"/>
    <p:sldLayoutId id="2147491552" r:id="rId2"/>
    <p:sldLayoutId id="2147491553" r:id="rId3"/>
    <p:sldLayoutId id="2147491554" r:id="rId4"/>
    <p:sldLayoutId id="2147491555" r:id="rId5"/>
    <p:sldLayoutId id="2147491556" r:id="rId6"/>
    <p:sldLayoutId id="2147491557" r:id="rId7"/>
    <p:sldLayoutId id="2147491558" r:id="rId8"/>
    <p:sldLayoutId id="2147491559" r:id="rId9"/>
    <p:sldLayoutId id="2147491560" r:id="rId10"/>
    <p:sldLayoutId id="21474915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1DF595F-BD4A-ED41-AA00-8A6C438DC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4" r:id="rId1"/>
    <p:sldLayoutId id="2147491625" r:id="rId2"/>
    <p:sldLayoutId id="2147491626" r:id="rId3"/>
    <p:sldLayoutId id="2147491627" r:id="rId4"/>
    <p:sldLayoutId id="2147491628" r:id="rId5"/>
    <p:sldLayoutId id="2147491629" r:id="rId6"/>
    <p:sldLayoutId id="2147491630" r:id="rId7"/>
    <p:sldLayoutId id="2147491631" r:id="rId8"/>
    <p:sldLayoutId id="2147491632" r:id="rId9"/>
    <p:sldLayoutId id="2147491633" r:id="rId10"/>
    <p:sldLayoutId id="2147491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475483-EE83-C948-911D-AF098833C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35" r:id="rId1"/>
    <p:sldLayoutId id="2147491636" r:id="rId2"/>
    <p:sldLayoutId id="2147491637" r:id="rId3"/>
    <p:sldLayoutId id="2147491638" r:id="rId4"/>
    <p:sldLayoutId id="2147491639" r:id="rId5"/>
    <p:sldLayoutId id="2147491640" r:id="rId6"/>
    <p:sldLayoutId id="2147491641" r:id="rId7"/>
    <p:sldLayoutId id="2147491642" r:id="rId8"/>
    <p:sldLayoutId id="2147491643" r:id="rId9"/>
    <p:sldLayoutId id="2147491644" r:id="rId10"/>
    <p:sldLayoutId id="21474916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5D28570-041F-514B-92CF-99E177FC3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  <p:sldLayoutId id="2147491563" r:id="rId2"/>
    <p:sldLayoutId id="2147491564" r:id="rId3"/>
    <p:sldLayoutId id="2147491565" r:id="rId4"/>
    <p:sldLayoutId id="2147491566" r:id="rId5"/>
    <p:sldLayoutId id="2147491567" r:id="rId6"/>
    <p:sldLayoutId id="2147491568" r:id="rId7"/>
    <p:sldLayoutId id="2147491569" r:id="rId8"/>
    <p:sldLayoutId id="2147491570" r:id="rId9"/>
    <p:sldLayoutId id="2147491571" r:id="rId10"/>
    <p:sldLayoutId id="2147491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MS Pゴシック" charset="0"/>
              </a:defRPr>
            </a:lvl1pPr>
          </a:lstStyle>
          <a:p>
            <a:pPr>
              <a:defRPr/>
            </a:pPr>
            <a:fld id="{4A0B688B-F6E3-DB43-BEE6-1875A8BC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3" r:id="rId1"/>
    <p:sldLayoutId id="2147491574" r:id="rId2"/>
    <p:sldLayoutId id="2147491575" r:id="rId3"/>
    <p:sldLayoutId id="2147491576" r:id="rId4"/>
    <p:sldLayoutId id="2147491577" r:id="rId5"/>
    <p:sldLayoutId id="2147491578" r:id="rId6"/>
    <p:sldLayoutId id="2147491579" r:id="rId7"/>
    <p:sldLayoutId id="2147491580" r:id="rId8"/>
    <p:sldLayoutId id="2147491581" r:id="rId9"/>
    <p:sldLayoutId id="2147491582" r:id="rId10"/>
    <p:sldLayoutId id="2147491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B307E91-800E-1E4F-8B2B-1BB58F38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6" r:id="rId1"/>
    <p:sldLayoutId id="2147491647" r:id="rId2"/>
    <p:sldLayoutId id="2147491648" r:id="rId3"/>
    <p:sldLayoutId id="2147491649" r:id="rId4"/>
    <p:sldLayoutId id="2147491650" r:id="rId5"/>
    <p:sldLayoutId id="2147491651" r:id="rId6"/>
    <p:sldLayoutId id="2147491652" r:id="rId7"/>
    <p:sldLayoutId id="2147491653" r:id="rId8"/>
    <p:sldLayoutId id="2147491654" r:id="rId9"/>
    <p:sldLayoutId id="2147491655" r:id="rId10"/>
    <p:sldLayoutId id="2147491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C19A966-8BC4-9B45-9747-4184BA52E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9" r:id="rId1"/>
    <p:sldLayoutId id="2147491740" r:id="rId2"/>
    <p:sldLayoutId id="2147491741" r:id="rId3"/>
    <p:sldLayoutId id="2147491742" r:id="rId4"/>
    <p:sldLayoutId id="2147491743" r:id="rId5"/>
    <p:sldLayoutId id="2147491744" r:id="rId6"/>
    <p:sldLayoutId id="2147491745" r:id="rId7"/>
    <p:sldLayoutId id="2147491746" r:id="rId8"/>
    <p:sldLayoutId id="2147491747" r:id="rId9"/>
    <p:sldLayoutId id="2147491748" r:id="rId10"/>
    <p:sldLayoutId id="2147491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5D8A0D8D-DF4C-F24A-A40C-963D2F09E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63" r:id="rId1"/>
    <p:sldLayoutId id="2147491764" r:id="rId2"/>
    <p:sldLayoutId id="2147491765" r:id="rId3"/>
    <p:sldLayoutId id="2147491766" r:id="rId4"/>
    <p:sldLayoutId id="2147491767" r:id="rId5"/>
    <p:sldLayoutId id="2147491768" r:id="rId6"/>
    <p:sldLayoutId id="2147491769" r:id="rId7"/>
    <p:sldLayoutId id="2147491770" r:id="rId8"/>
    <p:sldLayoutId id="2147491771" r:id="rId9"/>
    <p:sldLayoutId id="2147491772" r:id="rId10"/>
    <p:sldLayoutId id="2147491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E9E908B-0DF6-9348-8635-7CEFD8D71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44" r:id="rId1"/>
    <p:sldLayoutId id="2147491445" r:id="rId2"/>
    <p:sldLayoutId id="2147491446" r:id="rId3"/>
    <p:sldLayoutId id="2147491447" r:id="rId4"/>
    <p:sldLayoutId id="2147491448" r:id="rId5"/>
    <p:sldLayoutId id="2147491449" r:id="rId6"/>
    <p:sldLayoutId id="2147491450" r:id="rId7"/>
    <p:sldLayoutId id="2147491451" r:id="rId8"/>
    <p:sldLayoutId id="2147491452" r:id="rId9"/>
    <p:sldLayoutId id="2147491453" r:id="rId10"/>
    <p:sldLayoutId id="2147491454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D01D44C6-70EF-9D41-89F5-82961549534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37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7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1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7" r:id="rId1"/>
    <p:sldLayoutId id="2147491778" r:id="rId2"/>
    <p:sldLayoutId id="2147491779" r:id="rId3"/>
    <p:sldLayoutId id="2147491780" r:id="rId4"/>
    <p:sldLayoutId id="2147491781" r:id="rId5"/>
    <p:sldLayoutId id="2147491782" r:id="rId6"/>
    <p:sldLayoutId id="2147491783" r:id="rId7"/>
    <p:sldLayoutId id="2147491784" r:id="rId8"/>
    <p:sldLayoutId id="2147491785" r:id="rId9"/>
    <p:sldLayoutId id="2147491786" r:id="rId10"/>
    <p:sldLayoutId id="2147491787" r:id="rId11"/>
    <p:sldLayoutId id="2147491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75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2775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67D1D8-F9E5-EF47-BE45-AB7288D2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5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02" r:id="rId1"/>
    <p:sldLayoutId id="2147491803" r:id="rId2"/>
    <p:sldLayoutId id="2147491804" r:id="rId3"/>
    <p:sldLayoutId id="2147491805" r:id="rId4"/>
    <p:sldLayoutId id="2147491806" r:id="rId5"/>
    <p:sldLayoutId id="2147491807" r:id="rId6"/>
    <p:sldLayoutId id="2147491808" r:id="rId7"/>
    <p:sldLayoutId id="2147491809" r:id="rId8"/>
    <p:sldLayoutId id="2147491810" r:id="rId9"/>
    <p:sldLayoutId id="2147491811" r:id="rId10"/>
    <p:sldLayoutId id="2147491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63F0F31-D4FB-8248-B4DE-041C4629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29" r:id="rId1"/>
    <p:sldLayoutId id="2147491830" r:id="rId2"/>
    <p:sldLayoutId id="2147491831" r:id="rId3"/>
    <p:sldLayoutId id="2147491832" r:id="rId4"/>
    <p:sldLayoutId id="2147491833" r:id="rId5"/>
    <p:sldLayoutId id="2147491834" r:id="rId6"/>
    <p:sldLayoutId id="2147491835" r:id="rId7"/>
    <p:sldLayoutId id="2147491836" r:id="rId8"/>
    <p:sldLayoutId id="2147491837" r:id="rId9"/>
    <p:sldLayoutId id="2147491838" r:id="rId10"/>
    <p:sldLayoutId id="21474918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435090FA-97C6-0F42-88D2-CF26FBEE8361}" type="datetimeFigureOut">
              <a:rPr lang="en-US"/>
              <a:pPr eaLnBrk="1" hangingPunct="1">
                <a:defRPr/>
              </a:pPr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B3095FBB-E422-2242-90A7-1CA55E2A572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3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41" r:id="rId1"/>
    <p:sldLayoutId id="2147491842" r:id="rId2"/>
    <p:sldLayoutId id="2147491843" r:id="rId3"/>
    <p:sldLayoutId id="2147491844" r:id="rId4"/>
    <p:sldLayoutId id="2147491845" r:id="rId5"/>
    <p:sldLayoutId id="2147491846" r:id="rId6"/>
    <p:sldLayoutId id="2147491847" r:id="rId7"/>
    <p:sldLayoutId id="2147491848" r:id="rId8"/>
    <p:sldLayoutId id="2147491849" r:id="rId9"/>
    <p:sldLayoutId id="2147491850" r:id="rId10"/>
    <p:sldLayoutId id="2147491851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995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53" r:id="rId1"/>
    <p:sldLayoutId id="2147491854" r:id="rId2"/>
    <p:sldLayoutId id="2147491855" r:id="rId3"/>
    <p:sldLayoutId id="2147491856" r:id="rId4"/>
    <p:sldLayoutId id="2147491857" r:id="rId5"/>
    <p:sldLayoutId id="2147491858" r:id="rId6"/>
    <p:sldLayoutId id="2147491859" r:id="rId7"/>
    <p:sldLayoutId id="2147491860" r:id="rId8"/>
    <p:sldLayoutId id="2147491861" r:id="rId9"/>
    <p:sldLayoutId id="2147491862" r:id="rId10"/>
    <p:sldLayoutId id="2147491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34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921B5A0-3A9F-C841-956B-829DFC568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57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65" r:id="rId1"/>
    <p:sldLayoutId id="2147491866" r:id="rId2"/>
    <p:sldLayoutId id="2147491867" r:id="rId3"/>
    <p:sldLayoutId id="2147491868" r:id="rId4"/>
    <p:sldLayoutId id="2147491869" r:id="rId5"/>
    <p:sldLayoutId id="2147491870" r:id="rId6"/>
    <p:sldLayoutId id="2147491871" r:id="rId7"/>
    <p:sldLayoutId id="2147491872" r:id="rId8"/>
    <p:sldLayoutId id="2147491873" r:id="rId9"/>
    <p:sldLayoutId id="2147491874" r:id="rId10"/>
    <p:sldLayoutId id="2147491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8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77" r:id="rId1"/>
    <p:sldLayoutId id="2147491878" r:id="rId2"/>
    <p:sldLayoutId id="2147491879" r:id="rId3"/>
    <p:sldLayoutId id="2147491880" r:id="rId4"/>
    <p:sldLayoutId id="2147491881" r:id="rId5"/>
    <p:sldLayoutId id="2147491882" r:id="rId6"/>
    <p:sldLayoutId id="2147491883" r:id="rId7"/>
    <p:sldLayoutId id="2147491884" r:id="rId8"/>
    <p:sldLayoutId id="2147491885" r:id="rId9"/>
    <p:sldLayoutId id="2147491886" r:id="rId10"/>
    <p:sldLayoutId id="2147491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8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89" r:id="rId1"/>
    <p:sldLayoutId id="2147491890" r:id="rId2"/>
    <p:sldLayoutId id="2147491891" r:id="rId3"/>
    <p:sldLayoutId id="2147491892" r:id="rId4"/>
    <p:sldLayoutId id="2147491893" r:id="rId5"/>
    <p:sldLayoutId id="2147491894" r:id="rId6"/>
    <p:sldLayoutId id="2147491895" r:id="rId7"/>
    <p:sldLayoutId id="2147491896" r:id="rId8"/>
    <p:sldLayoutId id="2147491897" r:id="rId9"/>
    <p:sldLayoutId id="2147491898" r:id="rId10"/>
    <p:sldLayoutId id="2147491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7AE0E98-FD85-194B-B5B4-376664E9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55" r:id="rId1"/>
    <p:sldLayoutId id="2147491456" r:id="rId2"/>
    <p:sldLayoutId id="2147491457" r:id="rId3"/>
    <p:sldLayoutId id="2147491458" r:id="rId4"/>
    <p:sldLayoutId id="2147491459" r:id="rId5"/>
    <p:sldLayoutId id="2147491460" r:id="rId6"/>
    <p:sldLayoutId id="2147491461" r:id="rId7"/>
    <p:sldLayoutId id="2147491462" r:id="rId8"/>
    <p:sldLayoutId id="2147491463" r:id="rId9"/>
    <p:sldLayoutId id="2147491464" r:id="rId10"/>
    <p:sldLayoutId id="2147491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D2CDF96-E93E-0B40-A7E0-7D39A24B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66" r:id="rId1"/>
    <p:sldLayoutId id="2147491467" r:id="rId2"/>
    <p:sldLayoutId id="2147491468" r:id="rId3"/>
    <p:sldLayoutId id="2147491469" r:id="rId4"/>
    <p:sldLayoutId id="2147491470" r:id="rId5"/>
    <p:sldLayoutId id="2147491471" r:id="rId6"/>
    <p:sldLayoutId id="2147491472" r:id="rId7"/>
    <p:sldLayoutId id="2147491473" r:id="rId8"/>
    <p:sldLayoutId id="2147491474" r:id="rId9"/>
    <p:sldLayoutId id="2147491475" r:id="rId10"/>
    <p:sldLayoutId id="214749147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cs typeface="MS Pゴシック" charset="0"/>
              </a:defRPr>
            </a:lvl1pPr>
          </a:lstStyle>
          <a:p>
            <a:pPr>
              <a:defRPr/>
            </a:pPr>
            <a:fld id="{6C7E7593-8E8B-1B4D-A70D-5737B35EF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16" r:id="rId1"/>
    <p:sldLayoutId id="2147491477" r:id="rId2"/>
    <p:sldLayoutId id="2147491478" r:id="rId3"/>
    <p:sldLayoutId id="2147491479" r:id="rId4"/>
    <p:sldLayoutId id="2147491480" r:id="rId5"/>
    <p:sldLayoutId id="2147491481" r:id="rId6"/>
    <p:sldLayoutId id="2147491482" r:id="rId7"/>
    <p:sldLayoutId id="2147491483" r:id="rId8"/>
    <p:sldLayoutId id="2147491484" r:id="rId9"/>
    <p:sldLayoutId id="2147491485" r:id="rId10"/>
    <p:sldLayoutId id="214749148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62472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0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0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6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7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8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2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3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4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5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A467C100-41BB-9D45-AF68-C62181F6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7" r:id="rId1"/>
    <p:sldLayoutId id="2147491487" r:id="rId2"/>
    <p:sldLayoutId id="2147491488" r:id="rId3"/>
    <p:sldLayoutId id="2147491489" r:id="rId4"/>
    <p:sldLayoutId id="2147491490" r:id="rId5"/>
    <p:sldLayoutId id="2147491491" r:id="rId6"/>
    <p:sldLayoutId id="2147491492" r:id="rId7"/>
    <p:sldLayoutId id="2147491493" r:id="rId8"/>
    <p:sldLayoutId id="2147491494" r:id="rId9"/>
    <p:sldLayoutId id="2147491495" r:id="rId10"/>
    <p:sldLayoutId id="21474914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0565F768-328A-434C-AAA0-7DBC55F0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97" r:id="rId1"/>
    <p:sldLayoutId id="2147491498" r:id="rId2"/>
    <p:sldLayoutId id="2147491499" r:id="rId3"/>
    <p:sldLayoutId id="2147491500" r:id="rId4"/>
    <p:sldLayoutId id="2147491501" r:id="rId5"/>
    <p:sldLayoutId id="2147491502" r:id="rId6"/>
    <p:sldLayoutId id="2147491503" r:id="rId7"/>
    <p:sldLayoutId id="2147491504" r:id="rId8"/>
    <p:sldLayoutId id="2147491505" r:id="rId9"/>
    <p:sldLayoutId id="2147491506" r:id="rId10"/>
    <p:sldLayoutId id="2147491507" r:id="rId11"/>
    <p:sldLayoutId id="21474915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3C488737-0E11-CD40-9CB0-20BF598E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9" r:id="rId1"/>
    <p:sldLayoutId id="2147491510" r:id="rId2"/>
    <p:sldLayoutId id="2147491511" r:id="rId3"/>
    <p:sldLayoutId id="2147491512" r:id="rId4"/>
    <p:sldLayoutId id="2147491513" r:id="rId5"/>
    <p:sldLayoutId id="2147491514" r:id="rId6"/>
    <p:sldLayoutId id="2147491515" r:id="rId7"/>
    <p:sldLayoutId id="2147491516" r:id="rId8"/>
    <p:sldLayoutId id="2147491517" r:id="rId9"/>
    <p:sldLayoutId id="2147491518" r:id="rId10"/>
    <p:sldLayoutId id="2147491519" r:id="rId11"/>
    <p:sldLayoutId id="214749152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37.jpe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0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2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2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2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2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69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8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1" descr="Preaching Iv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5"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251950" cy="475297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117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Reitheina</a:t>
            </a:r>
            <a:r>
              <a:rPr lang="en-US" sz="11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Patheen</a:t>
            </a: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Chawng</a:t>
            </a: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Ameletheina</a:t>
            </a: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dan</a:t>
            </a:r>
            <a:endParaRPr lang="en-US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508500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eaLnBrk="1" hangingPunct="1">
              <a:defRPr/>
            </a:pPr>
            <a:r>
              <a:rPr lang="en-US" sz="47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Reitheinarang</a:t>
            </a:r>
            <a:r>
              <a:rPr lang="en-US" sz="4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7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Dawnruchukna</a:t>
            </a:r>
            <a:r>
              <a:rPr lang="en-US" sz="4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</a:t>
            </a:r>
            <a:endParaRPr lang="en-US" sz="47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87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en-US" sz="37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</a:t>
            </a:r>
            <a:r>
              <a:rPr lang="en-US" sz="37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na</a:t>
            </a:r>
            <a:r>
              <a:rPr lang="en-US" sz="37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174 </a:t>
            </a:r>
            <a:r>
              <a:rPr lang="en-US" sz="37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shutna</a:t>
            </a:r>
            <a:r>
              <a:rPr lang="en-US" sz="37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balloon </a:t>
            </a:r>
            <a:r>
              <a:rPr lang="en-US" sz="37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mehei</a:t>
            </a:r>
            <a:r>
              <a:rPr lang="en-US" sz="37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endParaRPr lang="en-US" sz="37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737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Susan &amp; Joh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30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Kasapa</a:t>
            </a:r>
            <a:r>
              <a:rPr lang="en-US" sz="5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uh </a:t>
            </a:r>
            <a:r>
              <a:rPr lang="en-US" sz="5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mutum</a:t>
            </a:r>
            <a:r>
              <a:rPr lang="en-US" sz="5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, John (23)</a:t>
            </a:r>
            <a:endParaRPr lang="en-US" sz="5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69" y="1"/>
            <a:ext cx="2827208" cy="3573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120" y="260648"/>
            <a:ext cx="355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27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WVpptitle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8115" r="2716" b="11807"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0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06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Kei </a:t>
            </a:r>
            <a:r>
              <a:rPr lang="en-US" sz="4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4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Patheen-chawn</a:t>
            </a:r>
            <a:r>
              <a:rPr lang="en-US" sz="4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kithonamun</a:t>
            </a:r>
            <a:r>
              <a:rPr lang="en-US" sz="4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sz="42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1" descr="IMG_08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cs typeface="+mj-cs"/>
              </a:rPr>
              <a:t>Keina</a:t>
            </a:r>
            <a:r>
              <a:rPr lang="en-US" b="1" dirty="0" smtClean="0">
                <a:cs typeface="+mj-cs"/>
              </a:rPr>
              <a:t> SBC Doctor of Ministry </a:t>
            </a:r>
            <a:r>
              <a:rPr lang="en-US" b="1" dirty="0" err="1" smtClean="0">
                <a:cs typeface="+mj-cs"/>
              </a:rPr>
              <a:t>ruchuknahin</a:t>
            </a:r>
            <a:r>
              <a:rPr lang="en-US" b="1" dirty="0" smtClean="0">
                <a:cs typeface="+mj-cs"/>
              </a:rPr>
              <a:t> </a:t>
            </a:r>
            <a:r>
              <a:rPr lang="en-US" b="1" dirty="0" err="1" smtClean="0">
                <a:cs typeface="+mj-cs"/>
              </a:rPr>
              <a:t>lamkai</a:t>
            </a:r>
            <a:r>
              <a:rPr lang="en-US" b="1" dirty="0" smtClean="0">
                <a:cs typeface="+mj-cs"/>
              </a:rPr>
              <a:t> </a:t>
            </a:r>
            <a:r>
              <a:rPr lang="en-US" b="1" dirty="0" err="1" smtClean="0">
                <a:cs typeface="+mj-cs"/>
              </a:rPr>
              <a:t>kanih</a:t>
            </a:r>
            <a:r>
              <a:rPr lang="en-US" b="1" dirty="0" smtClean="0">
                <a:cs typeface="+mj-cs"/>
              </a:rPr>
              <a:t> (DMin)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9941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7" name="Picture 2" descr="SBC - Block 7 - SE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3750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 i="1">
                <a:solidFill>
                  <a:schemeClr val="hlink"/>
                </a:solidFill>
                <a:latin typeface="Lucida Handwriting" charset="0"/>
                <a:ea typeface="ＭＳ Ｐゴシック" charset="0"/>
                <a:cs typeface="ＭＳ Ｐゴシック" charset="0"/>
              </a:rPr>
              <a:t>SINGAPORE BIBLE COLLEGE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cs typeface="+mj-cs"/>
              </a:rPr>
              <a:t>Singapore Bible College a </a:t>
            </a:r>
            <a:r>
              <a:rPr lang="en-US" sz="4000" b="1" dirty="0" err="1" smtClean="0">
                <a:cs typeface="+mj-cs"/>
              </a:rPr>
              <a:t>aruchuhai</a:t>
            </a:r>
            <a:endParaRPr lang="en-US" sz="4000" b="1" dirty="0" smtClean="0"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49542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SBC </a:t>
            </a:r>
            <a:r>
              <a:rPr lang="en-US" sz="48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Lawnchan</a:t>
            </a:r>
            <a:r>
              <a:rPr lang="en-US" sz="48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Kiruchuk</a:t>
            </a:r>
            <a:endParaRPr lang="en-US" sz="3600" b="1" dirty="0">
              <a:effectLst>
                <a:glow rad="203200">
                  <a:srgbClr val="FFF9FC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311150" y="1600200"/>
            <a:ext cx="9144000" cy="1311275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Majapna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RL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RT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311150" y="2895600"/>
            <a:ext cx="9144000" cy="1938992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Nukteng</a:t>
            </a:r>
            <a:r>
              <a:rPr lang="en-US" sz="4000" i="1" u="sng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aom</a:t>
            </a:r>
            <a:endParaRPr lang="en-US" sz="4000" i="1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RL 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Manmesseh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   RT 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Manmesseh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311150" y="4206875"/>
            <a:ext cx="9144000" cy="13112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Patheenjetnarang</a:t>
            </a:r>
            <a:r>
              <a:rPr lang="en-US" sz="4000" i="1" u="sng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ruchukna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Bek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-inn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Ratha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Motawn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311150" y="5502275"/>
            <a:ext cx="9213850" cy="1311275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smtClean="0">
                <a:solidFill>
                  <a:srgbClr val="FFFF99"/>
                </a:solidFill>
                <a:latin typeface="Arial Black" charset="0"/>
              </a:rPr>
              <a:t>Patheenchawngrei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Reitheina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1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Reitheina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40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(English • </a:t>
            </a:r>
            <a:r>
              <a:rPr lang="en-US" sz="4000" dirty="0" err="1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Bahasa</a:t>
            </a:r>
            <a:r>
              <a:rPr lang="en-US" sz="40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• Chinese)</a:t>
            </a:r>
            <a:endParaRPr lang="en-US" sz="3600" b="1" dirty="0">
              <a:solidFill>
                <a:srgbClr val="000000"/>
              </a:solidFill>
              <a:effectLst>
                <a:glow rad="203200">
                  <a:srgbClr val="FFF9FC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Miring 65 Ram 17 a put a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Monoi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 2016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299807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3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0824" r="6654" b="2641"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cs typeface="+mj-cs"/>
              </a:rPr>
              <a:t>Crossroads ah </a:t>
            </a:r>
            <a:r>
              <a:rPr lang="en-US" sz="4000" b="1" dirty="0" err="1" smtClean="0">
                <a:cs typeface="+mj-cs"/>
              </a:rPr>
              <a:t>miringhai</a:t>
            </a:r>
            <a:r>
              <a:rPr lang="en-US" sz="4000" b="1" dirty="0" smtClean="0">
                <a:cs typeface="+mj-cs"/>
              </a:rPr>
              <a:t>, </a:t>
            </a:r>
            <a:r>
              <a:rPr lang="en-US" sz="4000" b="1" dirty="0" err="1" smtClean="0">
                <a:cs typeface="+mj-cs"/>
              </a:rPr>
              <a:t>Murpa</a:t>
            </a:r>
            <a:r>
              <a:rPr lang="en-US" sz="4000" b="1" dirty="0" smtClean="0">
                <a:cs typeface="+mj-cs"/>
              </a:rPr>
              <a:t> 2015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8132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SINGAPORE</a:t>
            </a:r>
          </a:p>
        </p:txBody>
      </p:sp>
      <p:sp>
        <p:nvSpPr>
          <p:cNvPr id="78132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78132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ITALY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687106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9427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2016: Miring 65 Ram 20 a put</a:t>
            </a:r>
            <a:endParaRPr lang="en-US" sz="4400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15596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7618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271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7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Susan </a:t>
            </a:r>
            <a:r>
              <a:rPr lang="en-US" sz="37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na</a:t>
            </a:r>
            <a:r>
              <a:rPr lang="en-US" sz="37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7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bek</a:t>
            </a:r>
            <a:r>
              <a:rPr lang="en-US" sz="37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-inn </a:t>
            </a:r>
            <a:r>
              <a:rPr lang="en-US" sz="37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nupang</a:t>
            </a:r>
            <a:r>
              <a:rPr lang="en-US" sz="37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7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haihi</a:t>
            </a:r>
            <a:r>
              <a:rPr lang="en-US" sz="37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uruchuk</a:t>
            </a:r>
            <a:endParaRPr lang="en-US" sz="37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367620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003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Mejek-chawng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rophong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na</a:t>
            </a:r>
            <a:endParaRPr lang="en-US" sz="4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93711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3522" name="Picture 6" descr="CIC SBC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SBC a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aruchu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hai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Bek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-inn a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chontho</a:t>
            </a:r>
            <a:endParaRPr lang="en-US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14571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2"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smtClean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www.cicfamily.com</a:t>
            </a:r>
            <a:endParaRPr lang="en-US" sz="4800" dirty="0" smtClean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Patheen-chawng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jenganale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lurna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(Isa. 55:8-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9)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348880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>
              <a:defRPr/>
            </a:pPr>
            <a:r>
              <a:rPr lang="en-US" sz="2400" b="1" baseline="30000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“9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Ravan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haina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relei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nek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a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rasang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hi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ah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kalam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hai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hi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nanglam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unek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a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rasang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rasang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det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kimining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nang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imining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unek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 ah.”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tx1">
                    <a:alpha val="96000"/>
                  </a:schemeClr>
                </a:glo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Kimining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haihi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nangni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mining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umakche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,”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Pumi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erei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 </a:t>
            </a:r>
            <a:endParaRPr lang="en-US" sz="2400" b="1" dirty="0">
              <a:solidFill>
                <a:schemeClr val="bg1"/>
              </a:solidFill>
              <a:effectLst>
                <a:glow rad="152400">
                  <a:schemeClr val="tx1">
                    <a:alpha val="97000"/>
                  </a:scheme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Nangsena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uh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lamkha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kalam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nimak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.”</a:t>
            </a:r>
            <a:endParaRPr lang="en-US" sz="2400" b="1" dirty="0">
              <a:solidFill>
                <a:schemeClr val="bg1"/>
              </a:solidFill>
              <a:effectLst>
                <a:glow rad="152400">
                  <a:schemeClr val="tx1">
                    <a:alpha val="97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Patheen-chawng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jenganale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lurna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(Isa. 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10a)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“Ro nah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ravan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jongcho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khan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rodo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nah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ravan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nah khan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reelei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cheer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somalalim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kirboiret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angah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Patheen-chawng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jenganale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lurna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(Isa. 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10b)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Iniah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reelei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cheer ah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donthar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mosok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makhana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ruvor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haideng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nimle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sangpek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khan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asha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rangah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hai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 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Patheen-chawng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Jengnale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lurna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Isa. 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11)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Kha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angah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hi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anghin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kabaiso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kochawnghi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aseh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 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		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Keina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kimining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ditpok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kha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kitir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nakhan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len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rangnih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tik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teah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awn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rok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ah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vak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kir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nonih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 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  <p:pic>
        <p:nvPicPr>
          <p:cNvPr id="3860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98" name="Group 5"/>
          <p:cNvGrpSpPr>
            <a:grpSpLocks/>
          </p:cNvGrpSpPr>
          <p:nvPr/>
        </p:nvGrpSpPr>
        <p:grpSpPr bwMode="auto">
          <a:xfrm>
            <a:off x="76200" y="1524000"/>
            <a:ext cx="3429000" cy="5126038"/>
            <a:chOff x="1109" y="144"/>
            <a:chExt cx="3355" cy="3901"/>
          </a:xfrm>
        </p:grpSpPr>
        <p:pic>
          <p:nvPicPr>
            <p:cNvPr id="388102" name="Picture 2" descr="MIDGI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51" b="23875"/>
            <a:stretch>
              <a:fillRect/>
            </a:stretch>
          </p:blipFill>
          <p:spPr bwMode="auto">
            <a:xfrm>
              <a:off x="1109" y="144"/>
              <a:ext cx="3355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4" descr="MIDGI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23" b="2580"/>
            <a:stretch>
              <a:fillRect/>
            </a:stretch>
          </p:blipFill>
          <p:spPr bwMode="auto">
            <a:xfrm>
              <a:off x="1109" y="2880"/>
              <a:ext cx="3355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 b="1352"/>
          <a:stretch>
            <a:fillRect/>
          </a:stretch>
        </p:blipFill>
        <p:spPr bwMode="auto">
          <a:xfrm>
            <a:off x="5565775" y="1524000"/>
            <a:ext cx="3481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881192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67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Nimotor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rangah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tu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Atongkha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miship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narang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!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3881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Our Course Goal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4" descr="ISCBG032"/>
          <p:cNvPicPr>
            <a:picLocks noChangeAspect="1" noChangeArrowheads="1"/>
          </p:cNvPicPr>
          <p:nvPr/>
        </p:nvPicPr>
        <p:blipFill>
          <a:blip r:embed="rId3">
            <a:lum bright="-6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Lawnchan</a:t>
            </a:r>
            <a:r>
              <a:rPr lang="en-US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Angrei</a:t>
            </a:r>
            <a:endParaRPr lang="en-US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390147" name="Text Box 6"/>
          <p:cNvSpPr txBox="1">
            <a:spLocks noChangeArrowheads="1"/>
          </p:cNvSpPr>
          <p:nvPr/>
        </p:nvSpPr>
        <p:spPr bwMode="auto">
          <a:xfrm>
            <a:off x="517525" y="1431925"/>
            <a:ext cx="7407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0" y="1219200"/>
            <a:ext cx="9144000" cy="5571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3600" indent="-4064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Chawnglelah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arama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shoklak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reina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dan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up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met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reithei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narang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khan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arama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shoklak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Patheen-chawng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jet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narang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ruchukna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et met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ner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areinatheiranga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kupmet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ruchukna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hutshun-rak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arethenghei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),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han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dongkhita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voidi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chawngrophongna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awm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rangnih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chawngmawchawi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put khan RL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rishim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 put).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3.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Rophongna</a:t>
            </a: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nikho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thakho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khan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uruneidet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chawnglela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roishokna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khinnei-roi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bingaroi-reithei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patheen-chawngchawi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moiloi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thitna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chawnglelah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hai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hi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awm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reshe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awm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 </a:t>
            </a:r>
            <a:r>
              <a:rPr lang="en-US" sz="2800" b="1" dirty="0" smtClean="0"/>
              <a:t> 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rgbClr val="FFFFFF"/>
                </a:solidFill>
                <a:ea typeface="Osaka" charset="0"/>
                <a:cs typeface="Osaka" charset="0"/>
              </a:rPr>
              <a:t>v</a:t>
            </a:r>
            <a:endParaRPr lang="en-US" b="1" smtClean="0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92194" name="Picture 3" descr="DSS"/>
          <p:cNvPicPr>
            <a:picLocks noChangeAspect="1" noChangeArrowheads="1"/>
          </p:cNvPicPr>
          <p:nvPr/>
        </p:nvPicPr>
        <p:blipFill>
          <a:blip r:embed="rId4">
            <a:lum brigh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-65113"/>
            <a:ext cx="6553200" cy="685801"/>
          </a:xfrm>
          <a:solidFill>
            <a:schemeClr val="accent1">
              <a:lumMod val="75000"/>
            </a:schemeClr>
          </a:solidFill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Lawnchan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Lungdin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bg2"/>
                </a:glow>
              </a:effectLst>
              <a:ea typeface="ＭＳ Ｐゴシック" charset="-128"/>
              <a:cs typeface="Arial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66713" y="688975"/>
            <a:ext cx="8742362" cy="63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Mahi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Lawnchan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mutum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na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nang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jet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rangni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…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Patheen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Chawngmele</a:t>
            </a:r>
            <a:r>
              <a:rPr lang="en-US" sz="27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imoni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khan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iloiamoni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kha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mumuk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roh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Chawng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majarna</a:t>
            </a:r>
            <a:r>
              <a:rPr lang="en-US" sz="27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khan </a:t>
            </a:r>
            <a:r>
              <a:rPr lang="en-US" sz="27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reitheina</a:t>
            </a:r>
            <a:r>
              <a:rPr lang="en-US" sz="27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kha</a:t>
            </a:r>
            <a:r>
              <a:rPr lang="en-US" sz="27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ma-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rit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pero</a:t>
            </a:r>
            <a:r>
              <a:rPr lang="en-US" sz="27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endParaRPr lang="en-US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Omolongna</a:t>
            </a:r>
            <a:r>
              <a:rPr lang="en-US" sz="27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atak</a:t>
            </a:r>
            <a:r>
              <a:rPr lang="en-US" sz="27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khan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umutumna</a:t>
            </a:r>
            <a:r>
              <a:rPr lang="en-US" sz="27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i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kha</a:t>
            </a:r>
            <a:r>
              <a:rPr lang="en-US" sz="2700" b="1" i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i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reiroh</a:t>
            </a:r>
            <a:endParaRPr lang="en-US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Chawngrophong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rangamna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nang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hong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nei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rang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nih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. </a:t>
            </a:r>
            <a:endParaRPr lang="en-US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Lawnchan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hi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uruchukna</a:t>
            </a:r>
            <a:r>
              <a:rPr lang="en-US" sz="27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le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amelena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jetroh</a:t>
            </a:r>
            <a:endParaRPr lang="en-US" sz="27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Mejekchawng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 put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orolotna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le </a:t>
            </a:r>
            <a:r>
              <a:rPr lang="en-US" sz="27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rotoknathei</a:t>
            </a:r>
            <a:r>
              <a:rPr lang="en-US" sz="27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peroh</a:t>
            </a:r>
            <a:endParaRPr lang="en-US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hawnglelah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hai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kha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athatna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det</a:t>
            </a:r>
            <a:r>
              <a:rPr lang="en-US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rang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mandan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roh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.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Rophongro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(</a:t>
            </a:r>
            <a:r>
              <a:rPr lang="ja-JP" alt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imoni</a:t>
            </a:r>
            <a:r>
              <a:rPr lang="ja-JP" alt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iti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chawngmawchawi</a:t>
            </a:r>
            <a:r>
              <a:rPr lang="en-US" altLang="ja-JP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khan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roishokna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chawnglelah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hai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kha</a:t>
            </a:r>
            <a:endParaRPr lang="en-US" altLang="ja-JP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Rophongro</a:t>
            </a:r>
            <a:r>
              <a:rPr 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(</a:t>
            </a:r>
            <a:r>
              <a:rPr lang="ja-JP" alt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itiamo</a:t>
            </a:r>
            <a:r>
              <a:rPr lang="ja-JP" altLang="en-US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adik</a:t>
            </a:r>
            <a:r>
              <a:rPr lang="en-US" altLang="ja-JP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Ohoina</a:t>
            </a:r>
            <a:r>
              <a:rPr lang="en-US" altLang="ja-JP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aretheng</a:t>
            </a:r>
            <a:r>
              <a:rPr lang="en-US" altLang="ja-JP" sz="27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7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aracha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chongmun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(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Pek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25 a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mukthei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7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inih</a:t>
            </a:r>
            <a:r>
              <a:rPr lang="en-US" altLang="ja-JP" sz="27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).</a:t>
            </a:r>
            <a:endParaRPr lang="en-US" sz="27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chemeClr val="bg1"/>
                </a:solidFill>
                <a:cs typeface="Arial" charset="0"/>
              </a:rPr>
              <a:t>v</a:t>
            </a:r>
            <a:endParaRPr lang="en-US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540125" y="-52388"/>
            <a:ext cx="3336925" cy="211323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NUPANG HAI PATHEEN CHAWNG RUCHUK NA </a:t>
            </a:r>
            <a: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/>
            </a:r>
            <a:b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</a:br>
            <a: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1-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2 THESS</a:t>
            </a:r>
            <a:endParaRPr lang="en-US" sz="2800" b="1" i="1" dirty="0">
              <a:solidFill>
                <a:srgbClr val="FFFFFF"/>
              </a:solidFill>
              <a:latin typeface="Arial" charset="0"/>
              <a:cs typeface="Arial" charset="0"/>
              <a:sym typeface="Trebuchet MS" charset="0"/>
            </a:endParaRP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USA •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Singapore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New Zealand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Holland</a:t>
            </a:r>
          </a:p>
        </p:txBody>
      </p:sp>
    </p:spTree>
    <p:extLst>
      <p:ext uri="{BB962C8B-B14F-4D97-AF65-F5344CB8AC3E}">
        <p14:creationId xmlns:p14="http://schemas.microsoft.com/office/powerpoint/2010/main" val="3143813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2033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Adik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Aretheng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572000" y="12033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Ohoina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Arolotna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348880"/>
            <a:ext cx="6191250" cy="2308324"/>
          </a:xfrm>
          <a:solidFill>
            <a:schemeClr val="tx1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Lungdin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Mili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Makhala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chawnglela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39" grpId="0"/>
      <p:bldP spid="65551" grpId="0" animBg="1"/>
      <p:bldP spid="65552" grpId="0" animBg="1"/>
      <p:bldP spid="65553" grpId="0" animBg="1"/>
      <p:bldP spid="65541" grpId="0"/>
      <p:bldP spid="65543" grpId="0"/>
      <p:bldP spid="655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68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70975" cy="1143000"/>
          </a:xfrm>
        </p:spPr>
        <p:txBody>
          <a:bodyPr/>
          <a:lstStyle/>
          <a:p>
            <a:r>
              <a:rPr lang="en-US" b="1" dirty="0" smtClean="0">
                <a:effectLst>
                  <a:glow rad="228600">
                    <a:schemeClr val="tx1"/>
                  </a:glow>
                </a:effectLst>
              </a:rPr>
              <a:t>Dr. Rick &amp; Dr. Ramesh Richard</a:t>
            </a:r>
            <a:endParaRPr lang="en-US" b="1" dirty="0">
              <a:effectLst>
                <a:glow rad="228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775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367624" name="Picture 8" descr="RameshPES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6733" b="23645"/>
          <a:stretch>
            <a:fillRect/>
          </a:stretch>
        </p:blipFill>
        <p:spPr bwMode="auto">
          <a:xfrm rot="472623">
            <a:off x="2806700" y="2057400"/>
            <a:ext cx="3136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Ram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792538"/>
            <a:ext cx="18049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Lawnchan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darkar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anih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46275"/>
            <a:ext cx="3763144" cy="415925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 anchor="ctr"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sz="2400" dirty="0" err="1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Aparanga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400" dirty="0" err="1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seng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400" dirty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(10%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400" dirty="0">
              <a:solidFill>
                <a:srgbClr val="FFF9F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</a:t>
            </a:r>
          </a:p>
        </p:txBody>
      </p:sp>
      <p:pic>
        <p:nvPicPr>
          <p:cNvPr id="367625" name="Picture 9" descr="Mawhin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0812" b="27921"/>
          <a:stretch>
            <a:fillRect/>
          </a:stretch>
        </p:blipFill>
        <p:spPr bwMode="auto">
          <a:xfrm>
            <a:off x="5969000" y="1981200"/>
            <a:ext cx="317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480000">
            <a:off x="-3212942" y="2160101"/>
            <a:ext cx="2921132" cy="2554545"/>
          </a:xfrm>
          <a:prstGeom prst="rect">
            <a:avLst/>
          </a:prstGeom>
          <a:solidFill>
            <a:srgbClr val="5915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E0"/>
                </a:solidFill>
              </a:rPr>
              <a:t>Patheen</a:t>
            </a:r>
            <a:r>
              <a:rPr lang="en-US" sz="4000" dirty="0" smtClean="0">
                <a:solidFill>
                  <a:srgbClr val="FFFFE0"/>
                </a:solidFill>
              </a:rPr>
              <a:t> </a:t>
            </a:r>
            <a:r>
              <a:rPr lang="en-US" sz="4000" dirty="0" err="1" smtClean="0">
                <a:solidFill>
                  <a:srgbClr val="FFFFE0"/>
                </a:solidFill>
              </a:rPr>
              <a:t>Chawngthirna</a:t>
            </a:r>
            <a:r>
              <a:rPr lang="en-US" sz="4000" dirty="0" smtClean="0">
                <a:solidFill>
                  <a:srgbClr val="FFFFE0"/>
                </a:solidFill>
              </a:rPr>
              <a:t> </a:t>
            </a:r>
            <a:r>
              <a:rPr lang="en-US" sz="4000" dirty="0" err="1" smtClean="0">
                <a:solidFill>
                  <a:srgbClr val="FFFFE0"/>
                </a:solidFill>
              </a:rPr>
              <a:t>ranga</a:t>
            </a:r>
            <a:r>
              <a:rPr lang="en-US" sz="4000" dirty="0" smtClean="0">
                <a:solidFill>
                  <a:srgbClr val="FFFFE0"/>
                </a:solidFill>
              </a:rPr>
              <a:t> </a:t>
            </a:r>
            <a:r>
              <a:rPr lang="en-US" sz="4000" dirty="0" err="1" smtClean="0">
                <a:solidFill>
                  <a:srgbClr val="FFFFE0"/>
                </a:solidFill>
              </a:rPr>
              <a:t>rasamna</a:t>
            </a:r>
            <a:endParaRPr lang="en-US" sz="4000" dirty="0">
              <a:solidFill>
                <a:srgbClr val="FFFFE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80000">
            <a:off x="-3512060" y="4616770"/>
            <a:ext cx="2959611" cy="5847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1933"/>
                </a:solidFill>
              </a:rPr>
              <a:t>PATHEEN CHAWNG REINA THEI RANGA LAM SIRI</a:t>
            </a:r>
            <a:endParaRPr lang="en-US" sz="1600" b="1" dirty="0">
              <a:solidFill>
                <a:srgbClr val="0019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2520" y="2276872"/>
            <a:ext cx="3240360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ATHATVAK A CHAWNG ROPHONGNA</a:t>
            </a:r>
            <a:endParaRPr lang="en-US" sz="44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5148263" y="115888"/>
            <a:ext cx="3744912" cy="3036887"/>
          </a:xfrm>
        </p:spPr>
        <p:txBody>
          <a:bodyPr/>
          <a:lstStyle/>
          <a:p>
            <a:r>
              <a:rPr lang="en-US" sz="4800" b="1" dirty="0" err="1" smtClean="0">
                <a:latin typeface="Arial" charset="0"/>
                <a:ea typeface="ＭＳ Ｐゴシック" charset="0"/>
              </a:rPr>
              <a:t>Akhatchang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na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nang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Chawn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modawn</a:t>
            </a:r>
            <a:endParaRPr lang="en-US" sz="4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398338" name="Picture 2" descr="2013072012071929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5" b="11642"/>
          <a:stretch>
            <a:fillRect/>
          </a:stretch>
        </p:blipFill>
        <p:spPr bwMode="auto">
          <a:xfrm rot="4435986">
            <a:off x="-483394" y="885031"/>
            <a:ext cx="6486526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itle 1"/>
          <p:cNvSpPr txBox="1">
            <a:spLocks/>
          </p:cNvSpPr>
          <p:nvPr/>
        </p:nvSpPr>
        <p:spPr bwMode="auto">
          <a:xfrm>
            <a:off x="5795963" y="3429000"/>
            <a:ext cx="33258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Mahi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pek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(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somdi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) </a:t>
            </a:r>
            <a:r>
              <a:rPr lang="en-US" sz="3600" i="1" dirty="0">
                <a:solidFill>
                  <a:srgbClr val="FFFFFF"/>
                </a:solidFill>
                <a:cs typeface="Arial" charset="0"/>
              </a:rPr>
              <a:t>20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-hi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ruparoh</a:t>
            </a:r>
            <a:r>
              <a:rPr lang="en-US" sz="3600" i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unuk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ah rese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narang</a:t>
            </a:r>
            <a:endParaRPr lang="en-US" sz="3600" i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0"/>
            <a:ext cx="3600400" cy="203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Arial" charset="0"/>
                <a:ea typeface="MS Pゴシック" charset="0"/>
                <a:cs typeface="Arial" charset="0"/>
              </a:rPr>
              <a:t>Borden</a:t>
            </a:r>
            <a:r>
              <a:rPr lang="en-US" altLang="ja-JP" sz="4800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altLang="ja-JP" sz="4800" b="1" dirty="0" err="1" smtClean="0">
                <a:latin typeface="Arial" charset="0"/>
                <a:ea typeface="MS Pゴシック" charset="0"/>
                <a:cs typeface="Arial" charset="0"/>
              </a:rPr>
              <a:t>Kungthoina</a:t>
            </a:r>
            <a:endParaRPr lang="en-US" sz="48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399363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10-11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64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Richard Borden, </a:t>
            </a:r>
            <a:r>
              <a:rPr lang="en-US" sz="2400" i="1" dirty="0">
                <a:solidFill>
                  <a:srgbClr val="000000"/>
                </a:solidFill>
              </a:rPr>
              <a:t>How to Communicate Ideas</a:t>
            </a:r>
            <a:r>
              <a:rPr lang="en-US" sz="2400" dirty="0">
                <a:solidFill>
                  <a:srgbClr val="000000"/>
                </a:solidFill>
              </a:rPr>
              <a:t>, 1</a:t>
            </a:r>
          </a:p>
        </p:txBody>
      </p:sp>
      <p:sp>
        <p:nvSpPr>
          <p:cNvPr id="399365" name="Rounded Rectangular Callout 1"/>
          <p:cNvSpPr>
            <a:spLocks noChangeArrowheads="1"/>
          </p:cNvSpPr>
          <p:nvPr/>
        </p:nvSpPr>
        <p:spPr bwMode="auto">
          <a:xfrm>
            <a:off x="35322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 err="1" smtClean="0">
                <a:solidFill>
                  <a:srgbClr val="E8EAE9"/>
                </a:solidFill>
              </a:rPr>
              <a:t>Chawngrei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nathei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kungnet</a:t>
            </a:r>
            <a:r>
              <a:rPr lang="en-US" sz="2800" b="1" dirty="0" smtClean="0">
                <a:solidFill>
                  <a:srgbClr val="E8EAE9"/>
                </a:solidFill>
              </a:rPr>
              <a:t> met </a:t>
            </a:r>
            <a:r>
              <a:rPr lang="en-US" sz="2800" b="1" dirty="0" err="1" smtClean="0">
                <a:solidFill>
                  <a:srgbClr val="E8EAE9"/>
                </a:solidFill>
              </a:rPr>
              <a:t>dan</a:t>
            </a:r>
            <a:r>
              <a:rPr lang="en-US" sz="2800" b="1" dirty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chawngrama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eret</a:t>
            </a:r>
            <a:r>
              <a:rPr lang="en-US" sz="2800" b="1" dirty="0" smtClean="0">
                <a:solidFill>
                  <a:srgbClr val="E8EAE9"/>
                </a:solidFill>
              </a:rPr>
              <a:t> ah </a:t>
            </a:r>
            <a:r>
              <a:rPr lang="en-US" sz="2800" b="1" dirty="0" err="1" smtClean="0">
                <a:solidFill>
                  <a:srgbClr val="E8EAE9"/>
                </a:solidFill>
              </a:rPr>
              <a:t>reeinah</a:t>
            </a:r>
            <a:r>
              <a:rPr lang="en-US" sz="2800" b="1" dirty="0" smtClean="0">
                <a:solidFill>
                  <a:srgbClr val="E8EAE9"/>
                </a:solidFill>
              </a:rPr>
              <a:t>: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</a:rPr>
              <a:t>Nang </a:t>
            </a:r>
            <a:r>
              <a:rPr lang="en-US" sz="2500" b="1" dirty="0" err="1" smtClean="0">
                <a:solidFill>
                  <a:srgbClr val="FFFF00"/>
                </a:solidFill>
              </a:rPr>
              <a:t>Chawngreina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kholoka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kungchang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-khan </a:t>
            </a:r>
            <a:r>
              <a:rPr lang="en-US" sz="2500" b="1" dirty="0" err="1" smtClean="0">
                <a:solidFill>
                  <a:srgbClr val="FFFF00"/>
                </a:solidFill>
              </a:rPr>
              <a:t>arama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mosok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hetroh</a:t>
            </a:r>
            <a:r>
              <a:rPr lang="en-US" sz="2500" b="1" dirty="0" smtClean="0">
                <a:solidFill>
                  <a:srgbClr val="FFFF00"/>
                </a:solidFill>
              </a:rPr>
              <a:t>!</a:t>
            </a:r>
            <a:endParaRPr lang="en-US" sz="25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Lawnchan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Darkar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anih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1410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50071" y="1916832"/>
            <a:ext cx="4783137" cy="3543300"/>
          </a:xfrm>
        </p:spPr>
      </p:pic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4" y="1905000"/>
            <a:ext cx="4897115" cy="4764088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Parangasheng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Chawnmun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6988"/>
            <a:ext cx="9297988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5" name="Title 1"/>
          <p:cNvSpPr>
            <a:spLocks noGrp="1"/>
          </p:cNvSpPr>
          <p:nvPr>
            <p:ph type="ctrTitle"/>
          </p:nvPr>
        </p:nvSpPr>
        <p:spPr>
          <a:xfrm rot="19926456">
            <a:off x="-269875" y="3494088"/>
            <a:ext cx="9144000" cy="981075"/>
          </a:xfrm>
          <a:solidFill>
            <a:srgbClr val="FFFF00"/>
          </a:solidFill>
        </p:spPr>
        <p:txBody>
          <a:bodyPr/>
          <a:lstStyle/>
          <a:p>
            <a:r>
              <a:rPr lang="en-US" sz="80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Arakharna</a:t>
            </a:r>
            <a:endParaRPr lang="en-US" sz="80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1727232">
            <a:off x="-211138" y="3330575"/>
            <a:ext cx="9144001" cy="981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8000" b="1" dirty="0" err="1" smtClean="0">
                <a:solidFill>
                  <a:srgbClr val="000000"/>
                </a:solidFill>
                <a:latin typeface="Arial" charset="0"/>
              </a:rPr>
              <a:t>Arakharna</a:t>
            </a:r>
            <a:endParaRPr lang="en-US" sz="8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44624"/>
            <a:ext cx="9247644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KHAICHOI </a:t>
            </a:r>
            <a:r>
              <a:rPr lang="en-US" sz="8000" dirty="0" smtClean="0"/>
              <a:t>NITNAH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593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/>
          <a:lstStyle/>
          <a:p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Miteitang</a:t>
            </a:r>
            <a:r>
              <a:rPr lang="en-US" sz="33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sz="33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khaom</a:t>
            </a:r>
            <a:r>
              <a:rPr lang="en-US" sz="33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Arophongthei</a:t>
            </a:r>
            <a:r>
              <a:rPr lang="en-US" sz="33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minit</a:t>
            </a:r>
            <a:r>
              <a:rPr lang="en-US" sz="33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roi</a:t>
            </a:r>
            <a:r>
              <a:rPr lang="en-US" sz="33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33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3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10127"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Subtitle 2"/>
          <p:cNvSpPr txBox="1">
            <a:spLocks/>
          </p:cNvSpPr>
          <p:nvPr/>
        </p:nvSpPr>
        <p:spPr bwMode="auto">
          <a:xfrm>
            <a:off x="2916238" y="836613"/>
            <a:ext cx="62277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“</a:t>
            </a:r>
            <a:r>
              <a:rPr lang="en-US" sz="2800" b="1" dirty="0" err="1" smtClean="0">
                <a:solidFill>
                  <a:srgbClr val="FFFFFF"/>
                </a:solidFill>
              </a:rPr>
              <a:t>Kungchang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hai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tampui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kar</a:t>
            </a:r>
            <a:r>
              <a:rPr lang="en-US" sz="2800" b="1" dirty="0" smtClean="0">
                <a:solidFill>
                  <a:srgbClr val="FFFFFF"/>
                </a:solidFill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</a:rPr>
              <a:t>kei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deng</a:t>
            </a:r>
            <a:r>
              <a:rPr lang="en-US" sz="2800" b="1" dirty="0" smtClean="0">
                <a:solidFill>
                  <a:srgbClr val="FFFFFF"/>
                </a:solidFill>
              </a:rPr>
              <a:t> a </a:t>
            </a:r>
            <a:r>
              <a:rPr lang="en-US" sz="2800" b="1" dirty="0" err="1" smtClean="0">
                <a:solidFill>
                  <a:srgbClr val="FFFFFF"/>
                </a:solidFill>
              </a:rPr>
              <a:t>nangirujet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hai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kha</a:t>
            </a:r>
            <a:r>
              <a:rPr lang="en-US" sz="2800" b="1" dirty="0" smtClean="0">
                <a:solidFill>
                  <a:srgbClr val="FFFFFF"/>
                </a:solidFill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</a:rPr>
              <a:t>shik</a:t>
            </a:r>
            <a:r>
              <a:rPr lang="en-US" sz="2800" b="1" dirty="0" smtClean="0">
                <a:solidFill>
                  <a:srgbClr val="FFFFFF"/>
                </a:solidFill>
              </a:rPr>
              <a:t> miring </a:t>
            </a:r>
            <a:r>
              <a:rPr lang="en-US" sz="2800" b="1" dirty="0" err="1" smtClean="0">
                <a:solidFill>
                  <a:srgbClr val="FFFFFF"/>
                </a:solidFill>
              </a:rPr>
              <a:t>hai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kha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awm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ruchuh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ngam</a:t>
            </a:r>
            <a:r>
              <a:rPr lang="en-US" sz="2800" b="1" dirty="0" smtClean="0">
                <a:solidFill>
                  <a:srgbClr val="FFFFFF"/>
                </a:solidFill>
              </a:rPr>
              <a:t> rang a </a:t>
            </a:r>
            <a:r>
              <a:rPr lang="en-US" sz="2800" b="1" dirty="0" err="1" smtClean="0">
                <a:solidFill>
                  <a:srgbClr val="FFFFFF"/>
                </a:solidFill>
              </a:rPr>
              <a:t>takashawn</a:t>
            </a:r>
            <a:r>
              <a:rPr lang="en-US" sz="2800" b="1" dirty="0" smtClean="0">
                <a:solidFill>
                  <a:srgbClr val="FFFFFF"/>
                </a:solidFill>
              </a:rPr>
              <a:t> rang a </a:t>
            </a:r>
            <a:r>
              <a:rPr lang="en-US" sz="2800" b="1" dirty="0" err="1" smtClean="0">
                <a:solidFill>
                  <a:srgbClr val="FFFFFF"/>
                </a:solidFill>
              </a:rPr>
              <a:t>rutuk</a:t>
            </a:r>
            <a:r>
              <a:rPr lang="en-US" sz="2800" b="1" dirty="0" smtClean="0">
                <a:solidFill>
                  <a:srgbClr val="FFFFFF"/>
                </a:solidFill>
              </a:rPr>
              <a:t> miring </a:t>
            </a:r>
            <a:r>
              <a:rPr lang="en-US" sz="2800" b="1" dirty="0" err="1" smtClean="0">
                <a:solidFill>
                  <a:srgbClr val="FFFFFF"/>
                </a:solidFill>
              </a:rPr>
              <a:t>hai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deng</a:t>
            </a:r>
            <a:r>
              <a:rPr lang="en-US" sz="2800" b="1" dirty="0" smtClean="0">
                <a:solidFill>
                  <a:srgbClr val="FFFFFF"/>
                </a:solidFill>
              </a:rPr>
              <a:t> khan </a:t>
            </a:r>
            <a:r>
              <a:rPr lang="en-US" sz="2800" b="1" dirty="0" err="1" smtClean="0">
                <a:solidFill>
                  <a:srgbClr val="FFFFFF"/>
                </a:solidFill>
              </a:rPr>
              <a:t>ngashe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roh</a:t>
            </a:r>
            <a:r>
              <a:rPr lang="en-US" sz="2800" b="1" dirty="0" smtClean="0">
                <a:solidFill>
                  <a:srgbClr val="FFFFFF"/>
                </a:solidFill>
              </a:rPr>
              <a:t>” </a:t>
            </a:r>
            <a:r>
              <a:rPr lang="en-US" sz="2800" b="1" dirty="0">
                <a:solidFill>
                  <a:srgbClr val="FFFFFF"/>
                </a:solidFill>
              </a:rPr>
              <a:t>(2 Tim. 2</a:t>
            </a:r>
            <a:r>
              <a:rPr lang="en-US" sz="2800" b="1">
                <a:solidFill>
                  <a:srgbClr val="FFFFFF"/>
                </a:solidFill>
              </a:rPr>
              <a:t>:</a:t>
            </a:r>
            <a:r>
              <a:rPr lang="en-US" sz="2800" b="1" smtClean="0">
                <a:solidFill>
                  <a:srgbClr val="FFFFFF"/>
                </a:solidFill>
              </a:rPr>
              <a:t>2)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03462" name="Subtitle 2"/>
          <p:cNvSpPr txBox="1">
            <a:spLocks/>
          </p:cNvSpPr>
          <p:nvPr/>
        </p:nvSpPr>
        <p:spPr bwMode="auto">
          <a:xfrm>
            <a:off x="0" y="5661025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>
                <a:solidFill>
                  <a:srgbClr val="000000"/>
                </a:solidFill>
              </a:rPr>
              <a:t>Paul</a:t>
            </a:r>
          </a:p>
        </p:txBody>
      </p:sp>
      <p:sp>
        <p:nvSpPr>
          <p:cNvPr id="403463" name="Subtitle 2"/>
          <p:cNvSpPr txBox="1">
            <a:spLocks/>
          </p:cNvSpPr>
          <p:nvPr/>
        </p:nvSpPr>
        <p:spPr bwMode="auto">
          <a:xfrm>
            <a:off x="1042988" y="5661025"/>
            <a:ext cx="14414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</a:rPr>
              <a:t>Timothy</a:t>
            </a:r>
          </a:p>
        </p:txBody>
      </p:sp>
      <p:sp>
        <p:nvSpPr>
          <p:cNvPr id="403464" name="Subtitle 2"/>
          <p:cNvSpPr txBox="1">
            <a:spLocks/>
          </p:cNvSpPr>
          <p:nvPr/>
        </p:nvSpPr>
        <p:spPr bwMode="auto">
          <a:xfrm>
            <a:off x="2555875" y="5661025"/>
            <a:ext cx="1476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Rangampui</a:t>
            </a:r>
            <a:r>
              <a:rPr lang="en-US" sz="2000" b="1" dirty="0" smtClean="0">
                <a:solidFill>
                  <a:srgbClr val="000000"/>
                </a:solidFill>
              </a:rPr>
              <a:t> Miring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5" name="Subtitle 2"/>
          <p:cNvSpPr txBox="1">
            <a:spLocks/>
          </p:cNvSpPr>
          <p:nvPr/>
        </p:nvSpPr>
        <p:spPr bwMode="auto">
          <a:xfrm>
            <a:off x="3995738" y="5661025"/>
            <a:ext cx="1584374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Teitang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/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 err="1" smtClean="0">
                <a:solidFill>
                  <a:srgbClr val="000000"/>
                </a:solidFill>
              </a:rPr>
              <a:t>hai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6" name="Subtitle 2"/>
          <p:cNvSpPr txBox="1">
            <a:spLocks/>
          </p:cNvSpPr>
          <p:nvPr/>
        </p:nvSpPr>
        <p:spPr bwMode="auto">
          <a:xfrm>
            <a:off x="0" y="1049338"/>
            <a:ext cx="29162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 b="1" dirty="0" err="1" smtClean="0">
                <a:solidFill>
                  <a:srgbClr val="000000"/>
                </a:solidFill>
              </a:rPr>
              <a:t>Khaichoi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Nitnah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1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0824" r="6654" b="2641"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cs typeface="+mj-cs"/>
              </a:rPr>
              <a:t>Arachu</a:t>
            </a:r>
            <a:r>
              <a:rPr lang="en-US" b="1" dirty="0" smtClean="0">
                <a:cs typeface="+mj-cs"/>
              </a:rPr>
              <a:t> </a:t>
            </a:r>
            <a:r>
              <a:rPr lang="en-US" b="1" dirty="0" err="1" smtClean="0">
                <a:cs typeface="+mj-cs"/>
              </a:rPr>
              <a:t>Richichon</a:t>
            </a:r>
            <a:r>
              <a:rPr lang="en-US" b="1" dirty="0" smtClean="0">
                <a:cs typeface="+mj-cs"/>
              </a:rPr>
              <a:t> 1997-2015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09925" y="1620838"/>
            <a:ext cx="3716338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760" y="2466975"/>
              <a:ext cx="380922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317" y="2987675"/>
              <a:ext cx="380922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54" y="3249613"/>
              <a:ext cx="380922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171" y="1620838"/>
              <a:ext cx="380922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867" y="4118996"/>
              <a:ext cx="381000" cy="221093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83688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SINGAPORE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MALAYSIA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THAILAND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KOREA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4300" y="15240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JORDAN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288" y="2716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NEPAL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450" y="5189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269947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Chawngrophongna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Reitheina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hin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awn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22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Mahi</a:t>
            </a:r>
            <a:r>
              <a:rPr lang="en-US" sz="3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7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ruchukna</a:t>
            </a:r>
            <a:r>
              <a:rPr lang="en-US" sz="3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hi </a:t>
            </a:r>
            <a:r>
              <a:rPr lang="en-US" sz="37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arem</a:t>
            </a:r>
            <a:r>
              <a:rPr lang="en-US" sz="3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ah </a:t>
            </a:r>
            <a:r>
              <a:rPr lang="en-US" sz="37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mukthei</a:t>
            </a:r>
            <a:r>
              <a:rPr lang="en-US" sz="3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7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inih</a:t>
            </a:r>
            <a:r>
              <a:rPr lang="en-US" sz="37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37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cs typeface="+mj-cs"/>
              </a:rPr>
              <a:t>Thailand • Mongolia • Myanmar • Indonesia</a:t>
            </a:r>
          </a:p>
        </p:txBody>
      </p:sp>
    </p:spTree>
    <p:extLst>
      <p:ext uri="{BB962C8B-B14F-4D97-AF65-F5344CB8AC3E}">
        <p14:creationId xmlns:p14="http://schemas.microsoft.com/office/powerpoint/2010/main" val="3168120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121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43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Reitheina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Chawnmun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Riming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Mejek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Nah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381630"/>
              </p:ext>
            </p:extLst>
          </p:nvPr>
        </p:nvGraphicFramePr>
        <p:xfrm>
          <a:off x="34924" y="1232358"/>
          <a:ext cx="9001571" cy="5076962"/>
        </p:xfrm>
        <a:graphic>
          <a:graphicData uri="http://schemas.openxmlformats.org/drawingml/2006/table">
            <a:tbl>
              <a:tblPr/>
              <a:tblGrid>
                <a:gridCol w="1291229"/>
                <a:gridCol w="905487"/>
                <a:gridCol w="828192"/>
                <a:gridCol w="864096"/>
                <a:gridCol w="1440160"/>
                <a:gridCol w="936104"/>
                <a:gridCol w="936104"/>
                <a:gridCol w="1800199"/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Riming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Chawg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Mele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Rachakna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23173"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Chawng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Chawng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22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Lawnchan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Darkar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anih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4962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2049288"/>
            <a:ext cx="4991742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Pa-</a:t>
            </a: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ranga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Lim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Chawnmun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sz="3000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Chawnmundawn</a:t>
            </a:r>
            <a:r>
              <a:rPr lang="en-US" altLang="zh-CN" sz="3000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0" indent="0" eaLnBrk="1" hangingPunct="1">
              <a:lnSpc>
                <a:spcPct val="90000"/>
              </a:lnSpc>
              <a:buFont typeface="Monotype Sorts" charset="0"/>
              <a:buNone/>
              <a:defRPr/>
            </a:pP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79463" y="620713"/>
            <a:ext cx="7678737" cy="1908175"/>
          </a:xfrm>
          <a:extLst/>
        </p:spPr>
        <p:txBody>
          <a:bodyPr/>
          <a:lstStyle/>
          <a:p>
            <a:pPr algn="l">
              <a:defRPr/>
            </a:pP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Mejek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rangah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Chawnmundawn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12 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1" name="Subtitle 2"/>
          <p:cNvSpPr>
            <a:spLocks noGrp="1"/>
          </p:cNvSpPr>
          <p:nvPr>
            <p:ph type="subTitle" sz="quarter" idx="1"/>
          </p:nvPr>
        </p:nvSpPr>
        <p:spPr>
          <a:xfrm>
            <a:off x="3563938" y="4724400"/>
            <a:ext cx="5541962" cy="21336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Mahina</a:t>
            </a:r>
            <a:r>
              <a:rPr lang="en-US" sz="4400" b="1" i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nikrei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rang ah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kha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anarasam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masak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4400" b="1" i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cs typeface="Arial" charset="0"/>
              </a:rPr>
              <a:t>vi</a:t>
            </a:r>
            <a:endParaRPr lang="en-US" sz="24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2" descr="Three 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Kasapa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thum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hai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2390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332656"/>
            <a:ext cx="9180513" cy="1728192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Nang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chawngkungchang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na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kah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eloi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a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rei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rang a </a:t>
            </a:r>
            <a:r>
              <a:rPr lang="en-US" sz="46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monih</a:t>
            </a:r>
            <a:r>
              <a:rPr lang="en-US" sz="46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?</a:t>
            </a:r>
            <a:endParaRPr lang="en-US" sz="4600" dirty="0">
              <a:solidFill>
                <a:srgbClr val="F9F9F9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85200" y="-26988"/>
            <a:ext cx="523875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9F9F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16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614997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Dr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www.biblestudydownloads.com</a:t>
            </a:r>
            <a:endParaRPr lang="en-US" sz="2000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28036" name="Rectangle 2"/>
          <p:cNvSpPr txBox="1">
            <a:spLocks noChangeArrowheads="1"/>
          </p:cNvSpPr>
          <p:nvPr/>
        </p:nvSpPr>
        <p:spPr bwMode="auto">
          <a:xfrm>
            <a:off x="35496" y="1916832"/>
            <a:ext cx="9108504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49263" indent="-449263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Arei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rang a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nang</a:t>
            </a:r>
            <a:r>
              <a:rPr lang="en-US" sz="4800" b="1" dirty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rang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avaidet</a:t>
            </a:r>
            <a:endParaRPr lang="en-US" sz="48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Nang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nininga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nang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rejet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det</a:t>
            </a:r>
            <a:endParaRPr lang="en-US" sz="48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Patheenchawng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reinalam</a:t>
            </a:r>
            <a:r>
              <a:rPr 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inih</a:t>
            </a:r>
            <a:endParaRPr lang="en-US" sz="4400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533400"/>
            <a:ext cx="8784976" cy="7270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b="1" dirty="0" err="1" smtClean="0">
                <a:latin typeface="Arial" charset="0"/>
                <a:cs typeface="Arial" charset="0"/>
              </a:rPr>
              <a:t>Chawngkungchangna</a:t>
            </a:r>
            <a:r>
              <a:rPr lang="en-US" sz="4800" b="1" dirty="0" smtClean="0">
                <a:latin typeface="Arial" charset="0"/>
                <a:cs typeface="Arial" charset="0"/>
              </a:rPr>
              <a:t> </a:t>
            </a:r>
            <a:r>
              <a:rPr lang="en-US" sz="4800" b="1" dirty="0" err="1" smtClean="0">
                <a:latin typeface="Arial" charset="0"/>
                <a:cs typeface="Arial" charset="0"/>
              </a:rPr>
              <a:t>reidan</a:t>
            </a:r>
            <a:endParaRPr lang="en-US" sz="4800" dirty="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7950" y="4724400"/>
            <a:ext cx="3455988" cy="1815882"/>
          </a:xfrm>
          <a:prstGeom prst="rect">
            <a:avLst/>
          </a:prstGeom>
          <a:gradFill rotWithShape="0">
            <a:gsLst>
              <a:gs pos="0">
                <a:srgbClr val="606060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Athar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shok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mala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imining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Niktho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Riding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89150" y="2743200"/>
            <a:ext cx="3511550" cy="1677382"/>
          </a:xfrm>
          <a:prstGeom prst="rect">
            <a:avLst/>
          </a:prstGeom>
          <a:solidFill>
            <a:srgbClr val="F8FF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u="sng" dirty="0" err="1" smtClean="0">
                <a:solidFill>
                  <a:srgbClr val="000000"/>
                </a:solidFill>
              </a:rPr>
              <a:t>Athar</a:t>
            </a:r>
            <a:r>
              <a:rPr lang="en-US" sz="2800" b="1" u="sng" dirty="0" smtClean="0">
                <a:solidFill>
                  <a:srgbClr val="000000"/>
                </a:solidFill>
              </a:rPr>
              <a:t> a </a:t>
            </a:r>
            <a:r>
              <a:rPr lang="en-US" sz="2800" b="1" u="sng" dirty="0" err="1" smtClean="0">
                <a:solidFill>
                  <a:srgbClr val="000000"/>
                </a:solidFill>
              </a:rPr>
              <a:t>shokna</a:t>
            </a:r>
            <a:r>
              <a:rPr lang="en-US" sz="2800" b="1" dirty="0" smtClean="0">
                <a:solidFill>
                  <a:srgbClr val="000000"/>
                </a:solidFill>
              </a:rPr>
              <a:t>: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500" b="1" dirty="0" err="1" smtClean="0">
                <a:solidFill>
                  <a:srgbClr val="000000"/>
                </a:solidFill>
              </a:rPr>
              <a:t>Ashokha</a:t>
            </a:r>
            <a:r>
              <a:rPr lang="en-US" sz="2500" b="1" dirty="0" smtClean="0">
                <a:solidFill>
                  <a:srgbClr val="000000"/>
                </a:solidFill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</a:rPr>
              <a:t>reiroh</a:t>
            </a:r>
            <a:endParaRPr lang="en-US" sz="25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500" b="1" dirty="0" smtClean="0">
                <a:solidFill>
                  <a:srgbClr val="000000"/>
                </a:solidFill>
              </a:rPr>
              <a:t>Imo </a:t>
            </a:r>
            <a:r>
              <a:rPr lang="en-US" sz="2500" b="1" dirty="0" err="1" smtClean="0">
                <a:solidFill>
                  <a:srgbClr val="000000"/>
                </a:solidFill>
              </a:rPr>
              <a:t>nang</a:t>
            </a:r>
            <a:r>
              <a:rPr lang="en-US" sz="2500" b="1" dirty="0" smtClean="0">
                <a:solidFill>
                  <a:srgbClr val="000000"/>
                </a:solidFill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</a:rPr>
              <a:t>rangampui</a:t>
            </a:r>
            <a:endParaRPr lang="en-US" sz="25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500" b="1" dirty="0" smtClean="0">
                <a:solidFill>
                  <a:srgbClr val="000000"/>
                </a:solidFill>
              </a:rPr>
              <a:t>Riding </a:t>
            </a:r>
            <a:r>
              <a:rPr lang="en-US" sz="2500" b="1" dirty="0" err="1" smtClean="0">
                <a:solidFill>
                  <a:srgbClr val="000000"/>
                </a:solidFill>
              </a:rPr>
              <a:t>masak</a:t>
            </a:r>
            <a:r>
              <a:rPr lang="en-US" sz="2500" b="1" dirty="0" smtClean="0">
                <a:solidFill>
                  <a:srgbClr val="000000"/>
                </a:solidFill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</a:rPr>
              <a:t>roh</a:t>
            </a:r>
            <a:r>
              <a:rPr lang="en-US" sz="2500" b="1" dirty="0" smtClean="0">
                <a:solidFill>
                  <a:srgbClr val="000000"/>
                </a:solidFill>
              </a:rPr>
              <a:t>!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657850" y="1447800"/>
            <a:ext cx="3486150" cy="1815882"/>
          </a:xfrm>
          <a:prstGeom prst="rect">
            <a:avLst/>
          </a:prstGeom>
          <a:gradFill rotWithShape="0">
            <a:gsLst>
              <a:gs pos="0">
                <a:srgbClr val="B21F18"/>
              </a:gs>
              <a:gs pos="100000">
                <a:srgbClr val="520E0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Athar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shokshule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imining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Erelekna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Riding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 rot="-1340641">
            <a:off x="-533400" y="1905000"/>
            <a:ext cx="10210800" cy="4114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572000" y="4581525"/>
            <a:ext cx="41989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Nikreina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smtClean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lawn </a:t>
            </a:r>
            <a:r>
              <a:rPr lang="en-US" sz="4400" b="1" dirty="0" err="1" smtClean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kha</a:t>
            </a:r>
            <a:r>
              <a:rPr lang="en-US" sz="4400" b="1" dirty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riding pip a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tet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roh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!</a:t>
            </a:r>
            <a:endParaRPr lang="en-US" sz="4400" b="1" dirty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-2685464">
            <a:off x="1219200" y="38100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-2685464">
            <a:off x="4722813" y="18288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442325" y="1158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16</a:t>
            </a: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1268" grpId="0" build="p" animBg="1"/>
      <p:bldP spid="11269" grpId="0" build="p" animBg="1"/>
      <p:bldP spid="11270" grpId="0" animBg="1"/>
      <p:bldP spid="11271" grpId="0"/>
      <p:bldP spid="11273" grpId="0" animBg="1"/>
      <p:bldP spid="1127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7089776" cy="2447925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</a:rPr>
              <a:t>Testimony Grade Sheet</a:t>
            </a:r>
          </a:p>
        </p:txBody>
      </p:sp>
      <p:pic>
        <p:nvPicPr>
          <p:cNvPr id="432130" name="Picture 3" descr="Testimony Grade Sheet p.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23928" y="1052736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3620"/>
                <a:gd name="adj2" fmla="val 8382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Omolongna</a:t>
              </a:r>
              <a:endParaRPr lang="en-US" sz="3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3928" y="2003242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5209"/>
                <a:gd name="adj2" fmla="val 49220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Athar</a:t>
              </a:r>
              <a:r>
                <a:rPr lang="en-US" sz="3600" b="1" dirty="0" smtClean="0"/>
                <a:t>-a </a:t>
              </a:r>
              <a:r>
                <a:rPr lang="en-US" sz="3600" b="1" dirty="0" err="1" smtClean="0"/>
                <a:t>Shok</a:t>
              </a:r>
              <a:r>
                <a:rPr lang="en-US" sz="3600" b="1" dirty="0" smtClean="0"/>
                <a:t> mala</a:t>
              </a:r>
              <a:endParaRPr lang="en-US" sz="3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3928" y="2953748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7905"/>
                <a:gd name="adj2" fmla="val 15056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Athar</a:t>
              </a:r>
              <a:r>
                <a:rPr lang="en-US" sz="3600" b="1" dirty="0" smtClean="0"/>
                <a:t>-a </a:t>
              </a:r>
              <a:r>
                <a:rPr lang="en-US" sz="3600" b="1" dirty="0" err="1" smtClean="0"/>
                <a:t>Shokna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23928" y="3904254"/>
            <a:ext cx="5220072" cy="864096"/>
            <a:chOff x="4427984" y="2852936"/>
            <a:chExt cx="4572000" cy="864096"/>
          </a:xfrm>
          <a:solidFill>
            <a:srgbClr val="000090"/>
          </a:solidFill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101350"/>
                <a:gd name="adj2" fmla="val -23508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944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Athar</a:t>
              </a:r>
              <a:r>
                <a:rPr lang="en-US" sz="3600" b="1" dirty="0" smtClean="0"/>
                <a:t>-a </a:t>
              </a:r>
              <a:r>
                <a:rPr lang="en-US" sz="3600" b="1" dirty="0" err="1" smtClean="0"/>
                <a:t>Shokshule</a:t>
              </a:r>
              <a:endParaRPr lang="en-US" sz="3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5805264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22" name="Rounded Rectangular Callout 21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7713"/>
                <a:gd name="adj2" fmla="val -16279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Teitang</a:t>
              </a:r>
              <a:r>
                <a:rPr lang="en-US" sz="3600" b="1" dirty="0" smtClean="0"/>
                <a:t> Jet-</a:t>
              </a:r>
              <a:r>
                <a:rPr lang="en-US" sz="3600" b="1" dirty="0" err="1" smtClean="0"/>
                <a:t>thei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23928" y="4854760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4305"/>
                <a:gd name="adj2" fmla="val -79373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Umutum</a:t>
              </a:r>
              <a:r>
                <a:rPr lang="en-US" sz="3600" b="1" smtClean="0"/>
                <a:t> Nah</a:t>
              </a:r>
              <a:endParaRPr lang="en-US" sz="3600" b="1" dirty="0"/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FFF9F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2225"/>
            <a:ext cx="9144000" cy="9588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R</a:t>
            </a:r>
            <a:r>
              <a:rPr lang="en-US" dirty="0" err="1" smtClean="0"/>
              <a:t>uchukna</a:t>
            </a:r>
            <a:r>
              <a:rPr lang="en-US" dirty="0" smtClean="0"/>
              <a:t> </a:t>
            </a:r>
            <a:r>
              <a:rPr lang="en-US" dirty="0" err="1" smtClean="0"/>
              <a:t>idi</a:t>
            </a:r>
            <a:r>
              <a:rPr lang="en-US" dirty="0" smtClean="0"/>
              <a:t> a </a:t>
            </a:r>
            <a:r>
              <a:rPr lang="en-US" dirty="0" err="1" smtClean="0"/>
              <a:t>rokhoina</a:t>
            </a:r>
            <a:endParaRPr lang="en-US" dirty="0"/>
          </a:p>
        </p:txBody>
      </p:sp>
      <p:pic>
        <p:nvPicPr>
          <p:cNvPr id="4331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957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2413" y="1233488"/>
            <a:ext cx="3276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 Rick</a:t>
            </a:r>
          </a:p>
        </p:txBody>
      </p:sp>
      <p:sp>
        <p:nvSpPr>
          <p:cNvPr id="8" name="Up Arrow 7"/>
          <p:cNvSpPr>
            <a:spLocks noChangeArrowheads="1"/>
          </p:cNvSpPr>
          <p:nvPr/>
        </p:nvSpPr>
        <p:spPr bwMode="auto">
          <a:xfrm rot="-2135609">
            <a:off x="1509713" y="2122488"/>
            <a:ext cx="1366837" cy="1295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545138" y="1233488"/>
            <a:ext cx="3275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 </a:t>
            </a:r>
            <a:r>
              <a:rPr 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Des</a:t>
            </a:r>
            <a:endParaRPr lang="en-US" sz="4400" b="1" dirty="0">
              <a:solidFill>
                <a:srgbClr val="000000"/>
              </a:solidFill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2671631">
            <a:off x="5622925" y="2138363"/>
            <a:ext cx="1366838" cy="12969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Lawnchan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Darkar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anih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417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1844824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Pa-</a:t>
            </a: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ranga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Lim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Chawnmun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Thoranga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pekna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endParaRPr lang="en-US" altLang="zh-CN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Chawngreina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(50%)</a:t>
            </a:r>
            <a:endParaRPr lang="en-US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292600"/>
            <a:ext cx="2576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Chawngreina</a:t>
            </a:r>
            <a:r>
              <a:rPr lang="en-US" b="1" dirty="0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 a </a:t>
            </a:r>
            <a:r>
              <a:rPr lang="en-US" b="1" dirty="0" err="1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ratna</a:t>
            </a:r>
            <a:endParaRPr lang="en-US" b="1" dirty="0">
              <a:effectLst>
                <a:outerShdw blurRad="41275" dist="76200" dir="2700000" algn="tl" rotWithShape="0">
                  <a:srgbClr val="000000">
                    <a:alpha val="89000"/>
                  </a:srgbClr>
                </a:outerShdw>
              </a:effectLst>
            </a:endParaRPr>
          </a:p>
        </p:txBody>
      </p:sp>
      <p:sp>
        <p:nvSpPr>
          <p:cNvPr id="436227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vii</a:t>
            </a:r>
          </a:p>
        </p:txBody>
      </p:sp>
      <p:pic>
        <p:nvPicPr>
          <p:cNvPr id="4362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44"/>
          <a:stretch>
            <a:fillRect/>
          </a:stretch>
        </p:blipFill>
        <p:spPr bwMode="auto">
          <a:xfrm>
            <a:off x="0" y="1762125"/>
            <a:ext cx="21669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619673" y="1700213"/>
            <a:ext cx="752432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742950" indent="-742950" algn="l">
              <a:buFont typeface="+mj-lt"/>
              <a:buAutoNum type="arabicPeriod"/>
              <a:defRPr/>
            </a:pP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Omolongna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(1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Chawngkungchangna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risim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0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(2-3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Takahmoson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narang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irei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(2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Mejekchawng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achawi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(15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Richijar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a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asok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33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chongrokhom</a:t>
            </a:r>
            <a:r>
              <a:rPr lang="en-US" sz="33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(15 min.)</a:t>
            </a:r>
            <a:endParaRPr lang="en-US" sz="3300" b="1" dirty="0">
              <a:solidFill>
                <a:srgbClr val="000090"/>
              </a:solidFill>
              <a:effectLst>
                <a:outerShdw dist="762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3059113" y="5013350"/>
            <a:ext cx="2952750" cy="1223962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156390" y="1197633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189413" cy="2447925"/>
          </a:xfrm>
        </p:spPr>
        <p:txBody>
          <a:bodyPr/>
          <a:lstStyle/>
          <a:p>
            <a:r>
              <a:rPr lang="en-US" b="1" dirty="0" err="1" smtClean="0">
                <a:latin typeface="Arial" charset="0"/>
                <a:ea typeface="ＭＳ Ｐゴシック" charset="0"/>
              </a:rPr>
              <a:t>Chawngrei</a:t>
            </a:r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</a:rPr>
              <a:t>hai</a:t>
            </a:r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</a:rPr>
              <a:t>amadan</a:t>
            </a:r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</a:rPr>
              <a:t>na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pic>
        <p:nvPicPr>
          <p:cNvPr id="437250" name="Picture 2" descr="Speaking Grade Sheet p 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572000" y="5949950"/>
            <a:ext cx="4535488" cy="863600"/>
            <a:chOff x="4427984" y="2276872"/>
            <a:chExt cx="4536504" cy="864096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2221"/>
                <a:gd name="adj2" fmla="val -23562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65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Awmnapui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72000" y="4995863"/>
            <a:ext cx="4537075" cy="863600"/>
            <a:chOff x="4427984" y="2852936"/>
            <a:chExt cx="4536504" cy="864096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90900"/>
                <a:gd name="adj2" fmla="val -23007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414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Uru</a:t>
              </a:r>
              <a:r>
                <a:rPr lang="en-US" b="1" dirty="0" smtClean="0">
                  <a:solidFill>
                    <a:schemeClr val="accent4"/>
                  </a:solidFill>
                </a:rPr>
                <a:t> 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neidet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0" y="4041775"/>
            <a:ext cx="4537075" cy="863600"/>
            <a:chOff x="4427984" y="2276872"/>
            <a:chExt cx="4536504" cy="864096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579"/>
                <a:gd name="adj2" fmla="val -16767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“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Chongkhat</a:t>
              </a:r>
              <a:r>
                <a:rPr lang="en-US" b="1" dirty="0" smtClean="0">
                  <a:solidFill>
                    <a:schemeClr val="accent4"/>
                  </a:solidFill>
                </a:rPr>
                <a:t> a!”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72000" y="3087688"/>
            <a:ext cx="4537075" cy="863600"/>
            <a:chOff x="4427984" y="2276872"/>
            <a:chExt cx="4536504" cy="864096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051"/>
                <a:gd name="adj2" fmla="val -14410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350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Uru</a:t>
              </a:r>
              <a:r>
                <a:rPr lang="en-US" b="1" dirty="0" smtClean="0">
                  <a:solidFill>
                    <a:schemeClr val="accent4"/>
                  </a:solidFill>
                </a:rPr>
                <a:t> 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khindet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0" y="2133600"/>
            <a:ext cx="4537075" cy="863600"/>
            <a:chOff x="4427984" y="2276872"/>
            <a:chExt cx="4536504" cy="864096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8259"/>
                <a:gd name="adj2" fmla="val -110826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"Ho hum!”*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-22225"/>
            <a:ext cx="88487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vi</a:t>
            </a:r>
          </a:p>
        </p:txBody>
      </p:sp>
      <p:pic>
        <p:nvPicPr>
          <p:cNvPr id="438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4800"/>
          <a:stretch>
            <a:fillRect/>
          </a:stretch>
        </p:blipFill>
        <p:spPr bwMode="auto">
          <a:xfrm>
            <a:off x="-36513" y="0"/>
            <a:ext cx="466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251520" y="12133"/>
            <a:ext cx="8182793" cy="936079"/>
          </a:xfrm>
          <a:extLst/>
        </p:spPr>
        <p:txBody>
          <a:bodyPr/>
          <a:lstStyle/>
          <a:p>
            <a:pPr algn="l">
              <a:defRPr/>
            </a:pP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Nang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chawnglelah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idi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2420888"/>
            <a:ext cx="46440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Chawngmaw-chawi</a:t>
            </a:r>
            <a:endParaRPr lang="en-US" sz="48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Avaidet</a:t>
            </a:r>
            <a:endParaRPr lang="en-US" sz="50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46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Chawngtang</a:t>
            </a:r>
            <a:r>
              <a:rPr lang="en-US" sz="46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1-2</a:t>
            </a:r>
            <a:endParaRPr lang="en-US" sz="4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44008" y="2420888"/>
            <a:ext cx="43204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Joshua</a:t>
            </a:r>
          </a:p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Amatatdet</a:t>
            </a:r>
            <a:endParaRPr lang="en-US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Temun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1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975"/>
            <a:ext cx="8532813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SBC 2015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Chawngrei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khan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Mandarei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hai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9298" name="Text Box 4"/>
          <p:cNvSpPr txBox="1">
            <a:spLocks noChangeArrowheads="1"/>
          </p:cNvSpPr>
          <p:nvPr/>
        </p:nvSpPr>
        <p:spPr bwMode="auto">
          <a:xfrm>
            <a:off x="8504238" y="-26988"/>
            <a:ext cx="531812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00"/>
                </a:solidFill>
                <a:cs typeface="Arial" charset="0"/>
              </a:rPr>
              <a:t>vi</a:t>
            </a: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9299" name="Text Box 5"/>
          <p:cNvSpPr txBox="1">
            <a:spLocks noChangeArrowheads="1"/>
          </p:cNvSpPr>
          <p:nvPr/>
        </p:nvSpPr>
        <p:spPr bwMode="auto">
          <a:xfrm>
            <a:off x="6300192" y="6172200"/>
            <a:ext cx="27158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 err="1" smtClean="0">
                <a:solidFill>
                  <a:srgbClr val="000000"/>
                </a:solidFill>
              </a:rPr>
              <a:t>Murpa-Thaapa</a:t>
            </a:r>
            <a:r>
              <a:rPr lang="en-US" sz="2400" b="1" dirty="0" smtClean="0">
                <a:solidFill>
                  <a:srgbClr val="000000"/>
                </a:solidFill>
              </a:rPr>
              <a:t> 15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252857"/>
              </p:ext>
            </p:extLst>
          </p:nvPr>
        </p:nvGraphicFramePr>
        <p:xfrm>
          <a:off x="-1" y="1628800"/>
          <a:ext cx="9237493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627" name="Document" r:id="rId5" imgW="6172200" imgH="2501900" progId="Word.Document.12">
                  <p:embed/>
                </p:oleObj>
              </mc:Choice>
              <mc:Fallback>
                <p:oleObj name="Document" r:id="rId5" imgW="61722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1628800"/>
                        <a:ext cx="9237493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8640960" cy="1152128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4582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Rom.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13:8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Khatlekhat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numpok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ranga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niboia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tute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leishe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ton u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Ajarla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shik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khat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numapoh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ama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Dan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irupummashak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Rom. </a:t>
            </a:r>
            <a:r>
              <a:rPr lang="en-US" sz="2400" b="1" u="sng" dirty="0">
                <a:latin typeface="Arial"/>
                <a:cs typeface="Arial"/>
              </a:rPr>
              <a:t>14:22-23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22</a:t>
            </a:r>
            <a:r>
              <a:rPr lang="en-US" sz="2400" b="1" dirty="0" smtClean="0">
                <a:latin typeface="Arial"/>
                <a:cs typeface="Arial"/>
              </a:rPr>
              <a:t>Takashawn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nangnei</a:t>
            </a:r>
            <a:r>
              <a:rPr lang="en-US" sz="2400" b="1" dirty="0" smtClean="0">
                <a:latin typeface="Arial"/>
                <a:cs typeface="Arial"/>
              </a:rPr>
              <a:t> maw? </a:t>
            </a:r>
            <a:r>
              <a:rPr lang="en-US" sz="2400" b="1" dirty="0" err="1" smtClean="0">
                <a:latin typeface="Arial"/>
                <a:cs typeface="Arial"/>
              </a:rPr>
              <a:t>Makha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Patheen</a:t>
            </a:r>
            <a:r>
              <a:rPr lang="en-US" sz="2400" b="1" dirty="0" smtClean="0">
                <a:latin typeface="Arial"/>
                <a:cs typeface="Arial"/>
              </a:rPr>
              <a:t> le </a:t>
            </a:r>
            <a:r>
              <a:rPr lang="en-US" sz="2400" b="1" dirty="0" err="1" smtClean="0">
                <a:latin typeface="Arial"/>
                <a:cs typeface="Arial"/>
              </a:rPr>
              <a:t>nang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kar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tet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roh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dirty="0" err="1" smtClean="0">
                <a:latin typeface="Arial"/>
                <a:cs typeface="Arial"/>
              </a:rPr>
              <a:t>Nining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imenet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chung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a </a:t>
            </a:r>
            <a:r>
              <a:rPr lang="en-US" sz="2400" b="1" dirty="0" err="1" smtClean="0">
                <a:latin typeface="Arial"/>
                <a:cs typeface="Arial"/>
              </a:rPr>
              <a:t>reheng</a:t>
            </a:r>
            <a:r>
              <a:rPr lang="en-US" sz="2400" b="1" dirty="0" smtClean="0">
                <a:latin typeface="Arial"/>
                <a:cs typeface="Arial"/>
              </a:rPr>
              <a:t> nana </a:t>
            </a:r>
            <a:r>
              <a:rPr lang="en-US" sz="2400" b="1" dirty="0" err="1" smtClean="0">
                <a:latin typeface="Arial"/>
                <a:cs typeface="Arial"/>
              </a:rPr>
              <a:t>boi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ama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rahvanmuh</a:t>
            </a:r>
            <a:r>
              <a:rPr lang="en-US" sz="2400" b="1" dirty="0" smtClean="0">
                <a:latin typeface="Arial"/>
                <a:cs typeface="Arial"/>
              </a:rPr>
              <a:t> miring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baseline="30000" dirty="0" smtClean="0">
                <a:latin typeface="Arial"/>
                <a:cs typeface="Arial"/>
              </a:rPr>
              <a:t>23</a:t>
            </a:r>
            <a:r>
              <a:rPr lang="en-US" sz="2400" b="1" dirty="0" smtClean="0">
                <a:latin typeface="Arial"/>
                <a:cs typeface="Arial"/>
              </a:rPr>
              <a:t>Khania </a:t>
            </a:r>
            <a:r>
              <a:rPr lang="en-US" sz="2400" b="1" dirty="0" err="1" smtClean="0">
                <a:latin typeface="Arial"/>
                <a:cs typeface="Arial"/>
              </a:rPr>
              <a:t>rakhana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anei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amakha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shak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joiatu</a:t>
            </a:r>
            <a:r>
              <a:rPr lang="en-US" sz="2400" b="1" dirty="0" smtClean="0">
                <a:latin typeface="Arial"/>
                <a:cs typeface="Arial"/>
              </a:rPr>
              <a:t>, </a:t>
            </a:r>
            <a:r>
              <a:rPr lang="en-US" sz="2400" b="1" dirty="0" err="1" smtClean="0">
                <a:latin typeface="Arial"/>
                <a:cs typeface="Arial"/>
              </a:rPr>
              <a:t>ama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iheng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dirty="0" err="1" smtClean="0">
                <a:latin typeface="Arial"/>
                <a:cs typeface="Arial"/>
              </a:rPr>
              <a:t>Ih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nita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awm</a:t>
            </a:r>
            <a:r>
              <a:rPr lang="en-US" sz="2400" b="1" dirty="0" smtClean="0">
                <a:latin typeface="Arial"/>
                <a:cs typeface="Arial"/>
              </a:rPr>
              <a:t>, </a:t>
            </a:r>
            <a:r>
              <a:rPr lang="en-US" sz="2400" b="1" dirty="0" err="1" smtClean="0">
                <a:latin typeface="Arial"/>
                <a:cs typeface="Arial"/>
              </a:rPr>
              <a:t>takashawn</a:t>
            </a:r>
            <a:r>
              <a:rPr lang="en-US" sz="2400" b="1" dirty="0" smtClean="0">
                <a:latin typeface="Arial"/>
                <a:cs typeface="Arial"/>
              </a:rPr>
              <a:t> ah put ah </a:t>
            </a:r>
            <a:r>
              <a:rPr lang="en-US" sz="2400" b="1" dirty="0" err="1" smtClean="0">
                <a:latin typeface="Arial"/>
                <a:cs typeface="Arial"/>
              </a:rPr>
              <a:t>anih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boi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tu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munu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Gal.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6:2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Khatlekhat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pokrik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rashan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Khatinkhan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Khrista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rupummashak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1347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hi IT a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chawnthaw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313348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urt &amp; Cara Sid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7384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948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-71438" y="1551384"/>
            <a:ext cx="9323388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Eph. 2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:10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10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Ajarla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keini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hi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Patheen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khutkon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nanih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Christa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Jesu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jar a,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ama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irurashamsha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chon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atha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thawna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rang,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inurukon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Makha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amani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niringna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urang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Eph. 4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:26-27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26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Munu thaw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boi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shang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Nang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mulung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hangna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u 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tah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rosho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27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Raikho rang 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peh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Eph. 4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:28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28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Murusha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murulai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rosho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ruhut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chon thaw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reshe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rangai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miring le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reshem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rang,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atha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thaw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rosho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3395" name="Text Box 7"/>
          <p:cNvSpPr txBox="1">
            <a:spLocks noChangeArrowheads="1"/>
          </p:cNvSpPr>
          <p:nvPr/>
        </p:nvSpPr>
        <p:spPr bwMode="auto">
          <a:xfrm>
            <a:off x="8653463" y="76200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260648"/>
            <a:ext cx="8640960" cy="1152128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335360"/>
            <a:ext cx="8964488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Eph. 4:29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29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Turnei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chawng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nang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ner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uah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put ah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vak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shok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rosho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inia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mothoina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rang a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nemna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rangai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dungjuia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rei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Makha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rangai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khan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numpokmirit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peknathei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rang a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Eph. 6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:4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apa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ningmeshet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pe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khania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Pumi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chawngrachakna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le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riji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Phil. </a:t>
            </a:r>
            <a:r>
              <a:rPr lang="en-US" sz="2400" b="1" u="sng" dirty="0">
                <a:latin typeface="Arial"/>
                <a:cs typeface="Arial"/>
              </a:rPr>
              <a:t>2:13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13</a:t>
            </a:r>
            <a:r>
              <a:rPr lang="en-US" sz="2400" b="1" dirty="0">
                <a:latin typeface="Arial"/>
                <a:cs typeface="Arial"/>
              </a:rPr>
              <a:t>a</a:t>
            </a:r>
            <a:r>
              <a:rPr lang="en-US" sz="2400" b="1" dirty="0" smtClean="0">
                <a:latin typeface="Arial"/>
                <a:cs typeface="Arial"/>
              </a:rPr>
              <a:t>jarla </a:t>
            </a:r>
            <a:r>
              <a:rPr lang="en-US" sz="2400" b="1" dirty="0" err="1" smtClean="0">
                <a:latin typeface="Arial"/>
                <a:cs typeface="Arial"/>
              </a:rPr>
              <a:t>ama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ningnitna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rangbak</a:t>
            </a:r>
            <a:r>
              <a:rPr lang="en-US" sz="2400" b="1" dirty="0" smtClean="0">
                <a:latin typeface="Arial"/>
                <a:cs typeface="Arial"/>
              </a:rPr>
              <a:t> mining a chon </a:t>
            </a:r>
            <a:r>
              <a:rPr lang="en-US" sz="2400" b="1" dirty="0" err="1" smtClean="0">
                <a:latin typeface="Arial"/>
                <a:cs typeface="Arial"/>
              </a:rPr>
              <a:t>thawna</a:t>
            </a:r>
            <a:r>
              <a:rPr lang="en-US" sz="2400" b="1" dirty="0" smtClean="0">
                <a:latin typeface="Arial"/>
                <a:cs typeface="Arial"/>
              </a:rPr>
              <a:t> rang a </a:t>
            </a:r>
            <a:r>
              <a:rPr lang="en-US" sz="2400" b="1" dirty="0" err="1" smtClean="0">
                <a:latin typeface="Arial"/>
                <a:cs typeface="Arial"/>
              </a:rPr>
              <a:t>nang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kar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ua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chonathaw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Patheen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Phil. </a:t>
            </a:r>
            <a:r>
              <a:rPr lang="en-US" sz="2400" b="1" u="sng" dirty="0">
                <a:latin typeface="Arial"/>
                <a:cs typeface="Arial"/>
              </a:rPr>
              <a:t>2:14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14</a:t>
            </a:r>
            <a:r>
              <a:rPr lang="en-US" sz="2400" b="1" dirty="0" smtClean="0">
                <a:latin typeface="Arial"/>
                <a:cs typeface="Arial"/>
              </a:rPr>
              <a:t>Reishet </a:t>
            </a:r>
            <a:r>
              <a:rPr lang="en-US" sz="2400" b="1" dirty="0" err="1" smtClean="0">
                <a:latin typeface="Arial"/>
                <a:cs typeface="Arial"/>
              </a:rPr>
              <a:t>boi</a:t>
            </a:r>
            <a:r>
              <a:rPr lang="en-US" sz="2400" b="1" dirty="0" smtClean="0">
                <a:latin typeface="Arial"/>
                <a:cs typeface="Arial"/>
              </a:rPr>
              <a:t> a le </a:t>
            </a:r>
            <a:r>
              <a:rPr lang="en-US" sz="2400" b="1" dirty="0" err="1" smtClean="0">
                <a:latin typeface="Arial"/>
                <a:cs typeface="Arial"/>
              </a:rPr>
              <a:t>chawngreshet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boi</a:t>
            </a:r>
            <a:r>
              <a:rPr lang="en-US" sz="2400" b="1" dirty="0" smtClean="0">
                <a:latin typeface="Arial"/>
                <a:cs typeface="Arial"/>
              </a:rPr>
              <a:t> a chon </a:t>
            </a:r>
            <a:r>
              <a:rPr lang="en-US" sz="2400" b="1" dirty="0" err="1" smtClean="0">
                <a:latin typeface="Arial"/>
                <a:cs typeface="Arial"/>
              </a:rPr>
              <a:t>kholok</a:t>
            </a:r>
            <a:r>
              <a:rPr lang="en-US" sz="2400" b="1" dirty="0" smtClean="0">
                <a:latin typeface="Arial"/>
                <a:cs typeface="Arial"/>
              </a:rPr>
              <a:t> thaw </a:t>
            </a:r>
            <a:r>
              <a:rPr lang="en-US" sz="2400" b="1" dirty="0" err="1" smtClean="0">
                <a:latin typeface="Arial"/>
                <a:cs typeface="Arial"/>
              </a:rPr>
              <a:t>uroh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45443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116632"/>
            <a:ext cx="8640960" cy="1152128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1335360"/>
            <a:ext cx="9108504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latin typeface="Arial"/>
                <a:cs typeface="Arial"/>
              </a:rPr>
              <a:t>Col. 2:8-9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8</a:t>
            </a:r>
            <a:r>
              <a:rPr lang="en-US" sz="2400" b="1" dirty="0">
                <a:latin typeface="Arial"/>
                <a:cs typeface="Arial"/>
              </a:rPr>
              <a:t>Riring </a:t>
            </a:r>
            <a:r>
              <a:rPr lang="en-US" sz="2400" b="1" dirty="0" err="1">
                <a:latin typeface="Arial"/>
                <a:cs typeface="Arial"/>
              </a:rPr>
              <a:t>uroh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err="1">
                <a:latin typeface="Arial"/>
                <a:cs typeface="Arial"/>
              </a:rPr>
              <a:t>tukhat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nangni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lungthim</a:t>
            </a:r>
            <a:r>
              <a:rPr lang="en-US" sz="2400" b="1" dirty="0">
                <a:latin typeface="Arial"/>
                <a:cs typeface="Arial"/>
              </a:rPr>
              <a:t> le </a:t>
            </a:r>
            <a:r>
              <a:rPr lang="en-US" sz="2400" b="1" dirty="0" err="1">
                <a:latin typeface="Arial"/>
                <a:cs typeface="Arial"/>
              </a:rPr>
              <a:t>nemna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boi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mohonna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chawng</a:t>
            </a:r>
            <a:r>
              <a:rPr lang="en-US" sz="2400" b="1" dirty="0">
                <a:latin typeface="Arial"/>
                <a:cs typeface="Arial"/>
              </a:rPr>
              <a:t> a </a:t>
            </a:r>
            <a:r>
              <a:rPr lang="en-US" sz="2400" b="1" dirty="0" err="1">
                <a:latin typeface="Arial"/>
                <a:cs typeface="Arial"/>
              </a:rPr>
              <a:t>nimikhit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unih</a:t>
            </a:r>
            <a:r>
              <a:rPr lang="en-US" sz="2400" b="1" dirty="0">
                <a:latin typeface="Arial"/>
                <a:cs typeface="Arial"/>
              </a:rPr>
              <a:t>. </a:t>
            </a:r>
            <a:r>
              <a:rPr lang="en-US" sz="2400" b="1" dirty="0" err="1">
                <a:latin typeface="Arial"/>
                <a:cs typeface="Arial"/>
              </a:rPr>
              <a:t>Makha</a:t>
            </a:r>
            <a:r>
              <a:rPr lang="en-US" sz="2400" b="1" dirty="0">
                <a:latin typeface="Arial"/>
                <a:cs typeface="Arial"/>
              </a:rPr>
              <a:t> miring </a:t>
            </a:r>
            <a:r>
              <a:rPr lang="en-US" sz="2400" b="1" dirty="0" err="1">
                <a:latin typeface="Arial"/>
                <a:cs typeface="Arial"/>
              </a:rPr>
              <a:t>shena</a:t>
            </a:r>
            <a:r>
              <a:rPr lang="en-US" sz="2400" b="1" dirty="0">
                <a:latin typeface="Arial"/>
                <a:cs typeface="Arial"/>
              </a:rPr>
              <a:t> le </a:t>
            </a:r>
            <a:r>
              <a:rPr lang="en-US" sz="2400" b="1" dirty="0" err="1">
                <a:latin typeface="Arial"/>
                <a:cs typeface="Arial"/>
              </a:rPr>
              <a:t>manmeshe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miruchukna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dungjuia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inih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err="1">
                <a:latin typeface="Arial"/>
                <a:cs typeface="Arial"/>
              </a:rPr>
              <a:t>inia</a:t>
            </a:r>
            <a:r>
              <a:rPr lang="en-US" sz="2400" b="1" dirty="0">
                <a:latin typeface="Arial"/>
                <a:cs typeface="Arial"/>
              </a:rPr>
              <a:t> Christa </a:t>
            </a:r>
            <a:r>
              <a:rPr lang="en-US" sz="2400" b="1" dirty="0" err="1">
                <a:latin typeface="Arial"/>
                <a:cs typeface="Arial"/>
              </a:rPr>
              <a:t>miruchukna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dungjuia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nimak</a:t>
            </a:r>
            <a:r>
              <a:rPr lang="en-US" sz="2400" b="1" dirty="0">
                <a:latin typeface="Arial"/>
                <a:cs typeface="Arial"/>
              </a:rPr>
              <a:t>. </a:t>
            </a:r>
            <a:r>
              <a:rPr lang="en-US" sz="2400" b="1" baseline="30000" dirty="0">
                <a:latin typeface="Arial"/>
                <a:cs typeface="Arial"/>
              </a:rPr>
              <a:t>9</a:t>
            </a:r>
            <a:r>
              <a:rPr lang="en-US" sz="2400" b="1" dirty="0">
                <a:latin typeface="Arial"/>
                <a:cs typeface="Arial"/>
              </a:rPr>
              <a:t>Christa </a:t>
            </a:r>
            <a:r>
              <a:rPr lang="en-US" sz="2400" b="1" dirty="0" err="1">
                <a:latin typeface="Arial"/>
                <a:cs typeface="Arial"/>
              </a:rPr>
              <a:t>deng</a:t>
            </a:r>
            <a:r>
              <a:rPr lang="en-US" sz="2400" b="1" dirty="0">
                <a:latin typeface="Arial"/>
                <a:cs typeface="Arial"/>
              </a:rPr>
              <a:t> khan </a:t>
            </a:r>
            <a:r>
              <a:rPr lang="en-US" sz="2400" b="1" dirty="0" err="1">
                <a:latin typeface="Arial"/>
                <a:cs typeface="Arial"/>
              </a:rPr>
              <a:t>Patheen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changna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shipna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kholok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</a:t>
            </a:r>
            <a:r>
              <a:rPr lang="en-US" sz="2400" b="1" dirty="0">
                <a:latin typeface="Arial"/>
                <a:cs typeface="Arial"/>
              </a:rPr>
              <a:t> miring </a:t>
            </a:r>
            <a:r>
              <a:rPr lang="en-US" sz="2400" b="1" dirty="0" err="1">
                <a:latin typeface="Arial"/>
                <a:cs typeface="Arial"/>
              </a:rPr>
              <a:t>pumtak</a:t>
            </a:r>
            <a:r>
              <a:rPr lang="en-US" sz="2400" b="1" dirty="0">
                <a:latin typeface="Arial"/>
                <a:cs typeface="Arial"/>
              </a:rPr>
              <a:t> a </a:t>
            </a:r>
            <a:r>
              <a:rPr lang="en-US" sz="2400" b="1" dirty="0" err="1">
                <a:latin typeface="Arial"/>
                <a:cs typeface="Arial"/>
              </a:rPr>
              <a:t>awm</a:t>
            </a:r>
            <a:r>
              <a:rPr lang="en-US" sz="2400" b="1" dirty="0"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1 Tim. </a:t>
            </a:r>
            <a:r>
              <a:rPr lang="en-US" sz="2400" b="1" u="sng" dirty="0">
                <a:latin typeface="Arial"/>
                <a:cs typeface="Arial"/>
              </a:rPr>
              <a:t>2:11-12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11</a:t>
            </a:r>
            <a:r>
              <a:rPr lang="en-US" sz="2400" b="1" dirty="0" smtClean="0">
                <a:latin typeface="Arial"/>
                <a:cs typeface="Arial"/>
              </a:rPr>
              <a:t>Nupang </a:t>
            </a:r>
            <a:r>
              <a:rPr lang="en-US" sz="2400" b="1" dirty="0" err="1" smtClean="0">
                <a:latin typeface="Arial"/>
                <a:cs typeface="Arial"/>
              </a:rPr>
              <a:t>khat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rede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kholok</a:t>
            </a:r>
            <a:r>
              <a:rPr lang="en-US" sz="2400" b="1" dirty="0" smtClean="0">
                <a:latin typeface="Arial"/>
                <a:cs typeface="Arial"/>
              </a:rPr>
              <a:t> le </a:t>
            </a:r>
            <a:r>
              <a:rPr lang="en-US" sz="2400" b="1" dirty="0" err="1" smtClean="0">
                <a:latin typeface="Arial"/>
                <a:cs typeface="Arial"/>
              </a:rPr>
              <a:t>miri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ir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ruchuh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rosho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baseline="30000" dirty="0" smtClean="0">
                <a:latin typeface="Arial"/>
                <a:cs typeface="Arial"/>
              </a:rPr>
              <a:t>12</a:t>
            </a:r>
            <a:r>
              <a:rPr lang="en-US" sz="2400" b="1" dirty="0" smtClean="0">
                <a:latin typeface="Arial"/>
                <a:cs typeface="Arial"/>
              </a:rPr>
              <a:t>Nupang </a:t>
            </a:r>
            <a:r>
              <a:rPr lang="en-US" sz="2400" b="1" dirty="0" err="1" smtClean="0">
                <a:latin typeface="Arial"/>
                <a:cs typeface="Arial"/>
              </a:rPr>
              <a:t>khatna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mirichu</a:t>
            </a:r>
            <a:r>
              <a:rPr lang="en-US" sz="2400" b="1" dirty="0" smtClean="0">
                <a:latin typeface="Arial"/>
                <a:cs typeface="Arial"/>
              </a:rPr>
              <a:t> rang a </a:t>
            </a:r>
            <a:r>
              <a:rPr lang="en-US" sz="2400" b="1" dirty="0" err="1" smtClean="0">
                <a:latin typeface="Arial"/>
                <a:cs typeface="Arial"/>
              </a:rPr>
              <a:t>ninawkle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apa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chung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chamnei</a:t>
            </a:r>
            <a:r>
              <a:rPr lang="en-US" sz="2400" b="1" dirty="0" smtClean="0">
                <a:latin typeface="Arial"/>
                <a:cs typeface="Arial"/>
              </a:rPr>
              <a:t> rang </a:t>
            </a:r>
            <a:r>
              <a:rPr lang="en-US" sz="2400" b="1" dirty="0" err="1" smtClean="0">
                <a:latin typeface="Arial"/>
                <a:cs typeface="Arial"/>
              </a:rPr>
              <a:t>hin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kei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jawt</a:t>
            </a:r>
            <a:r>
              <a:rPr lang="en-US" sz="2400" b="1" dirty="0" smtClean="0">
                <a:latin typeface="Arial"/>
                <a:cs typeface="Arial"/>
              </a:rPr>
              <a:t> mi </a:t>
            </a:r>
            <a:r>
              <a:rPr lang="en-US" sz="2400" b="1" dirty="0" err="1" smtClean="0">
                <a:latin typeface="Arial"/>
                <a:cs typeface="Arial"/>
              </a:rPr>
              <a:t>ing</a:t>
            </a:r>
            <a:r>
              <a:rPr lang="en-US" sz="2400" b="1" dirty="0" smtClean="0">
                <a:latin typeface="Arial"/>
                <a:cs typeface="Arial"/>
              </a:rPr>
              <a:t>, a </a:t>
            </a:r>
            <a:r>
              <a:rPr lang="en-US" sz="2400" b="1" dirty="0" err="1" smtClean="0">
                <a:latin typeface="Arial"/>
                <a:cs typeface="Arial"/>
              </a:rPr>
              <a:t>awmchen</a:t>
            </a:r>
            <a:r>
              <a:rPr lang="en-US" sz="2400" b="1" dirty="0" smtClean="0">
                <a:latin typeface="Arial"/>
                <a:cs typeface="Arial"/>
              </a:rPr>
              <a:t> rang a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1 Tim.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5:22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22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Tute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chung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nawshun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khut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dong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Khan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munu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khan jaw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naw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Nang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pumtak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retheng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tet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47491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504" y="188640"/>
            <a:ext cx="8424936" cy="1152128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1623392"/>
            <a:ext cx="9108504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Titus 3:9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9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Inia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chawngreshet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amawng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thoinakeina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roshona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, Dan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chungchanga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reshetna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lawi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Ajarla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amani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nemna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boi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le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arok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neinak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Heb.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3:13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13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Inia “Von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nikho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,”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iti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awmlai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hin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khatlekhat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deng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mulung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ngarna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ningthingkip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repeh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uroh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Makha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munu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mimohonna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nang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mulung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kha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michimmashakna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boi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rang a </a:t>
            </a:r>
            <a:r>
              <a:rPr lang="en-US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inih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latin typeface="Arial"/>
                <a:cs typeface="Arial"/>
              </a:rPr>
              <a:t>Heb. 13:2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2</a:t>
            </a:r>
            <a:r>
              <a:rPr lang="en-US" sz="2400" b="1" dirty="0">
                <a:latin typeface="Arial"/>
                <a:cs typeface="Arial"/>
              </a:rPr>
              <a:t>Jinchonthaw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menei</a:t>
            </a:r>
            <a:r>
              <a:rPr lang="en-US" sz="2400" b="1" dirty="0">
                <a:latin typeface="Arial"/>
                <a:cs typeface="Arial"/>
              </a:rPr>
              <a:t> u </a:t>
            </a:r>
            <a:r>
              <a:rPr lang="en-US" sz="2400" b="1" dirty="0" err="1">
                <a:latin typeface="Arial"/>
                <a:cs typeface="Arial"/>
              </a:rPr>
              <a:t>naw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roh</a:t>
            </a:r>
            <a:r>
              <a:rPr lang="en-US" sz="2400" b="1" dirty="0">
                <a:latin typeface="Arial"/>
                <a:cs typeface="Arial"/>
              </a:rPr>
              <a:t>. </a:t>
            </a:r>
            <a:r>
              <a:rPr lang="en-US" sz="2400" b="1" dirty="0" err="1">
                <a:latin typeface="Arial"/>
                <a:cs typeface="Arial"/>
              </a:rPr>
              <a:t>Ajarla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khatikhan</a:t>
            </a:r>
            <a:r>
              <a:rPr lang="en-US" sz="2400" b="1" dirty="0">
                <a:latin typeface="Arial"/>
                <a:cs typeface="Arial"/>
              </a:rPr>
              <a:t> a thaw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</a:t>
            </a:r>
            <a:r>
              <a:rPr lang="en-US" sz="2400" b="1" dirty="0">
                <a:latin typeface="Arial"/>
                <a:cs typeface="Arial"/>
              </a:rPr>
              <a:t> jet </a:t>
            </a:r>
            <a:r>
              <a:rPr lang="en-US" sz="2400" b="1" dirty="0" err="1">
                <a:latin typeface="Arial"/>
                <a:cs typeface="Arial"/>
              </a:rPr>
              <a:t>boi</a:t>
            </a:r>
            <a:r>
              <a:rPr lang="en-US" sz="2400" b="1" dirty="0">
                <a:latin typeface="Arial"/>
                <a:cs typeface="Arial"/>
              </a:rPr>
              <a:t> a </a:t>
            </a:r>
            <a:r>
              <a:rPr lang="en-US" sz="2400" b="1" dirty="0" err="1">
                <a:latin typeface="Arial"/>
                <a:cs typeface="Arial"/>
              </a:rPr>
              <a:t>ravantir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hai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imutung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inih</a:t>
            </a:r>
            <a:r>
              <a:rPr lang="en-US" sz="2400" b="1" dirty="0"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7491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337121"/>
            <a:ext cx="8640960" cy="1147663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407368"/>
            <a:ext cx="880745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latin typeface="Arial"/>
                <a:cs typeface="Arial"/>
              </a:rPr>
              <a:t>1 Peter 2:2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2</a:t>
            </a:r>
            <a:r>
              <a:rPr lang="en-US" sz="2400" b="1" dirty="0">
                <a:latin typeface="Arial"/>
                <a:cs typeface="Arial"/>
              </a:rPr>
              <a:t>Ashok </a:t>
            </a:r>
            <a:r>
              <a:rPr lang="en-US" sz="2400" b="1" dirty="0" err="1">
                <a:latin typeface="Arial"/>
                <a:cs typeface="Arial"/>
              </a:rPr>
              <a:t>thar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naite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hai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ang</a:t>
            </a:r>
            <a:r>
              <a:rPr lang="en-US" sz="2400" b="1" dirty="0">
                <a:latin typeface="Arial"/>
                <a:cs typeface="Arial"/>
              </a:rPr>
              <a:t> a, </a:t>
            </a:r>
            <a:r>
              <a:rPr lang="en-US" sz="2400" b="1" dirty="0" err="1">
                <a:latin typeface="Arial"/>
                <a:cs typeface="Arial"/>
              </a:rPr>
              <a:t>runutui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retheng</a:t>
            </a:r>
            <a:r>
              <a:rPr lang="en-US" sz="2400" b="1" dirty="0">
                <a:latin typeface="Arial"/>
                <a:cs typeface="Arial"/>
              </a:rPr>
              <a:t> a </a:t>
            </a:r>
            <a:r>
              <a:rPr lang="en-US" sz="2400" b="1" dirty="0" err="1">
                <a:latin typeface="Arial"/>
                <a:cs typeface="Arial"/>
              </a:rPr>
              <a:t>ang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Patheen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chawng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vanhat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uroh</a:t>
            </a:r>
            <a:r>
              <a:rPr lang="en-US" sz="2400" b="1" dirty="0">
                <a:latin typeface="Arial"/>
                <a:cs typeface="Arial"/>
              </a:rPr>
              <a:t>. </a:t>
            </a:r>
            <a:r>
              <a:rPr lang="en-US" sz="2400" b="1" dirty="0" err="1">
                <a:latin typeface="Arial"/>
                <a:cs typeface="Arial"/>
              </a:rPr>
              <a:t>Makha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jara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nangni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nangrawshawn</a:t>
            </a:r>
            <a:r>
              <a:rPr lang="en-US" sz="2400" b="1" dirty="0">
                <a:latin typeface="Arial"/>
                <a:cs typeface="Arial"/>
              </a:rPr>
              <a:t> u </a:t>
            </a:r>
            <a:r>
              <a:rPr lang="en-US" sz="2400" b="1" dirty="0" err="1">
                <a:latin typeface="Arial"/>
                <a:cs typeface="Arial"/>
              </a:rPr>
              <a:t>rangnih</a:t>
            </a:r>
            <a:r>
              <a:rPr lang="en-US" sz="2400" b="1" dirty="0"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1 </a:t>
            </a:r>
            <a:r>
              <a:rPr lang="en-US" sz="2400" b="1" u="sng" dirty="0">
                <a:latin typeface="Arial"/>
                <a:cs typeface="Arial"/>
              </a:rPr>
              <a:t>Peter 3:7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7</a:t>
            </a:r>
            <a:r>
              <a:rPr lang="en-US" sz="2400" b="1" dirty="0" smtClean="0">
                <a:latin typeface="Arial"/>
                <a:cs typeface="Arial"/>
              </a:rPr>
              <a:t>Inkopai </a:t>
            </a:r>
            <a:r>
              <a:rPr lang="en-US" sz="2400" b="1" dirty="0" err="1" smtClean="0">
                <a:latin typeface="Arial"/>
                <a:cs typeface="Arial"/>
              </a:rPr>
              <a:t>hai</a:t>
            </a:r>
            <a:r>
              <a:rPr lang="en-US" sz="2400" b="1" dirty="0" smtClean="0">
                <a:latin typeface="Arial"/>
                <a:cs typeface="Arial"/>
              </a:rPr>
              <a:t>, </a:t>
            </a:r>
            <a:r>
              <a:rPr lang="en-US" sz="2400" b="1" dirty="0" err="1" smtClean="0">
                <a:latin typeface="Arial"/>
                <a:cs typeface="Arial"/>
              </a:rPr>
              <a:t>khatikhan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nungak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hai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riringtak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awm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pui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uroh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dirty="0" err="1" smtClean="0">
                <a:latin typeface="Arial"/>
                <a:cs typeface="Arial"/>
              </a:rPr>
              <a:t>Bekoirat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khat</a:t>
            </a:r>
            <a:r>
              <a:rPr lang="en-US" sz="2400" b="1" dirty="0" smtClean="0">
                <a:latin typeface="Arial"/>
                <a:cs typeface="Arial"/>
              </a:rPr>
              <a:t> a le </a:t>
            </a:r>
            <a:r>
              <a:rPr lang="en-US" sz="2400" b="1" dirty="0" err="1" smtClean="0">
                <a:latin typeface="Arial"/>
                <a:cs typeface="Arial"/>
              </a:rPr>
              <a:t>ringkho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numpokmirit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atumshom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khat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loi</a:t>
            </a:r>
            <a:r>
              <a:rPr lang="en-US" sz="2400" b="1" dirty="0" smtClean="0">
                <a:latin typeface="Arial"/>
                <a:cs typeface="Arial"/>
              </a:rPr>
              <a:t> u </a:t>
            </a:r>
            <a:r>
              <a:rPr lang="en-US" sz="2400" b="1" dirty="0" err="1" smtClean="0">
                <a:latin typeface="Arial"/>
                <a:cs typeface="Arial"/>
              </a:rPr>
              <a:t>tana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amani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richit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peh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uroh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dirty="0" err="1" smtClean="0">
                <a:latin typeface="Arial"/>
                <a:cs typeface="Arial"/>
              </a:rPr>
              <a:t>Makha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inikna</a:t>
            </a:r>
            <a:r>
              <a:rPr lang="en-US" sz="2400" b="1" dirty="0" smtClean="0">
                <a:latin typeface="Arial"/>
                <a:cs typeface="Arial"/>
              </a:rPr>
              <a:t> u </a:t>
            </a:r>
            <a:r>
              <a:rPr lang="en-US" sz="2400" b="1" dirty="0" err="1" smtClean="0">
                <a:latin typeface="Arial"/>
                <a:cs typeface="Arial"/>
              </a:rPr>
              <a:t>hai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kharna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boi</a:t>
            </a:r>
            <a:r>
              <a:rPr lang="en-US" sz="2400" b="1" dirty="0" smtClean="0">
                <a:latin typeface="Arial"/>
                <a:cs typeface="Arial"/>
              </a:rPr>
              <a:t> rang a </a:t>
            </a:r>
            <a:r>
              <a:rPr lang="en-US" sz="2400" b="1" dirty="0" err="1" smtClean="0">
                <a:latin typeface="Arial"/>
                <a:cs typeface="Arial"/>
              </a:rPr>
              <a:t>inih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>
                <a:latin typeface="Arial"/>
                <a:cs typeface="Arial"/>
              </a:rPr>
              <a:t>2 Peter 3:3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 smtClean="0">
                <a:latin typeface="Arial"/>
                <a:cs typeface="Arial"/>
              </a:rPr>
              <a:t>	3</a:t>
            </a:r>
            <a:r>
              <a:rPr lang="en-US" sz="2400" b="1" dirty="0" smtClean="0">
                <a:latin typeface="Arial"/>
                <a:cs typeface="Arial"/>
              </a:rPr>
              <a:t>Akhat </a:t>
            </a:r>
            <a:r>
              <a:rPr lang="en-US" sz="2400" b="1" dirty="0" err="1" smtClean="0">
                <a:latin typeface="Arial"/>
                <a:cs typeface="Arial"/>
              </a:rPr>
              <a:t>changna</a:t>
            </a:r>
            <a:r>
              <a:rPr lang="en-US" sz="2400" b="1" dirty="0" smtClean="0">
                <a:latin typeface="Arial"/>
                <a:cs typeface="Arial"/>
              </a:rPr>
              <a:t> a </a:t>
            </a:r>
            <a:r>
              <a:rPr lang="en-US" sz="2400" b="1" dirty="0" err="1" smtClean="0">
                <a:latin typeface="Arial"/>
                <a:cs typeface="Arial"/>
              </a:rPr>
              <a:t>mahi</a:t>
            </a:r>
            <a:r>
              <a:rPr lang="en-US" sz="2400" b="1" dirty="0" smtClean="0">
                <a:latin typeface="Arial"/>
                <a:cs typeface="Arial"/>
              </a:rPr>
              <a:t> jet </a:t>
            </a:r>
            <a:r>
              <a:rPr lang="en-US" sz="2400" b="1" dirty="0" err="1" smtClean="0">
                <a:latin typeface="Arial"/>
                <a:cs typeface="Arial"/>
              </a:rPr>
              <a:t>uroh</a:t>
            </a:r>
            <a:r>
              <a:rPr lang="en-US" sz="2400" b="1" dirty="0" smtClean="0">
                <a:latin typeface="Arial"/>
                <a:cs typeface="Arial"/>
              </a:rPr>
              <a:t>, </a:t>
            </a:r>
            <a:r>
              <a:rPr lang="en-US" sz="2400" b="1" dirty="0" err="1" smtClean="0">
                <a:latin typeface="Arial"/>
                <a:cs typeface="Arial"/>
              </a:rPr>
              <a:t>makhala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nikho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dawng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hai</a:t>
            </a:r>
            <a:r>
              <a:rPr lang="en-US" sz="2400" b="1" dirty="0" smtClean="0">
                <a:latin typeface="Arial"/>
                <a:cs typeface="Arial"/>
              </a:rPr>
              <a:t> khan </a:t>
            </a:r>
            <a:r>
              <a:rPr lang="en-US" sz="2400" b="1" dirty="0" err="1" smtClean="0">
                <a:latin typeface="Arial"/>
                <a:cs typeface="Arial"/>
              </a:rPr>
              <a:t>erawh</a:t>
            </a:r>
            <a:r>
              <a:rPr lang="en-US" sz="2400" b="1" dirty="0" smtClean="0">
                <a:latin typeface="Arial"/>
                <a:cs typeface="Arial"/>
              </a:rPr>
              <a:t> thaw miring </a:t>
            </a:r>
            <a:r>
              <a:rPr lang="en-US" sz="2400" b="1" dirty="0" err="1" smtClean="0">
                <a:latin typeface="Arial"/>
                <a:cs typeface="Arial"/>
              </a:rPr>
              <a:t>hai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kha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jong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rangnih</a:t>
            </a:r>
            <a:r>
              <a:rPr lang="en-US" sz="2400" b="1" dirty="0" smtClean="0">
                <a:latin typeface="Arial"/>
                <a:cs typeface="Arial"/>
              </a:rPr>
              <a:t>. </a:t>
            </a:r>
            <a:r>
              <a:rPr lang="en-US" sz="2400" b="1" dirty="0" err="1" smtClean="0">
                <a:latin typeface="Arial"/>
                <a:cs typeface="Arial"/>
              </a:rPr>
              <a:t>Amani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amani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ditrekhe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dungjuia</a:t>
            </a:r>
            <a:r>
              <a:rPr lang="en-US" sz="2400" b="1" dirty="0" smtClean="0">
                <a:latin typeface="Arial"/>
                <a:cs typeface="Arial"/>
              </a:rPr>
              <a:t> ring u </a:t>
            </a:r>
            <a:r>
              <a:rPr lang="en-US" sz="2400" b="1" dirty="0" err="1" smtClean="0">
                <a:latin typeface="Arial"/>
                <a:cs typeface="Arial"/>
              </a:rPr>
              <a:t>rangnih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49539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188641"/>
            <a:ext cx="8640960" cy="1152128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Chawngmawchawi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Chawnglelah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Chawngtang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25400" y="0"/>
            <a:ext cx="9144000" cy="1268413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Nangna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nang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rophong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nok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atu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lung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hai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khawna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hawng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ai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rangnih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!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51586" name="Picture 1" descr="Luke Even the rocks will cry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87450"/>
            <a:ext cx="75565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5589240"/>
            <a:ext cx="9144000" cy="125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Luke 19:40 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Jesu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mashang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a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ruti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“Kei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nangni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deng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kirei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inih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amani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khaw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a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awmchen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u rang a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nitjoiatu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lung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khaw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na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hawng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ai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rangnih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.”</a:t>
            </a:r>
            <a:endParaRPr lang="en-US" sz="105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51130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634" name="Title 1"/>
          <p:cNvSpPr>
            <a:spLocks noGrp="1"/>
          </p:cNvSpPr>
          <p:nvPr>
            <p:ph type="title"/>
          </p:nvPr>
        </p:nvSpPr>
        <p:spPr>
          <a:xfrm>
            <a:off x="35496" y="71438"/>
            <a:ext cx="9108504" cy="1270000"/>
          </a:xfrm>
        </p:spPr>
        <p:txBody>
          <a:bodyPr/>
          <a:lstStyle/>
          <a:p>
            <a:pPr algn="l"/>
            <a:r>
              <a:rPr lang="en-US" sz="3600" b="1" i="1" dirty="0" err="1" smtClean="0">
                <a:latin typeface="Arial" charset="0"/>
                <a:ea typeface="ＭＳ Ｐゴシック" charset="0"/>
              </a:rPr>
              <a:t>Mahi</a:t>
            </a:r>
            <a:r>
              <a:rPr lang="en-US" sz="36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shenghi</a:t>
            </a:r>
            <a:r>
              <a:rPr lang="en-US" sz="36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>
                <a:latin typeface="Arial" charset="0"/>
                <a:ea typeface="ＭＳ Ｐゴシック" charset="0"/>
              </a:rPr>
              <a:t>Minute 15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chawnglelah</a:t>
            </a:r>
            <a:r>
              <a:rPr lang="en-US" sz="36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nang</a:t>
            </a:r>
            <a:r>
              <a:rPr lang="en-US" sz="36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rei</a:t>
            </a:r>
            <a:r>
              <a:rPr lang="en-US" sz="3600" b="1" i="1" dirty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nikhan</a:t>
            </a:r>
            <a:r>
              <a:rPr lang="en-US" sz="36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hawngroshong</a:t>
            </a:r>
            <a:r>
              <a:rPr lang="en-US" sz="3600" b="1" i="1" dirty="0">
                <a:latin typeface="Arial" charset="0"/>
                <a:ea typeface="ＭＳ Ｐゴシック" charset="0"/>
              </a:rPr>
              <a:t> </a:t>
            </a:r>
            <a:r>
              <a:rPr lang="en-US" sz="3600" b="1" i="1" dirty="0" err="1" smtClean="0">
                <a:latin typeface="Arial" charset="0"/>
                <a:ea typeface="ＭＳ Ｐゴシック" charset="0"/>
              </a:rPr>
              <a:t>puiroh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…</a:t>
            </a:r>
            <a:endParaRPr lang="en-US" b="1" i="1" dirty="0">
              <a:latin typeface="Arial" charset="0"/>
              <a:ea typeface="ＭＳ Ｐゴシック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163" y="1484313"/>
            <a:ext cx="9113837" cy="64928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Nang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rophongna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nikho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mala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163" y="4265613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bg1"/>
                </a:solidFill>
                <a:cs typeface="Arial" charset="0"/>
              </a:rPr>
              <a:t>Nang </a:t>
            </a:r>
            <a:r>
              <a:rPr lang="en-US" sz="3600" b="1" i="1" dirty="0" err="1" smtClean="0">
                <a:solidFill>
                  <a:schemeClr val="bg1"/>
                </a:solidFill>
                <a:cs typeface="Arial" charset="0"/>
              </a:rPr>
              <a:t>chawng</a:t>
            </a:r>
            <a:r>
              <a:rPr lang="en-US" sz="36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cs typeface="Arial" charset="0"/>
              </a:rPr>
              <a:t>rophong</a:t>
            </a:r>
            <a:r>
              <a:rPr lang="en-US" sz="36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cs typeface="Arial" charset="0"/>
              </a:rPr>
              <a:t>na</a:t>
            </a:r>
            <a:r>
              <a:rPr lang="en-US" sz="36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cs typeface="Arial" charset="0"/>
              </a:rPr>
              <a:t>nikho</a:t>
            </a:r>
            <a:r>
              <a:rPr lang="en-US" sz="3600" b="1" i="1" dirty="0" smtClean="0">
                <a:solidFill>
                  <a:srgbClr val="FFFF00"/>
                </a:solidFill>
                <a:cs typeface="Arial" charset="0"/>
              </a:rPr>
              <a:t> khan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3637" name="Text Box 4"/>
          <p:cNvSpPr txBox="1">
            <a:spLocks noChangeArrowheads="1"/>
          </p:cNvSpPr>
          <p:nvPr/>
        </p:nvSpPr>
        <p:spPr bwMode="auto">
          <a:xfrm>
            <a:off x="8316913" y="76200"/>
            <a:ext cx="750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vii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163" y="2133600"/>
            <a:ext cx="9113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Marit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Chawnmawdawn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7 &amp; 8 (or 11 &amp; 12)</a:t>
            </a:r>
          </a:p>
          <a:p>
            <a:pPr>
              <a:buFont typeface="Times New Roman" charset="0"/>
              <a:buAutoNum type="arabicPeriod"/>
            </a:pP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PPT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slide(s)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chawnglelah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marit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Khutrak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chawnlelah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marit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vanoi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rang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Khutshun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amadangna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rang a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ikhin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163" y="4913313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5"/>
            </a:pP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Nangchawnglelah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urutung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163" y="5589588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Nidishung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a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nang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rophong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cs typeface="Arial" charset="0"/>
              </a:rPr>
              <a:t>sule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163" y="6237288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6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Chawngreina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Mandanrei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(p. 104)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build="p"/>
      <p:bldP spid="7" grpId="0"/>
      <p:bldP spid="10" grpId="0" animBg="1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Emerge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895600"/>
            <a:ext cx="5564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457200"/>
            <a:ext cx="57912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Nang </a:t>
            </a:r>
            <a:r>
              <a:rPr lang="en-US" dirty="0" err="1" smtClean="0">
                <a:ea typeface="+mj-ea"/>
              </a:rPr>
              <a:t>chonmun</a:t>
            </a:r>
            <a:r>
              <a:rPr lang="en-US" dirty="0" smtClean="0">
                <a:ea typeface="+mj-ea"/>
              </a:rPr>
              <a:t> ah </a:t>
            </a:r>
            <a:r>
              <a:rPr lang="en-US" dirty="0" err="1" smtClean="0">
                <a:ea typeface="+mj-ea"/>
              </a:rPr>
              <a:t>remei</a:t>
            </a:r>
            <a:r>
              <a:rPr lang="en-US" dirty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namo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nubuk</a:t>
            </a:r>
            <a:r>
              <a:rPr lang="en-US" dirty="0" smtClean="0">
                <a:ea typeface="+mj-ea"/>
              </a:rPr>
              <a:t>?  </a:t>
            </a: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err="1">
                <a:ea typeface="+mj-ea"/>
              </a:rPr>
              <a:t>R</a:t>
            </a:r>
            <a:r>
              <a:rPr lang="en-US" dirty="0" err="1" smtClean="0">
                <a:ea typeface="+mj-ea"/>
              </a:rPr>
              <a:t>ashan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na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niroh</a:t>
            </a:r>
            <a:r>
              <a:rPr lang="en-US" dirty="0" smtClean="0">
                <a:ea typeface="+mj-ea"/>
              </a:rPr>
              <a:t>!</a:t>
            </a:r>
            <a:endParaRPr lang="en-US" dirty="0">
              <a:ea typeface="+mj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ＭＳ Ｐゴシック" charset="-128"/>
                <a:cs typeface="ＭＳ Ｐゴシック" charset="-128"/>
              </a:rPr>
              <a:t>Numpoktak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-ah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mahi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chonmun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hi computer ah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namroh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9012" name="Picture 4" descr="BuyTheWarran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6248"/>
          <a:stretch>
            <a:fillRect/>
          </a:stretch>
        </p:blipFill>
        <p:spPr bwMode="auto">
          <a:xfrm>
            <a:off x="506413" y="1828800"/>
            <a:ext cx="81295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2555875" y="6080125"/>
            <a:ext cx="6435725" cy="701675"/>
          </a:xfrm>
          <a:prstGeom prst="rect">
            <a:avLst/>
          </a:prstGeom>
          <a:solidFill>
            <a:srgbClr val="50009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err="1">
                <a:solidFill>
                  <a:schemeClr val="tx2"/>
                </a:solidFill>
              </a:rPr>
              <a:t>R</a:t>
            </a:r>
            <a:r>
              <a:rPr lang="en-US" sz="4000" b="1" dirty="0" err="1" smtClean="0">
                <a:solidFill>
                  <a:schemeClr val="tx2"/>
                </a:solidFill>
              </a:rPr>
              <a:t>ojot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</a:rPr>
              <a:t>na</a:t>
            </a:r>
            <a:r>
              <a:rPr lang="en-US" sz="4000" b="1" dirty="0" smtClean="0">
                <a:solidFill>
                  <a:schemeClr val="tx2"/>
                </a:solidFill>
              </a:rPr>
              <a:t> hi </a:t>
            </a:r>
            <a:r>
              <a:rPr lang="en-US" sz="4000" b="1" dirty="0" err="1" smtClean="0">
                <a:solidFill>
                  <a:schemeClr val="tx2"/>
                </a:solidFill>
              </a:rPr>
              <a:t>rocho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</a:rPr>
              <a:t>roh</a:t>
            </a:r>
            <a:r>
              <a:rPr lang="en-US" sz="4000" b="1" dirty="0" smtClean="0">
                <a:solidFill>
                  <a:schemeClr val="tx2"/>
                </a:solidFill>
              </a:rPr>
              <a:t>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50825"/>
            <a:ext cx="7772400" cy="85725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Teitang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Reshena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44588"/>
            <a:ext cx="8839200" cy="5140325"/>
          </a:xfrm>
          <a:effectLst/>
        </p:spPr>
        <p:txBody>
          <a:bodyPr/>
          <a:lstStyle/>
          <a:p>
            <a:pPr marL="609600" indent="-609600" algn="ctr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n-US" altLang="zh-CN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Hikhutrak</a:t>
            </a:r>
            <a:r>
              <a:rPr lang="en-US" altLang="zh-CN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hi </a:t>
            </a:r>
            <a:r>
              <a:rPr lang="en-US" altLang="zh-CN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anamthei</a:t>
            </a:r>
            <a:r>
              <a:rPr lang="en-US" altLang="zh-CN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inih</a:t>
            </a:r>
            <a:endParaRPr lang="en-US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endParaRPr lang="en-US" altLang="zh-CN" b="1" u="sng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Nang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numuk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thei</a:t>
            </a:r>
            <a:r>
              <a:rPr lang="en-US" altLang="zh-CN" sz="36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SBC box L19 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nit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nokle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phone (6559-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1513)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Mobile number 9113-7090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Kaw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awm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inn hi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SBC Block 2-302 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inih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Kaw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awm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inn a phone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tu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awm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laimak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E-mail: </a:t>
            </a:r>
            <a:r>
              <a:rPr lang="en-US" altLang="zh-CN" sz="2800" b="1" dirty="0" err="1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griffith@sbc.edu.sg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Kaw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Chawn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thaw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pha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Bu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nenek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sawm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thei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! 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5220" name="Picture 4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26263" y="188913"/>
            <a:ext cx="1787525" cy="1820862"/>
          </a:xfrm>
        </p:spPr>
      </p:pic>
      <p:sp>
        <p:nvSpPr>
          <p:cNvPr id="458756" name="Text Box 5"/>
          <p:cNvSpPr txBox="1">
            <a:spLocks noChangeArrowheads="1"/>
          </p:cNvSpPr>
          <p:nvPr/>
        </p:nvSpPr>
        <p:spPr bwMode="auto">
          <a:xfrm>
            <a:off x="845820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xi</a:t>
            </a:r>
          </a:p>
        </p:txBody>
      </p:sp>
      <p:pic>
        <p:nvPicPr>
          <p:cNvPr id="265222" name="Picture 6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-01-09 Family at Grandpa WYC 90th BD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/>
          <a:stretch/>
        </p:blipFill>
        <p:spPr>
          <a:xfrm>
            <a:off x="-74866" y="0"/>
            <a:ext cx="9218866" cy="6885384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0" y="25727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Griffiths </a:t>
            </a:r>
            <a:r>
              <a:rPr lang="en-US" sz="2800" b="1" i="1" dirty="0" err="1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Hai</a:t>
            </a: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/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</a:t>
            </a:r>
            <a:r>
              <a:rPr lang="en-US" sz="2800" b="1" i="1" dirty="0" err="1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Bopa</a:t>
            </a: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2016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-252536" y="4149080"/>
            <a:ext cx="3051851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Kurt &amp; Cara</a:t>
            </a: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(29)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11760" y="3212976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John</a:t>
            </a:r>
            <a:b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(23)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5323003" y="5256588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Stephen &amp; Katie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(26)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4499992" y="3645024"/>
            <a:ext cx="3384376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Rick &amp; Susan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01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63107" cy="7101408"/>
            <a:chOff x="-1" y="0"/>
            <a:chExt cx="9163107" cy="7101408"/>
          </a:xfrm>
        </p:grpSpPr>
        <p:pic>
          <p:nvPicPr>
            <p:cNvPr id="2" name="Picture 1" descr="Teaching is Toug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63107" cy="7101408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 bwMode="auto">
            <a:xfrm>
              <a:off x="5076056" y="116632"/>
              <a:ext cx="3024336" cy="2088232"/>
            </a:xfrm>
            <a:prstGeom prst="wedgeRoundRectCallout">
              <a:avLst>
                <a:gd name="adj1" fmla="val 4763"/>
                <a:gd name="adj2" fmla="val 6134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51520" y="692696"/>
              <a:ext cx="3960440" cy="4392488"/>
            </a:xfrm>
            <a:prstGeom prst="wedgeRoundRectCallout">
              <a:avLst>
                <a:gd name="adj1" fmla="val -100418"/>
                <a:gd name="adj2" fmla="val 1743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620688"/>
            <a:ext cx="360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School a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kir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jot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lai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miing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Mikhatse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na-awm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nadit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mak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Analai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u,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kasam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pot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pe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-u,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nepe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u!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Dit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miing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</a:p>
        </p:txBody>
      </p:sp>
      <p:sp>
        <p:nvSpPr>
          <p:cNvPr id="460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60032" y="260648"/>
            <a:ext cx="3456384" cy="1656184"/>
          </a:xfrm>
        </p:spPr>
        <p:txBody>
          <a:bodyPr/>
          <a:lstStyle/>
          <a:p>
            <a:pPr eaLnBrk="1" hangingPunct="1"/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Mikhat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se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awm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aruchu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hi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avaitek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rangni</a:t>
            </a:r>
            <a:r>
              <a:rPr 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timak</a:t>
            </a:r>
            <a:endParaRPr lang="en-US" sz="36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dirty="0" err="1" smtClean="0">
                <a:latin typeface="Arial" charset="0"/>
                <a:ea typeface="ＭＳ Ｐゴシック" charset="0"/>
              </a:rPr>
              <a:t>Chawngrophongna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2200" b="1" dirty="0" err="1" smtClean="0">
                <a:latin typeface="Arial" charset="0"/>
                <a:ea typeface="ＭＳ Ｐゴシック" charset="0"/>
              </a:rPr>
              <a:t>Retheina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hin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awm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22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Mahi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rachakna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hi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arem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ah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mukthei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inih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65757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4279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Stephen's Plane Q400 Cock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346115" name="Picture 2" descr="Stephen Pilot Kenmore Unifor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hi Spirit Airlines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amehei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inih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, Boise, Idaho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185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Spirit Airbus A320</a:t>
            </a:r>
            <a:endParaRPr lang="en-US" sz="6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each">
  <a:themeElements>
    <a:clrScheme name="Beach 1">
      <a:dk1>
        <a:srgbClr val="000000"/>
      </a:dk1>
      <a:lt1>
        <a:srgbClr val="EADEA6"/>
      </a:lt1>
      <a:dk2>
        <a:srgbClr val="000000"/>
      </a:dk2>
      <a:lt2>
        <a:srgbClr val="808080"/>
      </a:lt2>
      <a:accent1>
        <a:srgbClr val="20CD02"/>
      </a:accent1>
      <a:accent2>
        <a:srgbClr val="EBEF13"/>
      </a:accent2>
      <a:accent3>
        <a:srgbClr val="F3ECD0"/>
      </a:accent3>
      <a:accent4>
        <a:srgbClr val="000000"/>
      </a:accent4>
      <a:accent5>
        <a:srgbClr val="ABE3AA"/>
      </a:accent5>
      <a:accent6>
        <a:srgbClr val="D5D910"/>
      </a:accent6>
      <a:hlink>
        <a:srgbClr val="FF0000"/>
      </a:hlink>
      <a:folHlink>
        <a:srgbClr val="0E18F3"/>
      </a:folHlink>
    </a:clrScheme>
    <a:fontScheme name="Beach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each 1">
        <a:dk1>
          <a:srgbClr val="000000"/>
        </a:dk1>
        <a:lt1>
          <a:srgbClr val="EADEA6"/>
        </a:lt1>
        <a:dk2>
          <a:srgbClr val="000000"/>
        </a:dk2>
        <a:lt2>
          <a:srgbClr val="808080"/>
        </a:lt2>
        <a:accent1>
          <a:srgbClr val="20CD02"/>
        </a:accent1>
        <a:accent2>
          <a:srgbClr val="EBEF13"/>
        </a:accent2>
        <a:accent3>
          <a:srgbClr val="F3ECD0"/>
        </a:accent3>
        <a:accent4>
          <a:srgbClr val="000000"/>
        </a:accent4>
        <a:accent5>
          <a:srgbClr val="ABE3AA"/>
        </a:accent5>
        <a:accent6>
          <a:srgbClr val="D5D910"/>
        </a:accent6>
        <a:hlink>
          <a:srgbClr val="FF0000"/>
        </a:hlink>
        <a:folHlink>
          <a:srgbClr val="0E18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ridge in Fog">
  <a:themeElements>
    <a:clrScheme name="Bridge in Fog 1">
      <a:dk1>
        <a:srgbClr val="3E3E5C"/>
      </a:dk1>
      <a:lt1>
        <a:srgbClr val="FFFFFF"/>
      </a:lt1>
      <a:dk2>
        <a:srgbClr val="39598D"/>
      </a:dk2>
      <a:lt2>
        <a:srgbClr val="FFFFFF"/>
      </a:lt2>
      <a:accent1>
        <a:srgbClr val="800000"/>
      </a:accent1>
      <a:accent2>
        <a:srgbClr val="004080"/>
      </a:accent2>
      <a:accent3>
        <a:srgbClr val="AEB5C5"/>
      </a:accent3>
      <a:accent4>
        <a:srgbClr val="DADADA"/>
      </a:accent4>
      <a:accent5>
        <a:srgbClr val="C0AAAA"/>
      </a:accent5>
      <a:accent6>
        <a:srgbClr val="003973"/>
      </a:accent6>
      <a:hlink>
        <a:srgbClr val="008000"/>
      </a:hlink>
      <a:folHlink>
        <a:srgbClr val="6666FF"/>
      </a:folHlink>
    </a:clrScheme>
    <a:fontScheme name="Bridge in Fog">
      <a:majorFont>
        <a:latin typeface="Tahoma"/>
        <a:ea typeface="MS Pゴシック"/>
        <a:cs typeface="MS Pゴシック"/>
      </a:majorFont>
      <a:minorFont>
        <a:latin typeface="Tahom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ridge in Fog 1">
        <a:dk1>
          <a:srgbClr val="3E3E5C"/>
        </a:dk1>
        <a:lt1>
          <a:srgbClr val="FFFFFF"/>
        </a:lt1>
        <a:dk2>
          <a:srgbClr val="39598D"/>
        </a:dk2>
        <a:lt2>
          <a:srgbClr val="FFFFFF"/>
        </a:lt2>
        <a:accent1>
          <a:srgbClr val="800000"/>
        </a:accent1>
        <a:accent2>
          <a:srgbClr val="004080"/>
        </a:accent2>
        <a:accent3>
          <a:srgbClr val="AEB5C5"/>
        </a:accent3>
        <a:accent4>
          <a:srgbClr val="DADADA"/>
        </a:accent4>
        <a:accent5>
          <a:srgbClr val="C0AAAA"/>
        </a:accent5>
        <a:accent6>
          <a:srgbClr val="003973"/>
        </a:accent6>
        <a:hlink>
          <a:srgbClr val="008000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2004:Templates:Presentations:Designs:Light Fountain</Template>
  <TotalTime>20040</TotalTime>
  <Pages>1</Pages>
  <Words>2402</Words>
  <Application>Microsoft Macintosh PowerPoint</Application>
  <PresentationFormat>On-screen Show (4:3)</PresentationFormat>
  <Paragraphs>423</Paragraphs>
  <Slides>72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28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101" baseType="lpstr">
      <vt:lpstr>Candybar</vt:lpstr>
      <vt:lpstr>1_Default Design</vt:lpstr>
      <vt:lpstr>Blank Presentation</vt:lpstr>
      <vt:lpstr>Crumple</vt:lpstr>
      <vt:lpstr>Bridge in Fog</vt:lpstr>
      <vt:lpstr>Bold Stripes</vt:lpstr>
      <vt:lpstr>Gleam</vt:lpstr>
      <vt:lpstr>Light Fountain</vt:lpstr>
      <vt:lpstr>5_Default Design</vt:lpstr>
      <vt:lpstr>1_Bold Stripes</vt:lpstr>
      <vt:lpstr>Beach</vt:lpstr>
      <vt:lpstr>1_Calm</vt:lpstr>
      <vt:lpstr>Default Design</vt:lpstr>
      <vt:lpstr>Clipboard</vt:lpstr>
      <vt:lpstr>5_Blank Presentation</vt:lpstr>
      <vt:lpstr>Blue Horizon</vt:lpstr>
      <vt:lpstr>3_Default Design</vt:lpstr>
      <vt:lpstr>2_Default Design</vt:lpstr>
      <vt:lpstr>7_Blank Presentation</vt:lpstr>
      <vt:lpstr>Cascade</vt:lpstr>
      <vt:lpstr>6_Blank Presentation</vt:lpstr>
      <vt:lpstr>6_Beam</vt:lpstr>
      <vt:lpstr>4_Blank Presentation</vt:lpstr>
      <vt:lpstr>8_Office Theme</vt:lpstr>
      <vt:lpstr>3_Beam</vt:lpstr>
      <vt:lpstr>2_Beam</vt:lpstr>
      <vt:lpstr>4_Beam</vt:lpstr>
      <vt:lpstr>11_Default Design</vt:lpstr>
      <vt:lpstr>Document</vt:lpstr>
      <vt:lpstr>Reitheina: Patheen Chawng Ameletheina dan</vt:lpstr>
      <vt:lpstr>Our People</vt:lpstr>
      <vt:lpstr>PowerPoint Presentation</vt:lpstr>
      <vt:lpstr>Thailand • Mongolia • Myanmar • Indonesia</vt:lpstr>
      <vt:lpstr>Kasapa thum hai</vt:lpstr>
      <vt:lpstr>Kurt hi IT a chawnthaw</vt:lpstr>
      <vt:lpstr>Griffiths Hai 9 Bopa 2016</vt:lpstr>
      <vt:lpstr>Stephen hi Spirit Airlines amehei inih, Boise, Idaho</vt:lpstr>
      <vt:lpstr>Spirit Airbus A320</vt:lpstr>
      <vt:lpstr>Stephen na 174 shutna balloon mehei </vt:lpstr>
      <vt:lpstr>Kasapa uh mutum, John (23)</vt:lpstr>
      <vt:lpstr>Kei na Patheen-chawn kithonamun…</vt:lpstr>
      <vt:lpstr>Keina SBC Doctor of Ministry ruchuknahin lamkai kanih (DMin)</vt:lpstr>
      <vt:lpstr>SINGAPORE BIBLE COLLEGE</vt:lpstr>
      <vt:lpstr>Singapore Bible College a aruchuhai</vt:lpstr>
      <vt:lpstr>SBC Lawnchan Kiruchuk</vt:lpstr>
      <vt:lpstr>Our People</vt:lpstr>
      <vt:lpstr>Crossroads ah miringhai, Murpa 2015</vt:lpstr>
      <vt:lpstr>Our People</vt:lpstr>
      <vt:lpstr>Our People</vt:lpstr>
      <vt:lpstr>Our People</vt:lpstr>
      <vt:lpstr>www.cicfamily.com</vt:lpstr>
      <vt:lpstr>Patheen-chawng jenganale lurna (Isa. 55:8-9)</vt:lpstr>
      <vt:lpstr>Patheen-chawng jenganale lurna(Isa. 55:10a)</vt:lpstr>
      <vt:lpstr>Patheen-chawng jenganale lurna(Isa. 55:10b)</vt:lpstr>
      <vt:lpstr>Patheen-chawng Jengnale lurna (Isa. 55:11)</vt:lpstr>
      <vt:lpstr>Our Course Goal</vt:lpstr>
      <vt:lpstr>Lawnchan Angrei</vt:lpstr>
      <vt:lpstr>Lawnchan Lungdin</vt:lpstr>
      <vt:lpstr>Lungdin Mili: Makhala chawnglela…</vt:lpstr>
      <vt:lpstr>Dr. Rick &amp; Dr. Ramesh Richard</vt:lpstr>
      <vt:lpstr>Lawnchan darkar anih</vt:lpstr>
      <vt:lpstr>Akhatchang na nang Chawn modawn</vt:lpstr>
      <vt:lpstr>Borden Kungthoina</vt:lpstr>
      <vt:lpstr>SBC Lawnchan Darkar anih</vt:lpstr>
      <vt:lpstr>Arakharna</vt:lpstr>
      <vt:lpstr>Miteitang Hai khaom Arophongthei minit roi!</vt:lpstr>
      <vt:lpstr>Arachu Richichon 1997-2015</vt:lpstr>
      <vt:lpstr>Chawngrophongna (Reitheina) hin awn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Reitheina Chawnmun Riming Mejek Nah</vt:lpstr>
      <vt:lpstr>SBC Lawnchan Darkar anih</vt:lpstr>
      <vt:lpstr>Mejek rangah Chawnmundawn 12 </vt:lpstr>
      <vt:lpstr>Nang chawngkungchang na kah eloi a rei rang a monih?</vt:lpstr>
      <vt:lpstr>Chawngkungchangna reidan</vt:lpstr>
      <vt:lpstr>Testimony Grade Sheet</vt:lpstr>
      <vt:lpstr>Ruchukna idi a rokhoina</vt:lpstr>
      <vt:lpstr>SBC Lawnchan Darkar anih</vt:lpstr>
      <vt:lpstr>Chawngreina a ratna</vt:lpstr>
      <vt:lpstr>Chawngrei hai amadan na</vt:lpstr>
      <vt:lpstr>Nang chawnglelah idi</vt:lpstr>
      <vt:lpstr>SBC 2015 Chawngrei khan Mandarei hai </vt:lpstr>
      <vt:lpstr>Chawngmawchawi Chawnglelah Chawngtang (15 min.)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Nangna nang rophong nok atu, lung hai khawna hawng ra ai rangnih!</vt:lpstr>
      <vt:lpstr>Mahi shenghi Minute 15 chawnglelah nang rei nikhan hawngroshong puiroh…</vt:lpstr>
      <vt:lpstr>Nang chonmun ah remei namo nubuk?   Rashan na niroh!</vt:lpstr>
      <vt:lpstr>Numpoktak-ah mahi chonmun hi computer ah namroh</vt:lpstr>
      <vt:lpstr>Teitang Reshena</vt:lpstr>
      <vt:lpstr>Mikhat se na awm aruchu hi avaitek rangni timak</vt:lpstr>
      <vt:lpstr>Chawngrophongna (Retheina) hin awm BibleStudyDownloads.org</vt:lpstr>
      <vt:lpstr>Black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Dr. Rick Griffith</dc:creator>
  <cp:keywords/>
  <dc:description/>
  <cp:lastModifiedBy>Rick Griffith</cp:lastModifiedBy>
  <cp:revision>709</cp:revision>
  <cp:lastPrinted>2000-03-23T06:37:09Z</cp:lastPrinted>
  <dcterms:created xsi:type="dcterms:W3CDTF">2009-03-16T03:42:55Z</dcterms:created>
  <dcterms:modified xsi:type="dcterms:W3CDTF">2016-09-10T12:11:28Z</dcterms:modified>
</cp:coreProperties>
</file>