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7"/>
  </p:notesMasterIdLst>
  <p:handoutMasterIdLst>
    <p:handoutMasterId r:id="rId88"/>
  </p:handoutMasterIdLst>
  <p:sldIdLst>
    <p:sldId id="454" r:id="rId2"/>
    <p:sldId id="447" r:id="rId3"/>
    <p:sldId id="453" r:id="rId4"/>
    <p:sldId id="401" r:id="rId5"/>
    <p:sldId id="393" r:id="rId6"/>
    <p:sldId id="257" r:id="rId7"/>
    <p:sldId id="378" r:id="rId8"/>
    <p:sldId id="259" r:id="rId9"/>
    <p:sldId id="394" r:id="rId10"/>
    <p:sldId id="402" r:id="rId11"/>
    <p:sldId id="260" r:id="rId12"/>
    <p:sldId id="261" r:id="rId13"/>
    <p:sldId id="446" r:id="rId14"/>
    <p:sldId id="443" r:id="rId15"/>
    <p:sldId id="444" r:id="rId16"/>
    <p:sldId id="445" r:id="rId17"/>
    <p:sldId id="265" r:id="rId18"/>
    <p:sldId id="266" r:id="rId19"/>
    <p:sldId id="268" r:id="rId20"/>
    <p:sldId id="269" r:id="rId21"/>
    <p:sldId id="270" r:id="rId22"/>
    <p:sldId id="271" r:id="rId23"/>
    <p:sldId id="279" r:id="rId24"/>
    <p:sldId id="272" r:id="rId25"/>
    <p:sldId id="280" r:id="rId26"/>
    <p:sldId id="397"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2" r:id="rId40"/>
    <p:sldId id="294" r:id="rId41"/>
    <p:sldId id="448" r:id="rId42"/>
    <p:sldId id="298" r:id="rId43"/>
    <p:sldId id="299" r:id="rId44"/>
    <p:sldId id="300" r:id="rId45"/>
    <p:sldId id="302" r:id="rId46"/>
    <p:sldId id="398" r:id="rId47"/>
    <p:sldId id="303" r:id="rId48"/>
    <p:sldId id="305" r:id="rId49"/>
    <p:sldId id="306" r:id="rId50"/>
    <p:sldId id="307" r:id="rId51"/>
    <p:sldId id="399" r:id="rId52"/>
    <p:sldId id="308" r:id="rId53"/>
    <p:sldId id="309" r:id="rId54"/>
    <p:sldId id="310" r:id="rId55"/>
    <p:sldId id="311" r:id="rId56"/>
    <p:sldId id="312" r:id="rId57"/>
    <p:sldId id="313" r:id="rId58"/>
    <p:sldId id="314"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6" r:id="rId73"/>
    <p:sldId id="335" r:id="rId74"/>
    <p:sldId id="337" r:id="rId75"/>
    <p:sldId id="449" r:id="rId76"/>
    <p:sldId id="340" r:id="rId77"/>
    <p:sldId id="413" r:id="rId78"/>
    <p:sldId id="434" r:id="rId79"/>
    <p:sldId id="362" r:id="rId80"/>
    <p:sldId id="409" r:id="rId81"/>
    <p:sldId id="382" r:id="rId82"/>
    <p:sldId id="427" r:id="rId83"/>
    <p:sldId id="381" r:id="rId84"/>
    <p:sldId id="455" r:id="rId85"/>
    <p:sldId id="412" r:id="rId86"/>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FFCC00"/>
    <a:srgbClr val="FF0B34"/>
    <a:srgbClr val="040001"/>
    <a:srgbClr val="080808"/>
    <a:srgbClr val="1C1C1C"/>
    <a:srgbClr val="2F8B20"/>
    <a:srgbClr val="366A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928" y="-112"/>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2120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95ECC36-C433-2044-ADA4-E28261620A7E}"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4254153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834E7CB6-4129-1943-94E8-E51D751DC6A1}"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8504284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paper...again, arranging the paper horizontally...in the upper left hand quadrant, </a:t>
            </a:r>
          </a:p>
          <a:p>
            <a:r>
              <a:rPr lang="en-US" b="1">
                <a:latin typeface="Times" charset="0"/>
                <a:ea typeface="ＭＳ Ｐゴシック" charset="0"/>
                <a:cs typeface="ＭＳ Ｐゴシック" charset="0"/>
              </a:rPr>
              <a:t>draw </a:t>
            </a:r>
            <a:r>
              <a:rPr lang="en-US" b="1" i="1" u="sng">
                <a:latin typeface="Times" charset="0"/>
                <a:ea typeface="ＭＳ Ｐゴシック" charset="0"/>
                <a:cs typeface="ＭＳ Ｐゴシック" charset="0"/>
              </a:rPr>
              <a:t>a large crescent or arc</a:t>
            </a:r>
            <a:r>
              <a:rPr lang="en-US" b="1">
                <a:latin typeface="Times" charset="0"/>
                <a:ea typeface="ＭＳ Ｐゴシック" charset="0"/>
                <a:cs typeface="ＭＳ Ｐゴシック" charset="0"/>
              </a:rPr>
              <a:t> like the yellow line here…</a:t>
            </a:r>
          </a:p>
          <a:p>
            <a:r>
              <a:rPr lang="en-US" b="1">
                <a:latin typeface="Times" charset="0"/>
                <a:ea typeface="ＭＳ Ｐゴシック" charset="0"/>
                <a:cs typeface="ＭＳ Ｐゴシック" charset="0"/>
              </a:rPr>
              <a:t>////	followed by </a:t>
            </a:r>
            <a:r>
              <a:rPr lang="en-US" b="1" i="1" u="sng">
                <a:latin typeface="Times" charset="0"/>
                <a:ea typeface="ＭＳ Ｐゴシック" charset="0"/>
                <a:cs typeface="ＭＳ Ｐゴシック" charset="0"/>
              </a:rPr>
              <a:t>another crescent or arc</a:t>
            </a:r>
            <a:r>
              <a:rPr lang="en-US" b="1">
                <a:latin typeface="Times" charset="0"/>
                <a:ea typeface="ＭＳ Ｐゴシック" charset="0"/>
                <a:cs typeface="ＭＳ Ｐゴシック" charset="0"/>
              </a:rPr>
              <a:t> in the lower right hand quadrant of the paper.  </a:t>
            </a:r>
          </a:p>
          <a:p>
            <a:r>
              <a:rPr lang="en-US" b="1">
                <a:latin typeface="Times" charset="0"/>
                <a:ea typeface="ＭＳ Ｐゴシック" charset="0"/>
                <a:cs typeface="ＭＳ Ｐゴシック" charset="0"/>
              </a:rPr>
              <a:t>The yellow lines show you exactly how to do this.  </a:t>
            </a:r>
          </a:p>
          <a:p>
            <a:r>
              <a:rPr lang="en-US" b="1">
                <a:latin typeface="Times" charset="0"/>
                <a:ea typeface="ＭＳ Ｐゴシック" charset="0"/>
                <a:cs typeface="ＭＳ Ｐゴシック" charset="0"/>
              </a:rPr>
              <a:t>Along the way you will also see what those locations look like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Next comes the shape of something like a </a:t>
            </a:r>
            <a:r>
              <a:rPr lang="en-US" b="1" i="1" u="sng" dirty="0" smtClean="0">
                <a:latin typeface="Times" charset="0"/>
                <a:ea typeface="ＭＳ Ｐゴシック" charset="0"/>
                <a:cs typeface="ＭＳ Ｐゴシック" charset="0"/>
              </a:rPr>
              <a:t>shepherd</a:t>
            </a:r>
            <a:r>
              <a:rPr lang="fr-FR" b="1" i="1" u="sng" dirty="0" smtClean="0">
                <a:latin typeface="Times" charset="0"/>
                <a:ea typeface="ＭＳ Ｐゴシック" charset="0"/>
                <a:cs typeface="ＭＳ Ｐゴシック" charset="0"/>
              </a:rPr>
              <a:t>'</a:t>
            </a:r>
            <a:r>
              <a:rPr lang="en-US" b="1" i="1" u="sng" dirty="0" smtClean="0">
                <a:latin typeface="Times" charset="0"/>
                <a:ea typeface="ＭＳ Ｐゴシック" charset="0"/>
                <a:cs typeface="ＭＳ Ｐゴシック" charset="0"/>
              </a:rPr>
              <a:t>s </a:t>
            </a:r>
            <a:r>
              <a:rPr lang="en-US" b="1" i="1" u="sng" dirty="0">
                <a:latin typeface="Times" charset="0"/>
                <a:ea typeface="ＭＳ Ｐゴシック" charset="0"/>
                <a:cs typeface="ＭＳ Ｐゴシック" charset="0"/>
              </a:rPr>
              <a:t>hook</a:t>
            </a:r>
            <a:r>
              <a:rPr lang="en-US" b="1" dirty="0">
                <a:latin typeface="Times" charset="0"/>
                <a:ea typeface="ＭＳ Ｐゴシック" charset="0"/>
                <a:cs typeface="ＭＳ Ｐゴシック" charset="0"/>
              </a:rPr>
              <a:t>, </a:t>
            </a:r>
          </a:p>
          <a:p>
            <a:r>
              <a:rPr lang="en-US" b="1" dirty="0">
                <a:latin typeface="Times" charset="0"/>
                <a:ea typeface="ＭＳ Ｐゴシック" charset="0"/>
                <a:cs typeface="ＭＳ Ｐゴシック" charset="0"/>
              </a:rPr>
              <a:t>beginning in the middle of that lower quadrant.  </a:t>
            </a:r>
          </a:p>
          <a:p>
            <a:r>
              <a:rPr lang="en-US" b="1" dirty="0">
                <a:latin typeface="Times" charset="0"/>
                <a:ea typeface="ＭＳ Ｐゴシック" charset="0"/>
                <a:cs typeface="ＭＳ Ｐゴシック" charset="0"/>
              </a:rPr>
              <a:t>Draw the hook so that it almost reaches the edge of the upper crescent.</a:t>
            </a:r>
            <a:endParaRPr lang="en-US"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As we move through this map-making, </a:t>
            </a:r>
            <a:r>
              <a:rPr lang="en-US" b="1" dirty="0" smtClean="0">
                <a:latin typeface="Times" charset="0"/>
                <a:ea typeface="ＭＳ Ｐゴシック" charset="0"/>
                <a:cs typeface="ＭＳ Ｐゴシック" charset="0"/>
              </a:rPr>
              <a:t>it</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best that you use NO place names.  </a:t>
            </a:r>
          </a:p>
          <a:p>
            <a:r>
              <a:rPr lang="en-US" b="1" dirty="0">
                <a:latin typeface="Times" charset="0"/>
                <a:ea typeface="ＭＳ Ｐゴシック" charset="0"/>
                <a:cs typeface="ＭＳ Ｐゴシック" charset="0"/>
              </a:rPr>
              <a:t>Instead use only the first letters of those names...not the entire words.  </a:t>
            </a:r>
          </a:p>
          <a:p>
            <a:r>
              <a:rPr lang="en-US" b="1" dirty="0">
                <a:latin typeface="Times" charset="0"/>
                <a:ea typeface="ＭＳ Ｐゴシック" charset="0"/>
                <a:cs typeface="ＭＳ Ｐゴシック" charset="0"/>
              </a:rPr>
              <a:t>This will force your mind to recall the entire word as suggested by the first-letter labels on your map.  Like this…</a:t>
            </a:r>
          </a:p>
        </p:txBody>
      </p:sp>
      <p:sp>
        <p:nvSpPr>
          <p:cNvPr id="2867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a:p>
            <a:r>
              <a:rPr lang="en-US" b="1">
                <a:latin typeface="Times" charset="0"/>
                <a:ea typeface="ＭＳ Ｐゴシック" charset="0"/>
                <a:cs typeface="ＭＳ Ｐゴシック" charset="0"/>
              </a:rPr>
              <a:t>and here is a photo at that water body at this present time.</a:t>
            </a:r>
          </a:p>
          <a:p>
            <a:r>
              <a:rPr lang="en-US" b="1">
                <a:latin typeface="Times" charset="0"/>
                <a:ea typeface="ＭＳ Ｐゴシック" charset="0"/>
                <a:cs typeface="ＭＳ Ｐゴシック" charset="0"/>
              </a:rPr>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...next…add an ER somewhere in the middle along the </a:t>
            </a:r>
            <a:r>
              <a:rPr lang="en-US" b="1" dirty="0" smtClean="0">
                <a:latin typeface="Times" charset="0"/>
                <a:ea typeface="ＭＳ Ｐゴシック" charset="0"/>
                <a:cs typeface="ＭＳ Ｐゴシック" charset="0"/>
              </a:rPr>
              <a:t>shepherd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hook…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finally, write in PG inside the lower right-hand quadrant.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These single letters represent the full names of the MEDITERRANEAN SEA in the upper left.  Again…</a:t>
            </a:r>
            <a:r>
              <a:rPr lang="en-US" b="1" dirty="0" smtClean="0">
                <a:latin typeface="Times" charset="0"/>
                <a:ea typeface="ＭＳ Ｐゴシック" charset="0"/>
                <a:cs typeface="ＭＳ Ｐゴシック" charset="0"/>
              </a:rPr>
              <a:t>don</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t </a:t>
            </a:r>
            <a:r>
              <a:rPr lang="en-US" altLang="ja-JP" b="1" dirty="0">
                <a:latin typeface="Times" charset="0"/>
                <a:ea typeface="ＭＳ Ｐゴシック" charset="0"/>
                <a:cs typeface="ＭＳ Ｐゴシック" charset="0"/>
              </a:rPr>
              <a:t>write in the full word…just the letters…</a:t>
            </a:r>
          </a:p>
          <a:p>
            <a:r>
              <a:rPr lang="en-US" b="1" dirty="0">
                <a:latin typeface="Times" charset="0"/>
                <a:ea typeface="ＭＳ Ｐゴシック" charset="0"/>
                <a:cs typeface="ＭＳ Ｐゴシック" charset="0"/>
              </a:rPr>
              <a:t>////	EUPHRATES RIVER along the </a:t>
            </a:r>
            <a:r>
              <a:rPr lang="en-US" b="1" dirty="0" smtClean="0">
                <a:latin typeface="Times" charset="0"/>
                <a:ea typeface="ＭＳ Ｐゴシック" charset="0"/>
                <a:cs typeface="ＭＳ Ｐゴシック" charset="0"/>
              </a:rPr>
              <a:t>shepherd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hook...and </a:t>
            </a:r>
          </a:p>
          <a:p>
            <a:r>
              <a:rPr lang="en-US" b="1" dirty="0">
                <a:latin typeface="Times" charset="0"/>
                <a:ea typeface="ＭＳ Ｐゴシック" charset="0"/>
                <a:cs typeface="ＭＳ Ｐゴシック" charset="0"/>
              </a:rPr>
              <a:t>////	PERSIAN GULF in the lower right-hand quadrant.</a:t>
            </a:r>
          </a:p>
          <a:p>
            <a:endParaRPr lang="en-US"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So...three water bodies are located...three more to go: beginning in the lower left-hand quadrant of your map.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…draw a figure that looks something like well-rounded </a:t>
            </a:r>
            <a:r>
              <a:rPr lang="en-US" b="1" dirty="0" smtClean="0">
                <a:latin typeface="Times" charset="0"/>
                <a:ea typeface="ＭＳ Ｐゴシック" charset="0"/>
                <a:cs typeface="ＭＳ Ｐゴシック" charset="0"/>
              </a:rPr>
              <a:t>rabbit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ears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Inside the ears, and on the water surface, write in RS representing THE RED SEA.  </a:t>
            </a:r>
          </a:p>
          <a:p>
            <a:r>
              <a:rPr lang="en-US" b="1" dirty="0">
                <a:latin typeface="Times" charset="0"/>
                <a:ea typeface="ＭＳ Ｐゴシック" charset="0"/>
                <a:cs typeface="ＭＳ Ｐゴシック" charset="0"/>
              </a:rPr>
              <a:t>And </a:t>
            </a:r>
            <a:r>
              <a:rPr lang="en-US" b="1" dirty="0" smtClean="0">
                <a:latin typeface="Times" charset="0"/>
                <a:ea typeface="ＭＳ Ｐゴシック" charset="0"/>
                <a:cs typeface="ＭＳ Ｐゴシック" charset="0"/>
              </a:rPr>
              <a:t>here</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a good picture of what THE RED SEA looks like today.</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Next move up to a place just below the </a:t>
            </a:r>
            <a:r>
              <a:rPr lang="en-US" b="1" dirty="0" smtClean="0">
                <a:latin typeface="Times" charset="0"/>
                <a:ea typeface="ＭＳ Ｐゴシック" charset="0"/>
                <a:cs typeface="ＭＳ Ｐゴシック" charset="0"/>
              </a:rPr>
              <a:t>shepherd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hook.  Draw in two flattened oval shapes, a smaller one circled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In studying </a:t>
            </a:r>
            <a:r>
              <a:rPr lang="en-US" b="1" dirty="0" smtClean="0">
                <a:latin typeface="Times" charset="0"/>
                <a:ea typeface="ＭＳ Ｐゴシック" charset="0"/>
                <a:cs typeface="ＭＳ Ｐゴシック" charset="0"/>
              </a:rPr>
              <a:t>God</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Word…somewhere along the way a question always arises..</a:t>
            </a:r>
            <a:r>
              <a:rPr lang="en-US" altLang="ja-JP" b="1" dirty="0" smtClean="0">
                <a:latin typeface="Times" charset="0"/>
                <a:ea typeface="ＭＳ Ｐゴシック" charset="0"/>
                <a:cs typeface="ＭＳ Ｐゴシック" charset="0"/>
              </a:rPr>
              <a:t>."Where </a:t>
            </a:r>
            <a:r>
              <a:rPr lang="en-US" altLang="ja-JP" b="1" dirty="0">
                <a:latin typeface="Times" charset="0"/>
                <a:ea typeface="ＭＳ Ｐゴシック" charset="0"/>
                <a:cs typeface="ＭＳ Ｐゴシック" charset="0"/>
              </a:rPr>
              <a:t>is that place, </a:t>
            </a:r>
          </a:p>
          <a:p>
            <a:r>
              <a:rPr lang="en-US" b="1" dirty="0">
                <a:latin typeface="Times" charset="0"/>
                <a:ea typeface="ＭＳ Ｐゴシック" charset="0"/>
                <a:cs typeface="ＭＳ Ｐゴシック" charset="0"/>
              </a:rPr>
              <a:t>anyway</a:t>
            </a:r>
            <a:r>
              <a:rPr lang="en-US" b="1" dirty="0" smtClean="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So for the next step in building the BIBLE FILE...</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err="1" smtClean="0">
                <a:latin typeface="Times" charset="0"/>
                <a:ea typeface="ＭＳ Ｐゴシック" charset="0"/>
                <a:cs typeface="ＭＳ Ｐゴシック" charset="0"/>
              </a:rPr>
              <a:t>ll</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learn to make a map of the Ancient Near East.  </a:t>
            </a:r>
          </a:p>
          <a:p>
            <a:r>
              <a:rPr lang="en-US" b="1" dirty="0">
                <a:latin typeface="Times" charset="0"/>
                <a:ea typeface="ＭＳ Ｐゴシック" charset="0"/>
                <a:cs typeface="ＭＳ Ｐゴシック" charset="0"/>
              </a:rPr>
              <a:t>As a subtitle to this section, you might call it, </a:t>
            </a:r>
            <a:r>
              <a:rPr lang="en-US" b="1" dirty="0" smtClean="0">
                <a:latin typeface="Times" charset="0"/>
                <a:ea typeface="ＭＳ Ｐゴシック" charset="0"/>
                <a:cs typeface="ＭＳ Ｐゴシック" charset="0"/>
              </a:rPr>
              <a:t>"Dressing </a:t>
            </a:r>
            <a:r>
              <a:rPr lang="en-US" b="1" dirty="0">
                <a:latin typeface="Times" charset="0"/>
                <a:ea typeface="ＭＳ Ｐゴシック" charset="0"/>
                <a:cs typeface="ＭＳ Ｐゴシック" charset="0"/>
              </a:rPr>
              <a:t>the </a:t>
            </a:r>
            <a:r>
              <a:rPr lang="en-US" b="1" dirty="0" smtClean="0">
                <a:latin typeface="Times" charset="0"/>
                <a:ea typeface="ＭＳ Ｐゴシック" charset="0"/>
                <a:cs typeface="ＭＳ Ｐゴシック" charset="0"/>
              </a:rPr>
              <a:t>Stage" </a:t>
            </a:r>
            <a:r>
              <a:rPr lang="en-US" b="1" dirty="0">
                <a:latin typeface="Times" charset="0"/>
                <a:ea typeface="ＭＳ Ｐゴシック" charset="0"/>
                <a:cs typeface="ＭＳ Ｐゴシック" charset="0"/>
              </a:rPr>
              <a:t>of all the Biblical action. </a:t>
            </a:r>
            <a:r>
              <a:rPr lang="en-US" b="1" dirty="0" smtClean="0">
                <a:latin typeface="Times" charset="0"/>
                <a:ea typeface="ＭＳ Ｐゴシック" charset="0"/>
                <a:cs typeface="ＭＳ Ｐゴシック" charset="0"/>
              </a:rPr>
              <a:t>Let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start.</a:t>
            </a:r>
            <a:endParaRPr lang="en-US" dirty="0">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one...with a single line connecting the two.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oval...mark it with SG, for THE SEA OF GALILEE.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add DS for THE DEAD SEA.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Because the map will become a little crowded as we complete it, </a:t>
            </a:r>
            <a:r>
              <a:rPr lang="en-US" b="1" dirty="0" smtClean="0">
                <a:latin typeface="Times" charset="0"/>
                <a:ea typeface="ＭＳ Ｐゴシック" charset="0"/>
                <a:cs typeface="ＭＳ Ｐゴシック" charset="0"/>
              </a:rPr>
              <a:t>don</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t </a:t>
            </a:r>
            <a:r>
              <a:rPr lang="en-US" b="1" dirty="0">
                <a:latin typeface="Times" charset="0"/>
                <a:ea typeface="ＭＳ Ｐゴシック" charset="0"/>
                <a:cs typeface="ＭＳ Ｐゴシック" charset="0"/>
              </a:rPr>
              <a:t>write in </a:t>
            </a:r>
            <a:r>
              <a:rPr lang="en-US" b="1" i="1" u="sng" dirty="0">
                <a:latin typeface="Times" charset="0"/>
                <a:ea typeface="ＭＳ Ｐゴシック" charset="0"/>
                <a:cs typeface="ＭＳ Ｐゴシック" charset="0"/>
              </a:rPr>
              <a:t>this</a:t>
            </a:r>
            <a:r>
              <a:rPr lang="en-US" b="1" dirty="0">
                <a:latin typeface="Times" charset="0"/>
                <a:ea typeface="ＭＳ Ｐゴシック" charset="0"/>
                <a:cs typeface="ＭＳ Ｐゴシック" charset="0"/>
              </a:rPr>
              <a:t> river name...just know that the short line connecting the two ovals...the Sea of Galilee and the Dead Sea…is the famous and beautiful JORDAN RIVER.  </a:t>
            </a:r>
            <a:r>
              <a:rPr lang="en-US" b="1" dirty="0" smtClean="0">
                <a:latin typeface="Times" charset="0"/>
                <a:ea typeface="ＭＳ Ｐゴシック" charset="0"/>
                <a:cs typeface="ＭＳ Ｐゴシック" charset="0"/>
              </a:rPr>
              <a:t>You</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remember that! Our Lord was baptized in these same waters.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err="1" smtClean="0">
                <a:latin typeface="Times" charset="0"/>
                <a:ea typeface="ＭＳ Ｐゴシック" charset="0"/>
                <a:cs typeface="ＭＳ Ｐゴシック" charset="0"/>
              </a:rPr>
              <a:t>ve</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identified and labeled six bodies of water plus a river, each one very important </a:t>
            </a:r>
          </a:p>
          <a:p>
            <a:r>
              <a:rPr lang="en-US" b="1" dirty="0">
                <a:latin typeface="Times" charset="0"/>
                <a:ea typeface="ＭＳ Ｐゴシック" charset="0"/>
                <a:cs typeface="ＭＳ Ｐゴシック" charset="0"/>
              </a:rPr>
              <a:t>toward dressing that stage for all the Biblical action to follow. </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err="1" smtClean="0">
                <a:latin typeface="Times" charset="0"/>
                <a:ea typeface="ＭＳ Ｐゴシック" charset="0"/>
                <a:cs typeface="ＭＳ Ｐゴシック" charset="0"/>
              </a:rPr>
              <a:t>ve</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placed the  </a:t>
            </a:r>
          </a:p>
          <a:p>
            <a:r>
              <a:rPr lang="en-US" b="1" dirty="0">
                <a:latin typeface="Times" charset="0"/>
                <a:ea typeface="ＭＳ Ｐゴシック" charset="0"/>
                <a:cs typeface="ＭＳ Ｐゴシック" charset="0"/>
              </a:rPr>
              <a:t>////	MEDITERRANEAN SEA, </a:t>
            </a:r>
          </a:p>
          <a:p>
            <a:r>
              <a:rPr lang="en-US" b="1" dirty="0">
                <a:latin typeface="Times" charset="0"/>
                <a:ea typeface="ＭＳ Ｐゴシック" charset="0"/>
                <a:cs typeface="ＭＳ Ｐゴシック" charset="0"/>
              </a:rPr>
              <a:t>////	THE EUPHRATES RIVER, </a:t>
            </a:r>
          </a:p>
          <a:p>
            <a:r>
              <a:rPr lang="en-US" b="1" dirty="0">
                <a:latin typeface="Times" charset="0"/>
                <a:ea typeface="ＭＳ Ｐゴシック" charset="0"/>
                <a:cs typeface="ＭＳ Ｐゴシック" charset="0"/>
              </a:rPr>
              <a:t>///	THE PERSIAN GULF, </a:t>
            </a:r>
          </a:p>
          <a:p>
            <a:r>
              <a:rPr lang="en-US" b="1" dirty="0">
                <a:latin typeface="Times" charset="0"/>
                <a:ea typeface="ＭＳ Ｐゴシック" charset="0"/>
                <a:cs typeface="ＭＳ Ｐゴシック" charset="0"/>
              </a:rPr>
              <a:t>////	THE RED SEA, </a:t>
            </a:r>
          </a:p>
          <a:p>
            <a:r>
              <a:rPr lang="en-US" b="1" dirty="0">
                <a:latin typeface="Times" charset="0"/>
                <a:ea typeface="ＭＳ Ｐゴシック" charset="0"/>
                <a:cs typeface="ＭＳ Ｐゴシック" charset="0"/>
              </a:rPr>
              <a:t>////	THE DEAD SEA, </a:t>
            </a:r>
          </a:p>
          <a:p>
            <a:r>
              <a:rPr lang="en-US" b="1" dirty="0">
                <a:latin typeface="Times" charset="0"/>
                <a:ea typeface="ＭＳ Ｐゴシック" charset="0"/>
                <a:cs typeface="ＭＳ Ｐゴシック" charset="0"/>
              </a:rPr>
              <a:t>////	THE SEA OF GALILEE, with the JORDAN RIVER connecting those two bodies.</a:t>
            </a:r>
          </a:p>
          <a:p>
            <a:r>
              <a:rPr lang="en-US" b="1" dirty="0">
                <a:latin typeface="Times" charset="0"/>
                <a:ea typeface="ＭＳ Ｐゴシック" charset="0"/>
                <a:cs typeface="ＭＳ Ｐゴシック" charset="0"/>
              </a:rPr>
              <a:t>////	A total of 6 water bodies that make up your map.</a:t>
            </a:r>
          </a:p>
          <a:p>
            <a:r>
              <a:rPr lang="en-US" b="1" dirty="0">
                <a:latin typeface="Times" charset="0"/>
                <a:ea typeface="ＭＳ Ｐゴシック" charset="0"/>
                <a:cs typeface="ＭＳ Ｐゴシック" charset="0"/>
              </a:rPr>
              <a:t>OK...</a:t>
            </a:r>
            <a:r>
              <a:rPr lang="en-US" b="1" dirty="0" smtClean="0">
                <a:latin typeface="Times" charset="0"/>
                <a:ea typeface="ＭＳ Ｐゴシック" charset="0"/>
                <a:cs typeface="ＭＳ Ｐゴシック" charset="0"/>
              </a:rPr>
              <a:t>that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the water part of your map.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 </a:t>
            </a:r>
            <a:r>
              <a:rPr lang="en-US" b="1" dirty="0" smtClean="0">
                <a:latin typeface="Times" charset="0"/>
                <a:ea typeface="ＭＳ Ｐゴシック" charset="0"/>
                <a:cs typeface="ＭＳ Ｐゴシック" charset="0"/>
              </a:rPr>
              <a:t>let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turn toward the land itself...the land that becomes the stage across </a:t>
            </a:r>
          </a:p>
          <a:p>
            <a:r>
              <a:rPr lang="en-US" b="1" dirty="0">
                <a:latin typeface="Times" charset="0"/>
                <a:ea typeface="ＭＳ Ｐゴシック" charset="0"/>
                <a:cs typeface="ＭＳ Ｐゴシック" charset="0"/>
              </a:rPr>
              <a:t>which this timeless Biblical drama unfolds. </a:t>
            </a:r>
          </a:p>
          <a:p>
            <a:r>
              <a:rPr lang="en-US" b="1" dirty="0">
                <a:latin typeface="Times" charset="0"/>
                <a:ea typeface="ＭＳ Ｐゴシック" charset="0"/>
                <a:cs typeface="ＭＳ Ｐゴシック" charset="0"/>
              </a:rPr>
              <a:t>////	Scripture describes the land of the Bible as this huge land spread across an enormous stretch of Middle Eastern earth.</a:t>
            </a:r>
          </a:p>
        </p:txBody>
      </p:sp>
      <p:sp>
        <p:nvSpPr>
          <p:cNvPr id="5529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re </a:t>
            </a:r>
            <a:r>
              <a:rPr lang="en-US" b="1" dirty="0">
                <a:latin typeface="Times" charset="0"/>
                <a:ea typeface="ＭＳ Ｐゴシック" charset="0"/>
                <a:cs typeface="ＭＳ Ｐゴシック" charset="0"/>
              </a:rPr>
              <a:t>going to identify 10 --and only 10 -- geographic locations on the land...each one pivotal in the progress of the Biblical story line of THE QUICK CHRONOLOGY that follows.</a:t>
            </a:r>
          </a:p>
          <a:p>
            <a:r>
              <a:rPr lang="en-US" b="1" dirty="0">
                <a:latin typeface="Times" charset="0"/>
                <a:ea typeface="ＭＳ Ｐゴシック" charset="0"/>
                <a:cs typeface="ＭＳ Ｐゴシック" charset="0"/>
              </a:rPr>
              <a:t>////	So here we go. At the top of your map, right in the middle, on top of the north-south crease in the paper, write in the phrase, 10 PLACES.</a:t>
            </a:r>
          </a:p>
        </p:txBody>
      </p:sp>
      <p:sp>
        <p:nvSpPr>
          <p:cNvPr id="5734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Under </a:t>
            </a:r>
            <a:r>
              <a:rPr lang="en-US" b="1" dirty="0" smtClean="0">
                <a:latin typeface="Times" charset="0"/>
                <a:ea typeface="ＭＳ Ｐゴシック" charset="0"/>
                <a:cs typeface="ＭＳ Ｐゴシック" charset="0"/>
              </a:rPr>
              <a:t>"10 </a:t>
            </a:r>
            <a:r>
              <a:rPr lang="en-US" b="1" dirty="0">
                <a:latin typeface="Times" charset="0"/>
                <a:ea typeface="ＭＳ Ｐゴシック" charset="0"/>
                <a:cs typeface="ＭＳ Ｐゴシック" charset="0"/>
              </a:rPr>
              <a:t>places</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on the right side of the north-south line, add the number 4 with an arrow pointing east...that is...to the right.</a:t>
            </a:r>
          </a:p>
          <a:p>
            <a:r>
              <a:rPr lang="en-US" b="1" dirty="0">
                <a:latin typeface="Times" charset="0"/>
                <a:ea typeface="ＭＳ Ｐゴシック" charset="0"/>
                <a:cs typeface="ＭＳ Ｐゴシック" charset="0"/>
              </a:rPr>
              <a:t>THE CIRCLE YOU SEE IS ONLY A GUIDE TO CALL YOUR ATTENTION TO THE CORRECT PLACES ON THE MAP AS WE MOVE ALONG.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Then on the left side, write in the number 6 with an arrow pointing to the left.  </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re </a:t>
            </a:r>
            <a:r>
              <a:rPr lang="en-US" b="1" dirty="0">
                <a:latin typeface="Times" charset="0"/>
                <a:ea typeface="ＭＳ Ｐゴシック" charset="0"/>
                <a:cs typeface="ＭＳ Ｐゴシック" charset="0"/>
              </a:rPr>
              <a:t>now ready to identify those 10 specific land locations on this Biblical </a:t>
            </a:r>
            <a:r>
              <a:rPr lang="en-US" b="1" dirty="0" smtClean="0">
                <a:latin typeface="Times" charset="0"/>
                <a:ea typeface="ＭＳ Ｐゴシック" charset="0"/>
                <a:cs typeface="ＭＳ Ｐゴシック" charset="0"/>
              </a:rPr>
              <a:t>"Stage </a:t>
            </a:r>
            <a:r>
              <a:rPr lang="en-US" b="1" dirty="0">
                <a:latin typeface="Times" charset="0"/>
                <a:ea typeface="ＭＳ Ｐゴシック" charset="0"/>
                <a:cs typeface="ＭＳ Ｐゴシック" charset="0"/>
              </a:rPr>
              <a:t>of the Action</a:t>
            </a:r>
            <a:r>
              <a:rPr lang="en-US"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
        <p:nvSpPr>
          <p:cNvPr id="61442"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Beginning on the eastern side of that north-south crease in the paper, down near the mouth of the Euphrates River, near where the river enters the Persian Gulf...write in a large letter, </a:t>
            </a:r>
            <a:r>
              <a:rPr lang="en-US" b="1" dirty="0" smtClean="0">
                <a:latin typeface="Times" charset="0"/>
                <a:ea typeface="ＭＳ Ｐゴシック" charset="0"/>
                <a:cs typeface="ＭＳ Ｐゴシック" charset="0"/>
              </a:rPr>
              <a:t>"U" </a:t>
            </a:r>
            <a:r>
              <a:rPr lang="en-US" b="1" dirty="0">
                <a:latin typeface="Times" charset="0"/>
                <a:ea typeface="ＭＳ Ｐゴシック" charset="0"/>
                <a:cs typeface="ＭＳ Ｐゴシック" charset="0"/>
              </a:rPr>
              <a:t>ALONG WITH A VERY LARGE DOT FOR ITS APPROXIMATE LOCATION...standing for that great early city, UR of the </a:t>
            </a:r>
            <a:r>
              <a:rPr lang="en-US" b="1" dirty="0" err="1">
                <a:latin typeface="Times" charset="0"/>
                <a:ea typeface="ＭＳ Ｐゴシック" charset="0"/>
                <a:cs typeface="ＭＳ Ｐゴシック" charset="0"/>
              </a:rPr>
              <a:t>Chaldees</a:t>
            </a:r>
            <a:r>
              <a:rPr lang="en-US" b="1" dirty="0">
                <a:latin typeface="Times" charset="0"/>
                <a:ea typeface="ＭＳ Ｐゴシック" charset="0"/>
                <a:cs typeface="ＭＳ Ｐゴシック" charset="0"/>
              </a:rPr>
              <a:t>…famous for its ancient ziggurats or temple towers.  Once again, we strongly recommend that you use only the first letters of the words...forcing your thinking to recall the entire word.   Memory efficiency is nicely increased with such a simple tool.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a:t>
            </a:r>
            <a:r>
              <a:rPr lang="en-US" b="1" dirty="0" smtClean="0">
                <a:latin typeface="Times" charset="0"/>
                <a:ea typeface="ＭＳ Ｐゴシック" charset="0"/>
                <a:cs typeface="ＭＳ Ｐゴシック" charset="0"/>
              </a:rPr>
              <a:t>LET</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DRESS THIS STAGE!</a:t>
            </a:r>
          </a:p>
          <a:p>
            <a:r>
              <a:rPr lang="en-US" b="1" dirty="0">
                <a:latin typeface="Times" charset="0"/>
                <a:ea typeface="ＭＳ Ｐゴシック" charset="0"/>
                <a:cs typeface="ＭＳ Ｐゴシック" charset="0"/>
              </a:rPr>
              <a:t>And here we are...this lonely ball floating in </a:t>
            </a:r>
            <a:r>
              <a:rPr lang="en-US" b="1" dirty="0" smtClean="0">
                <a:latin typeface="Times" charset="0"/>
                <a:ea typeface="ＭＳ Ｐゴシック" charset="0"/>
                <a:cs typeface="ＭＳ Ｐゴシック" charset="0"/>
              </a:rPr>
              <a:t>God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infinite space…a beautiful but troubled planet…</a:t>
            </a:r>
          </a:p>
          <a:p>
            <a:r>
              <a:rPr lang="en-US" b="1" dirty="0">
                <a:latin typeface="Times" charset="0"/>
                <a:ea typeface="ＭＳ Ｐゴシック" charset="0"/>
                <a:cs typeface="ＭＳ Ｐゴシック" charset="0"/>
              </a:rPr>
              <a:t>the scene of that great story line </a:t>
            </a:r>
            <a:r>
              <a:rPr lang="en-US" b="1" dirty="0" smtClean="0">
                <a:latin typeface="Times" charset="0"/>
                <a:ea typeface="ＭＳ Ｐゴシック" charset="0"/>
                <a:cs typeface="ＭＳ Ｐゴシック" charset="0"/>
              </a:rPr>
              <a:t>we</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soon explore in THE QUICK CHRONOLOGY. </a:t>
            </a:r>
          </a:p>
          <a:p>
            <a:r>
              <a:rPr lang="en-US" b="1" dirty="0">
                <a:latin typeface="Times" charset="0"/>
                <a:ea typeface="ＭＳ Ｐゴシック" charset="0"/>
                <a:cs typeface="ＭＳ Ｐゴシック" charset="0"/>
              </a:rPr>
              <a:t>////	So a basic question is.…where, on this planet, did all those great events take place?  </a:t>
            </a:r>
          </a:p>
          <a:p>
            <a:r>
              <a:rPr lang="en-US" b="1" dirty="0">
                <a:latin typeface="Times" charset="0"/>
                <a:ea typeface="ＭＳ Ｐゴシック" charset="0"/>
                <a:cs typeface="ＭＳ Ｐゴシック" charset="0"/>
              </a:rPr>
              <a:t>In studying </a:t>
            </a:r>
            <a:r>
              <a:rPr lang="en-US" b="1" dirty="0" smtClean="0">
                <a:latin typeface="Times" charset="0"/>
                <a:ea typeface="ＭＳ Ｐゴシック" charset="0"/>
                <a:cs typeface="ＭＳ Ｐゴシック" charset="0"/>
              </a:rPr>
              <a:t>God</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Word…</a:t>
            </a:r>
            <a:r>
              <a:rPr lang="en-US" altLang="ja-JP" b="1" dirty="0" smtClean="0">
                <a:latin typeface="Times" charset="0"/>
                <a:ea typeface="ＭＳ Ｐゴシック" charset="0"/>
                <a:cs typeface="ＭＳ Ｐゴシック" charset="0"/>
              </a:rPr>
              <a:t>it</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really helpful to know just WHERE the WHAT really happened…</a:t>
            </a:r>
          </a:p>
          <a:p>
            <a:r>
              <a:rPr lang="en-US" b="1" dirty="0">
                <a:latin typeface="Times" charset="0"/>
                <a:ea typeface="ＭＳ Ｐゴシック" charset="0"/>
                <a:cs typeface="ＭＳ Ｐゴシック" charset="0"/>
              </a:rPr>
              <a:t>and to have it in your own head!</a:t>
            </a:r>
          </a:p>
          <a:p>
            <a:r>
              <a:rPr lang="en-US" b="1" dirty="0">
                <a:latin typeface="Times" charset="0"/>
                <a:ea typeface="ＭＳ Ｐゴシック" charset="0"/>
                <a:cs typeface="ＭＳ Ｐゴシック" charset="0"/>
              </a:rPr>
              <a:t>////	Right there...in a far corner of what we call </a:t>
            </a:r>
            <a:r>
              <a:rPr lang="en-US" b="1" dirty="0" smtClean="0">
                <a:latin typeface="Times" charset="0"/>
                <a:ea typeface="ＭＳ Ｐゴシック" charset="0"/>
                <a:cs typeface="ＭＳ Ｐゴシック" charset="0"/>
              </a:rPr>
              <a:t>today</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Middle East...</a:t>
            </a:r>
          </a:p>
          <a:p>
            <a:r>
              <a:rPr lang="en-US" b="1" dirty="0">
                <a:latin typeface="Times" charset="0"/>
                <a:ea typeface="ＭＳ Ｐゴシック" charset="0"/>
                <a:cs typeface="ＭＳ Ｐゴシック" charset="0"/>
              </a:rPr>
              <a:t>////	….the great story was played out, beginning in that very ancient place with its </a:t>
            </a:r>
          </a:p>
          <a:p>
            <a:r>
              <a:rPr lang="en-US" b="1" dirty="0">
                <a:latin typeface="Times" charset="0"/>
                <a:ea typeface="ＭＳ Ｐゴシック" charset="0"/>
                <a:cs typeface="ＭＳ Ｐゴシック" charset="0"/>
              </a:rPr>
              <a:t>mysterious and exotic past…</a:t>
            </a:r>
          </a:p>
          <a:p>
            <a:r>
              <a:rPr lang="en-US" b="1" dirty="0">
                <a:latin typeface="Times" charset="0"/>
                <a:ea typeface="ＭＳ Ｐゴシック" charset="0"/>
                <a:cs typeface="ＭＳ Ｐゴシック" charset="0"/>
              </a:rPr>
              <a:t>////	…a part of the world that many have called a hinge of history…</a:t>
            </a:r>
          </a:p>
          <a:p>
            <a:r>
              <a:rPr lang="en-US" b="1" dirty="0">
                <a:latin typeface="Times" charset="0"/>
                <a:ea typeface="ＭＳ Ｐゴシック" charset="0"/>
                <a:cs typeface="ＭＳ Ｐゴシック" charset="0"/>
              </a:rPr>
              <a:t>this is the Mediterranean Stage of the Biblical Action.</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U for UR...now we move upriver, perhaps about halfway upstream from the Persian Gulf.  Write in a large B, another large dot…for the ancient city of Babylon, a city of maximum international importance in those far-away times.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Next...somewhere out in that vast landscape, east of the river, write in a large H, for the ancient city of Haran, which, by the way, still exists to this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finally, on the east side of the north-south coordinate, far to the east, write in a large N and in parenthesis a large A.  These two letters stand for the city of Nineveh in the ancient kingdom of Assyria.  </a:t>
            </a:r>
            <a:r>
              <a:rPr lang="en-US" b="1" dirty="0" smtClean="0">
                <a:latin typeface="Times" charset="0"/>
                <a:ea typeface="ＭＳ Ｐゴシック" charset="0"/>
                <a:cs typeface="ＭＳ Ｐゴシック" charset="0"/>
              </a:rPr>
              <a:t>Today</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modern Iraqi city of Mosul is located near this ancient site.</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Four sites identified....UR OF THE CHALDEES... BABYLON... HARAN...and NINEVEH IN ASSYRIA.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the </a:t>
            </a:r>
            <a:r>
              <a:rPr lang="en-US" b="1" i="1" u="sng" dirty="0">
                <a:latin typeface="Times" charset="0"/>
                <a:ea typeface="ＭＳ Ｐゴシック" charset="0"/>
                <a:cs typeface="ＭＳ Ｐゴシック" charset="0"/>
              </a:rPr>
              <a:t>four</a:t>
            </a:r>
            <a:r>
              <a:rPr lang="en-US" b="1" dirty="0">
                <a:latin typeface="Times" charset="0"/>
                <a:ea typeface="ＭＳ Ｐゴシック" charset="0"/>
                <a:cs typeface="ＭＳ Ｐゴシック" charset="0"/>
              </a:rPr>
              <a:t> locations east of the line identified, </a:t>
            </a:r>
            <a:r>
              <a:rPr lang="en-US" b="1" dirty="0" smtClean="0">
                <a:latin typeface="Times" charset="0"/>
                <a:ea typeface="ＭＳ Ｐゴシック" charset="0"/>
                <a:cs typeface="ＭＳ Ｐゴシック" charset="0"/>
              </a:rPr>
              <a:t>let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move to the </a:t>
            </a:r>
            <a:r>
              <a:rPr lang="en-US" b="1" i="1" u="sng" dirty="0">
                <a:latin typeface="Times" charset="0"/>
                <a:ea typeface="ＭＳ Ｐゴシック" charset="0"/>
                <a:cs typeface="ＭＳ Ｐゴシック" charset="0"/>
              </a:rPr>
              <a:t>six</a:t>
            </a:r>
            <a:r>
              <a:rPr lang="en-US" b="1" dirty="0">
                <a:latin typeface="Times" charset="0"/>
                <a:ea typeface="ＭＳ Ｐゴシック" charset="0"/>
                <a:cs typeface="ＭＳ Ｐゴシック" charset="0"/>
              </a:rPr>
              <a:t> sites lying to the west of that north-south crease</a:t>
            </a:r>
          </a:p>
          <a:p>
            <a:r>
              <a:rPr lang="en-US" b="1" dirty="0">
                <a:latin typeface="Times" charset="0"/>
                <a:ea typeface="ＭＳ Ｐゴシック" charset="0"/>
                <a:cs typeface="ＭＳ Ｐゴシック" charset="0"/>
              </a:rPr>
              <a:t>////	Beginning with a large letter C placed between the Jordan River and the Mediterranean Sea.  This letter stands for the entire region of CANAAN, before it came to be known as ancient Israel, or in later history, Palestine, and today, both as Israel </a:t>
            </a:r>
            <a:r>
              <a:rPr lang="en-US" b="1" i="1" u="sng" dirty="0">
                <a:latin typeface="Times" charset="0"/>
                <a:ea typeface="ＭＳ Ｐゴシック" charset="0"/>
                <a:cs typeface="ＭＳ Ｐゴシック" charset="0"/>
              </a:rPr>
              <a:t>and</a:t>
            </a:r>
            <a:r>
              <a:rPr lang="en-US" b="1" dirty="0">
                <a:latin typeface="Times" charset="0"/>
                <a:ea typeface="ＭＳ Ｐゴシック" charset="0"/>
                <a:cs typeface="ＭＳ Ｐゴシック" charset="0"/>
              </a:rPr>
              <a:t>, once again, Palestine.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Near the north end of the Dead Sea, still west of the Jordan River, place a large J, for, of course, the city of Jerusalem...arguably one of the </a:t>
            </a:r>
            <a:r>
              <a:rPr lang="en-US" b="1" dirty="0" smtClean="0">
                <a:latin typeface="Times" charset="0"/>
                <a:ea typeface="ＭＳ Ｐゴシック" charset="0"/>
                <a:cs typeface="ＭＳ Ｐゴシック" charset="0"/>
              </a:rPr>
              <a:t>world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greatest and most conflicted cities in all of our </a:t>
            </a:r>
            <a:r>
              <a:rPr lang="en-US" b="1" dirty="0" smtClean="0">
                <a:latin typeface="Times" charset="0"/>
                <a:ea typeface="ＭＳ Ｐゴシック" charset="0"/>
                <a:cs typeface="ＭＳ Ｐゴシック" charset="0"/>
              </a:rPr>
              <a:t>planet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history.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move across the Jordan, still near the north end of the Dead Sea...place the two letters MN, representing Mount Nebo.  We will identify the importance of this location when we develop The Quick Chronology.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Then...at a point below the south end of the Dead Sea,  a place almost between the ears of the rabbit, write in KB...for the an ancient oasis named KADESH BARNEA, a picture as it appears today.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Two more locations to go...Near the top of the LEFT rabbit ear, write in a large E, for the kingdom of EGYPT...a land with infinite ancient mysteries and fascinating to us even today.  And finally…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in between the two rabbit ears write in ANOTHER MS, only this time the letters stand for MOUNT SINAI. Now you have a complete map, in your head…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a closer view, you can locate the region in </a:t>
            </a:r>
            <a:r>
              <a:rPr lang="en-US" b="1" dirty="0" smtClean="0">
                <a:latin typeface="Times" charset="0"/>
                <a:ea typeface="ＭＳ Ｐゴシック" charset="0"/>
                <a:cs typeface="ＭＳ Ｐゴシック" charset="0"/>
              </a:rPr>
              <a:t>today</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Mediterranean Basin, at its far eastern end….. </a:t>
            </a:r>
          </a:p>
          <a:p>
            <a:r>
              <a:rPr lang="en-US" b="1" dirty="0">
                <a:latin typeface="Times" charset="0"/>
                <a:ea typeface="ＭＳ Ｐゴシック" charset="0"/>
                <a:cs typeface="ＭＳ Ｐゴシック" charset="0"/>
              </a:rPr>
              <a:t>a close-up view of the Holy Land today…hotly divided politically and culturally between </a:t>
            </a:r>
          </a:p>
          <a:p>
            <a:r>
              <a:rPr lang="en-US" b="1" dirty="0">
                <a:latin typeface="Times" charset="0"/>
                <a:ea typeface="ＭＳ Ｐゴシック" charset="0"/>
                <a:cs typeface="ＭＳ Ｐゴシック" charset="0"/>
              </a:rPr>
              <a:t>////	…the Jewish and Arabic peoples.... for many reasons that we will uncover as </a:t>
            </a:r>
          </a:p>
          <a:p>
            <a:r>
              <a:rPr lang="en-US" b="1" dirty="0">
                <a:latin typeface="Times" charset="0"/>
                <a:ea typeface="ＭＳ Ｐゴシック" charset="0"/>
                <a:cs typeface="ＭＳ Ｐゴシック" charset="0"/>
              </a:rPr>
              <a:t>THE BIBLE…BASICALLY moves along.</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6 on the western side of the map...</a:t>
            </a:r>
          </a:p>
          <a:p>
            <a:r>
              <a:rPr lang="en-US" b="1">
                <a:latin typeface="Times" charset="0"/>
                <a:ea typeface="ＭＳ Ｐゴシック" charset="0"/>
                <a:cs typeface="ＭＳ Ｐゴシック" charset="0"/>
              </a:rPr>
              <a:t>////	and the 4 on the east…illustrating the land relationships between </a:t>
            </a:r>
          </a:p>
          <a:p>
            <a:r>
              <a:rPr lang="en-US" b="1">
                <a:latin typeface="Times" charset="0"/>
                <a:ea typeface="ＭＳ Ｐゴシック" charset="0"/>
                <a:cs typeface="ＭＳ Ｐゴシック" charset="0"/>
              </a:rPr>
              <a:t>////	these ten monumentally important Biblical land sites.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One last addition.   Throughout Scripture, we find repeated references to </a:t>
            </a:r>
            <a:r>
              <a:rPr lang="en-US" b="1" dirty="0" smtClean="0">
                <a:latin typeface="Times" charset="0"/>
                <a:ea typeface="ＭＳ Ｐゴシック" charset="0"/>
                <a:cs typeface="ＭＳ Ｐゴシック" charset="0"/>
              </a:rPr>
              <a:t>"The Land".</a:t>
            </a:r>
            <a:r>
              <a:rPr lang="en-US" b="1" dirty="0">
                <a:latin typeface="Times" charset="0"/>
                <a:ea typeface="ＭＳ Ｐゴシック" charset="0"/>
                <a:cs typeface="ＭＳ Ｐゴシック" charset="0"/>
              </a:rPr>
              <a:t>..</a:t>
            </a:r>
          </a:p>
          <a:p>
            <a:r>
              <a:rPr lang="en-US" b="1" dirty="0">
                <a:latin typeface="Times" charset="0"/>
                <a:ea typeface="ＭＳ Ｐゴシック" charset="0"/>
                <a:cs typeface="ＭＳ Ｐゴシック" charset="0"/>
              </a:rPr>
              <a:t>////	such as in Judges 20:1.  Notice again in the upper left hand corner of the frame that </a:t>
            </a:r>
          </a:p>
          <a:p>
            <a:r>
              <a:rPr lang="en-US" b="1" dirty="0">
                <a:latin typeface="Times" charset="0"/>
                <a:ea typeface="ＭＳ Ｐゴシック" charset="0"/>
                <a:cs typeface="ＭＳ Ｐゴシック" charset="0"/>
              </a:rPr>
              <a:t>Biblical reference to this term as </a:t>
            </a:r>
            <a:r>
              <a:rPr lang="en-US" b="1" dirty="0" smtClean="0">
                <a:latin typeface="Times" charset="0"/>
                <a:ea typeface="ＭＳ Ｐゴシック" charset="0"/>
                <a:cs typeface="ＭＳ Ｐゴシック" charset="0"/>
              </a:rPr>
              <a:t>it</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used in its Biblical sense.  </a:t>
            </a:r>
            <a:r>
              <a:rPr lang="en-US" b="1" dirty="0">
                <a:latin typeface="Times" charset="0"/>
                <a:ea typeface="ＭＳ Ｐゴシック" charset="0"/>
                <a:cs typeface="ＭＳ Ｐゴシック" charset="0"/>
              </a:rPr>
              <a:t>Many more reference citations will be placed there as we move through this study.   So, as shown in the graphic, write in THE LAND in a large oval off the coast of Canaan, then, extending out from</a:t>
            </a:r>
          </a:p>
          <a:p>
            <a:r>
              <a:rPr lang="en-US" b="1" dirty="0">
                <a:latin typeface="Times" charset="0"/>
                <a:ea typeface="ＭＳ Ｐゴシック" charset="0"/>
                <a:cs typeface="ＭＳ Ｐゴシック" charset="0"/>
              </a:rPr>
              <a:t>////	…the oval sketch in two lines...one slightly below the Euphrates hook.…</a:t>
            </a:r>
          </a:p>
          <a:p>
            <a:r>
              <a:rPr lang="en-US" b="1" dirty="0">
                <a:latin typeface="Times" charset="0"/>
                <a:ea typeface="ＭＳ Ｐゴシック" charset="0"/>
                <a:cs typeface="ＭＳ Ｐゴシック" charset="0"/>
              </a:rPr>
              <a:t>and another line, running downward between the Dead Sea and the rabbit ears.   </a:t>
            </a:r>
          </a:p>
          <a:p>
            <a:r>
              <a:rPr lang="en-US" b="1" dirty="0">
                <a:latin typeface="Times" charset="0"/>
                <a:ea typeface="ＭＳ Ｐゴシック" charset="0"/>
                <a:cs typeface="ＭＳ Ｐゴシック" charset="0"/>
              </a:rPr>
              <a:t>The distance between those two lines is generally known as THE LAND throughout </a:t>
            </a:r>
            <a:r>
              <a:rPr lang="en-US" b="1" dirty="0" smtClean="0">
                <a:latin typeface="Times" charset="0"/>
                <a:ea typeface="ＭＳ Ｐゴシック" charset="0"/>
                <a:cs typeface="ＭＳ Ｐゴシック" charset="0"/>
              </a:rPr>
              <a:t>God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Word.  </a:t>
            </a:r>
          </a:p>
          <a:p>
            <a:r>
              <a:rPr lang="en-US" b="1" dirty="0">
                <a:latin typeface="Times" charset="0"/>
                <a:ea typeface="ＭＳ Ｐゴシック" charset="0"/>
                <a:cs typeface="ＭＳ Ｐゴシック" charset="0"/>
              </a:rPr>
              <a:t>////	This is the area traditionally referred to as extending </a:t>
            </a:r>
            <a:r>
              <a:rPr lang="en-US" b="1" dirty="0" smtClean="0">
                <a:latin typeface="Times" charset="0"/>
                <a:ea typeface="ＭＳ Ｐゴシック" charset="0"/>
                <a:cs typeface="ＭＳ Ｐゴシック" charset="0"/>
              </a:rPr>
              <a:t>"from </a:t>
            </a:r>
            <a:r>
              <a:rPr lang="en-US" b="1" dirty="0">
                <a:latin typeface="Times" charset="0"/>
                <a:ea typeface="ＭＳ Ｐゴシック" charset="0"/>
                <a:cs typeface="ＭＳ Ｐゴシック" charset="0"/>
              </a:rPr>
              <a:t>Dan to Beersheba</a:t>
            </a:r>
            <a:r>
              <a:rPr lang="en-US"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 the map is complete.  </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err="1" smtClean="0">
                <a:latin typeface="Times" charset="0"/>
                <a:ea typeface="ＭＳ Ｐゴシック" charset="0"/>
                <a:cs typeface="ＭＳ Ｐゴシック" charset="0"/>
              </a:rPr>
              <a:t>ve</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sketched in the barest outlines of the </a:t>
            </a:r>
            <a:r>
              <a:rPr lang="en-US" b="1" dirty="0" smtClean="0">
                <a:latin typeface="Times" charset="0"/>
                <a:ea typeface="ＭＳ Ｐゴシック" charset="0"/>
                <a:cs typeface="ＭＳ Ｐゴシック" charset="0"/>
              </a:rPr>
              <a:t>"stage </a:t>
            </a:r>
            <a:r>
              <a:rPr lang="en-US" b="1" dirty="0">
                <a:latin typeface="Times" charset="0"/>
                <a:ea typeface="ＭＳ Ｐゴシック" charset="0"/>
                <a:cs typeface="ＭＳ Ｐゴシック" charset="0"/>
              </a:rPr>
              <a:t>of the Biblical </a:t>
            </a:r>
            <a:r>
              <a:rPr lang="en-US" b="1" dirty="0" smtClean="0">
                <a:latin typeface="Times" charset="0"/>
                <a:ea typeface="ＭＳ Ｐゴシック" charset="0"/>
                <a:cs typeface="ＭＳ Ｐゴシック" charset="0"/>
              </a:rPr>
              <a:t>action".</a:t>
            </a:r>
            <a:r>
              <a:rPr lang="en-US" b="1" dirty="0">
                <a:latin typeface="Times" charset="0"/>
                <a:ea typeface="ＭＳ Ｐゴシック" charset="0"/>
                <a:cs typeface="ＭＳ Ｐゴシック" charset="0"/>
              </a:rPr>
              <a:t>..the approximate places where so many of these marvelous Biblical events occurred.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 </a:t>
            </a:r>
            <a:r>
              <a:rPr lang="en-US" b="1" dirty="0" smtClean="0">
                <a:latin typeface="Times" charset="0"/>
                <a:ea typeface="ＭＳ Ｐゴシック" charset="0"/>
                <a:cs typeface="ＭＳ Ｐゴシック" charset="0"/>
              </a:rPr>
              <a:t>here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a quick review…where exactly is that place again?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blank piece of paper...folded over twice, producing two creases.. NORTH/SOUTH...EAST/WEST.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upper left hand quadrant, a large crescent…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...followed by another in the lower right hand quadrant.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Then the shape of something like a </a:t>
            </a:r>
            <a:r>
              <a:rPr lang="en-US" b="1" dirty="0" smtClean="0">
                <a:latin typeface="Times" charset="0"/>
                <a:ea typeface="ＭＳ Ｐゴシック" charset="0"/>
                <a:cs typeface="ＭＳ Ｐゴシック" charset="0"/>
              </a:rPr>
              <a:t>shepherd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hook, beginning in the middle of that lower quadrant.  Extend the hook almost to the edge of the upper crescent.  Remember, NO place names, ever.  Only the first letters of the names...not the entire words.   </a:t>
            </a:r>
            <a:r>
              <a:rPr lang="en-US" b="1" dirty="0" smtClean="0">
                <a:latin typeface="Times" charset="0"/>
                <a:ea typeface="ＭＳ Ｐゴシック" charset="0"/>
                <a:cs typeface="ＭＳ Ｐゴシック" charset="0"/>
              </a:rPr>
              <a:t>It</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help your memory process.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...ER somewhere along the </a:t>
            </a:r>
            <a:r>
              <a:rPr lang="en-US" b="1" dirty="0" smtClean="0">
                <a:latin typeface="Times" charset="0"/>
                <a:ea typeface="ＭＳ Ｐゴシック" charset="0"/>
                <a:cs typeface="ＭＳ Ｐゴシック" charset="0"/>
              </a:rPr>
              <a:t>shepherd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hook..</a:t>
            </a:r>
          </a:p>
        </p:txBody>
      </p:sp>
      <p:sp>
        <p:nvSpPr>
          <p:cNvPr id="10445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Now…the reasons for all this.  </a:t>
            </a:r>
            <a:r>
              <a:rPr lang="en-US" b="1" dirty="0" smtClean="0">
                <a:latin typeface="Times" charset="0"/>
                <a:ea typeface="ＭＳ Ｐゴシック" charset="0"/>
                <a:cs typeface="ＭＳ Ｐゴシック" charset="0"/>
              </a:rPr>
              <a:t>You</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re </a:t>
            </a:r>
            <a:r>
              <a:rPr lang="en-US" altLang="ja-JP" b="1" dirty="0">
                <a:latin typeface="Times" charset="0"/>
                <a:ea typeface="ＭＳ Ｐゴシック" charset="0"/>
                <a:cs typeface="ＭＳ Ｐゴシック" charset="0"/>
              </a:rPr>
              <a:t>going to learn to make your own map of the Ancient Near East...</a:t>
            </a:r>
          </a:p>
          <a:p>
            <a:r>
              <a:rPr lang="en-US" b="1" dirty="0">
                <a:latin typeface="Times" charset="0"/>
                <a:ea typeface="ＭＳ Ｐゴシック" charset="0"/>
                <a:cs typeface="ＭＳ Ｐゴシック" charset="0"/>
              </a:rPr>
              <a:t>and </a:t>
            </a:r>
            <a:r>
              <a:rPr lang="en-US" b="1" dirty="0" smtClean="0">
                <a:latin typeface="Times" charset="0"/>
                <a:ea typeface="ＭＳ Ｐゴシック" charset="0"/>
                <a:cs typeface="ＭＳ Ｐゴシック" charset="0"/>
              </a:rPr>
              <a:t>you</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use your map to trace the progress of the great Biblical epic...each step of the way...</a:t>
            </a:r>
          </a:p>
          <a:p>
            <a:r>
              <a:rPr lang="en-US" b="1" dirty="0">
                <a:latin typeface="Times" charset="0"/>
                <a:ea typeface="ＭＳ Ｐゴシック" charset="0"/>
                <a:cs typeface="ＭＳ Ｐゴシック" charset="0"/>
              </a:rPr>
              <a:t>////	...just like this…step-by-step as each major section of the story line unfolds.</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PG inside the lower right-hand quadrant.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stand for MEDITERRANEAN SEA...EUPHRATES RIVER...and PERSIAN GULF.</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In the lower left-hand quadrant, draw the </a:t>
            </a:r>
            <a:r>
              <a:rPr lang="en-US" b="1" dirty="0" smtClean="0">
                <a:latin typeface="Times" charset="0"/>
                <a:ea typeface="ＭＳ Ｐゴシック" charset="0"/>
                <a:cs typeface="ＭＳ Ｐゴシック" charset="0"/>
              </a:rPr>
              <a:t>rabbit</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ears.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RS representing THE RED SEA.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Next move up to a place just below the </a:t>
            </a:r>
            <a:r>
              <a:rPr lang="en-US" b="1" dirty="0" smtClean="0">
                <a:latin typeface="Times" charset="0"/>
                <a:ea typeface="ＭＳ Ｐゴシック" charset="0"/>
                <a:cs typeface="ＭＳ Ｐゴシック" charset="0"/>
              </a:rPr>
              <a:t>shepherd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hook.  Draw in the two flattened oval shapes…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smaller one…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one...and that single line connecting the two ovals…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oval...SG, for THE SEA OF GALILEE.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1150938" y="692150"/>
            <a:ext cx="4556125" cy="3416300"/>
          </a:xfrm>
          <a:ln/>
        </p:spPr>
      </p:sp>
      <p:sp>
        <p:nvSpPr>
          <p:cNvPr id="1228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DS for THE DEAD SEA.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short line connecting the two ovals...the famous JORDAN RIVER.</a:t>
            </a:r>
          </a:p>
          <a:p>
            <a:r>
              <a:rPr lang="en-US" b="1">
                <a:latin typeface="Times" charset="0"/>
                <a:ea typeface="ＭＳ Ｐゴシック" charset="0"/>
                <a:cs typeface="ＭＳ Ｐゴシック" charset="0"/>
              </a:rPr>
              <a:t>////	…Six bodies of water and one river...THE MEDITERRANEAN SEA,  THE EUPHRATES RIVER, THE PERSIAN GULF,  THE RED SEA,  THE SEA OF GALILEE,  THE DEAD SEA, and THE JORDAN RIVER connecting the two.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Study Help Number 3A and 3B in the student handbook give you blank pieces of paper </a:t>
            </a:r>
          </a:p>
          <a:p>
            <a:r>
              <a:rPr lang="en-US" b="1">
                <a:latin typeface="Times" charset="0"/>
                <a:ea typeface="ＭＳ Ｐゴシック" charset="0"/>
                <a:cs typeface="ＭＳ Ｐゴシック" charset="0"/>
              </a:rPr>
              <a:t>to use to make this map.  </a:t>
            </a:r>
          </a:p>
          <a:p>
            <a:r>
              <a:rPr lang="en-US" b="1">
                <a:latin typeface="Times" charset="0"/>
                <a:ea typeface="ＭＳ Ｐゴシック" charset="0"/>
                <a:cs typeface="ＭＳ Ｐゴシック" charset="0"/>
              </a:rPr>
              <a:t>So please take one of those sheets of paper from the handbook...</a:t>
            </a:r>
          </a:p>
          <a:p>
            <a:r>
              <a:rPr lang="en-US" b="1">
                <a:latin typeface="Times" charset="0"/>
                <a:ea typeface="ＭＳ Ｐゴシック" charset="0"/>
                <a:cs typeface="ＭＳ Ｐゴシック" charset="0"/>
              </a:rPr>
              <a:t>then hold it horizontally...fold it lengthwise, once…</a:t>
            </a:r>
          </a:p>
          <a:p>
            <a:endParaRPr lang="en-US">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turning toward the land itself…At the top of your map, at the north-south crease in the paper, the phrase, 10 PLACES.</a:t>
            </a:r>
          </a:p>
        </p:txBody>
      </p:sp>
      <p:sp>
        <p:nvSpPr>
          <p:cNvPr id="12697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that, on the right side of the north-south line, the number 4 with an arrow pointing east, to the right.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left side, the number 6 with an arrow pointing to the left.</a:t>
            </a:r>
          </a:p>
        </p:txBody>
      </p:sp>
      <p:sp>
        <p:nvSpPr>
          <p:cNvPr id="13107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On the eastern side of the north-south line, near the mouth of the Euphrates River, </a:t>
            </a:r>
            <a:r>
              <a:rPr lang="en-US" b="1" dirty="0" smtClean="0">
                <a:latin typeface="Times" charset="0"/>
                <a:ea typeface="ＭＳ Ｐゴシック" charset="0"/>
                <a:cs typeface="ＭＳ Ｐゴシック" charset="0"/>
              </a:rPr>
              <a:t>"U".</a:t>
            </a:r>
            <a:r>
              <a:rPr lang="en-US" b="1" dirty="0">
                <a:latin typeface="Times" charset="0"/>
                <a:ea typeface="ＭＳ Ｐゴシック" charset="0"/>
                <a:cs typeface="ＭＳ Ｐゴシック" charset="0"/>
              </a:rPr>
              <a:t>..for UR of the </a:t>
            </a:r>
            <a:r>
              <a:rPr lang="en-US" b="1" dirty="0" err="1">
                <a:latin typeface="Times" charset="0"/>
                <a:ea typeface="ＭＳ Ｐゴシック" charset="0"/>
                <a:cs typeface="ＭＳ Ｐゴシック" charset="0"/>
              </a:rPr>
              <a:t>Chaldees</a:t>
            </a:r>
            <a:r>
              <a:rPr lang="en-US" b="1" dirty="0">
                <a:latin typeface="Times" charset="0"/>
                <a:ea typeface="ＭＳ Ｐゴシック" charset="0"/>
                <a:cs typeface="ＭＳ Ｐゴシック" charset="0"/>
              </a:rPr>
              <a:t>.  Remember, again, only first letters of the words to force your memory to be active in its recall.</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Move upriver, halfway upstream from the Persian Gulf... B, for the ancient city of Babylon.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Out in the desert, east of the river, H, for the ancient city of Haran.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 side of the north-south coordinate, far to the east, a large N and in parenthesis a large A...standing for the city of Nineveh in the ancient kingdom of Assyria.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four locations east of the line now identified…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move to the six locations to the west.  Beginning with a large letter C placed near the Jordan River...standing for the entire region of CANAAN.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west of the Jordan River, J, for the city of Jerusalem.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fold it over once again, so that as you unfold it you have a paper with two creases...</a:t>
            </a:r>
          </a:p>
          <a:p>
            <a:r>
              <a:rPr lang="en-US" b="1">
                <a:latin typeface="Times" charset="0"/>
                <a:ea typeface="ＭＳ Ｐゴシック" charset="0"/>
                <a:cs typeface="ＭＳ Ｐゴシック" charset="0"/>
              </a:rPr>
              <a:t>one vertical...one horizontal…representing North-South and East-West directions on your map.  </a:t>
            </a:r>
          </a:p>
          <a:p>
            <a:r>
              <a:rPr lang="en-US" b="1">
                <a:latin typeface="Times" charset="0"/>
                <a:ea typeface="ＭＳ Ｐゴシック" charset="0"/>
                <a:cs typeface="ＭＳ Ｐゴシック" charset="0"/>
              </a:rPr>
              <a:t>Place it in front of you horizontally...or lengthwise.</a:t>
            </a:r>
          </a:p>
          <a:p>
            <a:endParaRPr lang="en-US">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the Jordan, near the north end of the Dead Sea, MN, for Mount Nebo.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Half way between the south end of the Dead Sea, almost between the ears of the rabbit, KB...for the oasis of KADESH BARNEA.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1150938" y="692150"/>
            <a:ext cx="4556125" cy="3416300"/>
          </a:xfrm>
          <a:ln/>
        </p:spPr>
      </p:sp>
      <p:sp>
        <p:nvSpPr>
          <p:cNvPr id="151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top of the LEFT rabbit ear, a large E, for the kingdom of EGYPT... and finally…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1150938" y="692150"/>
            <a:ext cx="4556125" cy="3416300"/>
          </a:xfrm>
          <a:ln/>
        </p:spPr>
      </p:sp>
      <p:sp>
        <p:nvSpPr>
          <p:cNvPr id="153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between the two rabbit ears... MS, for MOUNT SINAI.</a:t>
            </a:r>
          </a:p>
          <a:p>
            <a:r>
              <a:rPr lang="en-US" b="1">
                <a:latin typeface="Times" charset="0"/>
                <a:ea typeface="ＭＳ Ｐゴシック" charset="0"/>
                <a:cs typeface="ＭＳ Ｐゴシック" charset="0"/>
              </a:rPr>
              <a:t>And this map for dressing the stage of the Biblical action…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xfrm>
            <a:off x="1150938" y="692150"/>
            <a:ext cx="4556125" cy="3416300"/>
          </a:xfrm>
          <a:ln/>
        </p:spPr>
      </p:sp>
      <p:sp>
        <p:nvSpPr>
          <p:cNvPr id="155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…requires only the 10 land locations ... just 10..no more, no less…</a:t>
            </a:r>
          </a:p>
          <a:p>
            <a:r>
              <a:rPr lang="en-US" b="1">
                <a:latin typeface="Times" charset="0"/>
                <a:ea typeface="ＭＳ Ｐゴシック" charset="0"/>
                <a:cs typeface="ＭＳ Ｐゴシック" charset="0"/>
              </a:rPr>
              <a:t>////	… and the 6 water bodies... These few locations will do the job for now.  Except for one more item…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noTextEdit="1"/>
          </p:cNvSpPr>
          <p:nvPr>
            <p:ph type="sldImg"/>
          </p:nvPr>
        </p:nvSpPr>
        <p:spPr>
          <a:xfrm>
            <a:off x="1150938" y="692150"/>
            <a:ext cx="4556125" cy="3416300"/>
          </a:xfrm>
          <a:ln/>
        </p:spPr>
      </p:sp>
      <p:sp>
        <p:nvSpPr>
          <p:cNvPr id="157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that is the..</a:t>
            </a:r>
            <a:r>
              <a:rPr lang="en-US" b="1" dirty="0" smtClean="0">
                <a:latin typeface="Times" charset="0"/>
                <a:ea typeface="ＭＳ Ｐゴシック" charset="0"/>
                <a:cs typeface="ＭＳ Ｐゴシック" charset="0"/>
              </a:rPr>
              <a:t>."The Land" </a:t>
            </a:r>
            <a:r>
              <a:rPr lang="en-US" b="1" dirty="0">
                <a:latin typeface="Times" charset="0"/>
                <a:ea typeface="ＭＳ Ｐゴシック" charset="0"/>
                <a:cs typeface="ＭＳ Ｐゴシック" charset="0"/>
              </a:rPr>
              <a:t>as it is mentioned throughout Scripture. </a:t>
            </a:r>
          </a:p>
          <a:p>
            <a:r>
              <a:rPr lang="en-US" b="1" dirty="0">
                <a:latin typeface="Times" charset="0"/>
                <a:ea typeface="ＭＳ Ｐゴシック" charset="0"/>
                <a:cs typeface="ＭＳ Ｐゴシック" charset="0"/>
              </a:rPr>
              <a:t>The distance between those two lines is that region the Bible calls THE LAND – </a:t>
            </a:r>
          </a:p>
          <a:p>
            <a:r>
              <a:rPr lang="en-US" b="1" dirty="0">
                <a:latin typeface="Times" charset="0"/>
                <a:ea typeface="ＭＳ Ｐゴシック" charset="0"/>
                <a:cs typeface="ＭＳ Ｐゴシック" charset="0"/>
              </a:rPr>
              <a:t>…  </a:t>
            </a:r>
            <a:r>
              <a:rPr lang="en-US" b="1" dirty="0" smtClean="0">
                <a:latin typeface="Times" charset="0"/>
                <a:ea typeface="ＭＳ Ｐゴシック" charset="0"/>
                <a:cs typeface="ＭＳ Ｐゴシック" charset="0"/>
              </a:rPr>
              <a:t>"from </a:t>
            </a:r>
            <a:r>
              <a:rPr lang="en-US" b="1" dirty="0">
                <a:latin typeface="Times" charset="0"/>
                <a:ea typeface="ＭＳ Ｐゴシック" charset="0"/>
                <a:cs typeface="ＭＳ Ｐゴシック" charset="0"/>
              </a:rPr>
              <a:t>Dan to </a:t>
            </a:r>
            <a:r>
              <a:rPr lang="en-US" b="1" dirty="0" smtClean="0">
                <a:latin typeface="Times" charset="0"/>
                <a:ea typeface="ＭＳ Ｐゴシック" charset="0"/>
                <a:cs typeface="ＭＳ Ｐゴシック" charset="0"/>
              </a:rPr>
              <a:t>Beersheba".</a:t>
            </a:r>
            <a:r>
              <a:rPr lang="en-US" b="1" dirty="0">
                <a:latin typeface="Times" charset="0"/>
                <a:ea typeface="ＭＳ Ｐゴシック" charset="0"/>
                <a:cs typeface="ＭＳ Ｐゴシック" charset="0"/>
              </a:rPr>
              <a:t>..generally the extent of </a:t>
            </a:r>
            <a:r>
              <a:rPr lang="en-US" b="1" dirty="0" smtClean="0">
                <a:latin typeface="Times" charset="0"/>
                <a:ea typeface="ＭＳ Ｐゴシック" charset="0"/>
                <a:cs typeface="ＭＳ Ｐゴシック" charset="0"/>
              </a:rPr>
              <a:t>God</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promise to Abraham in the early chapters of Genesis.  Much more about that as THE BIBLE...BASICALLY continues.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xfrm>
            <a:off x="1150938" y="692150"/>
            <a:ext cx="4556125" cy="3416300"/>
          </a:xfrm>
          <a:ln/>
        </p:spPr>
      </p:sp>
      <p:sp>
        <p:nvSpPr>
          <p:cNvPr id="159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And so:  the grand </a:t>
            </a:r>
            <a:r>
              <a:rPr lang="en-US" b="1" dirty="0" smtClean="0">
                <a:latin typeface="Times" charset="0"/>
                <a:ea typeface="ＭＳ Ｐゴシック" charset="0"/>
                <a:cs typeface="ＭＳ Ｐゴシック" charset="0"/>
              </a:rPr>
              <a:t>"stage </a:t>
            </a:r>
            <a:r>
              <a:rPr lang="en-US" b="1" dirty="0">
                <a:latin typeface="Times" charset="0"/>
                <a:ea typeface="ＭＳ Ｐゴシック" charset="0"/>
                <a:cs typeface="ＭＳ Ｐゴシック" charset="0"/>
              </a:rPr>
              <a:t>of the </a:t>
            </a:r>
            <a:r>
              <a:rPr lang="en-US" b="1" dirty="0" smtClean="0">
                <a:latin typeface="Times" charset="0"/>
                <a:ea typeface="ＭＳ Ｐゴシック" charset="0"/>
                <a:cs typeface="ＭＳ Ｐゴシック" charset="0"/>
              </a:rPr>
              <a:t>action" </a:t>
            </a:r>
            <a:r>
              <a:rPr lang="en-US" b="1" dirty="0">
                <a:latin typeface="Times" charset="0"/>
                <a:ea typeface="ＭＳ Ｐゴシック" charset="0"/>
                <a:cs typeface="ＭＳ Ｐゴシック" charset="0"/>
              </a:rPr>
              <a:t>on which the vast Biblical drama was played out in the ancient times...an historic drama that continues working out the great Plan of the Ages up to and beyond this very moment.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a:xfrm>
            <a:off x="1150938" y="692150"/>
            <a:ext cx="4556125" cy="3416300"/>
          </a:xfrm>
          <a:ln/>
        </p:spPr>
      </p:sp>
      <p:sp>
        <p:nvSpPr>
          <p:cNvPr id="161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reason for all this... First…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xfrm>
            <a:off x="1150938" y="692150"/>
            <a:ext cx="4556125" cy="3416300"/>
          </a:xfrm>
          <a:ln/>
        </p:spPr>
      </p:sp>
      <p:sp>
        <p:nvSpPr>
          <p:cNvPr id="163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…to know as intimately as possible – without going there – that the Bible Land is a real place, filled with vibrant life and beauty, with enormous geographic contrasts and challenges...from the fertility of the North to the desolation of the South…the place of </a:t>
            </a:r>
            <a:r>
              <a:rPr lang="en-US" b="1" dirty="0" smtClean="0">
                <a:latin typeface="Times" charset="0"/>
                <a:ea typeface="ＭＳ Ｐゴシック" charset="0"/>
                <a:cs typeface="ＭＳ Ｐゴシック" charset="0"/>
              </a:rPr>
              <a:t>Abraham</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ancient inheritance…with the drama extending right down to our own day.</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ChangeArrowheads="1" noTextEdit="1"/>
          </p:cNvSpPr>
          <p:nvPr>
            <p:ph type="sldImg"/>
          </p:nvPr>
        </p:nvSpPr>
        <p:spPr>
          <a:xfrm>
            <a:off x="1150938" y="692150"/>
            <a:ext cx="4556125" cy="3416300"/>
          </a:xfrm>
          <a:ln/>
        </p:spPr>
      </p:sp>
      <p:sp>
        <p:nvSpPr>
          <p:cNvPr id="165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 second reason for studying geography is] so that </a:t>
            </a:r>
            <a:r>
              <a:rPr lang="en-US" b="1" dirty="0" smtClean="0">
                <a:latin typeface="Times" charset="0"/>
                <a:ea typeface="ＭＳ Ｐゴシック" charset="0"/>
                <a:cs typeface="ＭＳ Ｐゴシック" charset="0"/>
              </a:rPr>
              <a:t>you</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be able to set the stage in your </a:t>
            </a:r>
            <a:r>
              <a:rPr lang="en-US" altLang="ja-JP" b="1" dirty="0" smtClean="0">
                <a:latin typeface="Times" charset="0"/>
                <a:ea typeface="ＭＳ Ｐゴシック" charset="0"/>
                <a:cs typeface="ＭＳ Ｐゴシック" charset="0"/>
              </a:rPr>
              <a:t>mind</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eye for the great Biblical drama!  To clearly understand...and be able to create for you…</a:t>
            </a:r>
          </a:p>
          <a:p>
            <a:r>
              <a:rPr lang="en-US" b="1" dirty="0">
                <a:latin typeface="Times" charset="0"/>
                <a:ea typeface="ＭＳ Ｐゴシック" charset="0"/>
                <a:cs typeface="ＭＳ Ｐゴシック" charset="0"/>
              </a:rPr>
              <a:t>////	…the line of progress as the Biblical story unfolds.  Knowing those routes of travel and interaction with the land and the environment…</a:t>
            </a:r>
            <a:r>
              <a:rPr lang="en-US" b="1" dirty="0" smtClean="0">
                <a:latin typeface="Times" charset="0"/>
                <a:ea typeface="ＭＳ Ｐゴシック" charset="0"/>
                <a:cs typeface="ＭＳ Ｐゴシック" charset="0"/>
              </a:rPr>
              <a:t>it</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all a major key toward clarifying a unified understanding of Scripture.  As you work through THE QUICK CHRONOLOGY just ahead, you will be learning about this route across the land and the progress of the </a:t>
            </a:r>
            <a:r>
              <a:rPr lang="en-US" altLang="ja-JP" b="1" dirty="0" smtClean="0">
                <a:latin typeface="Times" charset="0"/>
                <a:ea typeface="ＭＳ Ｐゴシック" charset="0"/>
                <a:cs typeface="ＭＳ Ｐゴシック" charset="0"/>
              </a:rPr>
              <a:t>Bible</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timeless story...the story that brings us the Gospel message of the Lord Jesus Christ!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the paper placed lengthwise, get ready to make your new map...to dress the stage...</a:t>
            </a:r>
          </a:p>
          <a:p>
            <a:r>
              <a:rPr lang="en-US" b="1" dirty="0">
                <a:latin typeface="Times" charset="0"/>
                <a:ea typeface="ＭＳ Ｐゴシック" charset="0"/>
                <a:cs typeface="ＭＳ Ｐゴシック" charset="0"/>
              </a:rPr>
              <a:t>of the Middle Eastern Biblical action.  </a:t>
            </a:r>
          </a:p>
          <a:p>
            <a:r>
              <a:rPr lang="en-US" b="1" dirty="0">
                <a:latin typeface="Times" charset="0"/>
                <a:ea typeface="ＭＳ Ｐゴシック" charset="0"/>
                <a:cs typeface="ＭＳ Ｐゴシック" charset="0"/>
              </a:rPr>
              <a:t>////	As we move forward, watch for the addition of the yellow lines.  </a:t>
            </a:r>
          </a:p>
          <a:p>
            <a:r>
              <a:rPr lang="en-US" b="1" dirty="0">
                <a:latin typeface="Times" charset="0"/>
                <a:ea typeface="ＭＳ Ｐゴシック" charset="0"/>
                <a:cs typeface="ＭＳ Ｐゴシック" charset="0"/>
              </a:rPr>
              <a:t>////	</a:t>
            </a:r>
            <a:r>
              <a:rPr lang="en-US" b="1" dirty="0" smtClean="0">
                <a:latin typeface="Times" charset="0"/>
                <a:ea typeface="ＭＳ Ｐゴシック" charset="0"/>
                <a:cs typeface="ＭＳ Ｐゴシック" charset="0"/>
              </a:rPr>
              <a:t>You</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add those yellow line segments to your own map as we move forward.  </a:t>
            </a:r>
          </a:p>
          <a:p>
            <a:r>
              <a:rPr lang="en-US" b="1" dirty="0">
                <a:latin typeface="Times" charset="0"/>
                <a:ea typeface="ＭＳ Ｐゴシック" charset="0"/>
                <a:cs typeface="ＭＳ Ｐゴシック" charset="0"/>
              </a:rPr>
              <a:t>Every new line you draw will be shown in yellow as you see here…</a:t>
            </a:r>
          </a:p>
          <a:p>
            <a:r>
              <a:rPr lang="en-US" b="1" dirty="0">
                <a:latin typeface="Times" charset="0"/>
                <a:ea typeface="ＭＳ Ｐゴシック" charset="0"/>
                <a:cs typeface="ＭＳ Ｐゴシック" charset="0"/>
              </a:rPr>
              <a:t>////	while the lines </a:t>
            </a:r>
            <a:r>
              <a:rPr lang="en-US" b="1" dirty="0" smtClean="0">
                <a:latin typeface="Times" charset="0"/>
                <a:ea typeface="ＭＳ Ｐゴシック" charset="0"/>
                <a:cs typeface="ＭＳ Ｐゴシック" charset="0"/>
              </a:rPr>
              <a:t>you</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ve</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drawn earlier will change to darker colors like this green one.</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xfrm>
            <a:off x="1150938" y="692150"/>
            <a:ext cx="4556125" cy="3416300"/>
          </a:xfrm>
          <a:ln/>
        </p:spPr>
      </p:sp>
      <p:sp>
        <p:nvSpPr>
          <p:cNvPr id="167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 the basic pieces of the puzzle are in place...the ten folders of THE BIBLE FILE...CREATION THROUGH JESUS…along with this map called DRESSING THE STAGE -- which you can now draw for yourself.   </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re </a:t>
            </a:r>
            <a:r>
              <a:rPr lang="en-US" b="1" dirty="0">
                <a:latin typeface="Times" charset="0"/>
                <a:ea typeface="ＭＳ Ｐゴシック" charset="0"/>
                <a:cs typeface="ＭＳ Ｐゴシック" charset="0"/>
              </a:rPr>
              <a:t>ready to start sorting out that enormous Biblical puzzle and </a:t>
            </a:r>
            <a:r>
              <a:rPr lang="en-US" b="1" dirty="0" smtClean="0">
                <a:latin typeface="Times" charset="0"/>
                <a:ea typeface="ＭＳ Ｐゴシック" charset="0"/>
                <a:cs typeface="ＭＳ Ｐゴシック" charset="0"/>
              </a:rPr>
              <a:t>we</a:t>
            </a:r>
            <a:r>
              <a:rPr lang="fr-FR" altLang="ja-JP" b="1" dirty="0" smtClean="0">
                <a:latin typeface="Times" charset="0"/>
                <a:ea typeface="ＭＳ Ｐゴシック" charset="0"/>
                <a:cs typeface="ＭＳ Ｐゴシック" charset="0"/>
              </a:rPr>
              <a:t>'</a:t>
            </a:r>
            <a:r>
              <a:rPr lang="en-US" altLang="ja-JP" b="1" dirty="0" err="1" smtClean="0">
                <a:latin typeface="Times" charset="0"/>
                <a:ea typeface="ＭＳ Ｐゴシック" charset="0"/>
                <a:cs typeface="ＭＳ Ｐゴシック" charset="0"/>
              </a:rPr>
              <a:t>ll</a:t>
            </a:r>
            <a:r>
              <a:rPr lang="en-US" altLang="ja-JP" b="1" dirty="0" smtClean="0">
                <a:latin typeface="Times" charset="0"/>
                <a:ea typeface="ＭＳ Ｐゴシック" charset="0"/>
                <a:cs typeface="ＭＳ Ｐゴシック" charset="0"/>
              </a:rPr>
              <a:t> </a:t>
            </a:r>
            <a:r>
              <a:rPr lang="en-US" altLang="ja-JP" b="1" dirty="0">
                <a:latin typeface="Times" charset="0"/>
                <a:ea typeface="ＭＳ Ｐゴシック" charset="0"/>
                <a:cs typeface="ＭＳ Ｐゴシック" charset="0"/>
              </a:rPr>
              <a:t>sort it all out based on the grand story line of the Bible.</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xfrm>
            <a:off x="1150938" y="692150"/>
            <a:ext cx="4556125" cy="3416300"/>
          </a:xfrm>
          <a:ln/>
        </p:spPr>
      </p:sp>
      <p:sp>
        <p:nvSpPr>
          <p:cNvPr id="169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 </a:t>
            </a:r>
            <a:r>
              <a:rPr lang="en-US" b="1" dirty="0" smtClean="0">
                <a:latin typeface="Times" charset="0"/>
                <a:ea typeface="ＭＳ Ｐゴシック" charset="0"/>
                <a:cs typeface="ＭＳ Ｐゴシック" charset="0"/>
              </a:rPr>
              <a:t>it</a:t>
            </a:r>
            <a:r>
              <a:rPr lang="fr-FR" altLang="ja-JP"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s </a:t>
            </a:r>
            <a:r>
              <a:rPr lang="en-US" altLang="ja-JP" b="1" dirty="0">
                <a:latin typeface="Times" charset="0"/>
                <a:ea typeface="ＭＳ Ｐゴシック" charset="0"/>
                <a:cs typeface="ＭＳ Ｐゴシック" charset="0"/>
              </a:rPr>
              <a:t>your turn…to make your own map of the ancient Near East from inside your own head!  A completed map for reference in shown on Study Help Number 30.  Blank pages for making your map are on Study Helps Number 3A and 3B.</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xfrm>
            <a:off x="1150938" y="692150"/>
            <a:ext cx="4556125" cy="3416300"/>
          </a:xfrm>
          <a:ln/>
        </p:spPr>
      </p:sp>
      <p:sp>
        <p:nvSpPr>
          <p:cNvPr id="172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the map drawn and stored away mentally...</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re </a:t>
            </a:r>
            <a:r>
              <a:rPr lang="en-US" b="1" dirty="0">
                <a:latin typeface="Times" charset="0"/>
                <a:ea typeface="ＭＳ Ｐゴシック" charset="0"/>
                <a:cs typeface="ＭＳ Ｐゴシック" charset="0"/>
              </a:rPr>
              <a:t>a lot closer to being able to answer the question: </a:t>
            </a:r>
          </a:p>
          <a:p>
            <a:r>
              <a:rPr lang="en-US" b="1" dirty="0" smtClean="0">
                <a:latin typeface="Times" charset="0"/>
                <a:ea typeface="ＭＳ Ｐゴシック" charset="0"/>
                <a:cs typeface="ＭＳ Ｐゴシック" charset="0"/>
              </a:rPr>
              <a:t>"Where </a:t>
            </a:r>
            <a:r>
              <a:rPr lang="en-US" b="1" dirty="0">
                <a:latin typeface="Times" charset="0"/>
                <a:ea typeface="ＭＳ Ｐゴシック" charset="0"/>
                <a:cs typeface="ＭＳ Ｐゴシック" charset="0"/>
              </a:rPr>
              <a:t>is that place, anyway</a:t>
            </a:r>
            <a:r>
              <a:rPr lang="en-US" b="1" dirty="0" smtClean="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Our strong suggestion is that, on your own, you practice making this simple map four or five times.   </a:t>
            </a:r>
          </a:p>
          <a:p>
            <a:r>
              <a:rPr lang="en-US" b="1" dirty="0">
                <a:latin typeface="Times" charset="0"/>
                <a:ea typeface="ＭＳ Ｐゴシック" charset="0"/>
                <a:cs typeface="ＭＳ Ｐゴシック" charset="0"/>
              </a:rPr>
              <a:t>////	After that, you, too, will know where that place is – or was -- after all!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xfrm>
            <a:off x="1150938" y="692150"/>
            <a:ext cx="4556125" cy="3416300"/>
          </a:xfrm>
          <a:ln/>
        </p:spPr>
      </p:sp>
      <p:sp>
        <p:nvSpPr>
          <p:cNvPr id="174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By now you can make your own map of the Ancient Near East.  You also have the idea called THE BIBLE FILE…the key to open it…and the map.  </a:t>
            </a:r>
          </a:p>
          <a:p>
            <a:r>
              <a:rPr lang="en-US" b="1" dirty="0">
                <a:latin typeface="Times" charset="0"/>
                <a:ea typeface="ＭＳ Ｐゴシック" charset="0"/>
                <a:cs typeface="ＭＳ Ｐゴシック" charset="0"/>
              </a:rPr>
              <a:t>We know where we are going…</a:t>
            </a:r>
          </a:p>
          <a:p>
            <a:r>
              <a:rPr lang="en-US" b="1" dirty="0">
                <a:latin typeface="Times" charset="0"/>
                <a:ea typeface="ＭＳ Ｐゴシック" charset="0"/>
                <a:cs typeface="ＭＳ Ｐゴシック" charset="0"/>
              </a:rPr>
              <a:t>////	…and have arrived at the very core -- the heart -- of THE BIBLE...BASICALLY.  </a:t>
            </a:r>
            <a:r>
              <a:rPr lang="en-US" b="1" dirty="0" smtClean="0">
                <a:latin typeface="Times" charset="0"/>
                <a:ea typeface="ＭＳ Ｐゴシック" charset="0"/>
                <a:cs typeface="ＭＳ Ｐゴシック" charset="0"/>
              </a:rPr>
              <a:t>We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re </a:t>
            </a:r>
            <a:r>
              <a:rPr lang="en-US" b="1" dirty="0">
                <a:latin typeface="Times" charset="0"/>
                <a:ea typeface="ＭＳ Ｐゴシック" charset="0"/>
                <a:cs typeface="ＭＳ Ｐゴシック" charset="0"/>
              </a:rPr>
              <a:t>ready now to explore THE QUICK CHRONOLOGY of </a:t>
            </a:r>
            <a:r>
              <a:rPr lang="en-US" b="1" dirty="0" smtClean="0">
                <a:latin typeface="Times" charset="0"/>
                <a:ea typeface="ＭＳ Ｐゴシック" charset="0"/>
                <a:cs typeface="ＭＳ Ｐゴシック" charset="0"/>
              </a:rPr>
              <a:t>Scripture</a:t>
            </a:r>
            <a:r>
              <a:rPr lang="fr-FR" b="1" dirty="0" smtClean="0">
                <a:latin typeface="Times" charset="0"/>
                <a:ea typeface="ＭＳ Ｐゴシック" charset="0"/>
                <a:cs typeface="ＭＳ Ｐゴシック" charset="0"/>
              </a:rPr>
              <a:t>'</a:t>
            </a:r>
            <a:r>
              <a:rPr lang="en-US" b="1" dirty="0" smtClean="0">
                <a:latin typeface="Times" charset="0"/>
                <a:ea typeface="ＭＳ Ｐゴシック" charset="0"/>
                <a:cs typeface="ＭＳ Ｐゴシック" charset="0"/>
              </a:rPr>
              <a:t>s </a:t>
            </a:r>
            <a:r>
              <a:rPr lang="en-US" b="1" dirty="0">
                <a:latin typeface="Times" charset="0"/>
                <a:ea typeface="ＭＳ Ｐゴシック" charset="0"/>
                <a:cs typeface="ＭＳ Ｐゴシック" charset="0"/>
              </a:rPr>
              <a:t>amazing storyline.  And we move on along.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Title slide (no narration)</a:t>
            </a:r>
          </a:p>
          <a:p>
            <a:r>
              <a:rPr lang="en-US" dirty="0">
                <a:latin typeface="Times" charset="0"/>
                <a:ea typeface="ＭＳ Ｐゴシック" charset="0"/>
                <a:cs typeface="ＭＳ Ｐゴシック" charset="0"/>
              </a:rPr>
              <a:t>Translators should translate either title on the right, delete the words </a:t>
            </a:r>
            <a:r>
              <a:rPr lang="en-US" dirty="0" smtClean="0">
                <a:latin typeface="Times" charset="0"/>
                <a:ea typeface="ＭＳ Ｐゴシック" charset="0"/>
                <a:cs typeface="ＭＳ Ｐゴシック" charset="0"/>
              </a:rPr>
              <a:t>"Choose </a:t>
            </a:r>
            <a:r>
              <a:rPr lang="en-US" dirty="0">
                <a:latin typeface="Times" charset="0"/>
                <a:ea typeface="ＭＳ Ｐゴシック" charset="0"/>
                <a:cs typeface="ＭＳ Ｐゴシック" charset="0"/>
              </a:rPr>
              <a:t>either title below</a:t>
            </a:r>
            <a:r>
              <a:rPr lang="en-US" dirty="0" smtClean="0">
                <a:latin typeface="Times" charset="0"/>
                <a:ea typeface="ＭＳ Ｐゴシック" charset="0"/>
                <a:cs typeface="ＭＳ Ｐゴシック" charset="0"/>
              </a:rPr>
              <a:t>…" </a:t>
            </a:r>
            <a:r>
              <a:rPr lang="en-US" dirty="0">
                <a:latin typeface="Times" charset="0"/>
                <a:ea typeface="ＭＳ Ｐゴシック" charset="0"/>
                <a:cs typeface="ＭＳ Ｐゴシック" charset="0"/>
              </a:rPr>
              <a:t>and delete the non-translated title,  then drag that entire section over the main slide on the left so that no English appears on the slide.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 you know where we are headed...First you will learn to locate SIX of the main </a:t>
            </a:r>
          </a:p>
          <a:p>
            <a:r>
              <a:rPr lang="en-US" b="1">
                <a:latin typeface="Times" charset="0"/>
                <a:ea typeface="ＭＳ Ｐゴシック" charset="0"/>
                <a:cs typeface="ＭＳ Ｐゴシック" charset="0"/>
              </a:rPr>
              <a:t>water bodies mentioned in Scripture...</a:t>
            </a:r>
          </a:p>
          <a:p>
            <a:r>
              <a:rPr lang="en-US" b="1">
                <a:latin typeface="Times" charset="0"/>
                <a:ea typeface="ＭＳ Ｐゴシック" charset="0"/>
                <a:cs typeface="ＭＳ Ｐゴシック" charset="0"/>
              </a:rPr>
              <a:t>////	and second...only 10 of the most important geographic locations.</a:t>
            </a:r>
          </a:p>
          <a:p>
            <a:r>
              <a:rPr lang="en-US" b="1">
                <a:latin typeface="Times" charset="0"/>
                <a:ea typeface="ＭＳ Ｐゴシック" charset="0"/>
                <a:cs typeface="ＭＳ Ｐゴシック" charset="0"/>
              </a:rPr>
              <a:t>This will not be an overwhelming geography lesson.  Have no fear of that.  </a:t>
            </a:r>
          </a:p>
          <a:p>
            <a:r>
              <a:rPr lang="en-US" b="1">
                <a:latin typeface="Times" charset="0"/>
                <a:ea typeface="ＭＳ Ｐゴシック" charset="0"/>
                <a:cs typeface="ＭＳ Ｐゴシック" charset="0"/>
              </a:rPr>
              <a:t>And third…remembering </a:t>
            </a:r>
          </a:p>
          <a:p>
            <a:r>
              <a:rPr lang="en-US" b="1">
                <a:latin typeface="Times" charset="0"/>
                <a:ea typeface="ＭＳ Ｐゴシック" charset="0"/>
                <a:cs typeface="ＭＳ Ｐゴシック" charset="0"/>
              </a:rPr>
              <a:t>////	that the locations and distances are ONLY RELATIVE…ONLY APPROXIMATE.  </a:t>
            </a:r>
          </a:p>
          <a:p>
            <a:r>
              <a:rPr lang="en-US" b="1">
                <a:latin typeface="Times" charset="0"/>
                <a:ea typeface="ＭＳ Ｐゴシック" charset="0"/>
                <a:cs typeface="ＭＳ Ｐゴシック" charset="0"/>
              </a:rPr>
              <a:t>But…close enough to build a reliable mental map of the land and water relationships in Scripture.</a:t>
            </a:r>
          </a:p>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2024779843"/>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2358199"/>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919816"/>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0802823"/>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605161"/>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786289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3480804"/>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431797169"/>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98954"/>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987394"/>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7619414"/>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341313" y="438150"/>
            <a:ext cx="282575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dirty="0" smtClean="0">
                <a:solidFill>
                  <a:schemeClr val="tx2"/>
                </a:solidFill>
                <a:latin typeface="Times" charset="0"/>
                <a:ea typeface="+mn-ea"/>
                <a:cs typeface="+mn-cs"/>
              </a:rPr>
              <a:t>PHAHAWI</a:t>
            </a:r>
            <a:r>
              <a:rPr lang="en-US" sz="2000" b="1" i="0" baseline="0" dirty="0" smtClean="0">
                <a:solidFill>
                  <a:schemeClr val="tx2"/>
                </a:solidFill>
                <a:latin typeface="Times" charset="0"/>
                <a:ea typeface="+mn-ea"/>
                <a:cs typeface="+mn-cs"/>
              </a:rPr>
              <a:t> </a:t>
            </a:r>
          </a:p>
          <a:p>
            <a:pPr algn="l">
              <a:defRPr/>
            </a:pPr>
            <a:r>
              <a:rPr lang="en-US" sz="2000" b="1" i="0" baseline="0" dirty="0" smtClean="0">
                <a:solidFill>
                  <a:schemeClr val="tx2"/>
                </a:solidFill>
                <a:latin typeface="Times" charset="0"/>
                <a:ea typeface="+mn-ea"/>
                <a:cs typeface="+mn-cs"/>
              </a:rPr>
              <a:t>MAJANG</a:t>
            </a:r>
            <a:endParaRPr lang="en-US" sz="2000" b="1" i="0" dirty="0">
              <a:solidFill>
                <a:schemeClr val="tx2"/>
              </a:solidFill>
              <a:latin typeface="Times" charset="0"/>
              <a:ea typeface="+mn-ea"/>
              <a:cs typeface="+mn-cs"/>
            </a:endParaRP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 bg1="dk2" tx1="lt1" bg2="dk1" tx2="lt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emf"/><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5.emf"/><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6.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2.emf"/><Relationship Id="rId5" Type="http://schemas.openxmlformats.org/officeDocument/2006/relationships/image" Target="../media/image12.jpeg"/><Relationship Id="rId6" Type="http://schemas.openxmlformats.org/officeDocument/2006/relationships/image" Target="../media/image23.emf"/><Relationship Id="rId7" Type="http://schemas.openxmlformats.org/officeDocument/2006/relationships/image" Target="../media/image17.png"/><Relationship Id="rId8" Type="http://schemas.openxmlformats.org/officeDocument/2006/relationships/image" Target="../media/image16.jpeg"/><Relationship Id="rId9" Type="http://schemas.openxmlformats.org/officeDocument/2006/relationships/image" Target="../media/image13.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emf"/><Relationship Id="rId5" Type="http://schemas.openxmlformats.org/officeDocument/2006/relationships/image" Target="../media/image5.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emf"/><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4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4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2" descr="BACKGR~1"/>
          <p:cNvPicPr>
            <a:picLocks noChangeAspect="1" noChangeArrowheads="1"/>
          </p:cNvPicPr>
          <p:nvPr/>
        </p:nvPicPr>
        <p:blipFill rotWithShape="1">
          <a:blip r:embed="rId3">
            <a:extLst>
              <a:ext uri="{28A0092B-C50C-407E-A947-70E740481C1C}">
                <a14:useLocalDpi xmlns:a14="http://schemas.microsoft.com/office/drawing/2010/main" val="0"/>
              </a:ext>
            </a:extLst>
          </a:blip>
          <a:srcRect r="14276"/>
          <a:stretch/>
        </p:blipFill>
        <p:spPr bwMode="auto">
          <a:xfrm>
            <a:off x="-203200" y="-33338"/>
            <a:ext cx="93472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a:solidFill>
                  <a:schemeClr val="tx1"/>
                </a:solidFill>
                <a:effectLst>
                  <a:outerShdw blurRad="38100" dist="38100" dir="2700000" algn="tl">
                    <a:srgbClr val="000000"/>
                  </a:outerShdw>
                </a:effectLst>
                <a:latin typeface="Times New Roman" pitchFamily="-107" charset="0"/>
                <a:ea typeface="+mn-ea"/>
                <a:cs typeface="+mn-cs"/>
              </a:endParaRPr>
            </a:p>
          </p:txBody>
        </p:sp>
        <p:sp>
          <p:nvSpPr>
            <p:cNvPr id="338949" name="Text Box 5"/>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2000" b="1" i="1" smtClean="0">
                  <a:solidFill>
                    <a:srgbClr val="FAFD00"/>
                  </a:solidFill>
                  <a:latin typeface="Times New Roman" charset="0"/>
                </a:rPr>
                <a:t>A Presentation of The Bible…Basically Ministries International Inc.</a:t>
              </a:r>
            </a:p>
            <a:p>
              <a:pPr>
                <a:spcBef>
                  <a:spcPct val="50000"/>
                </a:spcBef>
                <a:defRPr/>
              </a:pPr>
              <a:r>
                <a:rPr lang="en-US" sz="2000" b="1" i="1" smtClean="0">
                  <a:solidFill>
                    <a:srgbClr val="FAFD00"/>
                  </a:solidFill>
                  <a:latin typeface="Times New Roman" charset="0"/>
                </a:rPr>
                <a:t>Fort Worth, Texas</a:t>
              </a:r>
              <a:endParaRPr lang="en-US" sz="1800" b="1" smtClean="0">
                <a:solidFill>
                  <a:srgbClr val="FAFD00"/>
                </a:solidFill>
                <a:latin typeface="Times New Roman" charset="0"/>
              </a:endParaRPr>
            </a:p>
          </p:txBody>
        </p:sp>
        <p:sp>
          <p:nvSpPr>
            <p:cNvPr id="338950" name="Text Box 6"/>
            <p:cNvSpPr txBox="1">
              <a:spLocks noChangeArrowheads="1"/>
            </p:cNvSpPr>
            <p:nvPr/>
          </p:nvSpPr>
          <p:spPr bwMode="auto">
            <a:xfrm>
              <a:off x="2011"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dirty="0">
                  <a:solidFill>
                    <a:srgbClr val="FFFB0C"/>
                  </a:solidFill>
                  <a:latin typeface="Helvetica" pitchFamily="-107" charset="0"/>
                  <a:ea typeface="+mn-ea"/>
                  <a:cs typeface="+mn-cs"/>
                </a:rPr>
                <a:t>www.biblebasically.org</a:t>
              </a:r>
            </a:p>
          </p:txBody>
        </p:sp>
      </p:grpSp>
      <p:sp>
        <p:nvSpPr>
          <p:cNvPr id="5123"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b="1">
                <a:solidFill>
                  <a:srgbClr val="FFFFFF"/>
                </a:solidFill>
              </a:rPr>
              <a:t>©2006 TBBMI</a:t>
            </a: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dirty="0">
                <a:solidFill>
                  <a:srgbClr val="FFFF00"/>
                </a:solidFill>
                <a:latin typeface="Arial" pitchFamily="-107" charset="0"/>
                <a:ea typeface="+mn-ea"/>
                <a:cs typeface="+mn-cs"/>
              </a:rPr>
              <a:t>VERSION 9.65</a:t>
            </a:r>
          </a:p>
        </p:txBody>
      </p:sp>
      <p:sp>
        <p:nvSpPr>
          <p:cNvPr id="11" name="Rectangle 30"/>
          <p:cNvSpPr>
            <a:spLocks noChangeArrowheads="1"/>
          </p:cNvSpPr>
          <p:nvPr/>
        </p:nvSpPr>
        <p:spPr bwMode="auto">
          <a:xfrm>
            <a:off x="7557928" y="6512888"/>
            <a:ext cx="787721" cy="246221"/>
          </a:xfrm>
          <a:prstGeom prst="rect">
            <a:avLst/>
          </a:prstGeom>
          <a:noFill/>
          <a:ln w="12700">
            <a:noFill/>
            <a:miter lim="800000"/>
            <a:headEnd/>
            <a:tailEnd/>
          </a:ln>
          <a:effectLst/>
        </p:spPr>
        <p:txBody>
          <a:bodyPr wrap="none" anchor="ctr">
            <a:spAutoFit/>
          </a:bodyPr>
          <a:lstStyle/>
          <a:p>
            <a:pPr>
              <a:defRPr/>
            </a:pPr>
            <a:r>
              <a:rPr lang="en-US" sz="1000" b="1" dirty="0" smtClean="0">
                <a:solidFill>
                  <a:schemeClr val="tx1"/>
                </a:solidFill>
                <a:effectLst>
                  <a:outerShdw blurRad="38100" dist="38100" dir="2700000" algn="tl">
                    <a:srgbClr val="000000"/>
                  </a:outerShdw>
                </a:effectLst>
                <a:latin typeface="Comic Sans MS" charset="0"/>
              </a:rPr>
              <a:t>9.65.02.</a:t>
            </a:r>
            <a:endParaRPr lang="en-US" sz="1000" b="1" dirty="0">
              <a:solidFill>
                <a:schemeClr val="tx1"/>
              </a:solidFill>
              <a:effectLst>
                <a:outerShdw blurRad="38100" dist="38100" dir="2700000" algn="tl">
                  <a:srgbClr val="000000"/>
                </a:outerShdw>
              </a:effectLst>
              <a:latin typeface="Comic Sans MS" charset="0"/>
            </a:endParaRPr>
          </a:p>
        </p:txBody>
      </p:sp>
      <p:sp>
        <p:nvSpPr>
          <p:cNvPr id="12" name="Rectangle 31"/>
          <p:cNvSpPr>
            <a:spLocks noChangeArrowheads="1"/>
          </p:cNvSpPr>
          <p:nvPr/>
        </p:nvSpPr>
        <p:spPr bwMode="auto">
          <a:xfrm>
            <a:off x="8129588" y="6523038"/>
            <a:ext cx="339725" cy="247650"/>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01</a:t>
            </a:r>
          </a:p>
        </p:txBody>
      </p:sp>
      <p:sp>
        <p:nvSpPr>
          <p:cNvPr id="5131" name="Rectangle 9"/>
          <p:cNvSpPr>
            <a:spLocks noChangeArrowheads="1"/>
          </p:cNvSpPr>
          <p:nvPr/>
        </p:nvSpPr>
        <p:spPr bwMode="auto">
          <a:xfrm>
            <a:off x="16822738" y="6546850"/>
            <a:ext cx="647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Gulim" charset="0"/>
                <a:cs typeface="Gulim" charset="0"/>
              </a:rPr>
              <a:t>9.65.01.</a:t>
            </a:r>
          </a:p>
        </p:txBody>
      </p:sp>
      <p:sp>
        <p:nvSpPr>
          <p:cNvPr id="5132" name="Text Box 10"/>
          <p:cNvSpPr txBox="1">
            <a:spLocks noChangeArrowheads="1"/>
          </p:cNvSpPr>
          <p:nvPr/>
        </p:nvSpPr>
        <p:spPr bwMode="auto">
          <a:xfrm>
            <a:off x="17305338" y="6546850"/>
            <a:ext cx="328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a typeface="Gulim" charset="0"/>
                <a:cs typeface="Gulim" charset="0"/>
              </a:rPr>
              <a:t>01</a:t>
            </a:r>
          </a:p>
        </p:txBody>
      </p:sp>
      <p:sp>
        <p:nvSpPr>
          <p:cNvPr id="22" name="Text Box 11"/>
          <p:cNvSpPr txBox="1">
            <a:spLocks noChangeArrowheads="1"/>
          </p:cNvSpPr>
          <p:nvPr/>
        </p:nvSpPr>
        <p:spPr bwMode="auto">
          <a:xfrm rot="-300000">
            <a:off x="-400055" y="635702"/>
            <a:ext cx="9936028" cy="6001643"/>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isometricOffAxis2Left"/>
              <a:lightRig rig="threePt" dir="t"/>
            </a:scene3d>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defRPr/>
            </a:pPr>
            <a:r>
              <a:rPr lang="en-US" sz="9600" b="1" dirty="0" smtClean="0">
                <a:solidFill>
                  <a:srgbClr val="FFFF00"/>
                </a:solidFill>
                <a:latin typeface="Kosher" pitchFamily="2" charset="0"/>
                <a:cs typeface="Angsana New" pitchFamily="18" charset="-34"/>
              </a:rPr>
              <a:t>Patheen Chawngbuk... Kungthoi na</a:t>
            </a:r>
          </a:p>
          <a:p>
            <a:pPr>
              <a:defRPr/>
            </a:pPr>
            <a:endParaRPr lang="en-US" sz="9600" b="1" dirty="0" smtClean="0">
              <a:solidFill>
                <a:srgbClr val="FFFF00"/>
              </a:solidFill>
              <a:effectLst>
                <a:outerShdw blurRad="38100" dist="38100" dir="2700000" algn="tl">
                  <a:srgbClr val="000000"/>
                </a:outerShdw>
              </a:effectLst>
              <a:latin typeface="French Script MT" pitchFamily="66" charset="0"/>
              <a:cs typeface="Angsana New" pitchFamily="18" charset="-34"/>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56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10</a:t>
            </a:r>
          </a:p>
        </p:txBody>
      </p:sp>
      <p:sp>
        <p:nvSpPr>
          <p:cNvPr id="23563"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23564"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3565"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610"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11</a:t>
            </a:r>
          </a:p>
        </p:txBody>
      </p:sp>
      <p:sp>
        <p:nvSpPr>
          <p:cNvPr id="25612"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5613" name="Rectangle 2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9" name="Rectangle 13"/>
          <p:cNvSpPr>
            <a:spLocks noChangeArrowheads="1"/>
          </p:cNvSpPr>
          <p:nvPr/>
        </p:nvSpPr>
        <p:spPr bwMode="auto">
          <a:xfrm>
            <a:off x="1677775" y="2133600"/>
            <a:ext cx="6609181" cy="273049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b="1" dirty="0" smtClean="0">
                <a:solidFill>
                  <a:srgbClr val="FFFF00"/>
                </a:solidFill>
                <a:effectLst>
                  <a:outerShdw blurRad="38100" dist="38100" dir="2700000" algn="tl">
                    <a:srgbClr val="000000">
                      <a:alpha val="43137"/>
                    </a:srgbClr>
                  </a:outerShdw>
                </a:effectLst>
              </a:rPr>
              <a:t>MUN RIMING KHATSEOM</a:t>
            </a:r>
          </a:p>
          <a:p>
            <a:pPr>
              <a:lnSpc>
                <a:spcPct val="65000"/>
              </a:lnSpc>
              <a:defRPr/>
            </a:pPr>
            <a:r>
              <a:rPr lang="en-US" b="1" dirty="0" smtClean="0">
                <a:solidFill>
                  <a:srgbClr val="FFFF00"/>
                </a:solidFill>
                <a:effectLst>
                  <a:outerShdw blurRad="38100" dist="38100" dir="2700000" algn="tl">
                    <a:srgbClr val="000000">
                      <a:alpha val="43137"/>
                    </a:srgbClr>
                  </a:outerShdw>
                </a:effectLst>
              </a:rPr>
              <a:t> </a:t>
            </a:r>
          </a:p>
          <a:p>
            <a:pPr>
              <a:lnSpc>
                <a:spcPct val="65000"/>
              </a:lnSpc>
              <a:defRPr/>
            </a:pPr>
            <a:r>
              <a:rPr lang="en-US" sz="3200" b="1" dirty="0" smtClean="0">
                <a:solidFill>
                  <a:srgbClr val="FFFF00"/>
                </a:solidFill>
                <a:effectLst>
                  <a:outerShdw blurRad="38100" dist="38100" dir="2700000" algn="tl">
                    <a:srgbClr val="000000">
                      <a:alpha val="43137"/>
                    </a:srgbClr>
                  </a:outerShdw>
                </a:effectLst>
              </a:rPr>
              <a:t>ROTOKNA</a:t>
            </a:r>
            <a:r>
              <a:rPr lang="en-US" b="1" dirty="0" smtClean="0">
                <a:solidFill>
                  <a:srgbClr val="FFFF00"/>
                </a:solidFill>
                <a:effectLst>
                  <a:outerShdw blurRad="38100" dist="38100" dir="2700000" algn="tl">
                    <a:srgbClr val="000000">
                      <a:alpha val="43137"/>
                    </a:srgbClr>
                  </a:outerShdw>
                </a:effectLst>
              </a:rPr>
              <a:t> NORO….. </a:t>
            </a:r>
            <a:endParaRPr lang="en-US" b="1" dirty="0">
              <a:solidFill>
                <a:srgbClr val="FFFF00"/>
              </a:solidFill>
              <a:effectLst>
                <a:outerShdw blurRad="38100" dist="38100" dir="2700000" algn="tl">
                  <a:srgbClr val="000000">
                    <a:alpha val="43137"/>
                  </a:srgbClr>
                </a:outerShdw>
              </a:effectLst>
            </a:endParaRPr>
          </a:p>
          <a:p>
            <a:pPr>
              <a:lnSpc>
                <a:spcPct val="65000"/>
              </a:lnSpc>
              <a:defRPr/>
            </a:pPr>
            <a:endParaRPr lang="en-US" b="1" u="sng" dirty="0">
              <a:solidFill>
                <a:srgbClr val="F6FE0A"/>
              </a:solidFill>
              <a:effectLst>
                <a:outerShdw blurRad="38100" dist="38100" dir="2700000" algn="tl">
                  <a:srgbClr val="000000"/>
                </a:outerShdw>
              </a:effectLst>
            </a:endParaRPr>
          </a:p>
          <a:p>
            <a:pPr>
              <a:lnSpc>
                <a:spcPct val="65000"/>
              </a:lnSpc>
              <a:defRPr/>
            </a:pPr>
            <a:r>
              <a:rPr lang="en-US" b="1" u="sng" dirty="0" smtClean="0">
                <a:solidFill>
                  <a:srgbClr val="FFFF00"/>
                </a:solidFill>
                <a:effectLst>
                  <a:outerShdw blurRad="38100" dist="38100" dir="2700000" algn="tl">
                    <a:srgbClr val="000000">
                      <a:alpha val="43137"/>
                    </a:srgbClr>
                  </a:outerShdw>
                </a:effectLst>
              </a:rPr>
              <a:t>AKHAT CHANGNAPEK </a:t>
            </a:r>
            <a:r>
              <a:rPr lang="en-US" b="1" dirty="0" smtClean="0">
                <a:solidFill>
                  <a:srgbClr val="FFFF00"/>
                </a:solidFill>
                <a:effectLst>
                  <a:outerShdw blurRad="38100" dist="38100" dir="2700000" algn="tl">
                    <a:srgbClr val="000000">
                      <a:alpha val="43137"/>
                    </a:srgbClr>
                  </a:outerShdw>
                </a:effectLst>
              </a:rPr>
              <a:t>RIMINGAH</a:t>
            </a:r>
          </a:p>
          <a:p>
            <a:pPr>
              <a:lnSpc>
                <a:spcPct val="65000"/>
              </a:lnSpc>
              <a:defRPr/>
            </a:pPr>
            <a:r>
              <a:rPr lang="en-US" b="1" dirty="0" smtClean="0">
                <a:solidFill>
                  <a:srgbClr val="FFFF00"/>
                </a:solidFill>
                <a:effectLst>
                  <a:outerShdw blurRad="38100" dist="38100" dir="2700000" algn="tl">
                    <a:srgbClr val="000000">
                      <a:alpha val="43137"/>
                    </a:srgbClr>
                  </a:outerShdw>
                </a:effectLst>
              </a:rPr>
              <a:t> </a:t>
            </a:r>
          </a:p>
          <a:p>
            <a:pPr>
              <a:lnSpc>
                <a:spcPct val="65000"/>
              </a:lnSpc>
              <a:defRPr/>
            </a:pPr>
            <a:r>
              <a:rPr lang="en-US" b="1" dirty="0" smtClean="0">
                <a:solidFill>
                  <a:srgbClr val="FFFF00"/>
                </a:solidFill>
                <a:effectLst>
                  <a:outerShdw blurRad="38100" dist="38100" dir="2700000" algn="tl">
                    <a:srgbClr val="000000">
                      <a:alpha val="43137"/>
                    </a:srgbClr>
                  </a:outerShdw>
                </a:effectLst>
              </a:rPr>
              <a:t>ROTOKNAH BEHANG RAMA...</a:t>
            </a:r>
          </a:p>
          <a:p>
            <a:pPr>
              <a:lnSpc>
                <a:spcPct val="65000"/>
              </a:lnSpc>
              <a:defRPr/>
            </a:pPr>
            <a:endParaRPr lang="en-US" b="1" dirty="0">
              <a:solidFill>
                <a:srgbClr val="F6FE0A"/>
              </a:solidFill>
              <a:effectLst>
                <a:outerShdw blurRad="38100" dist="38100" dir="2700000" algn="tl">
                  <a:srgbClr val="000000"/>
                </a:outerShdw>
              </a:effectLst>
            </a:endParaRPr>
          </a:p>
          <a:p>
            <a:pPr>
              <a:lnSpc>
                <a:spcPct val="65000"/>
              </a:lnSpc>
              <a:defRPr/>
            </a:pPr>
            <a:r>
              <a:rPr lang="en-US" b="1" dirty="0" smtClean="0">
                <a:solidFill>
                  <a:srgbClr val="FFFF00"/>
                </a:solidFill>
                <a:effectLst>
                  <a:outerShdw blurRad="38100" dist="38100" dir="2700000" algn="tl">
                    <a:srgbClr val="000000">
                      <a:alpha val="43137"/>
                    </a:srgbClr>
                  </a:outerShdw>
                </a:effectLst>
              </a:rPr>
              <a:t>AKHOLOK CHAWNGRAMA </a:t>
            </a:r>
            <a:r>
              <a:rPr lang="en-US" sz="3600" b="1" dirty="0" smtClean="0">
                <a:solidFill>
                  <a:srgbClr val="FFFF00"/>
                </a:solidFill>
                <a:effectLst>
                  <a:outerShdw blurRad="38100" dist="38100" dir="2700000" algn="tl">
                    <a:srgbClr val="000000">
                      <a:alpha val="43137"/>
                    </a:srgbClr>
                  </a:outerShdw>
                </a:effectLst>
              </a:rPr>
              <a:t>NIBOI</a:t>
            </a:r>
            <a:r>
              <a:rPr lang="en-US" b="1" dirty="0" smtClean="0">
                <a:solidFill>
                  <a:srgbClr val="F6FE0A"/>
                </a:solidFill>
                <a:effectLst>
                  <a:outerShdw blurRad="38100" dist="38100" dir="2700000" algn="tl">
                    <a:srgbClr val="000000"/>
                  </a:outerShdw>
                </a:effectLst>
              </a:rPr>
              <a:t>!</a:t>
            </a:r>
            <a:endParaRPr lang="en-US" b="1" dirty="0">
              <a:solidFill>
                <a:srgbClr val="F6FE0A"/>
              </a:solidFill>
              <a:effectLst>
                <a:outerShdw blurRad="38100" dist="38100" dir="2700000" algn="tl">
                  <a:srgbClr val="000000"/>
                </a:outerShdw>
              </a:effectLst>
            </a:endParaRPr>
          </a:p>
        </p:txBody>
      </p:sp>
      <p:sp>
        <p:nvSpPr>
          <p:cNvPr id="27659"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12</a:t>
            </a:r>
          </a:p>
        </p:txBody>
      </p:sp>
      <p:sp>
        <p:nvSpPr>
          <p:cNvPr id="27661"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7662"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a:extLst>
              <a:ext uri="{28A0092B-C50C-407E-A947-70E740481C1C}">
                <a14:useLocalDpi xmlns:a14="http://schemas.microsoft.com/office/drawing/2010/main"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51" name="Rectangle 15"/>
          <p:cNvSpPr>
            <a:spLocks noChangeArrowheads="1"/>
          </p:cNvSpPr>
          <p:nvPr/>
        </p:nvSpPr>
        <p:spPr bwMode="auto">
          <a:xfrm>
            <a:off x="2020888" y="935038"/>
            <a:ext cx="835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smtClean="0">
                <a:solidFill>
                  <a:srgbClr val="FAF200"/>
                </a:solidFill>
                <a:latin typeface="Times" charset="0"/>
                <a:ea typeface="+mn-ea"/>
                <a:cs typeface="+mn-cs"/>
              </a:rPr>
              <a:t>MT</a:t>
            </a:r>
            <a:endParaRPr lang="en-US" b="1" i="0" dirty="0">
              <a:solidFill>
                <a:srgbClr val="FAF200"/>
              </a:solidFill>
              <a:latin typeface="Times" charset="0"/>
              <a:ea typeface="+mn-ea"/>
              <a:cs typeface="+mn-cs"/>
            </a:endParaRP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13</a:t>
            </a:r>
          </a:p>
        </p:txBody>
      </p:sp>
      <p:sp>
        <p:nvSpPr>
          <p:cNvPr id="297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9711"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a:extLst>
              <a:ext uri="{28A0092B-C50C-407E-A947-70E740481C1C}">
                <a14:useLocalDpi xmlns:a14="http://schemas.microsoft.com/office/drawing/2010/main"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8" name="Picture 4"/>
          <p:cNvPicPr>
            <a:picLocks noChangeAspect="1" noChangeArrowheads="1"/>
          </p:cNvPicPr>
          <p:nvPr/>
        </p:nvPicPr>
        <p:blipFill>
          <a:blip r:embed="rId4"/>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9" name="Rectangle 15"/>
          <p:cNvSpPr>
            <a:spLocks noChangeArrowheads="1"/>
          </p:cNvSpPr>
          <p:nvPr/>
        </p:nvSpPr>
        <p:spPr bwMode="auto">
          <a:xfrm>
            <a:off x="2020888" y="935038"/>
            <a:ext cx="961463"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MT</a:t>
            </a:r>
            <a:endParaRPr lang="en-US" sz="3200" b="1" i="0" dirty="0">
              <a:solidFill>
                <a:srgbClr val="FAF200"/>
              </a:solidFill>
              <a:latin typeface="Times" pitchFamily="-110" charset="0"/>
              <a:ea typeface="+mn-ea"/>
              <a:cs typeface="+mn-cs"/>
            </a:endParaRP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81"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ET</a:t>
            </a:r>
            <a:endParaRPr lang="en-US" sz="3200" b="1" i="0" dirty="0">
              <a:solidFill>
                <a:srgbClr val="FAF200"/>
              </a:solidFill>
              <a:latin typeface="Times" pitchFamily="-110" charset="0"/>
              <a:ea typeface="+mn-ea"/>
              <a:cs typeface="+mn-cs"/>
            </a:endParaRPr>
          </a:p>
        </p:txBody>
      </p:sp>
      <p:sp>
        <p:nvSpPr>
          <p:cNvPr id="3175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14</a:t>
            </a:r>
          </a:p>
        </p:txBody>
      </p:sp>
      <p:sp>
        <p:nvSpPr>
          <p:cNvPr id="3176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1761"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2891" name="Oval 27"/>
          <p:cNvSpPr>
            <a:spLocks noChangeArrowheads="1"/>
          </p:cNvSpPr>
          <p:nvPr/>
        </p:nvSpPr>
        <p:spPr bwMode="auto">
          <a:xfrm>
            <a:off x="4684713" y="2752725"/>
            <a:ext cx="1039812"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a:extLst>
              <a:ext uri="{28A0092B-C50C-407E-A947-70E740481C1C}">
                <a14:useLocalDpi xmlns:a14="http://schemas.microsoft.com/office/drawing/2010/main"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2"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PT</a:t>
            </a:r>
            <a:endParaRPr lang="en-US" sz="3200" b="1" i="0" dirty="0">
              <a:solidFill>
                <a:srgbClr val="FAF200"/>
              </a:solidFill>
              <a:latin typeface="Times" pitchFamily="-110" charset="0"/>
              <a:ea typeface="+mn-ea"/>
              <a:cs typeface="+mn-cs"/>
            </a:endParaRPr>
          </a:p>
        </p:txBody>
      </p:sp>
      <p:sp>
        <p:nvSpPr>
          <p:cNvPr id="293903" name="Rectangle 15"/>
          <p:cNvSpPr>
            <a:spLocks noChangeArrowheads="1"/>
          </p:cNvSpPr>
          <p:nvPr/>
        </p:nvSpPr>
        <p:spPr bwMode="auto">
          <a:xfrm>
            <a:off x="2020888" y="935038"/>
            <a:ext cx="835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smtClean="0">
                <a:solidFill>
                  <a:srgbClr val="FAF200"/>
                </a:solidFill>
                <a:latin typeface="Times" pitchFamily="-110" charset="0"/>
                <a:ea typeface="+mn-ea"/>
                <a:cs typeface="+mn-cs"/>
              </a:rPr>
              <a:t>MT</a:t>
            </a:r>
            <a:endParaRPr lang="en-US" b="1" i="0" dirty="0">
              <a:solidFill>
                <a:srgbClr val="FAF200"/>
              </a:solidFill>
              <a:latin typeface="Times" pitchFamily="-110" charset="0"/>
              <a:ea typeface="+mn-ea"/>
              <a:cs typeface="+mn-cs"/>
            </a:endParaRP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5"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ET</a:t>
            </a:r>
            <a:endParaRPr lang="en-US" sz="3200" b="1" i="0" dirty="0">
              <a:solidFill>
                <a:srgbClr val="FAF200"/>
              </a:solidFill>
              <a:latin typeface="Times" pitchFamily="-110" charset="0"/>
              <a:ea typeface="+mn-ea"/>
              <a:cs typeface="+mn-cs"/>
            </a:endParaRPr>
          </a:p>
        </p:txBody>
      </p:sp>
      <p:sp>
        <p:nvSpPr>
          <p:cNvPr id="338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15</a:t>
            </a:r>
          </a:p>
        </p:txBody>
      </p:sp>
      <p:sp>
        <p:nvSpPr>
          <p:cNvPr id="338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3811"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3915" name="Oval 27"/>
          <p:cNvSpPr>
            <a:spLocks noChangeArrowheads="1"/>
          </p:cNvSpPr>
          <p:nvPr/>
        </p:nvSpPr>
        <p:spPr bwMode="auto">
          <a:xfrm>
            <a:off x="7115175" y="5033963"/>
            <a:ext cx="1039813"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a:extLst>
              <a:ext uri="{28A0092B-C50C-407E-A947-70E740481C1C}">
                <a14:useLocalDpi xmlns:a14="http://schemas.microsoft.com/office/drawing/2010/main" val="0"/>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6"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6"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PT</a:t>
            </a:r>
            <a:endParaRPr lang="en-US" sz="3200" b="1" i="0" dirty="0">
              <a:solidFill>
                <a:srgbClr val="FAF200"/>
              </a:solidFill>
              <a:latin typeface="Times" pitchFamily="-110" charset="0"/>
              <a:ea typeface="+mn-ea"/>
              <a:cs typeface="+mn-cs"/>
            </a:endParaRPr>
          </a:p>
        </p:txBody>
      </p:sp>
      <p:sp>
        <p:nvSpPr>
          <p:cNvPr id="294927" name="Rectangle 15"/>
          <p:cNvSpPr>
            <a:spLocks noChangeArrowheads="1"/>
          </p:cNvSpPr>
          <p:nvPr/>
        </p:nvSpPr>
        <p:spPr bwMode="auto">
          <a:xfrm>
            <a:off x="2020888" y="935038"/>
            <a:ext cx="1003666"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MT</a:t>
            </a:r>
            <a:endParaRPr lang="en-US" sz="3200" b="1" i="0" dirty="0">
              <a:solidFill>
                <a:srgbClr val="FAF200"/>
              </a:solidFill>
              <a:latin typeface="Times" pitchFamily="-110" charset="0"/>
              <a:ea typeface="+mn-ea"/>
              <a:cs typeface="+mn-cs"/>
            </a:endParaRP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9"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ET</a:t>
            </a:r>
            <a:endParaRPr lang="en-US" sz="3200" b="1" i="0" dirty="0">
              <a:solidFill>
                <a:srgbClr val="FAF200"/>
              </a:solidFill>
              <a:latin typeface="Times" pitchFamily="-110" charset="0"/>
              <a:ea typeface="+mn-ea"/>
              <a:cs typeface="+mn-cs"/>
            </a:endParaRPr>
          </a:p>
        </p:txBody>
      </p:sp>
      <p:sp>
        <p:nvSpPr>
          <p:cNvPr id="294930" name="Text Box 18"/>
          <p:cNvSpPr txBox="1">
            <a:spLocks noChangeArrowheads="1"/>
          </p:cNvSpPr>
          <p:nvPr/>
        </p:nvSpPr>
        <p:spPr bwMode="auto">
          <a:xfrm>
            <a:off x="1301749" y="1333500"/>
            <a:ext cx="6787173"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MEDITERRANEAN THAMPUI</a:t>
            </a:r>
          </a:p>
        </p:txBody>
      </p:sp>
      <p:sp>
        <p:nvSpPr>
          <p:cNvPr id="294931" name="Text Box 19"/>
          <p:cNvSpPr txBox="1">
            <a:spLocks noChangeArrowheads="1"/>
          </p:cNvSpPr>
          <p:nvPr/>
        </p:nvSpPr>
        <p:spPr bwMode="auto">
          <a:xfrm>
            <a:off x="2799471" y="3444875"/>
            <a:ext cx="529519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defRPr/>
            </a:pPr>
            <a:r>
              <a:rPr lang="en-US" b="1" dirty="0" smtClean="0">
                <a:solidFill>
                  <a:srgbClr val="66FF99"/>
                </a:solidFill>
                <a:effectLst>
                  <a:outerShdw blurRad="38100" dist="38100" dir="2700000" algn="tl">
                    <a:srgbClr val="000000"/>
                  </a:outerShdw>
                </a:effectLst>
              </a:rPr>
              <a:t>EUPHRATES TUIDUNG</a:t>
            </a:r>
          </a:p>
        </p:txBody>
      </p:sp>
      <p:sp>
        <p:nvSpPr>
          <p:cNvPr id="294932" name="Text Box 20"/>
          <p:cNvSpPr txBox="1">
            <a:spLocks noChangeArrowheads="1"/>
          </p:cNvSpPr>
          <p:nvPr/>
        </p:nvSpPr>
        <p:spPr bwMode="auto">
          <a:xfrm>
            <a:off x="4806950" y="5691188"/>
            <a:ext cx="40941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PERSIAN TUIPUI</a:t>
            </a:r>
          </a:p>
        </p:txBody>
      </p:sp>
      <p:sp>
        <p:nvSpPr>
          <p:cNvPr id="3585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16</a:t>
            </a:r>
          </a:p>
        </p:txBody>
      </p:sp>
      <p:sp>
        <p:nvSpPr>
          <p:cNvPr id="35861"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35862"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5863"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5374"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537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17</a:t>
            </a:r>
          </a:p>
        </p:txBody>
      </p:sp>
      <p:sp>
        <p:nvSpPr>
          <p:cNvPr id="3790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7905" name="Rectangle 26"/>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6398"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639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01" name="Rectangle 17"/>
          <p:cNvSpPr>
            <a:spLocks noChangeArrowheads="1"/>
          </p:cNvSpPr>
          <p:nvPr/>
        </p:nvSpPr>
        <p:spPr bwMode="auto">
          <a:xfrm>
            <a:off x="2516188" y="5640388"/>
            <a:ext cx="701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T</a:t>
            </a:r>
            <a:r>
              <a:rPr lang="en-US" sz="3200" b="1" i="0" dirty="0" smtClean="0">
                <a:solidFill>
                  <a:srgbClr val="FAF200"/>
                </a:solidFill>
                <a:latin typeface="Times" pitchFamily="-110" charset="0"/>
                <a:ea typeface="+mn-ea"/>
                <a:cs typeface="+mn-cs"/>
              </a:rPr>
              <a:t>S</a:t>
            </a:r>
            <a:endParaRPr lang="en-US" sz="3200" b="1" i="0" dirty="0">
              <a:solidFill>
                <a:srgbClr val="FAF200"/>
              </a:solidFill>
              <a:latin typeface="Times" pitchFamily="-110" charset="0"/>
              <a:ea typeface="+mn-ea"/>
              <a:cs typeface="+mn-cs"/>
            </a:endParaRPr>
          </a:p>
        </p:txBody>
      </p:sp>
      <p:sp>
        <p:nvSpPr>
          <p:cNvPr id="16402" name="Oval 18"/>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2"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18</a:t>
            </a:r>
          </a:p>
        </p:txBody>
      </p:sp>
      <p:sp>
        <p:nvSpPr>
          <p:cNvPr id="39954"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9955"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922838" y="4276725"/>
            <a:ext cx="2400300" cy="95410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THAMPUI SHEN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5"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8446"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844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9"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8451"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2"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3"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19</a:t>
            </a:r>
          </a:p>
        </p:txBody>
      </p:sp>
      <p:sp>
        <p:nvSpPr>
          <p:cNvPr id="42004"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2005"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67" name="Picture 35"/>
          <p:cNvPicPr>
            <a:picLocks noChangeAspect="1" noChangeArrowheads="1"/>
          </p:cNvPicPr>
          <p:nvPr/>
        </p:nvPicPr>
        <p:blipFill>
          <a:blip r:embed="rId3"/>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1"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7172"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7"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54668"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1001713" y="1903413"/>
            <a:ext cx="7051675" cy="1938338"/>
            <a:chOff x="631" y="1199"/>
            <a:chExt cx="4442" cy="1221"/>
          </a:xfrm>
        </p:grpSpPr>
        <p:sp>
          <p:nvSpPr>
            <p:cNvPr id="454671" name="Text Box 15"/>
            <p:cNvSpPr txBox="1">
              <a:spLocks noChangeArrowheads="1"/>
            </p:cNvSpPr>
            <p:nvPr/>
          </p:nvSpPr>
          <p:spPr bwMode="auto">
            <a:xfrm>
              <a:off x="631" y="1199"/>
              <a:ext cx="4442"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400" b="1" dirty="0" smtClean="0">
                  <a:solidFill>
                    <a:srgbClr val="FFFC1E"/>
                  </a:solidFill>
                  <a:latin typeface="Arial" charset="0"/>
                </a:rPr>
                <a:t>PATHEEN CHAWNBUK</a:t>
              </a:r>
              <a:r>
                <a:rPr lang="en-US" sz="6000" b="1" dirty="0" smtClean="0">
                  <a:solidFill>
                    <a:srgbClr val="FFFC1E"/>
                  </a:solidFill>
                  <a:latin typeface="Arial" charset="0"/>
                </a:rPr>
                <a:t>…</a:t>
              </a:r>
              <a:r>
                <a:rPr lang="en-US" sz="6000" b="1" smtClean="0">
                  <a:solidFill>
                    <a:srgbClr val="FFFC1E"/>
                  </a:solidFill>
                  <a:latin typeface="Arial" charset="0"/>
                </a:rPr>
                <a:t/>
              </a:r>
              <a:br>
                <a:rPr lang="en-US" sz="6000" b="1" smtClean="0">
                  <a:solidFill>
                    <a:srgbClr val="FFFC1E"/>
                  </a:solidFill>
                  <a:latin typeface="Arial" charset="0"/>
                </a:rPr>
              </a:br>
              <a:r>
                <a:rPr lang="en-US" sz="6000" b="1" smtClean="0">
                  <a:solidFill>
                    <a:srgbClr val="FFFC1E"/>
                  </a:solidFill>
                  <a:latin typeface="Arial" charset="0"/>
                </a:rPr>
                <a:t>KUNGTHOINA</a:t>
              </a:r>
              <a:endParaRPr lang="en-US" sz="6000" b="1" baseline="100000" dirty="0" smtClean="0">
                <a:solidFill>
                  <a:srgbClr val="27FC31"/>
                </a:solidFill>
                <a:latin typeface="Arial"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36588" y="1263650"/>
            <a:ext cx="8061325" cy="52322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600" b="1" dirty="0" smtClean="0">
                <a:solidFill>
                  <a:schemeClr val="tx1"/>
                </a:solidFill>
                <a:effectLst>
                  <a:outerShdw blurRad="38100" dist="38100" dir="2700000" algn="tl">
                    <a:srgbClr val="000000"/>
                  </a:outerShdw>
                </a:effectLst>
              </a:rPr>
              <a:t>(</a:t>
            </a:r>
            <a:r>
              <a:rPr lang="en-US" b="1" dirty="0" err="1" smtClean="0"/>
              <a:t>Khanitom</a:t>
            </a:r>
            <a:r>
              <a:rPr lang="en-US" b="1" dirty="0" smtClean="0"/>
              <a:t> </a:t>
            </a:r>
            <a:r>
              <a:rPr lang="en-US" b="1" dirty="0" err="1" smtClean="0"/>
              <a:t>makha</a:t>
            </a:r>
            <a:r>
              <a:rPr lang="en-US" b="1" dirty="0" smtClean="0"/>
              <a:t> </a:t>
            </a:r>
            <a:r>
              <a:rPr lang="en-US" b="1" dirty="0" err="1" smtClean="0"/>
              <a:t>munkha</a:t>
            </a:r>
            <a:r>
              <a:rPr lang="en-US" b="1" dirty="0" smtClean="0"/>
              <a:t> </a:t>
            </a:r>
            <a:r>
              <a:rPr lang="en-US" b="1" dirty="0" err="1" smtClean="0"/>
              <a:t>khose</a:t>
            </a:r>
            <a:r>
              <a:rPr lang="en-US" b="1" dirty="0" smtClean="0"/>
              <a:t> </a:t>
            </a:r>
            <a:r>
              <a:rPr lang="en-US" b="1" dirty="0" err="1" smtClean="0"/>
              <a:t>moni</a:t>
            </a:r>
            <a:r>
              <a:rPr lang="en-US" b="1" dirty="0" smtClean="0"/>
              <a:t>?)</a:t>
            </a:r>
            <a:endParaRPr lang="en-US" b="1" dirty="0" smtClean="0">
              <a:solidFill>
                <a:schemeClr val="tx1"/>
              </a:solidFill>
              <a:effectLst>
                <a:outerShdw blurRad="38100" dist="38100" dir="2700000" algn="tl">
                  <a:srgbClr val="000000"/>
                </a:outerShdw>
              </a:effectLst>
            </a:endParaRPr>
          </a:p>
        </p:txBody>
      </p:sp>
      <p:grpSp>
        <p:nvGrpSpPr>
          <p:cNvPr id="3" name="Group 18"/>
          <p:cNvGrpSpPr>
            <a:grpSpLocks/>
          </p:cNvGrpSpPr>
          <p:nvPr/>
        </p:nvGrpSpPr>
        <p:grpSpPr bwMode="auto">
          <a:xfrm>
            <a:off x="1744663" y="3808415"/>
            <a:ext cx="5780087" cy="2208213"/>
            <a:chOff x="1099" y="2516"/>
            <a:chExt cx="3641" cy="1391"/>
          </a:xfrm>
        </p:grpSpPr>
        <p:sp>
          <p:nvSpPr>
            <p:cNvPr id="454675" name="Text Box 19"/>
            <p:cNvSpPr txBox="1">
              <a:spLocks noChangeArrowheads="1"/>
            </p:cNvSpPr>
            <p:nvPr/>
          </p:nvSpPr>
          <p:spPr bwMode="auto">
            <a:xfrm>
              <a:off x="1858" y="2516"/>
              <a:ext cx="1912"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smtClean="0">
                  <a:latin typeface="Arial" pitchFamily="34" charset="0"/>
                  <a:cs typeface="Arial" pitchFamily="34" charset="0"/>
                </a:rPr>
                <a:t>RAWKAWH DI</a:t>
              </a:r>
              <a:endParaRPr lang="en-US" sz="3200" b="1" i="0" dirty="0" smtClean="0">
                <a:solidFill>
                  <a:schemeClr val="tx1"/>
                </a:solidFill>
                <a:effectLst>
                  <a:outerShdw blurRad="38100" dist="38100" dir="2700000" algn="tl">
                    <a:srgbClr val="000000"/>
                  </a:outerShdw>
                </a:effectLst>
                <a:latin typeface="Arial" pitchFamily="34" charset="0"/>
                <a:cs typeface="Arial" pitchFamily="34" charset="0"/>
              </a:endParaRPr>
            </a:p>
          </p:txBody>
        </p:sp>
        <p:sp>
          <p:nvSpPr>
            <p:cNvPr id="454676" name="Text Box 20"/>
            <p:cNvSpPr txBox="1">
              <a:spLocks noChangeArrowheads="1"/>
            </p:cNvSpPr>
            <p:nvPr/>
          </p:nvSpPr>
          <p:spPr bwMode="auto">
            <a:xfrm>
              <a:off x="1099" y="2918"/>
              <a:ext cx="3641" cy="989"/>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PHAHAWI MAJANG</a:t>
              </a:r>
              <a:r>
                <a:rPr lang="en-US" sz="3200" b="1" dirty="0" smtClean="0">
                  <a:solidFill>
                    <a:srgbClr val="77FD68"/>
                  </a:solidFill>
                  <a:effectLst>
                    <a:outerShdw blurRad="38100" dist="38100" dir="2700000" algn="tl">
                      <a:srgbClr val="000000"/>
                    </a:outerShdw>
                  </a:effectLst>
                  <a:latin typeface="Arial" charset="0"/>
                </a:rPr>
                <a:t>:</a:t>
              </a:r>
              <a:br>
                <a:rPr lang="en-US" sz="3200" b="1" dirty="0" smtClean="0">
                  <a:solidFill>
                    <a:srgbClr val="77FD68"/>
                  </a:solidFill>
                  <a:effectLst>
                    <a:outerShdw blurRad="38100" dist="38100" dir="2700000" algn="tl">
                      <a:srgbClr val="000000"/>
                    </a:outerShdw>
                  </a:effectLst>
                  <a:latin typeface="Arial" charset="0"/>
                </a:rPr>
              </a:br>
              <a:r>
                <a:rPr lang="en-US" sz="3200" b="1" dirty="0" smtClean="0">
                  <a:solidFill>
                    <a:srgbClr val="92D050"/>
                  </a:solidFill>
                  <a:effectLst>
                    <a:outerShdw blurRad="38100" dist="38100" dir="2700000" algn="tl">
                      <a:srgbClr val="000000">
                        <a:alpha val="43137"/>
                      </a:srgbClr>
                    </a:outerShdw>
                  </a:effectLst>
                  <a:latin typeface="Arial" pitchFamily="34" charset="0"/>
                  <a:cs typeface="Arial" pitchFamily="34" charset="0"/>
                </a:rPr>
                <a:t>SHIM RANGAH RONGLUI RAMLETUI RILIM MEJEK</a:t>
              </a:r>
              <a:endParaRPr lang="en-US" b="1" i="0" dirty="0" smtClean="0">
                <a:solidFill>
                  <a:srgbClr val="92D05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54677" name="Rectangle 21"/>
          <p:cNvSpPr>
            <a:spLocks noChangeArrowheads="1"/>
          </p:cNvSpPr>
          <p:nvPr/>
        </p:nvSpPr>
        <p:spPr bwMode="auto">
          <a:xfrm>
            <a:off x="7515225" y="6518275"/>
            <a:ext cx="742950"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9470"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947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3"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5"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6"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7"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20</a:t>
            </a:r>
          </a:p>
        </p:txBody>
      </p:sp>
      <p:sp>
        <p:nvSpPr>
          <p:cNvPr id="44053"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4054"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9491" name="Picture 35"/>
          <p:cNvPicPr>
            <a:picLocks noChangeAspect="1" noChangeArrowheads="1"/>
          </p:cNvPicPr>
          <p:nvPr/>
        </p:nvPicPr>
        <p:blipFill>
          <a:blip r:embed="rId3"/>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a:extLst>
              <a:ext uri="{28A0092B-C50C-407E-A947-70E740481C1C}">
                <a14:useLocalDpi xmlns:a14="http://schemas.microsoft.com/office/drawing/2010/main" val="0"/>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0494"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049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7"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TS</a:t>
            </a:r>
            <a:endParaRPr lang="en-US" sz="2400" b="1" i="0" dirty="0">
              <a:solidFill>
                <a:schemeClr val="folHlink"/>
              </a:solidFill>
              <a:latin typeface="Times" pitchFamily="-110" charset="0"/>
              <a:ea typeface="+mn-ea"/>
              <a:cs typeface="+mn-cs"/>
            </a:endParaRP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21</a:t>
            </a:r>
          </a:p>
        </p:txBody>
      </p:sp>
      <p:sp>
        <p:nvSpPr>
          <p:cNvPr id="46100"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6101"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0501" name="Rectangle 21"/>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GT</a:t>
            </a:r>
            <a:endParaRPr lang="en-US" sz="3200" b="1" i="0" dirty="0">
              <a:solidFill>
                <a:srgbClr val="FAF200"/>
              </a:solidFill>
              <a:latin typeface="Times" pitchFamily="-110" charset="0"/>
              <a:ea typeface="+mn-ea"/>
              <a:cs typeface="+mn-cs"/>
            </a:endParaRP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20515" name="Picture 35"/>
          <p:cNvPicPr>
            <a:picLocks noChangeAspect="1" noChangeArrowheads="1"/>
          </p:cNvPicPr>
          <p:nvPr/>
        </p:nvPicPr>
        <p:blipFill>
          <a:blip r:embed="rId3"/>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GALILEE THAMPUI</a:t>
            </a:r>
          </a:p>
        </p:txBody>
      </p:sp>
      <p:pic>
        <p:nvPicPr>
          <p:cNvPr id="20517" name="Picture 37"/>
          <p:cNvPicPr>
            <a:picLocks noChangeAspect="1" noChangeArrowheads="1"/>
          </p:cNvPicPr>
          <p:nvPr/>
        </p:nvPicPr>
        <p:blipFill>
          <a:blip r:embed="rId4">
            <a:extLst>
              <a:ext uri="{28A0092B-C50C-407E-A947-70E740481C1C}">
                <a14:useLocalDpi xmlns:a14="http://schemas.microsoft.com/office/drawing/2010/main" val="0"/>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518"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151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1"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6" name="Rectangle 22"/>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AT</a:t>
            </a:r>
            <a:endParaRPr lang="en-US" sz="3200" b="1" i="0" dirty="0">
              <a:solidFill>
                <a:srgbClr val="FAF200"/>
              </a:solidFill>
              <a:latin typeface="Times" pitchFamily="-110" charset="0"/>
              <a:ea typeface="+mn-ea"/>
              <a:cs typeface="+mn-cs"/>
            </a:endParaRP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22</a:t>
            </a:r>
          </a:p>
        </p:txBody>
      </p:sp>
      <p:sp>
        <p:nvSpPr>
          <p:cNvPr id="48149"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1538" name="Picture 34"/>
          <p:cNvPicPr>
            <a:picLocks noChangeAspect="1" noChangeArrowheads="1"/>
          </p:cNvPicPr>
          <p:nvPr/>
        </p:nvPicPr>
        <p:blipFill>
          <a:blip r:embed="rId3">
            <a:extLst>
              <a:ext uri="{28A0092B-C50C-407E-A947-70E740481C1C}">
                <a14:useLocalDpi xmlns:a14="http://schemas.microsoft.com/office/drawing/2010/main" val="0"/>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Rectangle 21"/>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pic>
        <p:nvPicPr>
          <p:cNvPr id="21539" name="Picture 35"/>
          <p:cNvPicPr>
            <a:picLocks noChangeAspect="1" noChangeArrowheads="1"/>
          </p:cNvPicPr>
          <p:nvPr/>
        </p:nvPicPr>
        <p:blipFill>
          <a:blip r:embed="rId4"/>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689225" y="4197350"/>
            <a:ext cx="30575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ATHI THAMPUI</a:t>
            </a:r>
          </a:p>
        </p:txBody>
      </p:sp>
      <p:sp>
        <p:nvSpPr>
          <p:cNvPr id="21541" name="Text Box 37"/>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GALILEE THAMPUI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9710"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971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3"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TS</a:t>
            </a:r>
            <a:endParaRPr lang="en-US" sz="2400" b="1" i="0" dirty="0">
              <a:solidFill>
                <a:schemeClr val="folHlink"/>
              </a:solidFill>
              <a:latin typeface="Times" pitchFamily="-110" charset="0"/>
              <a:ea typeface="+mn-ea"/>
              <a:cs typeface="+mn-cs"/>
            </a:endParaRP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8"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50195"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23</a:t>
            </a:r>
          </a:p>
        </p:txBody>
      </p:sp>
      <p:sp>
        <p:nvSpPr>
          <p:cNvPr id="50197"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0198" name="Rectangle 3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9731" name="Picture 35"/>
          <p:cNvPicPr>
            <a:picLocks noChangeAspect="1" noChangeArrowheads="1"/>
          </p:cNvPicPr>
          <p:nvPr/>
        </p:nvPicPr>
        <p:blipFill>
          <a:blip r:embed="rId3">
            <a:extLst>
              <a:ext uri="{28A0092B-C50C-407E-A947-70E740481C1C}">
                <a14:useLocalDpi xmlns:a14="http://schemas.microsoft.com/office/drawing/2010/main" val="0"/>
              </a:ext>
            </a:extLst>
          </a:blip>
          <a:srcRect b="9668"/>
          <a:stretch>
            <a:fillRect/>
          </a:stretch>
        </p:blipFill>
        <p:spPr bwMode="auto">
          <a:xfrm>
            <a:off x="4140200" y="361950"/>
            <a:ext cx="4765675" cy="3203575"/>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Rectangle 21"/>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grpSp>
        <p:nvGrpSpPr>
          <p:cNvPr id="2" name="Group 37"/>
          <p:cNvGrpSpPr>
            <a:grpSpLocks/>
          </p:cNvGrpSpPr>
          <p:nvPr/>
        </p:nvGrpSpPr>
        <p:grpSpPr bwMode="auto">
          <a:xfrm>
            <a:off x="3375027" y="3125789"/>
            <a:ext cx="3729040" cy="1316038"/>
            <a:chOff x="2160" y="1978"/>
            <a:chExt cx="2349" cy="829"/>
          </a:xfrm>
        </p:grpSpPr>
        <p:sp>
          <p:nvSpPr>
            <p:cNvPr id="29719" name="Rectangle 23"/>
            <p:cNvSpPr>
              <a:spLocks noChangeArrowheads="1"/>
            </p:cNvSpPr>
            <p:nvPr/>
          </p:nvSpPr>
          <p:spPr bwMode="auto">
            <a:xfrm>
              <a:off x="2388" y="2479"/>
              <a:ext cx="212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dirty="0" smtClean="0">
                  <a:solidFill>
                    <a:srgbClr val="FAF200"/>
                  </a:solidFill>
                  <a:effectLst>
                    <a:outerShdw blurRad="38100" dist="38100" dir="2700000" algn="tl">
                      <a:srgbClr val="000000"/>
                    </a:outerShdw>
                  </a:effectLst>
                  <a:latin typeface="Times" charset="0"/>
                </a:rPr>
                <a:t>JORDAN TUIDUNG</a:t>
              </a:r>
              <a:endParaRPr lang="en-US" b="1" dirty="0">
                <a:solidFill>
                  <a:srgbClr val="FAF200"/>
                </a:solidFill>
                <a:effectLst>
                  <a:outerShdw blurRad="38100" dist="38100" dir="2700000" algn="tl">
                    <a:srgbClr val="000000"/>
                  </a:outerShdw>
                </a:effectLst>
                <a:latin typeface="Times" charset="0"/>
              </a:endParaRP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1" name="Rectangle 13"/>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22542"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254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5"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9" name="Rectangle 21"/>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22550"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52244"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24</a:t>
            </a:r>
          </a:p>
        </p:txBody>
      </p:sp>
      <p:sp>
        <p:nvSpPr>
          <p:cNvPr id="52246"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7</a:t>
            </a:r>
          </a:p>
        </p:txBody>
      </p:sp>
      <p:sp>
        <p:nvSpPr>
          <p:cNvPr id="52247"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2248"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2570" name="Picture 42"/>
          <p:cNvPicPr>
            <a:picLocks noChangeAspect="1" noChangeArrowheads="1"/>
          </p:cNvPicPr>
          <p:nvPr/>
        </p:nvPicPr>
        <p:blipFill>
          <a:blip r:embed="rId4">
            <a:extLst>
              <a:ext uri="{28A0092B-C50C-407E-A947-70E740481C1C}">
                <a14:useLocalDpi xmlns:a14="http://schemas.microsoft.com/office/drawing/2010/main" val="0"/>
              </a:ext>
            </a:extLst>
          </a:blip>
          <a:srcRect b="9908"/>
          <a:stretch>
            <a:fillRect/>
          </a:stretch>
        </p:blipFill>
        <p:spPr bwMode="auto">
          <a:xfrm>
            <a:off x="557213" y="1435100"/>
            <a:ext cx="1808162" cy="1231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3"/>
          <p:cNvPicPr>
            <a:picLocks noChangeAspect="1" noChangeArrowheads="1"/>
          </p:cNvPicPr>
          <p:nvPr/>
        </p:nvPicPr>
        <p:blipFill>
          <a:blip r:embed="rId5"/>
          <a:srcRect l="2489" t="2005" r="2151" b="7901"/>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a:extLst>
              <a:ext uri="{28A0092B-C50C-407E-A947-70E740481C1C}">
                <a14:useLocalDpi xmlns:a14="http://schemas.microsoft.com/office/drawing/2010/main" val="0"/>
              </a:ext>
            </a:extLst>
          </a:blip>
          <a:srcRect b="7428"/>
          <a:stretch>
            <a:fillRect/>
          </a:stretch>
        </p:blipFill>
        <p:spPr bwMode="auto">
          <a:xfrm>
            <a:off x="666750" y="3249613"/>
            <a:ext cx="1990725" cy="1503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3" name="Picture 45"/>
          <p:cNvPicPr>
            <a:picLocks noChangeAspect="1" noChangeArrowheads="1"/>
          </p:cNvPicPr>
          <p:nvPr/>
        </p:nvPicPr>
        <p:blipFill>
          <a:blip r:embed="rId7"/>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9438" y="4837113"/>
            <a:ext cx="1574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49"/>
          <p:cNvGrpSpPr>
            <a:grpSpLocks/>
          </p:cNvGrpSpPr>
          <p:nvPr/>
        </p:nvGrpSpPr>
        <p:grpSpPr bwMode="auto">
          <a:xfrm>
            <a:off x="2376488" y="992188"/>
            <a:ext cx="5376862" cy="5213350"/>
            <a:chOff x="1450" y="156"/>
            <a:chExt cx="3387" cy="3284"/>
          </a:xfrm>
        </p:grpSpPr>
        <p:sp>
          <p:nvSpPr>
            <p:cNvPr id="22578" name="Text Box 50"/>
            <p:cNvSpPr txBox="1">
              <a:spLocks noChangeArrowheads="1"/>
            </p:cNvSpPr>
            <p:nvPr/>
          </p:nvSpPr>
          <p:spPr bwMode="auto">
            <a:xfrm>
              <a:off x="1950" y="156"/>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dirty="0" smtClean="0">
                  <a:solidFill>
                    <a:srgbClr val="00FF00"/>
                  </a:solidFill>
                  <a:effectLst>
                    <a:outerShdw blurRad="38100" dist="38100" dir="2700000" algn="tl">
                      <a:srgbClr val="000000"/>
                    </a:outerShdw>
                  </a:effectLst>
                </a:rPr>
                <a:t>6</a:t>
              </a:r>
            </a:p>
          </p:txBody>
        </p:sp>
        <p:sp>
          <p:nvSpPr>
            <p:cNvPr id="22579" name="Text Box 51"/>
            <p:cNvSpPr txBox="1">
              <a:spLocks noChangeArrowheads="1"/>
            </p:cNvSpPr>
            <p:nvPr/>
          </p:nvSpPr>
          <p:spPr bwMode="auto">
            <a:xfrm>
              <a:off x="1450" y="2848"/>
              <a:ext cx="3387"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dirty="0" smtClean="0">
                  <a:solidFill>
                    <a:srgbClr val="00FF00"/>
                  </a:solidFill>
                  <a:effectLst>
                    <a:outerShdw blurRad="38100" dist="38100" dir="2700000" algn="tl">
                      <a:srgbClr val="000000"/>
                    </a:outerShdw>
                  </a:effectLst>
                </a:rPr>
                <a:t>TUI MOH</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par>
                                <p:cTn id="58" presetID="10" presetClass="entr" presetSubtype="0" fill="hold" nodeType="withEffect">
                                  <p:stCondLst>
                                    <p:cond delay="0"/>
                                  </p:stCondLst>
                                  <p:childTnLst>
                                    <p:set>
                                      <p:cBhvr>
                                        <p:cTn id="59" dur="1" fill="hold">
                                          <p:stCondLst>
                                            <p:cond delay="0"/>
                                          </p:stCondLst>
                                        </p:cTn>
                                        <p:tgtEl>
                                          <p:spTgt spid="22573"/>
                                        </p:tgtEl>
                                        <p:attrNameLst>
                                          <p:attrName>style.visibility</p:attrName>
                                        </p:attrNameLst>
                                      </p:cBhvr>
                                      <p:to>
                                        <p:strVal val="visible"/>
                                      </p:to>
                                    </p:set>
                                    <p:animEffect transition="in" filter="fade">
                                      <p:cBhvr>
                                        <p:cTn id="60" dur="500"/>
                                        <p:tgtEl>
                                          <p:spTgt spid="2257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528"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fltVal val="0"/>
                                          </p:val>
                                        </p:tav>
                                        <p:tav tm="100000">
                                          <p:val>
                                            <p:strVal val="#ppt_h"/>
                                          </p:val>
                                        </p:tav>
                                      </p:tavLst>
                                    </p:anim>
                                    <p:anim calcmode="lin" valueType="num">
                                      <p:cBhvr>
                                        <p:cTn id="67" dur="500" fill="hold"/>
                                        <p:tgtEl>
                                          <p:spTgt spid="2"/>
                                        </p:tgtEl>
                                        <p:attrNameLst>
                                          <p:attrName>ppt_x</p:attrName>
                                        </p:attrNameLst>
                                      </p:cBhvr>
                                      <p:tavLst>
                                        <p:tav tm="0">
                                          <p:val>
                                            <p:fltVal val="0.5"/>
                                          </p:val>
                                        </p:tav>
                                        <p:tav tm="100000">
                                          <p:val>
                                            <p:strVal val="#ppt_x"/>
                                          </p:val>
                                        </p:tav>
                                      </p:tavLst>
                                    </p:anim>
                                    <p:anim calcmode="lin" valueType="num">
                                      <p:cBhvr>
                                        <p:cTn id="68"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2" grpId="0" animBg="1"/>
      <p:bldP spid="22551" grpId="0" animBg="1"/>
      <p:bldP spid="22553" grpId="0" animBg="1"/>
      <p:bldP spid="225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07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07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4293"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25</a:t>
            </a:r>
          </a:p>
        </p:txBody>
      </p:sp>
      <p:sp>
        <p:nvSpPr>
          <p:cNvPr id="54295"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4296"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89693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4298"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21300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TS</a:t>
            </a:r>
            <a:endParaRPr lang="en-US" sz="2400" b="1" i="0" dirty="0">
              <a:solidFill>
                <a:schemeClr val="folHlink"/>
              </a:solidFill>
              <a:latin typeface="Times" pitchFamily="-110" charset="0"/>
              <a:ea typeface="+mn-ea"/>
              <a:cs typeface="+mn-cs"/>
            </a:endParaRPr>
          </a:p>
        </p:txBody>
      </p:sp>
      <p:sp>
        <p:nvSpPr>
          <p:cNvPr id="21300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25"/>
          <p:cNvGrpSpPr>
            <a:grpSpLocks/>
          </p:cNvGrpSpPr>
          <p:nvPr/>
        </p:nvGrpSpPr>
        <p:grpSpPr bwMode="auto">
          <a:xfrm>
            <a:off x="3598863" y="654050"/>
            <a:ext cx="4210050" cy="612775"/>
            <a:chOff x="2267" y="412"/>
            <a:chExt cx="2652" cy="386"/>
          </a:xfrm>
        </p:grpSpPr>
        <p:sp>
          <p:nvSpPr>
            <p:cNvPr id="213014" name="Rectangle 22"/>
            <p:cNvSpPr>
              <a:spLocks noChangeArrowheads="1"/>
            </p:cNvSpPr>
            <p:nvPr/>
          </p:nvSpPr>
          <p:spPr bwMode="auto">
            <a:xfrm>
              <a:off x="2581" y="481"/>
              <a:ext cx="2338"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rgbClr val="FAF200"/>
                  </a:solidFill>
                  <a:latin typeface="Times" pitchFamily="-110" charset="0"/>
                  <a:ea typeface="+mn-ea"/>
                  <a:cs typeface="+mn-cs"/>
                </a:rPr>
                <a:t>10 MUN</a:t>
              </a:r>
              <a:endParaRPr lang="en-US" sz="2400" b="1" i="0" dirty="0">
                <a:solidFill>
                  <a:srgbClr val="FAF200"/>
                </a:solidFill>
                <a:latin typeface="Times" pitchFamily="-110" charset="0"/>
                <a:ea typeface="+mn-ea"/>
                <a:cs typeface="+mn-cs"/>
              </a:endParaRP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56341"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grpSp>
        <p:nvGrpSpPr>
          <p:cNvPr id="3" name="Group 35"/>
          <p:cNvGrpSpPr>
            <a:grpSpLocks/>
          </p:cNvGrpSpPr>
          <p:nvPr/>
        </p:nvGrpSpPr>
        <p:grpSpPr bwMode="auto">
          <a:xfrm>
            <a:off x="1835151" y="1301750"/>
            <a:ext cx="5737226" cy="4522788"/>
            <a:chOff x="1104" y="676"/>
            <a:chExt cx="3614" cy="2849"/>
          </a:xfrm>
        </p:grpSpPr>
        <p:sp>
          <p:nvSpPr>
            <p:cNvPr id="213025" name="Text Box 33"/>
            <p:cNvSpPr txBox="1">
              <a:spLocks noChangeArrowheads="1"/>
            </p:cNvSpPr>
            <p:nvPr/>
          </p:nvSpPr>
          <p:spPr bwMode="auto">
            <a:xfrm>
              <a:off x="1488" y="676"/>
              <a:ext cx="3103" cy="271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7700" dirty="0" smtClean="0">
                  <a:solidFill>
                    <a:srgbClr val="00FF00"/>
                  </a:solidFill>
                  <a:effectLst>
                    <a:outerShdw blurRad="38100" dist="38100" dir="2700000" algn="tl">
                      <a:srgbClr val="000000"/>
                    </a:outerShdw>
                  </a:effectLst>
                </a:rPr>
                <a:t>10</a:t>
              </a:r>
            </a:p>
          </p:txBody>
        </p:sp>
        <p:sp>
          <p:nvSpPr>
            <p:cNvPr id="213026" name="Text Box 34"/>
            <p:cNvSpPr txBox="1">
              <a:spLocks noChangeArrowheads="1"/>
            </p:cNvSpPr>
            <p:nvPr/>
          </p:nvSpPr>
          <p:spPr bwMode="auto">
            <a:xfrm>
              <a:off x="1104" y="2943"/>
              <a:ext cx="361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5400" b="1" dirty="0" smtClean="0">
                  <a:solidFill>
                    <a:srgbClr val="00FF00"/>
                  </a:solidFill>
                  <a:effectLst>
                    <a:outerShdw blurRad="38100" dist="38100" dir="2700000" algn="tl">
                      <a:srgbClr val="000000"/>
                    </a:outerShdw>
                  </a:effectLst>
                </a:rPr>
                <a:t>Ram </a:t>
              </a:r>
              <a:r>
                <a:rPr lang="en-US" sz="5400" b="1" dirty="0" err="1" smtClean="0">
                  <a:solidFill>
                    <a:srgbClr val="00FF00"/>
                  </a:solidFill>
                  <a:effectLst>
                    <a:outerShdw blurRad="38100" dist="38100" dir="2700000" algn="tl">
                      <a:srgbClr val="000000"/>
                    </a:outerShdw>
                  </a:effectLst>
                </a:rPr>
                <a:t>Awmnamun</a:t>
              </a:r>
              <a:endParaRPr lang="en-US" sz="5400" b="1" dirty="0" smtClean="0">
                <a:solidFill>
                  <a:srgbClr val="00FF00"/>
                </a:solidFill>
                <a:effectLst>
                  <a:outerShdw blurRad="38100" dist="38100" dir="2700000" algn="tl">
                    <a:srgbClr val="000000"/>
                  </a:outerShdw>
                </a:effectLst>
              </a:endParaRPr>
            </a:p>
          </p:txBody>
        </p:sp>
      </p:gr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26</a:t>
            </a:r>
          </a:p>
        </p:txBody>
      </p:sp>
      <p:sp>
        <p:nvSpPr>
          <p:cNvPr id="5634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6345"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5634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1+#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3278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5"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0"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3"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2794" name="Oval 26"/>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3279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58394"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27</a:t>
            </a:r>
          </a:p>
        </p:txBody>
      </p:sp>
      <p:sp>
        <p:nvSpPr>
          <p:cNvPr id="58396"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8397"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3380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0" name="Rectangle 18"/>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5" name="Rectangle 23"/>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8"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2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382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60443"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28</a:t>
            </a:r>
          </a:p>
        </p:txBody>
      </p:sp>
      <p:sp>
        <p:nvSpPr>
          <p:cNvPr id="60445"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0446"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3831" name="Text Box 39"/>
          <p:cNvSpPr txBox="1">
            <a:spLocks noChangeArrowheads="1"/>
          </p:cNvSpPr>
          <p:nvPr/>
        </p:nvSpPr>
        <p:spPr bwMode="auto">
          <a:xfrm>
            <a:off x="2912825" y="3285599"/>
            <a:ext cx="4978914" cy="230832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smtClean="0">
                <a:solidFill>
                  <a:srgbClr val="FFEA18"/>
                </a:solidFill>
                <a:effectLst>
                  <a:outerShdw blurRad="38100" dist="38100" dir="2700000" algn="tl">
                    <a:srgbClr val="000000"/>
                  </a:outerShdw>
                </a:effectLst>
              </a:rPr>
              <a:t> Patheen </a:t>
            </a:r>
            <a:r>
              <a:rPr lang="en-US" sz="3600" b="1" dirty="0" err="1" smtClean="0">
                <a:solidFill>
                  <a:srgbClr val="FFEA18"/>
                </a:solidFill>
                <a:effectLst>
                  <a:outerShdw blurRad="38100" dist="38100" dir="2700000" algn="tl">
                    <a:srgbClr val="000000"/>
                  </a:outerShdw>
                </a:effectLst>
              </a:rPr>
              <a:t>Chawanbuk</a:t>
            </a:r>
            <a:r>
              <a:rPr lang="en-US" sz="3600" b="1" dirty="0" smtClean="0">
                <a:solidFill>
                  <a:srgbClr val="FFEA18"/>
                </a:solidFill>
                <a:effectLst>
                  <a:outerShdw blurRad="38100" dist="38100" dir="2700000" algn="tl">
                    <a:srgbClr val="000000"/>
                  </a:outerShdw>
                </a:effectLst>
              </a:rPr>
              <a:t> "</a:t>
            </a:r>
            <a:r>
              <a:rPr lang="en-US" sz="3600" b="1" dirty="0" err="1" smtClean="0">
                <a:solidFill>
                  <a:srgbClr val="FFFF00"/>
                </a:solidFill>
                <a:effectLst>
                  <a:outerShdw blurRad="38100" dist="38100" dir="2700000" algn="tl">
                    <a:srgbClr val="000000">
                      <a:alpha val="43137"/>
                    </a:srgbClr>
                  </a:outerShdw>
                </a:effectLst>
              </a:rPr>
              <a:t>dungjuiah</a:t>
            </a:r>
            <a:r>
              <a:rPr lang="en-US" sz="3600" b="1" dirty="0" smtClean="0">
                <a:solidFill>
                  <a:srgbClr val="FFFF00"/>
                </a:solidFill>
                <a:effectLst>
                  <a:outerShdw blurRad="38100" dist="38100" dir="2700000" algn="tl">
                    <a:srgbClr val="000000">
                      <a:alpha val="43137"/>
                    </a:srgbClr>
                  </a:outerShdw>
                </a:effectLst>
              </a:rPr>
              <a:t> </a:t>
            </a:r>
            <a:r>
              <a:rPr lang="en-US" sz="3600" b="1" dirty="0" err="1" smtClean="0">
                <a:solidFill>
                  <a:srgbClr val="FFFF00"/>
                </a:solidFill>
                <a:effectLst>
                  <a:outerShdw blurRad="38100" dist="38100" dir="2700000" algn="tl">
                    <a:srgbClr val="000000">
                      <a:alpha val="43137"/>
                    </a:srgbClr>
                  </a:outerShdw>
                </a:effectLst>
              </a:rPr>
              <a:t>khangkhaah</a:t>
            </a:r>
            <a:r>
              <a:rPr lang="en-US" sz="3600" b="1" dirty="0" smtClean="0">
                <a:solidFill>
                  <a:srgbClr val="FFFF00"/>
                </a:solidFill>
                <a:effectLst>
                  <a:outerShdw blurRad="38100" dist="38100" dir="2700000" algn="tl">
                    <a:srgbClr val="000000">
                      <a:alpha val="43137"/>
                    </a:srgbClr>
                  </a:outerShdw>
                </a:effectLst>
              </a:rPr>
              <a:t>" </a:t>
            </a:r>
            <a:r>
              <a:rPr lang="en-US" sz="3600" b="1" dirty="0" err="1" smtClean="0">
                <a:solidFill>
                  <a:srgbClr val="FFFF00"/>
                </a:solidFill>
                <a:effectLst>
                  <a:outerShdw blurRad="38100" dist="38100" dir="2700000" algn="tl">
                    <a:srgbClr val="000000">
                      <a:alpha val="43137"/>
                    </a:srgbClr>
                  </a:outerShdw>
                </a:effectLst>
              </a:rPr>
              <a:t>chonmumuk</a:t>
            </a:r>
            <a:r>
              <a:rPr lang="en-US" sz="3600" b="1" dirty="0" smtClean="0">
                <a:solidFill>
                  <a:srgbClr val="FFFF00"/>
                </a:solidFill>
                <a:effectLst>
                  <a:outerShdw blurRad="38100" dist="38100" dir="2700000" algn="tl">
                    <a:srgbClr val="000000">
                      <a:alpha val="43137"/>
                    </a:srgbClr>
                  </a:outerShdw>
                </a:effectLst>
              </a:rPr>
              <a:t> </a:t>
            </a:r>
            <a:r>
              <a:rPr lang="en-US" sz="3600" b="1" dirty="0" err="1" smtClean="0">
                <a:solidFill>
                  <a:srgbClr val="FFFF00"/>
                </a:solidFill>
                <a:effectLst>
                  <a:outerShdw blurRad="38100" dist="38100" dir="2700000" algn="tl">
                    <a:srgbClr val="000000">
                      <a:alpha val="43137"/>
                    </a:srgbClr>
                  </a:outerShdw>
                </a:effectLst>
              </a:rPr>
              <a:t>narang</a:t>
            </a:r>
            <a:endParaRPr lang="en-US" sz="3600" b="1" dirty="0" smtClean="0">
              <a:solidFill>
                <a:srgbClr val="FFEA18"/>
              </a:solidFill>
              <a:effectLst>
                <a:outerShdw blurRad="38100" dist="38100" dir="2700000" algn="tl">
                  <a:srgbClr val="000000"/>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58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bg1"/>
                </a:solidFill>
                <a:latin typeface="Times" charset="0"/>
              </a:rPr>
              <a:t>RS</a:t>
            </a:r>
            <a:endParaRPr lang="en-US" sz="2400" b="1" i="0">
              <a:solidFill>
                <a:schemeClr val="folHlink"/>
              </a:solidFill>
              <a:latin typeface="Times" charset="0"/>
            </a:endParaRPr>
          </a:p>
        </p:txBody>
      </p:sp>
      <p:sp>
        <p:nvSpPr>
          <p:cNvPr id="3585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7"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586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586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35871" name="Oval 31"/>
          <p:cNvSpPr>
            <a:spLocks noChangeArrowheads="1"/>
          </p:cNvSpPr>
          <p:nvPr/>
        </p:nvSpPr>
        <p:spPr bwMode="auto">
          <a:xfrm>
            <a:off x="6596063" y="4298950"/>
            <a:ext cx="728662" cy="731838"/>
          </a:xfrm>
          <a:prstGeom prst="ellipse">
            <a:avLst/>
          </a:prstGeom>
          <a:noFill/>
          <a:ln w="508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2494"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29</a:t>
            </a:r>
          </a:p>
        </p:txBody>
      </p:sp>
      <p:sp>
        <p:nvSpPr>
          <p:cNvPr id="62496"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2497"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5891" name="Rectangle 51"/>
          <p:cNvSpPr>
            <a:spLocks noChangeArrowheads="1"/>
          </p:cNvSpPr>
          <p:nvPr/>
        </p:nvSpPr>
        <p:spPr bwMode="auto">
          <a:xfrm>
            <a:off x="830263" y="2487613"/>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62499" name="Group 50"/>
          <p:cNvGrpSpPr>
            <a:grpSpLocks/>
          </p:cNvGrpSpPr>
          <p:nvPr/>
        </p:nvGrpSpPr>
        <p:grpSpPr bwMode="auto">
          <a:xfrm>
            <a:off x="1789113" y="1811338"/>
            <a:ext cx="4573587" cy="3632200"/>
            <a:chOff x="490" y="1498"/>
            <a:chExt cx="2881" cy="2288"/>
          </a:xfrm>
        </p:grpSpPr>
        <p:grpSp>
          <p:nvGrpSpPr>
            <p:cNvPr id="62501" name="Group 48"/>
            <p:cNvGrpSpPr>
              <a:grpSpLocks/>
            </p:cNvGrpSpPr>
            <p:nvPr/>
          </p:nvGrpSpPr>
          <p:grpSpPr bwMode="auto">
            <a:xfrm>
              <a:off x="511" y="1498"/>
              <a:ext cx="2860" cy="2288"/>
              <a:chOff x="519" y="1506"/>
              <a:chExt cx="2860" cy="2288"/>
            </a:xfrm>
          </p:grpSpPr>
          <p:pic>
            <p:nvPicPr>
              <p:cNvPr id="62503"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506"/>
                <a:ext cx="2860" cy="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3" name="Text Box 43"/>
          <p:cNvSpPr txBox="1">
            <a:spLocks noChangeArrowheads="1"/>
          </p:cNvSpPr>
          <p:nvPr/>
        </p:nvSpPr>
        <p:spPr bwMode="auto">
          <a:xfrm>
            <a:off x="1077913" y="5429250"/>
            <a:ext cx="60039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latin typeface="Arial Black" charset="0"/>
              </a:rPr>
              <a:t>CHALDEES  HAI OM NA UR</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9219"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21"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68" name="Picture 52"/>
          <p:cNvPicPr>
            <a:picLocks noChangeAspect="1" noChangeArrowheads="1"/>
          </p:cNvPicPr>
          <p:nvPr/>
        </p:nvPicPr>
        <p:blipFill>
          <a:blip r:embed="rId4">
            <a:lum contrast="-10000"/>
            <a:extLst>
              <a:ext uri="{28A0092B-C50C-407E-A947-70E740481C1C}">
                <a14:useLocalDpi xmlns:a14="http://schemas.microsoft.com/office/drawing/2010/main" val="0"/>
              </a:ext>
            </a:extLst>
          </a:blip>
          <a:srcRect l="9019" r="11223"/>
          <a:stretch>
            <a:fillRect/>
          </a:stretch>
        </p:blipFill>
        <p:spPr bwMode="auto">
          <a:xfrm>
            <a:off x="2039463" y="838200"/>
            <a:ext cx="6350424" cy="5035289"/>
          </a:xfrm>
          <a:prstGeom prst="rect">
            <a:avLst/>
          </a:prstGeom>
          <a:noFill/>
          <a:ln w="698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74"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44" y="725601"/>
            <a:ext cx="8229600" cy="5635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41"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39038" y="651986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b="1" i="0" dirty="0" smtClean="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2103438" y="4921250"/>
            <a:ext cx="4683125" cy="95410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t> </a:t>
            </a:r>
            <a:r>
              <a:rPr lang="en-US" dirty="0" smtClean="0">
                <a:solidFill>
                  <a:srgbClr val="FFFF00"/>
                </a:solidFill>
                <a:effectLst>
                  <a:outerShdw blurRad="38100" dist="38100" dir="2700000" algn="tl">
                    <a:srgbClr val="000000">
                      <a:alpha val="43137"/>
                    </a:srgbClr>
                  </a:outerShdw>
                </a:effectLst>
              </a:rPr>
              <a:t>Bible </a:t>
            </a:r>
            <a:r>
              <a:rPr lang="en-US" dirty="0" err="1" smtClean="0">
                <a:solidFill>
                  <a:srgbClr val="FFFF00"/>
                </a:solidFill>
                <a:effectLst>
                  <a:outerShdw blurRad="38100" dist="38100" dir="2700000" algn="tl">
                    <a:srgbClr val="000000">
                      <a:alpha val="43137"/>
                    </a:srgbClr>
                  </a:outerShdw>
                </a:effectLst>
              </a:rPr>
              <a:t>ahaichon</a:t>
            </a:r>
            <a:r>
              <a:rPr lang="en-US" dirty="0" smtClean="0">
                <a:solidFill>
                  <a:srgbClr val="FFFF00"/>
                </a:solidFill>
                <a:effectLst>
                  <a:outerShdw blurRad="38100" dist="38100" dir="2700000" algn="tl">
                    <a:srgbClr val="000000">
                      <a:alpha val="43137"/>
                    </a:srgbClr>
                  </a:outerShdw>
                </a:effectLst>
              </a:rPr>
              <a:t> </a:t>
            </a:r>
            <a:r>
              <a:rPr lang="en-US" dirty="0" err="1" smtClean="0">
                <a:solidFill>
                  <a:srgbClr val="FFFF00"/>
                </a:solidFill>
                <a:effectLst>
                  <a:outerShdw blurRad="38100" dist="38100" dir="2700000" algn="tl">
                    <a:srgbClr val="000000">
                      <a:alpha val="43137"/>
                    </a:srgbClr>
                  </a:outerShdw>
                </a:effectLst>
              </a:rPr>
              <a:t>Dungjuiah</a:t>
            </a:r>
            <a:r>
              <a:rPr lang="en-US" dirty="0" smtClean="0">
                <a:solidFill>
                  <a:srgbClr val="FFFF00"/>
                </a:solidFill>
                <a:effectLst>
                  <a:outerShdw blurRad="38100" dist="38100" dir="2700000" algn="tl">
                    <a:srgbClr val="000000">
                      <a:alpha val="43137"/>
                    </a:srgbClr>
                  </a:outerShdw>
                </a:effectLst>
              </a:rPr>
              <a:t> Mediterranean </a:t>
            </a:r>
            <a:r>
              <a:rPr lang="en-US" dirty="0" err="1" smtClean="0">
                <a:solidFill>
                  <a:srgbClr val="FFFF00"/>
                </a:solidFill>
                <a:effectLst>
                  <a:outerShdw blurRad="38100" dist="38100" dir="2700000" algn="tl">
                    <a:srgbClr val="000000">
                      <a:alpha val="43137"/>
                    </a:srgbClr>
                  </a:outerShdw>
                </a:effectLst>
              </a:rPr>
              <a:t>Hawikhat</a:t>
            </a:r>
            <a:endParaRPr lang="en-US" dirty="0" smtClean="0">
              <a:solidFill>
                <a:srgbClr val="FFFF00"/>
              </a:solidFill>
              <a:effectLst>
                <a:outerShdw blurRad="38100" dist="38100" dir="2700000" algn="tl">
                  <a:srgbClr val="000000">
                    <a:alpha val="43137"/>
                  </a:srgbClr>
                </a:outerShdw>
              </a:effectLst>
            </a:endParaRP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50"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9254"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0049" name="Rectangle 33"/>
          <p:cNvSpPr>
            <a:spLocks noChangeArrowheads="1"/>
          </p:cNvSpPr>
          <p:nvPr/>
        </p:nvSpPr>
        <p:spPr bwMode="auto">
          <a:xfrm>
            <a:off x="171450" y="438150"/>
            <a:ext cx="189230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smtClean="0">
                <a:solidFill>
                  <a:schemeClr val="tx2"/>
                </a:solidFill>
                <a:latin typeface="Times" charset="0"/>
              </a:rPr>
              <a:t>PHAHAWI MAJANG</a:t>
            </a:r>
            <a:endParaRPr lang="en-US" sz="2000" b="1" i="0" dirty="0">
              <a:solidFill>
                <a:schemeClr val="tx2"/>
              </a:solidFill>
              <a:latin typeface="Times"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3687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3688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1"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689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689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4544"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30</a:t>
            </a:r>
          </a:p>
        </p:txBody>
      </p:sp>
      <p:sp>
        <p:nvSpPr>
          <p:cNvPr id="64546"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4547" name="Rectangle 4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6908" name="Picture 44"/>
          <p:cNvPicPr>
            <a:picLocks noChangeAspect="1" noChangeArrowheads="1"/>
          </p:cNvPicPr>
          <p:nvPr/>
        </p:nvPicPr>
        <p:blipFill>
          <a:blip r:embed="rId3">
            <a:lum contrast="36000"/>
          </a:blip>
          <a:srcRect/>
          <a:stretch>
            <a:fillRect/>
          </a:stretch>
        </p:blipFill>
        <p:spPr bwMode="auto">
          <a:xfrm>
            <a:off x="1270228" y="3032124"/>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5229225" y="3522663"/>
            <a:ext cx="26590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smtClean="0">
                <a:solidFill>
                  <a:srgbClr val="66FF99"/>
                </a:solidFill>
                <a:effectLst>
                  <a:outerShdw blurRad="38100" dist="38100" dir="2700000" algn="tl">
                    <a:srgbClr val="000000"/>
                  </a:outerShdw>
                </a:effectLst>
                <a:latin typeface="Arial Black" charset="0"/>
              </a:rPr>
              <a:t>BABYLON</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3790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3790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5"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7916"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7917"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659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31</a:t>
            </a:r>
          </a:p>
        </p:txBody>
      </p:sp>
      <p:sp>
        <p:nvSpPr>
          <p:cNvPr id="66596"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6597" name="Rectangle 4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7934" name="Picture 46"/>
          <p:cNvPicPr>
            <a:picLocks noChangeAspect="1" noChangeArrowheads="1"/>
          </p:cNvPicPr>
          <p:nvPr/>
        </p:nvPicPr>
        <p:blipFill>
          <a:blip r:embed="rId3"/>
          <a:srcRect/>
          <a:stretch>
            <a:fillRect/>
          </a:stretch>
        </p:blipFill>
        <p:spPr bwMode="auto">
          <a:xfrm>
            <a:off x="1227577" y="3088397"/>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latin typeface="Arial Black" charset="0"/>
              </a:rPr>
              <a:t>HARAN</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7" name="Text Box 49"/>
          <p:cNvSpPr txBox="1">
            <a:spLocks noChangeArrowheads="1"/>
          </p:cNvSpPr>
          <p:nvPr/>
        </p:nvSpPr>
        <p:spPr bwMode="auto">
          <a:xfrm>
            <a:off x="1114207" y="5409760"/>
            <a:ext cx="4511675"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dirty="0" smtClean="0">
                <a:solidFill>
                  <a:schemeClr val="tx1"/>
                </a:solidFill>
                <a:effectLst>
                  <a:outerShdw blurRad="38100" dist="38100" dir="2700000" algn="tl">
                    <a:srgbClr val="000000"/>
                  </a:outerShdw>
                </a:effectLst>
                <a:latin typeface="Arial Black" charset="0"/>
              </a:rPr>
              <a:t>(HARRAN,TURKEY)</a:t>
            </a:r>
            <a:endParaRPr lang="en-US" sz="2400" b="1" dirty="0" smtClean="0">
              <a:solidFill>
                <a:srgbClr val="66FF99"/>
              </a:solidFill>
              <a:effectLst>
                <a:outerShdw blurRad="38100" dist="38100" dir="2700000" algn="tl">
                  <a:srgbClr val="000000"/>
                </a:outerShdw>
              </a:effectLst>
              <a:latin typeface="Arial Black"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389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3892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9"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8" name="Rectangle 36"/>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8643"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32</a:t>
            </a:r>
          </a:p>
        </p:txBody>
      </p:sp>
      <p:sp>
        <p:nvSpPr>
          <p:cNvPr id="68645"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8646" name="Rectangle 4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8942" name="Oval 30"/>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 name="Text Box 49"/>
          <p:cNvSpPr txBox="1">
            <a:spLocks noChangeArrowheads="1"/>
          </p:cNvSpPr>
          <p:nvPr/>
        </p:nvSpPr>
        <p:spPr bwMode="auto">
          <a:xfrm>
            <a:off x="3641725" y="2320925"/>
            <a:ext cx="4679950" cy="13112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128"/>
              </a:defRPr>
            </a:lvl1pPr>
            <a:lvl2pPr marL="37931725" indent="-37474525">
              <a:defRPr sz="2800" i="1">
                <a:solidFill>
                  <a:schemeClr val="hlink"/>
                </a:solidFill>
                <a:latin typeface="Comic Sans MS" charset="0"/>
                <a:ea typeface="ＭＳ Ｐゴシック" charset="-128"/>
              </a:defRPr>
            </a:lvl2pPr>
            <a:lvl3pPr>
              <a:defRPr sz="2800" i="1">
                <a:solidFill>
                  <a:schemeClr val="hlink"/>
                </a:solidFill>
                <a:latin typeface="Comic Sans MS" charset="0"/>
                <a:ea typeface="ＭＳ Ｐゴシック" charset="-128"/>
              </a:defRPr>
            </a:lvl3pPr>
            <a:lvl4pPr>
              <a:defRPr sz="2800" i="1">
                <a:solidFill>
                  <a:schemeClr val="hlink"/>
                </a:solidFill>
                <a:latin typeface="Comic Sans MS" charset="0"/>
                <a:ea typeface="ＭＳ Ｐゴシック" charset="-128"/>
              </a:defRPr>
            </a:lvl4pPr>
            <a:lvl5pPr>
              <a:defRPr sz="2800" i="1">
                <a:solidFill>
                  <a:schemeClr val="hlink"/>
                </a:solidFill>
                <a:latin typeface="Comic Sans MS" charset="0"/>
                <a:ea typeface="ＭＳ Ｐゴシック" charset="-128"/>
              </a:defRPr>
            </a:lvl5pPr>
            <a:lvl6pPr marL="457200" eaLnBrk="0" fontAlgn="base" hangingPunct="0">
              <a:spcBef>
                <a:spcPct val="0"/>
              </a:spcBef>
              <a:spcAft>
                <a:spcPct val="0"/>
              </a:spcAft>
              <a:defRPr sz="2800" i="1">
                <a:solidFill>
                  <a:schemeClr val="hlink"/>
                </a:solidFill>
                <a:latin typeface="Comic Sans MS" charset="0"/>
                <a:ea typeface="ＭＳ Ｐゴシック" charset="-128"/>
              </a:defRPr>
            </a:lvl6pPr>
            <a:lvl7pPr marL="914400" eaLnBrk="0" fontAlgn="base" hangingPunct="0">
              <a:spcBef>
                <a:spcPct val="0"/>
              </a:spcBef>
              <a:spcAft>
                <a:spcPct val="0"/>
              </a:spcAft>
              <a:defRPr sz="2800" i="1">
                <a:solidFill>
                  <a:schemeClr val="hlink"/>
                </a:solidFill>
                <a:latin typeface="Comic Sans MS" charset="0"/>
                <a:ea typeface="ＭＳ Ｐゴシック" charset="-128"/>
              </a:defRPr>
            </a:lvl7pPr>
            <a:lvl8pPr marL="1371600" eaLnBrk="0" fontAlgn="base" hangingPunct="0">
              <a:spcBef>
                <a:spcPct val="0"/>
              </a:spcBef>
              <a:spcAft>
                <a:spcPct val="0"/>
              </a:spcAft>
              <a:defRPr sz="2800" i="1">
                <a:solidFill>
                  <a:schemeClr val="hlink"/>
                </a:solidFill>
                <a:latin typeface="Comic Sans MS" charset="0"/>
                <a:ea typeface="ＭＳ Ｐゴシック" charset="-128"/>
              </a:defRPr>
            </a:lvl8pPr>
            <a:lvl9pPr marL="1828800" eaLnBrk="0" fontAlgn="base" hangingPunct="0">
              <a:spcBef>
                <a:spcPct val="0"/>
              </a:spcBef>
              <a:spcAft>
                <a:spcPct val="0"/>
              </a:spcAft>
              <a:defRPr sz="2800" i="1">
                <a:solidFill>
                  <a:schemeClr val="hlink"/>
                </a:solidFill>
                <a:latin typeface="Comic Sans MS" charset="0"/>
                <a:ea typeface="ＭＳ Ｐゴシック" charset="-128"/>
              </a:defRPr>
            </a:lvl9pPr>
          </a:lstStyle>
          <a:p>
            <a:pPr algn="r">
              <a:spcBef>
                <a:spcPct val="50000"/>
              </a:spcBef>
              <a:defRPr/>
            </a:pPr>
            <a:r>
              <a:rPr lang="en-US" b="1" dirty="0" smtClean="0">
                <a:solidFill>
                  <a:srgbClr val="66FF99"/>
                </a:solidFill>
                <a:effectLst>
                  <a:outerShdw blurRad="38100" dist="38100" dir="2700000" algn="tl">
                    <a:srgbClr val="000000"/>
                  </a:outerShdw>
                </a:effectLst>
                <a:latin typeface="Arial Black" charset="0"/>
                <a:cs typeface="+mn-cs"/>
              </a:rPr>
              <a:t>NINEVEH        (ASSYRIA)          </a:t>
            </a:r>
            <a:r>
              <a:rPr lang="en-US" sz="2400" b="1" dirty="0" smtClean="0">
                <a:solidFill>
                  <a:schemeClr val="tx1"/>
                </a:solidFill>
                <a:effectLst>
                  <a:outerShdw blurRad="38100" dist="38100" dir="2700000" algn="tl">
                    <a:srgbClr val="000000"/>
                  </a:outerShdw>
                </a:effectLst>
                <a:latin typeface="Arial Black" charset="0"/>
                <a:cs typeface="+mn-cs"/>
              </a:rPr>
              <a:t>MOSUL, IRAG</a:t>
            </a:r>
            <a:endParaRPr lang="en-US" b="1" dirty="0" smtClean="0">
              <a:solidFill>
                <a:srgbClr val="66FF99"/>
              </a:solidFill>
              <a:effectLst>
                <a:outerShdw blurRad="38100" dist="38100" dir="2700000" algn="tl">
                  <a:srgbClr val="000000"/>
                </a:outerShdw>
              </a:effectLst>
              <a:latin typeface="Arial Black" charset="0"/>
              <a:cs typeface="+mn-cs"/>
            </a:endParaRPr>
          </a:p>
        </p:txBody>
      </p:sp>
      <p:grpSp>
        <p:nvGrpSpPr>
          <p:cNvPr id="68649" name="Group 44"/>
          <p:cNvGrpSpPr>
            <a:grpSpLocks/>
          </p:cNvGrpSpPr>
          <p:nvPr/>
        </p:nvGrpSpPr>
        <p:grpSpPr bwMode="auto">
          <a:xfrm>
            <a:off x="1612903" y="2356732"/>
            <a:ext cx="4022725" cy="2995613"/>
            <a:chOff x="491378" y="2093164"/>
            <a:chExt cx="4022726" cy="2994974"/>
          </a:xfrm>
        </p:grpSpPr>
        <p:pic>
          <p:nvPicPr>
            <p:cNvPr id="46" name="Picture 48"/>
            <p:cNvPicPr>
              <a:picLocks noChangeAspect="1" noChangeArrowheads="1"/>
            </p:cNvPicPr>
            <p:nvPr/>
          </p:nvPicPr>
          <p:blipFill>
            <a:blip r:embed="rId3">
              <a:lum contrast="12000"/>
            </a:blip>
            <a:srcRect r="2411"/>
            <a:stretch>
              <a:fillRect/>
            </a:stretch>
          </p:blipFill>
          <p:spPr bwMode="auto">
            <a:xfrm>
              <a:off x="491378" y="2134430"/>
              <a:ext cx="3983039" cy="2953708"/>
            </a:xfrm>
            <a:prstGeom prst="rect">
              <a:avLst/>
            </a:prstGeom>
            <a:noFill/>
            <a:effectLst>
              <a:outerShdw blurRad="63500" dist="107763" dir="2700000" algn="ctr" rotWithShape="0">
                <a:schemeClr val="bg2">
                  <a:alpha val="74998"/>
                </a:schemeClr>
              </a:outerShdw>
            </a:effectLst>
          </p:spPr>
        </p:pic>
        <p:sp>
          <p:nvSpPr>
            <p:cNvPr id="47" name="Rectangle 50"/>
            <p:cNvSpPr>
              <a:spLocks noChangeArrowheads="1"/>
            </p:cNvSpPr>
            <p:nvPr/>
          </p:nvSpPr>
          <p:spPr bwMode="auto">
            <a:xfrm>
              <a:off x="513603" y="2093164"/>
              <a:ext cx="4000501" cy="2948946"/>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 grpId="0" animBg="1"/>
      <p:bldP spid="4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3995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3995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3"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0695"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33</a:t>
            </a:r>
          </a:p>
        </p:txBody>
      </p:sp>
      <p:sp>
        <p:nvSpPr>
          <p:cNvPr id="70697"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0698"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409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09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7"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098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098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8" name="Oval 38"/>
          <p:cNvSpPr>
            <a:spLocks noChangeArrowheads="1"/>
          </p:cNvSpPr>
          <p:nvPr/>
        </p:nvSpPr>
        <p:spPr bwMode="auto">
          <a:xfrm>
            <a:off x="2787650" y="30654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9" name="Rectangle 39"/>
          <p:cNvSpPr>
            <a:spLocks noChangeArrowheads="1"/>
          </p:cNvSpPr>
          <p:nvPr/>
        </p:nvSpPr>
        <p:spPr bwMode="auto">
          <a:xfrm>
            <a:off x="2960688" y="2798763"/>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41000" name="Oval 40"/>
          <p:cNvSpPr>
            <a:spLocks noChangeArrowheads="1"/>
          </p:cNvSpPr>
          <p:nvPr/>
        </p:nvSpPr>
        <p:spPr bwMode="auto">
          <a:xfrm>
            <a:off x="2681288" y="27781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2742"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34</a:t>
            </a:r>
          </a:p>
        </p:txBody>
      </p:sp>
      <p:sp>
        <p:nvSpPr>
          <p:cNvPr id="72744"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2745"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1012"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268" y="2223164"/>
            <a:ext cx="4903788" cy="35226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72747"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570288" y="2216150"/>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chemeClr val="accent1"/>
                </a:solidFill>
                <a:effectLst>
                  <a:outerShdw blurRad="38100" dist="38100" dir="2700000" algn="tl">
                    <a:srgbClr val="000000"/>
                  </a:outerShdw>
                </a:effectLst>
                <a:latin typeface="Arial Black" charset="0"/>
              </a:rPr>
              <a:t>AVONNA CANAAN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419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20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1"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201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201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3" name="Rectangle 3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4790" name="Rectangle 41"/>
          <p:cNvSpPr>
            <a:spLocks noChangeArrowheads="1"/>
          </p:cNvSpPr>
          <p:nvPr/>
        </p:nvSpPr>
        <p:spPr bwMode="auto">
          <a:xfrm>
            <a:off x="2701925" y="2987675"/>
            <a:ext cx="384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Times" charset="0"/>
              </a:rPr>
              <a:t>J</a:t>
            </a:r>
          </a:p>
        </p:txBody>
      </p:sp>
      <p:sp>
        <p:nvSpPr>
          <p:cNvPr id="42026" name="Oval 42"/>
          <p:cNvSpPr>
            <a:spLocks noChangeArrowheads="1"/>
          </p:cNvSpPr>
          <p:nvPr/>
        </p:nvSpPr>
        <p:spPr bwMode="auto">
          <a:xfrm>
            <a:off x="2609850" y="29273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74793"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35</a:t>
            </a:r>
          </a:p>
        </p:txBody>
      </p:sp>
      <p:sp>
        <p:nvSpPr>
          <p:cNvPr id="74795"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4796"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2040" name="Picture 56"/>
          <p:cNvPicPr>
            <a:picLocks noChangeAspect="1" noChangeArrowheads="1"/>
          </p:cNvPicPr>
          <p:nvPr/>
        </p:nvPicPr>
        <p:blipFill>
          <a:blip r:embed="rId3"/>
          <a:srcRect l="4976" t="4689" b="7010"/>
          <a:stretch>
            <a:fillRect/>
          </a:stretch>
        </p:blipFill>
        <p:spPr bwMode="auto">
          <a:xfrm>
            <a:off x="3949700" y="2522538"/>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41" name="Text Box 57"/>
          <p:cNvSpPr txBox="1">
            <a:spLocks noChangeArrowheads="1"/>
          </p:cNvSpPr>
          <p:nvPr/>
        </p:nvSpPr>
        <p:spPr bwMode="auto">
          <a:xfrm>
            <a:off x="3821113" y="2546350"/>
            <a:ext cx="32115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2EF9FF"/>
                </a:solidFill>
                <a:effectLst>
                  <a:outerShdw blurRad="38100" dist="38100" dir="2700000" algn="tl">
                    <a:srgbClr val="000000"/>
                  </a:outerShdw>
                </a:effectLst>
                <a:latin typeface="Arial Black" charset="0"/>
              </a:rPr>
              <a:t>JERUSALEM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4302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302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2"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4"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1" name="Rectangle 43"/>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3052" name="Rectangle 44"/>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3053" name="Rectangle 45"/>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6842"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36</a:t>
            </a:r>
          </a:p>
        </p:txBody>
      </p:sp>
      <p:sp>
        <p:nvSpPr>
          <p:cNvPr id="76844"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6845" name="Rectangle 5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3064" name="Picture 56"/>
          <p:cNvPicPr>
            <a:picLocks noChangeAspect="1" noChangeArrowheads="1"/>
          </p:cNvPicPr>
          <p:nvPr/>
        </p:nvPicPr>
        <p:blipFill>
          <a:blip r:embed="rId3">
            <a:extLst>
              <a:ext uri="{28A0092B-C50C-407E-A947-70E740481C1C}">
                <a14:useLocalDpi xmlns:a14="http://schemas.microsoft.com/office/drawing/2010/main" val="0"/>
              </a:ext>
            </a:extLst>
          </a:blip>
          <a:srcRect l="13779" r="5080" b="18709"/>
          <a:stretch>
            <a:fillRect/>
          </a:stretch>
        </p:blipFill>
        <p:spPr bwMode="auto">
          <a:xfrm>
            <a:off x="4384675" y="2979738"/>
            <a:ext cx="4471988" cy="31543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046" name="Rectangle 38"/>
          <p:cNvSpPr>
            <a:spLocks noChangeArrowheads="1"/>
          </p:cNvSpPr>
          <p:nvPr/>
        </p:nvSpPr>
        <p:spPr bwMode="auto">
          <a:xfrm>
            <a:off x="3671888" y="2987675"/>
            <a:ext cx="858837"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MN</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65" name="Text Box 57"/>
          <p:cNvSpPr txBox="1">
            <a:spLocks noChangeArrowheads="1"/>
          </p:cNvSpPr>
          <p:nvPr/>
        </p:nvSpPr>
        <p:spPr bwMode="auto">
          <a:xfrm>
            <a:off x="4846638" y="3357563"/>
            <a:ext cx="3735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chemeClr val="accent1"/>
                </a:solidFill>
                <a:latin typeface="Arial Black" charset="0"/>
              </a:rPr>
              <a:t>MT. NEBO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P spid="430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4404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404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6"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8"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0"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2" name="Rectangle 40"/>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7" name="Rectangle 4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8894"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37</a:t>
            </a:r>
          </a:p>
        </p:txBody>
      </p:sp>
      <p:sp>
        <p:nvSpPr>
          <p:cNvPr id="78896"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8897" name="Rectangle 5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4091" name="Picture 59"/>
          <p:cNvPicPr>
            <a:picLocks noChangeAspect="1" noChangeArrowheads="1"/>
          </p:cNvPicPr>
          <p:nvPr/>
        </p:nvPicPr>
        <p:blipFill>
          <a:blip r:embed="rId3"/>
          <a:srcRect/>
          <a:stretch>
            <a:fillRect/>
          </a:stretch>
        </p:blipFill>
        <p:spPr bwMode="auto">
          <a:xfrm>
            <a:off x="4170135" y="1914298"/>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chemeClr val="accent1"/>
                </a:solidFill>
                <a:effectLst>
                  <a:outerShdw blurRad="38100" dist="38100" dir="2700000" algn="tl">
                    <a:srgbClr val="000000"/>
                  </a:outerShdw>
                </a:effectLst>
                <a:latin typeface="Arial Black" charset="0"/>
              </a:rPr>
              <a:t>KADESH BARNEA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ERT</a:t>
            </a:r>
            <a:endParaRPr lang="en-US" sz="2400" b="1" i="0" dirty="0">
              <a:solidFill>
                <a:schemeClr val="folHlink"/>
              </a:solidFill>
              <a:latin typeface="Times" pitchFamily="-110" charset="0"/>
              <a:ea typeface="+mn-ea"/>
              <a:cs typeface="+mn-cs"/>
            </a:endParaRP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PTT</a:t>
            </a:r>
            <a:endParaRPr lang="en-US" sz="2400" b="1" i="0" dirty="0">
              <a:solidFill>
                <a:schemeClr val="folHlink"/>
              </a:solidFill>
              <a:latin typeface="Times" pitchFamily="-110" charset="0"/>
              <a:ea typeface="+mn-ea"/>
              <a:cs typeface="+mn-cs"/>
            </a:endParaRP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609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609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8"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0" name="Rectangle 4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3" name="Rectangle 43"/>
          <p:cNvSpPr>
            <a:spLocks noChangeArrowheads="1"/>
          </p:cNvSpPr>
          <p:nvPr/>
        </p:nvSpPr>
        <p:spPr bwMode="auto">
          <a:xfrm>
            <a:off x="2967038" y="4297363"/>
            <a:ext cx="6207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7" name="Rectangle 47"/>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46128" name="Oval 48"/>
          <p:cNvSpPr>
            <a:spLocks noChangeArrowheads="1"/>
          </p:cNvSpPr>
          <p:nvPr/>
        </p:nvSpPr>
        <p:spPr bwMode="auto">
          <a:xfrm>
            <a:off x="1595438" y="38750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9"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941"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38</a:t>
            </a:r>
          </a:p>
        </p:txBody>
      </p:sp>
      <p:sp>
        <p:nvSpPr>
          <p:cNvPr id="80943"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0944"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6141" name="Picture 61"/>
          <p:cNvPicPr>
            <a:picLocks noChangeAspect="1" noChangeArrowheads="1"/>
          </p:cNvPicPr>
          <p:nvPr/>
        </p:nvPicPr>
        <p:blipFill>
          <a:blip r:embed="rId3">
            <a:extLst>
              <a:ext uri="{28A0092B-C50C-407E-A947-70E740481C1C}">
                <a14:useLocalDpi xmlns:a14="http://schemas.microsoft.com/office/drawing/2010/main" val="0"/>
              </a:ext>
            </a:extLst>
          </a:blip>
          <a:srcRect b="15181"/>
          <a:stretch>
            <a:fillRect/>
          </a:stretch>
        </p:blipFill>
        <p:spPr bwMode="auto">
          <a:xfrm>
            <a:off x="3533562" y="1858961"/>
            <a:ext cx="5381625" cy="3824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6142" name="Text Box 62"/>
          <p:cNvSpPr txBox="1">
            <a:spLocks noChangeArrowheads="1"/>
          </p:cNvSpPr>
          <p:nvPr/>
        </p:nvSpPr>
        <p:spPr bwMode="auto">
          <a:xfrm>
            <a:off x="3490913" y="1946275"/>
            <a:ext cx="5413375"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smtClean="0">
                <a:solidFill>
                  <a:schemeClr val="tx1"/>
                </a:solidFill>
                <a:effectLst>
                  <a:outerShdw blurRad="38100" dist="38100" dir="2700000" algn="tl">
                    <a:srgbClr val="000000"/>
                  </a:outerShdw>
                </a:effectLst>
                <a:latin typeface="Arial Black" charset="0"/>
              </a:rPr>
              <a:t>EGYPT: Giza </a:t>
            </a:r>
            <a:r>
              <a:rPr lang="en-US" b="1" dirty="0" err="1" smtClean="0">
                <a:solidFill>
                  <a:schemeClr val="tx1"/>
                </a:solidFill>
                <a:effectLst>
                  <a:outerShdw blurRad="38100" dist="38100" dir="2700000" algn="tl">
                    <a:srgbClr val="000000"/>
                  </a:outerShdw>
                </a:effectLst>
                <a:latin typeface="Arial Black" charset="0"/>
              </a:rPr>
              <a:t>Chingdak</a:t>
            </a:r>
            <a:endParaRPr lang="en-US" b="1" dirty="0" smtClean="0">
              <a:solidFill>
                <a:schemeClr val="tx1"/>
              </a:solidFill>
              <a:effectLst>
                <a:outerShdw blurRad="38100" dist="38100" dir="2700000" algn="tl">
                  <a:srgbClr val="000000"/>
                </a:outerShdw>
              </a:effectLst>
              <a:latin typeface="Arial Black"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4507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507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0"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2"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5"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7" name="Rectangle 41"/>
          <p:cNvSpPr>
            <a:spLocks noChangeArrowheads="1"/>
          </p:cNvSpPr>
          <p:nvPr/>
        </p:nvSpPr>
        <p:spPr bwMode="auto">
          <a:xfrm>
            <a:off x="3138488" y="5073650"/>
            <a:ext cx="7905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MS</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2" name="Rectangle 4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6" name="Rectangle 50"/>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9" name="Rectangle 5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82994"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39</a:t>
            </a:r>
          </a:p>
        </p:txBody>
      </p:sp>
      <p:sp>
        <p:nvSpPr>
          <p:cNvPr id="82996"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2997"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5119" name="Picture 63"/>
          <p:cNvPicPr>
            <a:picLocks noChangeAspect="1" noChangeArrowheads="1"/>
          </p:cNvPicPr>
          <p:nvPr/>
        </p:nvPicPr>
        <p:blipFill>
          <a:blip r:embed="rId3">
            <a:extLst>
              <a:ext uri="{28A0092B-C50C-407E-A947-70E740481C1C}">
                <a14:useLocalDpi xmlns:a14="http://schemas.microsoft.com/office/drawing/2010/main" val="0"/>
              </a:ext>
            </a:extLst>
          </a:blip>
          <a:srcRect b="8914"/>
          <a:stretch>
            <a:fillRect/>
          </a:stretch>
        </p:blipFill>
        <p:spPr bwMode="auto">
          <a:xfrm>
            <a:off x="3749480" y="2165789"/>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5121" name="Text Box 65"/>
          <p:cNvSpPr txBox="1">
            <a:spLocks noChangeArrowheads="1"/>
          </p:cNvSpPr>
          <p:nvPr/>
        </p:nvSpPr>
        <p:spPr bwMode="auto">
          <a:xfrm>
            <a:off x="4057650" y="2249488"/>
            <a:ext cx="2687638"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chemeClr val="accent1"/>
                </a:solidFill>
                <a:effectLst>
                  <a:outerShdw blurRad="38100" dist="38100" dir="2700000" algn="tl">
                    <a:srgbClr val="000000"/>
                  </a:outerShdw>
                </a:effectLst>
                <a:latin typeface="Arial Black" charset="0"/>
              </a:rPr>
              <a:t>MT. SINAI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8" name="Text Box 66"/>
          <p:cNvSpPr txBox="1">
            <a:spLocks noChangeArrowheads="1"/>
          </p:cNvSpPr>
          <p:nvPr/>
        </p:nvSpPr>
        <p:spPr bwMode="auto">
          <a:xfrm>
            <a:off x="1689100" y="1260475"/>
            <a:ext cx="1768475" cy="5847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dirty="0" smtClean="0">
                <a:solidFill>
                  <a:srgbClr val="99CCFF"/>
                </a:solidFill>
                <a:effectLst>
                  <a:outerShdw blurRad="38100" dist="38100" dir="2700000" algn="tl">
                    <a:srgbClr val="000000"/>
                  </a:outerShdw>
                </a:effectLst>
                <a:latin typeface="Book Antiqua" charset="0"/>
              </a:rPr>
              <a:t> Mediterranean </a:t>
            </a:r>
            <a:r>
              <a:rPr lang="en-US" sz="1600" b="1" dirty="0" err="1" smtClean="0">
                <a:solidFill>
                  <a:srgbClr val="99CCFF"/>
                </a:solidFill>
                <a:effectLst>
                  <a:outerShdw blurRad="38100" dist="38100" dir="2700000" algn="tl">
                    <a:srgbClr val="000000"/>
                  </a:outerShdw>
                </a:effectLst>
                <a:latin typeface="Book Antiqua" charset="0"/>
              </a:rPr>
              <a:t>Thampui</a:t>
            </a:r>
            <a:endParaRPr lang="en-US" sz="1600" b="1" dirty="0" smtClean="0">
              <a:solidFill>
                <a:srgbClr val="99CCFF"/>
              </a:solidFill>
              <a:effectLst>
                <a:outerShdw blurRad="38100" dist="38100" dir="2700000" algn="tl">
                  <a:srgbClr val="000000"/>
                </a:outerShdw>
              </a:effectLst>
              <a:latin typeface="Book Antiqua" charset="0"/>
            </a:endParaRP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smtClean="0">
                <a:solidFill>
                  <a:srgbClr val="99CCFF"/>
                </a:solidFill>
                <a:effectLst>
                  <a:outerShdw blurRad="38100" dist="38100" dir="2700000" algn="tl">
                    <a:srgbClr val="000000"/>
                  </a:outerShdw>
                </a:effectLst>
                <a:latin typeface="Book Antiqua" charset="0"/>
              </a:rPr>
              <a:t>                    Aqaba </a:t>
            </a:r>
            <a:r>
              <a:rPr lang="en-US" sz="1400" dirty="0" err="1" smtClean="0">
                <a:solidFill>
                  <a:srgbClr val="99CCFF"/>
                </a:solidFill>
                <a:effectLst>
                  <a:outerShdw blurRad="38100" dist="38100" dir="2700000" algn="tl">
                    <a:srgbClr val="000000"/>
                  </a:outerShdw>
                </a:effectLst>
                <a:latin typeface="Book Antiqua" charset="0"/>
              </a:rPr>
              <a:t>Tuipui</a:t>
            </a:r>
            <a:endParaRPr lang="en-US" sz="1400" dirty="0" smtClean="0">
              <a:solidFill>
                <a:srgbClr val="99CCFF"/>
              </a:solidFill>
              <a:effectLst>
                <a:outerShdw blurRad="38100" dist="38100" dir="2700000" algn="tl">
                  <a:srgbClr val="000000"/>
                </a:outerShdw>
              </a:effectLst>
              <a:latin typeface="Book Antiqua" charset="0"/>
            </a:endParaRP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EGYPT</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IRAG</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SYRIA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smtClean="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1338"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11306" name="Group 167"/>
          <p:cNvGrpSpPr>
            <a:grpSpLocks/>
          </p:cNvGrpSpPr>
          <p:nvPr/>
        </p:nvGrpSpPr>
        <p:grpSpPr bwMode="auto">
          <a:xfrm>
            <a:off x="1816100" y="1857375"/>
            <a:ext cx="3036888" cy="3906838"/>
            <a:chOff x="1128" y="1176"/>
            <a:chExt cx="1913"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Jericho</a:t>
              </a:r>
            </a:p>
          </p:txBody>
        </p:sp>
        <p:grpSp>
          <p:nvGrpSpPr>
            <p:cNvPr id="11312" name="Group 169"/>
            <p:cNvGrpSpPr>
              <a:grpSpLocks/>
            </p:cNvGrpSpPr>
            <p:nvPr/>
          </p:nvGrpSpPr>
          <p:grpSpPr bwMode="auto">
            <a:xfrm>
              <a:off x="1128" y="1176"/>
              <a:ext cx="1913" cy="2461"/>
              <a:chOff x="1128" y="1176"/>
              <a:chExt cx="1913"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579" cy="330"/>
              </a:xfrm>
              <a:prstGeom prst="rect">
                <a:avLst/>
              </a:prstGeom>
              <a:noFill/>
              <a:ln w="12700">
                <a:noFill/>
                <a:miter lim="800000"/>
                <a:headEnd/>
                <a:tailEnd/>
              </a:ln>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smtClean="0">
                    <a:solidFill>
                      <a:srgbClr val="99CCFF"/>
                    </a:solidFill>
                    <a:effectLst>
                      <a:outerShdw blurRad="38100" dist="38100" dir="2700000" algn="tl">
                        <a:srgbClr val="000000"/>
                      </a:outerShdw>
                    </a:effectLst>
                    <a:latin typeface="Book Antiqua" charset="0"/>
                  </a:rPr>
                  <a:t> </a:t>
                </a:r>
                <a:r>
                  <a:rPr lang="en-US" sz="1400" dirty="0" err="1" smtClean="0">
                    <a:solidFill>
                      <a:srgbClr val="99CCFF"/>
                    </a:solidFill>
                    <a:effectLst>
                      <a:outerShdw blurRad="38100" dist="38100" dir="2700000" algn="tl">
                        <a:srgbClr val="000000"/>
                      </a:outerShdw>
                    </a:effectLst>
                    <a:latin typeface="Helvetica" charset="0"/>
                  </a:rPr>
                  <a:t>Athi</a:t>
                </a:r>
                <a:r>
                  <a:rPr lang="en-US" sz="1400" dirty="0" smtClean="0">
                    <a:solidFill>
                      <a:srgbClr val="99CCFF"/>
                    </a:solidFill>
                    <a:effectLst>
                      <a:outerShdw blurRad="38100" dist="38100" dir="2700000" algn="tl">
                        <a:srgbClr val="000000"/>
                      </a:outerShdw>
                    </a:effectLst>
                    <a:latin typeface="Helvetica" charset="0"/>
                  </a:rPr>
                  <a:t>            </a:t>
                </a:r>
                <a:r>
                  <a:rPr lang="en-US" sz="1400" dirty="0" err="1" smtClean="0">
                    <a:solidFill>
                      <a:srgbClr val="99CCFF"/>
                    </a:solidFill>
                    <a:effectLst>
                      <a:outerShdw blurRad="38100" dist="38100" dir="2700000" algn="tl">
                        <a:srgbClr val="000000"/>
                      </a:outerShdw>
                    </a:effectLst>
                    <a:latin typeface="Helvetica" charset="0"/>
                  </a:rPr>
                  <a:t>Thampui</a:t>
                </a:r>
                <a:endParaRPr lang="en-US" sz="1400" dirty="0" smtClean="0">
                  <a:solidFill>
                    <a:srgbClr val="99CCFF"/>
                  </a:solidFill>
                  <a:effectLst>
                    <a:outerShdw blurRad="38100" dist="38100" dir="2700000" algn="tl">
                      <a:srgbClr val="000000"/>
                    </a:outerShdw>
                  </a:effectLst>
                  <a:latin typeface="Book Antiqua" charset="0"/>
                </a:endParaRP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585" cy="330"/>
              </a:xfrm>
              <a:prstGeom prst="rect">
                <a:avLst/>
              </a:prstGeom>
              <a:noFill/>
              <a:ln w="38100">
                <a:noFill/>
                <a:miter lim="800000"/>
                <a:headEnd/>
                <a:tailEnd/>
              </a:ln>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smtClean="0">
                    <a:solidFill>
                      <a:srgbClr val="99CCFF"/>
                    </a:solidFill>
                    <a:effectLst>
                      <a:outerShdw blurRad="38100" dist="38100" dir="2700000" algn="tl">
                        <a:srgbClr val="000000"/>
                      </a:outerShdw>
                    </a:effectLst>
                    <a:latin typeface="Helvetica" charset="0"/>
                  </a:rPr>
                  <a:t>  Galilee </a:t>
                </a:r>
                <a:r>
                  <a:rPr lang="en-US" sz="1400" dirty="0" err="1" smtClean="0">
                    <a:solidFill>
                      <a:srgbClr val="99CCFF"/>
                    </a:solidFill>
                    <a:effectLst>
                      <a:outerShdw blurRad="38100" dist="38100" dir="2700000" algn="tl">
                        <a:srgbClr val="000000"/>
                      </a:outerShdw>
                    </a:effectLst>
                    <a:latin typeface="Helvetica" charset="0"/>
                  </a:rPr>
                  <a:t>Thampui</a:t>
                </a:r>
                <a:endParaRPr lang="en-US" sz="1400" dirty="0" smtClean="0">
                  <a:solidFill>
                    <a:srgbClr val="99CCFF"/>
                  </a:solidFill>
                  <a:effectLst>
                    <a:outerShdw blurRad="38100" dist="38100" dir="2700000" algn="tl">
                      <a:srgbClr val="000000"/>
                    </a:outerShdw>
                  </a:effectLst>
                  <a:latin typeface="Helvetica" charset="0"/>
                </a:endParaRP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smtClean="0">
                    <a:solidFill>
                      <a:srgbClr val="FAF200"/>
                    </a:solidFill>
                    <a:effectLst>
                      <a:outerShdw blurRad="38100" dist="38100" dir="2700000" algn="tl">
                        <a:srgbClr val="000000"/>
                      </a:outerShdw>
                    </a:effectLst>
                    <a:latin typeface="Helvetica" charset="0"/>
                  </a:rPr>
                  <a:t>Al</a:t>
                </a:r>
                <a:r>
                  <a:rPr lang="fr-FR" altLang="ja-JP" sz="1200" b="1" i="0" dirty="0" smtClean="0">
                    <a:solidFill>
                      <a:srgbClr val="FAF200"/>
                    </a:solidFill>
                    <a:effectLst>
                      <a:outerShdw blurRad="38100" dist="38100" dir="2700000" algn="tl">
                        <a:srgbClr val="000000"/>
                      </a:outerShdw>
                    </a:effectLst>
                    <a:latin typeface="Helvetica" charset="0"/>
                  </a:rPr>
                  <a:t>'</a:t>
                </a:r>
                <a:r>
                  <a:rPr lang="en-US" sz="1200" b="1" i="0" dirty="0" smtClean="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smtClean="0">
                    <a:solidFill>
                      <a:srgbClr val="FAF200"/>
                    </a:solidFill>
                    <a:effectLst>
                      <a:outerShdw blurRad="38100" dist="38100" dir="2700000" algn="tl">
                        <a:srgbClr val="000000"/>
                      </a:outerShdw>
                    </a:effectLst>
                    <a:latin typeface="Helvetica" charset="0"/>
                  </a:rPr>
                  <a:t>Nazareth</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smtClean="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dirty="0" smtClean="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08"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04</a:t>
            </a:r>
          </a:p>
        </p:txBody>
      </p:sp>
      <p:sp>
        <p:nvSpPr>
          <p:cNvPr id="11310"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grpSp>
        <p:nvGrpSpPr>
          <p:cNvPr id="78" name="Group 27"/>
          <p:cNvGrpSpPr>
            <a:grpSpLocks/>
          </p:cNvGrpSpPr>
          <p:nvPr/>
        </p:nvGrpSpPr>
        <p:grpSpPr bwMode="auto">
          <a:xfrm>
            <a:off x="-2192403" y="107835"/>
            <a:ext cx="1978025" cy="1955800"/>
            <a:chOff x="0" y="0"/>
            <a:chExt cx="1246" cy="1232"/>
          </a:xfrm>
        </p:grpSpPr>
        <p:sp>
          <p:nvSpPr>
            <p:cNvPr id="7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82" name="Rectangle 33"/>
          <p:cNvSpPr>
            <a:spLocks noChangeArrowheads="1"/>
          </p:cNvSpPr>
          <p:nvPr/>
        </p:nvSpPr>
        <p:spPr bwMode="auto">
          <a:xfrm>
            <a:off x="-2155289" y="204077"/>
            <a:ext cx="1892300" cy="16286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smtClean="0">
                <a:solidFill>
                  <a:schemeClr val="tx2"/>
                </a:solidFill>
                <a:latin typeface="Times" charset="0"/>
              </a:rPr>
              <a:t>To translate "Dressing the Stage" go View &gt; Master &gt; Slide Master</a:t>
            </a:r>
            <a:endParaRPr lang="en-US" sz="2000" b="1" i="0" dirty="0">
              <a:solidFill>
                <a:schemeClr val="tx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4711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712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8"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0"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3"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5" name="Rectangle 41"/>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7" name="Rectangle 4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1" name="Rectangle 4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5" name="Rectangle 51"/>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7157" name="Oval 53"/>
          <p:cNvSpPr>
            <a:spLocks noChangeArrowheads="1"/>
          </p:cNvSpPr>
          <p:nvPr/>
        </p:nvSpPr>
        <p:spPr bwMode="auto">
          <a:xfrm>
            <a:off x="1500188" y="39084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168" name="Text Box 64"/>
          <p:cNvSpPr txBox="1">
            <a:spLocks noChangeArrowheads="1"/>
          </p:cNvSpPr>
          <p:nvPr/>
        </p:nvSpPr>
        <p:spPr bwMode="auto">
          <a:xfrm>
            <a:off x="1214744" y="2290324"/>
            <a:ext cx="7575550" cy="32766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900" b="1" dirty="0" smtClean="0">
                <a:solidFill>
                  <a:srgbClr val="FFFF00"/>
                </a:solidFill>
                <a:effectLst>
                  <a:outerShdw blurRad="38100" dist="38100" dir="2700000" algn="tl">
                    <a:srgbClr val="000000"/>
                  </a:outerShdw>
                </a:effectLst>
                <a:latin typeface="Arial Black" charset="0"/>
              </a:rPr>
              <a:t>10     </a:t>
            </a:r>
            <a:r>
              <a:rPr lang="en-US" sz="8000" b="1" dirty="0" smtClean="0">
                <a:solidFill>
                  <a:srgbClr val="FFFF00"/>
                </a:solidFill>
                <a:effectLst>
                  <a:outerShdw blurRad="38100" dist="38100" dir="2700000" algn="tl">
                    <a:srgbClr val="000000"/>
                  </a:outerShdw>
                </a:effectLst>
                <a:latin typeface="Arial Black" charset="0"/>
              </a:rPr>
              <a:t>Ram </a:t>
            </a:r>
            <a:r>
              <a:rPr lang="en-US" sz="8000" b="1" dirty="0" err="1" smtClean="0">
                <a:solidFill>
                  <a:srgbClr val="FFFF00"/>
                </a:solidFill>
                <a:effectLst>
                  <a:outerShdw blurRad="38100" dist="38100" dir="2700000" algn="tl">
                    <a:srgbClr val="000000"/>
                  </a:outerShdw>
                </a:effectLst>
                <a:latin typeface="Arial Black" charset="0"/>
              </a:rPr>
              <a:t>Mun</a:t>
            </a:r>
            <a:endParaRPr lang="en-US" sz="12900" b="1" dirty="0" smtClean="0">
              <a:solidFill>
                <a:srgbClr val="FFFF00"/>
              </a:solidFill>
              <a:effectLst>
                <a:outerShdw blurRad="38100" dist="38100" dir="2700000" algn="tl">
                  <a:srgbClr val="000000"/>
                </a:outerShdw>
              </a:effectLst>
              <a:latin typeface="Arial Black" charset="0"/>
            </a:endParaRPr>
          </a:p>
        </p:txBody>
      </p:sp>
      <p:sp>
        <p:nvSpPr>
          <p:cNvPr id="85049"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40</a:t>
            </a:r>
          </a:p>
        </p:txBody>
      </p:sp>
      <p:sp>
        <p:nvSpPr>
          <p:cNvPr id="8505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85052"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5053" name="Rectangle 7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MN</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ET</a:t>
            </a:r>
            <a:endParaRPr lang="en-US" sz="2400" b="1" i="0" dirty="0">
              <a:solidFill>
                <a:schemeClr val="tx1"/>
              </a:solidFill>
              <a:latin typeface="Times" pitchFamily="-110" charset="0"/>
              <a:ea typeface="+mn-ea"/>
              <a:cs typeface="+mn-cs"/>
            </a:endParaRP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GT</a:t>
            </a:r>
            <a:endParaRPr lang="en-US" sz="2400" b="1" i="0" dirty="0">
              <a:solidFill>
                <a:schemeClr val="tx1"/>
              </a:solidFill>
              <a:latin typeface="Times" pitchFamily="-110" charset="0"/>
              <a:ea typeface="+mn-ea"/>
              <a:cs typeface="+mn-cs"/>
            </a:endParaRPr>
          </a:p>
        </p:txBody>
      </p:sp>
      <p:sp>
        <p:nvSpPr>
          <p:cNvPr id="45774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5774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MT</a:t>
            </a:r>
            <a:endParaRPr lang="en-US" sz="2400" b="1" i="0" dirty="0">
              <a:solidFill>
                <a:schemeClr val="tx1"/>
              </a:solidFill>
              <a:latin typeface="Times" pitchFamily="-110" charset="0"/>
              <a:ea typeface="+mn-ea"/>
              <a:cs typeface="+mn-cs"/>
            </a:endParaRP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AT</a:t>
            </a:r>
            <a:endParaRPr lang="en-US" sz="2400" b="1" i="0" dirty="0">
              <a:solidFill>
                <a:schemeClr val="tx1"/>
              </a:solidFill>
              <a:latin typeface="Times" pitchFamily="-110" charset="0"/>
              <a:ea typeface="+mn-ea"/>
              <a:cs typeface="+mn-cs"/>
            </a:endParaRP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10 </a:t>
            </a:r>
            <a:r>
              <a:rPr lang="en-US" sz="2400" b="1" i="0" dirty="0" smtClean="0">
                <a:solidFill>
                  <a:schemeClr val="tx1"/>
                </a:solidFill>
                <a:latin typeface="Times" pitchFamily="-110" charset="0"/>
                <a:ea typeface="+mn-ea"/>
                <a:cs typeface="+mn-cs"/>
              </a:rPr>
              <a:t>MUN</a:t>
            </a:r>
            <a:endParaRPr lang="en-US" sz="2400" b="1" i="0" dirty="0">
              <a:solidFill>
                <a:schemeClr val="tx1"/>
              </a:solidFill>
              <a:latin typeface="Times" pitchFamily="-110" charset="0"/>
              <a:ea typeface="+mn-ea"/>
              <a:cs typeface="+mn-cs"/>
            </a:endParaRP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57780" name="Text Box 52"/>
          <p:cNvSpPr txBox="1">
            <a:spLocks noChangeArrowheads="1"/>
          </p:cNvSpPr>
          <p:nvPr/>
        </p:nvSpPr>
        <p:spPr bwMode="auto">
          <a:xfrm>
            <a:off x="2016125" y="52388"/>
            <a:ext cx="561975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1400" b="1" i="0" dirty="0" smtClean="0">
                <a:effectLst>
                  <a:outerShdw blurRad="38100" dist="38100" dir="2700000" algn="tl">
                    <a:srgbClr val="000000"/>
                  </a:outerShdw>
                </a:effectLst>
              </a:rPr>
              <a:t>Judges 20:1;  2 Sam. 17:11;  1 Kings 4:25</a:t>
            </a:r>
          </a:p>
        </p:txBody>
      </p:sp>
      <p:sp>
        <p:nvSpPr>
          <p:cNvPr id="457786" name="Oval 58"/>
          <p:cNvSpPr>
            <a:spLocks noChangeArrowheads="1"/>
          </p:cNvSpPr>
          <p:nvPr/>
        </p:nvSpPr>
        <p:spPr bwMode="auto">
          <a:xfrm>
            <a:off x="1614488" y="-3175"/>
            <a:ext cx="4741862" cy="4095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91"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41</a:t>
            </a:r>
          </a:p>
        </p:txBody>
      </p:sp>
      <p:sp>
        <p:nvSpPr>
          <p:cNvPr id="87093"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7094"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87095"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156476" y="3250537"/>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7099" name="Group 79"/>
          <p:cNvGrpSpPr>
            <a:grpSpLocks/>
          </p:cNvGrpSpPr>
          <p:nvPr/>
        </p:nvGrpSpPr>
        <p:grpSpPr bwMode="auto">
          <a:xfrm>
            <a:off x="1752283" y="649019"/>
            <a:ext cx="808037" cy="3708401"/>
            <a:chOff x="1017" y="462"/>
            <a:chExt cx="509" cy="2336"/>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35" y="1423"/>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b="1" dirty="0" smtClean="0">
                  <a:solidFill>
                    <a:srgbClr val="FAF200"/>
                  </a:solidFill>
                  <a:effectLst>
                    <a:outerShdw blurRad="38100" dist="38100" dir="2700000" algn="tl">
                      <a:srgbClr val="000000"/>
                    </a:outerShdw>
                  </a:effectLst>
                  <a:latin typeface="Times" charset="0"/>
                </a:rPr>
                <a:t>RAM MUN</a:t>
              </a:r>
              <a:endParaRPr lang="en-US" sz="3600" b="1" dirty="0">
                <a:solidFill>
                  <a:srgbClr val="FAF200"/>
                </a:solidFill>
                <a:effectLst>
                  <a:outerShdw blurRad="38100" dist="38100" dir="2700000" algn="tl">
                    <a:srgbClr val="000000"/>
                  </a:outerShdw>
                </a:effectLst>
                <a:latin typeface="Times" charset="0"/>
              </a:endParaRPr>
            </a:p>
          </p:txBody>
        </p:sp>
      </p:grpSp>
      <p:grpSp>
        <p:nvGrpSpPr>
          <p:cNvPr id="3" name="Group 82"/>
          <p:cNvGrpSpPr>
            <a:grpSpLocks/>
          </p:cNvGrpSpPr>
          <p:nvPr/>
        </p:nvGrpSpPr>
        <p:grpSpPr bwMode="auto">
          <a:xfrm>
            <a:off x="-5413817" y="1875360"/>
            <a:ext cx="13556331" cy="3297238"/>
            <a:chOff x="2448" y="1619"/>
            <a:chExt cx="5642" cy="2077"/>
          </a:xfrm>
        </p:grpSpPr>
        <p:sp>
          <p:nvSpPr>
            <p:cNvPr id="457811" name="Text Box 83"/>
            <p:cNvSpPr txBox="1">
              <a:spLocks noChangeArrowheads="1"/>
            </p:cNvSpPr>
            <p:nvPr/>
          </p:nvSpPr>
          <p:spPr bwMode="auto">
            <a:xfrm>
              <a:off x="6165" y="1619"/>
              <a:ext cx="1925" cy="2006"/>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endParaRPr lang="en-US" sz="4400" b="1" dirty="0" smtClean="0">
                <a:solidFill>
                  <a:srgbClr val="FFFF00"/>
                </a:solidFill>
                <a:effectLst>
                  <a:outerShdw blurRad="38100" dist="38100" dir="2700000" algn="tl">
                    <a:srgbClr val="000000"/>
                  </a:outerShdw>
                </a:effectLst>
                <a:latin typeface="Arial Black" charset="0"/>
              </a:endParaRPr>
            </a:p>
            <a:p>
              <a:pPr>
                <a:lnSpc>
                  <a:spcPct val="60000"/>
                </a:lnSpc>
                <a:spcBef>
                  <a:spcPct val="50000"/>
                </a:spcBef>
                <a:defRPr/>
              </a:pPr>
              <a:r>
                <a:rPr lang="en-US" altLang="ja-JP" sz="4400" b="1" dirty="0" smtClean="0">
                  <a:solidFill>
                    <a:srgbClr val="FFFF00"/>
                  </a:solidFill>
                  <a:effectLst>
                    <a:outerShdw blurRad="38100" dist="38100" dir="2700000" algn="tl">
                      <a:srgbClr val="000000"/>
                    </a:outerShdw>
                  </a:effectLst>
                  <a:latin typeface="Arial Black" charset="0"/>
                </a:rPr>
                <a:t>"</a:t>
              </a:r>
              <a:r>
                <a:rPr lang="en-US" sz="4400" b="1" dirty="0" smtClean="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sz="4400" b="1" dirty="0" smtClean="0">
                  <a:solidFill>
                    <a:srgbClr val="FFFF00"/>
                  </a:solidFill>
                  <a:effectLst>
                    <a:outerShdw blurRad="38100" dist="38100" dir="2700000" algn="tl">
                      <a:srgbClr val="000000"/>
                    </a:outerShdw>
                  </a:effectLst>
                  <a:latin typeface="Arial Black" charset="0"/>
                </a:rPr>
                <a:t>APUT</a:t>
              </a:r>
            </a:p>
            <a:p>
              <a:pPr>
                <a:lnSpc>
                  <a:spcPct val="60000"/>
                </a:lnSpc>
                <a:spcBef>
                  <a:spcPct val="50000"/>
                </a:spcBef>
                <a:defRPr/>
              </a:pPr>
              <a:r>
                <a:rPr lang="en-US" sz="4400" b="1" dirty="0" smtClean="0">
                  <a:solidFill>
                    <a:srgbClr val="FFFF00"/>
                  </a:solidFill>
                  <a:effectLst>
                    <a:outerShdw blurRad="38100" dist="38100" dir="2700000" algn="tl">
                      <a:srgbClr val="000000"/>
                    </a:outerShdw>
                  </a:effectLst>
                  <a:latin typeface="Arial Black" charset="0"/>
                </a:rPr>
                <a:t>BEERSHEBA</a:t>
              </a:r>
              <a:r>
                <a:rPr lang="en-US" altLang="ja-JP" sz="4400" b="1" dirty="0" smtClean="0">
                  <a:solidFill>
                    <a:srgbClr val="FFFF00"/>
                  </a:solidFill>
                  <a:effectLst>
                    <a:outerShdw blurRad="38100" dist="38100" dir="2700000" algn="tl">
                      <a:srgbClr val="000000"/>
                    </a:outerShdw>
                  </a:effectLst>
                  <a:latin typeface="Arial Black" charset="0"/>
                </a:rPr>
                <a:t>"</a:t>
              </a:r>
              <a:r>
                <a:rPr lang="en-US" sz="4400" b="1" dirty="0" smtClean="0">
                  <a:solidFill>
                    <a:srgbClr val="FFFF00"/>
                  </a:solidFill>
                  <a:effectLst>
                    <a:outerShdw blurRad="38100" dist="38100" dir="2700000" algn="tl">
                      <a:srgbClr val="000000"/>
                    </a:outerShdw>
                  </a:effectLst>
                  <a:latin typeface="Arial Black" charset="0"/>
                </a:rPr>
                <a:t/>
              </a:r>
              <a:br>
                <a:rPr lang="en-US" sz="4400" b="1" dirty="0" smtClean="0">
                  <a:solidFill>
                    <a:srgbClr val="FFFF00"/>
                  </a:solidFill>
                  <a:effectLst>
                    <a:outerShdw blurRad="38100" dist="38100" dir="2700000" algn="tl">
                      <a:srgbClr val="000000"/>
                    </a:outerShdw>
                  </a:effectLst>
                  <a:latin typeface="Arial Black" charset="0"/>
                </a:rPr>
              </a:br>
              <a:endParaRPr lang="en-US" sz="4400" b="1" dirty="0" smtClean="0">
                <a:solidFill>
                  <a:srgbClr val="FFFF00"/>
                </a:solidFill>
                <a:effectLst>
                  <a:outerShdw blurRad="38100" dist="38100" dir="2700000" algn="tl">
                    <a:srgbClr val="000000"/>
                  </a:outerShdw>
                </a:effectLst>
                <a:latin typeface="Arial Black" charset="0"/>
              </a:endParaRP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5121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5121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5124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51244" name="Text Box 44"/>
          <p:cNvSpPr txBox="1">
            <a:spLocks noChangeArrowheads="1"/>
          </p:cNvSpPr>
          <p:nvPr/>
        </p:nvSpPr>
        <p:spPr bwMode="auto">
          <a:xfrm>
            <a:off x="3167063" y="3538538"/>
            <a:ext cx="4221162" cy="24971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a:t>
            </a:r>
            <a:r>
              <a:rPr lang="en-US" sz="3600" b="1" dirty="0" smtClean="0">
                <a:solidFill>
                  <a:srgbClr val="FFFA35"/>
                </a:solidFill>
                <a:effectLst>
                  <a:outerShdw blurRad="38100" dist="38100" dir="2700000" algn="tl">
                    <a:srgbClr val="000000"/>
                  </a:outerShdw>
                </a:effectLst>
                <a:latin typeface="Arial Black" charset="0"/>
              </a:rPr>
              <a:t>THE STAGE</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OF THE </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ACTION!</a:t>
            </a:r>
            <a:r>
              <a:rPr lang="en-US" altLang="ja-JP" sz="3600" b="1" dirty="0" smtClean="0">
                <a:solidFill>
                  <a:srgbClr val="FFFA35"/>
                </a:solidFill>
                <a:effectLst>
                  <a:outerShdw blurRad="38100" dist="38100" dir="2700000" algn="tl">
                    <a:srgbClr val="000000"/>
                  </a:outerShdw>
                </a:effectLst>
                <a:latin typeface="Arial Black" charset="0"/>
              </a:rPr>
              <a:t>"</a:t>
            </a: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p:txBody>
      </p:sp>
      <p:sp>
        <p:nvSpPr>
          <p:cNvPr id="89130"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42</a:t>
            </a:r>
          </a:p>
        </p:txBody>
      </p:sp>
      <p:sp>
        <p:nvSpPr>
          <p:cNvPr id="89132"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9133"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0" name="Text Box 44"/>
          <p:cNvSpPr txBox="1">
            <a:spLocks noChangeArrowheads="1"/>
          </p:cNvSpPr>
          <p:nvPr/>
        </p:nvSpPr>
        <p:spPr bwMode="auto">
          <a:xfrm>
            <a:off x="2100263" y="2682875"/>
            <a:ext cx="6311900" cy="224676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smtClean="0">
                <a:solidFill>
                  <a:srgbClr val="FFFA35"/>
                </a:solidFill>
                <a:effectLst>
                  <a:outerShdw blurRad="38100" dist="38100" dir="2700000" algn="tl">
                    <a:srgbClr val="000000"/>
                  </a:outerShdw>
                </a:effectLst>
                <a:latin typeface="Arial Black" charset="0"/>
              </a:rPr>
              <a:t>       </a:t>
            </a:r>
            <a:r>
              <a:rPr lang="en-US" sz="4000" dirty="0" smtClean="0">
                <a:solidFill>
                  <a:srgbClr val="FFFF00"/>
                </a:solidFill>
                <a:latin typeface="Arial Black" pitchFamily="34" charset="0"/>
              </a:rPr>
              <a:t>TUN ….</a:t>
            </a:r>
          </a:p>
          <a:p>
            <a:pPr>
              <a:spcBef>
                <a:spcPct val="50000"/>
              </a:spcBef>
              <a:defRPr/>
            </a:pPr>
            <a:r>
              <a:rPr lang="en-US" sz="4000" dirty="0" smtClean="0">
                <a:solidFill>
                  <a:srgbClr val="FFFF00"/>
                </a:solidFill>
                <a:latin typeface="Arial Black" pitchFamily="34" charset="0"/>
              </a:rPr>
              <a:t>EN-MIKIR NARET RANGAH</a:t>
            </a:r>
            <a:r>
              <a:rPr lang="en-US" sz="4000" b="1" dirty="0" smtClean="0">
                <a:solidFill>
                  <a:srgbClr val="FFFA35"/>
                </a:solidFill>
                <a:effectLst>
                  <a:outerShdw blurRad="38100" dist="38100" dir="2700000" algn="tl">
                    <a:srgbClr val="000000"/>
                  </a:outerShdw>
                </a:effectLst>
                <a:latin typeface="Arial Black" charset="0"/>
              </a:rPr>
              <a:t>...</a:t>
            </a:r>
          </a:p>
        </p:txBody>
      </p:sp>
      <p:sp>
        <p:nvSpPr>
          <p:cNvPr id="91141"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43</a:t>
            </a:r>
          </a:p>
        </p:txBody>
      </p:sp>
      <p:sp>
        <p:nvSpPr>
          <p:cNvPr id="91143"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1144"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3"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44</a:t>
            </a:r>
          </a:p>
        </p:txBody>
      </p:sp>
      <p:sp>
        <p:nvSpPr>
          <p:cNvPr id="93195"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3196"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524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45</a:t>
            </a:r>
          </a:p>
        </p:txBody>
      </p:sp>
      <p:sp>
        <p:nvSpPr>
          <p:cNvPr id="95242"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5243"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46</a:t>
            </a:r>
          </a:p>
        </p:txBody>
      </p:sp>
      <p:sp>
        <p:nvSpPr>
          <p:cNvPr id="97291"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7292"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8"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47</a:t>
            </a:r>
          </a:p>
        </p:txBody>
      </p:sp>
      <p:sp>
        <p:nvSpPr>
          <p:cNvPr id="99340"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9341"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5" name="Rectangle 11"/>
          <p:cNvSpPr>
            <a:spLocks noChangeArrowheads="1"/>
          </p:cNvSpPr>
          <p:nvPr/>
        </p:nvSpPr>
        <p:spPr bwMode="auto">
          <a:xfrm>
            <a:off x="2011681" y="1034391"/>
            <a:ext cx="91457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MT</a:t>
            </a:r>
            <a:endParaRPr lang="en-US" sz="3200" b="1" i="0" dirty="0">
              <a:solidFill>
                <a:srgbClr val="FAF200"/>
              </a:solidFill>
              <a:latin typeface="Times" pitchFamily="-110" charset="0"/>
              <a:ea typeface="+mn-ea"/>
              <a:cs typeface="+mn-cs"/>
            </a:endParaRP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48</a:t>
            </a:r>
          </a:p>
        </p:txBody>
      </p:sp>
      <p:sp>
        <p:nvSpPr>
          <p:cNvPr id="101390"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1391" name="Rectangle 2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9" name="Rectangle 11"/>
          <p:cNvSpPr>
            <a:spLocks noChangeArrowheads="1"/>
          </p:cNvSpPr>
          <p:nvPr/>
        </p:nvSpPr>
        <p:spPr bwMode="auto">
          <a:xfrm>
            <a:off x="2020888" y="992188"/>
            <a:ext cx="91926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MT</a:t>
            </a:r>
            <a:endParaRPr lang="en-US" sz="3200" b="1" i="0" dirty="0">
              <a:solidFill>
                <a:srgbClr val="FAF200"/>
              </a:solidFill>
              <a:latin typeface="Times" pitchFamily="-110" charset="0"/>
              <a:ea typeface="+mn-ea"/>
              <a:cs typeface="+mn-cs"/>
            </a:endParaRP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22" name="Rectangle 14"/>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ET</a:t>
            </a:r>
            <a:endParaRPr lang="en-US" sz="3200" b="1" i="0" dirty="0">
              <a:solidFill>
                <a:srgbClr val="FAF200"/>
              </a:solidFill>
              <a:latin typeface="Times" pitchFamily="-110" charset="0"/>
              <a:ea typeface="+mn-ea"/>
              <a:cs typeface="+mn-cs"/>
            </a:endParaRP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49</a:t>
            </a:r>
          </a:p>
        </p:txBody>
      </p:sp>
      <p:sp>
        <p:nvSpPr>
          <p:cNvPr id="103439"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3440"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20788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0788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4"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07909"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07911"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207913"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07914"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1"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3357"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340317" y="4476563"/>
            <a:ext cx="3962400" cy="156966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smtClean="0">
                <a:solidFill>
                  <a:srgbClr val="FFFF00"/>
                </a:solidFill>
                <a:effectLst>
                  <a:outerShdw blurRad="38100" dist="38100" dir="2700000" algn="tl">
                    <a:srgbClr val="000000">
                      <a:alpha val="43137"/>
                    </a:srgbClr>
                  </a:outerShdw>
                </a:effectLst>
              </a:rPr>
              <a:t>RAMLE TUI RILIMNA JARPEKHAI!</a:t>
            </a:r>
          </a:p>
        </p:txBody>
      </p:sp>
      <p:sp>
        <p:nvSpPr>
          <p:cNvPr id="13369"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370" name="Rectangle 6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3371"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7" name="Rectangle 11"/>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PT</a:t>
            </a:r>
            <a:endParaRPr lang="en-US" sz="3200" b="1" i="0" dirty="0">
              <a:solidFill>
                <a:srgbClr val="FAF200"/>
              </a:solidFill>
              <a:latin typeface="Times" pitchFamily="-110" charset="0"/>
              <a:ea typeface="+mn-ea"/>
              <a:cs typeface="+mn-cs"/>
            </a:endParaRPr>
          </a:p>
        </p:txBody>
      </p:sp>
      <p:sp>
        <p:nvSpPr>
          <p:cNvPr id="96268" name="Rectangle 12"/>
          <p:cNvSpPr>
            <a:spLocks noChangeArrowheads="1"/>
          </p:cNvSpPr>
          <p:nvPr/>
        </p:nvSpPr>
        <p:spPr bwMode="auto">
          <a:xfrm>
            <a:off x="1899138" y="992188"/>
            <a:ext cx="9567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MT</a:t>
            </a:r>
            <a:endParaRPr lang="en-US" sz="3200" b="1" i="0" dirty="0">
              <a:solidFill>
                <a:srgbClr val="FAF200"/>
              </a:solidFill>
              <a:latin typeface="Times" pitchFamily="-110" charset="0"/>
              <a:ea typeface="+mn-ea"/>
              <a:cs typeface="+mn-cs"/>
            </a:endParaRP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1" name="Rectangle 15"/>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ET</a:t>
            </a:r>
            <a:endParaRPr lang="en-US" sz="3200" b="1" i="0" dirty="0">
              <a:solidFill>
                <a:srgbClr val="FAF200"/>
              </a:solidFill>
              <a:latin typeface="Times" pitchFamily="-110" charset="0"/>
              <a:ea typeface="+mn-ea"/>
              <a:cs typeface="+mn-cs"/>
            </a:endParaRPr>
          </a:p>
        </p:txBody>
      </p:sp>
      <p:sp>
        <p:nvSpPr>
          <p:cNvPr id="10548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50</a:t>
            </a:r>
          </a:p>
        </p:txBody>
      </p:sp>
      <p:sp>
        <p:nvSpPr>
          <p:cNvPr id="10548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5489"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5" name="Rectangle 11"/>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PT</a:t>
            </a:r>
            <a:endParaRPr lang="en-US" sz="3200" b="1" i="0" dirty="0">
              <a:solidFill>
                <a:srgbClr val="FAF200"/>
              </a:solidFill>
              <a:latin typeface="Times" pitchFamily="-110" charset="0"/>
              <a:ea typeface="+mn-ea"/>
              <a:cs typeface="+mn-cs"/>
            </a:endParaRPr>
          </a:p>
        </p:txBody>
      </p:sp>
      <p:sp>
        <p:nvSpPr>
          <p:cNvPr id="216076" name="Rectangle 12"/>
          <p:cNvSpPr>
            <a:spLocks noChangeArrowheads="1"/>
          </p:cNvSpPr>
          <p:nvPr/>
        </p:nvSpPr>
        <p:spPr bwMode="auto">
          <a:xfrm>
            <a:off x="2020888" y="9921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dirty="0" smtClean="0">
                <a:solidFill>
                  <a:srgbClr val="FAF200"/>
                </a:solidFill>
                <a:latin typeface="Times" pitchFamily="-110" charset="0"/>
                <a:ea typeface="+mn-ea"/>
                <a:cs typeface="+mn-cs"/>
              </a:rPr>
              <a:t>MT</a:t>
            </a:r>
            <a:endParaRPr lang="en-US" b="1" i="0" dirty="0">
              <a:solidFill>
                <a:srgbClr val="FAF200"/>
              </a:solidFill>
              <a:latin typeface="Times" pitchFamily="-110" charset="0"/>
              <a:ea typeface="+mn-ea"/>
              <a:cs typeface="+mn-cs"/>
            </a:endParaRP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9" name="Rectangle 15"/>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ET</a:t>
            </a:r>
            <a:endParaRPr lang="en-US" sz="3200" b="1" i="0" dirty="0">
              <a:solidFill>
                <a:srgbClr val="FAF200"/>
              </a:solidFill>
              <a:latin typeface="Times" pitchFamily="-110" charset="0"/>
              <a:ea typeface="+mn-ea"/>
              <a:cs typeface="+mn-cs"/>
            </a:endParaRPr>
          </a:p>
        </p:txBody>
      </p:sp>
      <p:sp>
        <p:nvSpPr>
          <p:cNvPr id="216082" name="Text Box 18"/>
          <p:cNvSpPr txBox="1">
            <a:spLocks noChangeArrowheads="1"/>
          </p:cNvSpPr>
          <p:nvPr/>
        </p:nvSpPr>
        <p:spPr bwMode="auto">
          <a:xfrm>
            <a:off x="2590800" y="1022350"/>
            <a:ext cx="49530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a:t>
            </a:r>
            <a:r>
              <a:rPr lang="en-US" sz="2400" b="1" dirty="0" smtClean="0">
                <a:solidFill>
                  <a:srgbClr val="66FF99"/>
                </a:solidFill>
                <a:effectLst>
                  <a:outerShdw blurRad="38100" dist="38100" dir="2700000" algn="tl">
                    <a:srgbClr val="000000"/>
                  </a:outerShdw>
                </a:effectLst>
              </a:rPr>
              <a:t>MEDITERRANEAN THAMPUI)</a:t>
            </a:r>
          </a:p>
        </p:txBody>
      </p:sp>
      <p:sp>
        <p:nvSpPr>
          <p:cNvPr id="216083" name="Text Box 19"/>
          <p:cNvSpPr txBox="1">
            <a:spLocks noChangeArrowheads="1"/>
          </p:cNvSpPr>
          <p:nvPr/>
        </p:nvSpPr>
        <p:spPr bwMode="auto">
          <a:xfrm>
            <a:off x="2514600" y="3076575"/>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(EUPHRATES TUIDUNG)</a:t>
            </a:r>
          </a:p>
        </p:txBody>
      </p:sp>
      <p:sp>
        <p:nvSpPr>
          <p:cNvPr id="216084" name="Text Box 20"/>
          <p:cNvSpPr txBox="1">
            <a:spLocks noChangeArrowheads="1"/>
          </p:cNvSpPr>
          <p:nvPr/>
        </p:nvSpPr>
        <p:spPr bwMode="auto">
          <a:xfrm>
            <a:off x="4714875" y="5618163"/>
            <a:ext cx="4024313"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66FF99"/>
                </a:solidFill>
                <a:effectLst>
                  <a:outerShdw blurRad="38100" dist="38100" dir="2700000" algn="tl">
                    <a:srgbClr val="000000"/>
                  </a:outerShdw>
                </a:effectLst>
              </a:rPr>
              <a:t>(PERSIAN TUIPUI)</a:t>
            </a:r>
          </a:p>
        </p:txBody>
      </p:sp>
      <p:sp>
        <p:nvSpPr>
          <p:cNvPr id="107536"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51</a:t>
            </a:r>
          </a:p>
        </p:txBody>
      </p:sp>
      <p:sp>
        <p:nvSpPr>
          <p:cNvPr id="107538"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7539" name="Rectangle 2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2"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97293"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97294"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9583"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52</a:t>
            </a:r>
          </a:p>
        </p:txBody>
      </p:sp>
      <p:sp>
        <p:nvSpPr>
          <p:cNvPr id="10958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9586"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6"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98317"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98318"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20" name="Rectangle 16"/>
          <p:cNvSpPr>
            <a:spLocks noChangeArrowheads="1"/>
          </p:cNvSpPr>
          <p:nvPr/>
        </p:nvSpPr>
        <p:spPr bwMode="auto">
          <a:xfrm>
            <a:off x="2516188" y="5640388"/>
            <a:ext cx="701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T</a:t>
            </a:r>
            <a:r>
              <a:rPr lang="en-US" sz="3200" b="1" i="0" dirty="0" smtClean="0">
                <a:solidFill>
                  <a:srgbClr val="FAF200"/>
                </a:solidFill>
                <a:latin typeface="Times" pitchFamily="-110" charset="0"/>
                <a:ea typeface="+mn-ea"/>
                <a:cs typeface="+mn-cs"/>
              </a:rPr>
              <a:t>S</a:t>
            </a:r>
            <a:endParaRPr lang="en-US" sz="3200" b="1" i="0" dirty="0">
              <a:solidFill>
                <a:srgbClr val="FAF200"/>
              </a:solidFill>
              <a:latin typeface="Times" pitchFamily="-110" charset="0"/>
              <a:ea typeface="+mn-ea"/>
              <a:cs typeface="+mn-cs"/>
            </a:endParaRP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53</a:t>
            </a:r>
          </a:p>
        </p:txBody>
      </p:sp>
      <p:sp>
        <p:nvSpPr>
          <p:cNvPr id="11163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1635"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0"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99341"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99342"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4"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99345"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6"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7"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683"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54</a:t>
            </a:r>
          </a:p>
        </p:txBody>
      </p:sp>
      <p:sp>
        <p:nvSpPr>
          <p:cNvPr id="113685"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3686"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4"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00365"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00366"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8"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0"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1"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2"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55</a:t>
            </a:r>
          </a:p>
        </p:txBody>
      </p:sp>
      <p:sp>
        <p:nvSpPr>
          <p:cNvPr id="115733"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5734"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01389"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01390"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2"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56</a:t>
            </a:r>
          </a:p>
        </p:txBody>
      </p:sp>
      <p:sp>
        <p:nvSpPr>
          <p:cNvPr id="117781"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7782"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2"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02413"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02414"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6"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20" name="Rectangle 20"/>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GT</a:t>
            </a:r>
            <a:endParaRPr lang="en-US" sz="3200" b="1" i="0" dirty="0">
              <a:solidFill>
                <a:srgbClr val="FAF200"/>
              </a:solidFill>
              <a:latin typeface="Times" pitchFamily="-110" charset="0"/>
              <a:ea typeface="+mn-ea"/>
              <a:cs typeface="+mn-cs"/>
            </a:endParaRP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57</a:t>
            </a:r>
          </a:p>
        </p:txBody>
      </p:sp>
      <p:sp>
        <p:nvSpPr>
          <p:cNvPr id="119830"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9831"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6"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03437"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03438"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0"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4" name="Rectangle 20"/>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03445" name="Rectangle 21"/>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smtClean="0">
                <a:solidFill>
                  <a:srgbClr val="FAF200"/>
                </a:solidFill>
                <a:latin typeface="Times" pitchFamily="-110" charset="0"/>
                <a:ea typeface="+mn-ea"/>
                <a:cs typeface="+mn-cs"/>
              </a:rPr>
              <a:t>AT</a:t>
            </a:r>
            <a:endParaRPr lang="en-US" sz="3200" b="1" i="0" dirty="0">
              <a:solidFill>
                <a:srgbClr val="FAF200"/>
              </a:solidFill>
              <a:latin typeface="Times" pitchFamily="-110" charset="0"/>
              <a:ea typeface="+mn-ea"/>
              <a:cs typeface="+mn-cs"/>
            </a:endParaRP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7"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58</a:t>
            </a:r>
          </a:p>
        </p:txBody>
      </p:sp>
      <p:sp>
        <p:nvSpPr>
          <p:cNvPr id="121879"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1880" name="Rectangle 3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8"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11629"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1630"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6" name="Rectangle 20"/>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163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1638" name="Rectangle 22"/>
          <p:cNvSpPr>
            <a:spLocks noChangeArrowheads="1"/>
          </p:cNvSpPr>
          <p:nvPr/>
        </p:nvSpPr>
        <p:spPr bwMode="auto">
          <a:xfrm>
            <a:off x="3812576" y="3130550"/>
            <a:ext cx="29142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400" b="1" dirty="0">
                <a:solidFill>
                  <a:srgbClr val="FAF200"/>
                </a:solidFill>
                <a:effectLst>
                  <a:outerShdw blurRad="38100" dist="38100" dir="2700000" algn="tl">
                    <a:srgbClr val="000000"/>
                  </a:outerShdw>
                </a:effectLst>
                <a:latin typeface="Times" charset="0"/>
              </a:rPr>
              <a:t>JORDAN </a:t>
            </a:r>
            <a:r>
              <a:rPr lang="en-US" sz="2400" b="1" dirty="0" smtClean="0">
                <a:solidFill>
                  <a:srgbClr val="FAF200"/>
                </a:solidFill>
                <a:effectLst>
                  <a:outerShdw blurRad="38100" dist="38100" dir="2700000" algn="tl">
                    <a:srgbClr val="000000"/>
                  </a:outerShdw>
                </a:effectLst>
                <a:latin typeface="Times" charset="0"/>
              </a:rPr>
              <a:t>TUIDUNG</a:t>
            </a:r>
            <a:endParaRPr lang="en-US" sz="2400" b="1" dirty="0">
              <a:solidFill>
                <a:srgbClr val="FAF200"/>
              </a:solidFill>
              <a:effectLst>
                <a:outerShdw blurRad="38100" dist="38100" dir="2700000" algn="tl">
                  <a:srgbClr val="000000"/>
                </a:outerShdw>
              </a:effectLst>
              <a:latin typeface="Times" charset="0"/>
            </a:endParaRP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2"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59</a:t>
            </a:r>
          </a:p>
        </p:txBody>
      </p:sp>
      <p:sp>
        <p:nvSpPr>
          <p:cNvPr id="12393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3935"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
        <p:nvSpPr>
          <p:cNvPr id="12393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536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1330325"/>
            <a:ext cx="20018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213" y="2740025"/>
            <a:ext cx="19954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255588" y="216842"/>
            <a:ext cx="77978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dirty="0">
                <a:solidFill>
                  <a:srgbClr val="FFFF00"/>
                </a:solidFill>
                <a:latin typeface="Comic Sans MS" pitchFamily="-110" charset="0"/>
                <a:ea typeface="+mn-ea"/>
                <a:cs typeface="+mn-cs"/>
              </a:rPr>
              <a:t>STUDY HELP  #</a:t>
            </a:r>
            <a:r>
              <a:rPr lang="en-US" sz="2400" b="1" i="0" dirty="0" smtClean="0">
                <a:solidFill>
                  <a:srgbClr val="FFFF00"/>
                </a:solidFill>
                <a:latin typeface="Comic Sans MS" pitchFamily="-110" charset="0"/>
                <a:ea typeface="+mn-ea"/>
                <a:cs typeface="+mn-cs"/>
              </a:rPr>
              <a:t>03a </a:t>
            </a:r>
            <a:r>
              <a:rPr lang="en-US" sz="2400" b="1" i="0" dirty="0">
                <a:solidFill>
                  <a:srgbClr val="FFFF00"/>
                </a:solidFill>
                <a:latin typeface="Comic Sans MS" pitchFamily="-110" charset="0"/>
                <a:ea typeface="+mn-ea"/>
                <a:cs typeface="+mn-cs"/>
              </a:rPr>
              <a:t>(extra blank page #03b)</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06</a:t>
            </a:r>
          </a:p>
        </p:txBody>
      </p:sp>
      <p:sp>
        <p:nvSpPr>
          <p:cNvPr id="15371"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372"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5133" name="Rectangle 13"/>
          <p:cNvSpPr>
            <a:spLocks noChangeArrowheads="1"/>
          </p:cNvSpPr>
          <p:nvPr/>
        </p:nvSpPr>
        <p:spPr bwMode="auto">
          <a:xfrm>
            <a:off x="1503363" y="579438"/>
            <a:ext cx="6977062" cy="476797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4000" b="1" dirty="0">
              <a:solidFill>
                <a:srgbClr val="00FF00"/>
              </a:solidFill>
            </a:endParaRPr>
          </a:p>
          <a:p>
            <a:pPr>
              <a:defRPr/>
            </a:pPr>
            <a:r>
              <a:rPr lang="en-US" sz="3600" b="1" dirty="0" smtClean="0">
                <a:solidFill>
                  <a:srgbClr val="00FF00"/>
                </a:solidFill>
              </a:rPr>
              <a:t>CHELEK </a:t>
            </a:r>
          </a:p>
          <a:p>
            <a:pPr>
              <a:defRPr/>
            </a:pPr>
            <a:r>
              <a:rPr lang="en-US" sz="3600" b="1" dirty="0" smtClean="0">
                <a:solidFill>
                  <a:srgbClr val="00FF00"/>
                </a:solidFill>
              </a:rPr>
              <a:t>RAKROH</a:t>
            </a:r>
            <a:endParaRPr lang="en-US" sz="3600" b="1" dirty="0">
              <a:solidFill>
                <a:srgbClr val="00FF00"/>
              </a:solidFill>
            </a:endParaRPr>
          </a:p>
          <a:p>
            <a:pPr>
              <a:defRPr/>
            </a:pPr>
            <a:r>
              <a:rPr lang="en-US" sz="4800" dirty="0" smtClean="0">
                <a:solidFill>
                  <a:srgbClr val="FFFF00"/>
                </a:solidFill>
              </a:rPr>
              <a:t>VOIKHATTEH AJARRA ASEIDUNGJUIAH THEPROH </a:t>
            </a:r>
            <a:endParaRPr lang="en-US" sz="6600" dirty="0">
              <a:solidFill>
                <a:srgbClr val="FAFD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smtClean="0">
                <a:solidFill>
                  <a:schemeClr val="folHlink"/>
                </a:solidFill>
                <a:latin typeface="Times" pitchFamily="-110" charset="0"/>
                <a:ea typeface="+mn-ea"/>
                <a:cs typeface="+mn-cs"/>
              </a:rPr>
              <a:t>ET</a:t>
            </a:r>
            <a:endParaRPr lang="en-US" sz="2400" b="1" i="0">
              <a:solidFill>
                <a:schemeClr val="folHlink"/>
              </a:solidFill>
              <a:latin typeface="Times" pitchFamily="-110" charset="0"/>
              <a:ea typeface="+mn-ea"/>
              <a:cs typeface="+mn-cs"/>
            </a:endParaRP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265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265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2" name="Rectangle 22"/>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60</a:t>
            </a:r>
          </a:p>
        </p:txBody>
      </p:sp>
      <p:sp>
        <p:nvSpPr>
          <p:cNvPr id="12597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5977"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470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2" name="Rectangle 24"/>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6"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61</a:t>
            </a:r>
          </a:p>
        </p:txBody>
      </p:sp>
      <p:sp>
        <p:nvSpPr>
          <p:cNvPr id="128028"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8029"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572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9"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4"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7"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3007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62</a:t>
            </a:r>
          </a:p>
        </p:txBody>
      </p:sp>
      <p:sp>
        <p:nvSpPr>
          <p:cNvPr id="130077"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0078"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777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777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132125"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63</a:t>
            </a:r>
          </a:p>
        </p:txBody>
      </p:sp>
      <p:sp>
        <p:nvSpPr>
          <p:cNvPr id="132128"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2129" name="Rectangle 4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dirty="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879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879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4176"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64</a:t>
            </a:r>
          </a:p>
        </p:txBody>
      </p:sp>
      <p:sp>
        <p:nvSpPr>
          <p:cNvPr id="134178"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4179" name="Rectangle 4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1982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1982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6225"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65</a:t>
            </a:r>
          </a:p>
        </p:txBody>
      </p:sp>
      <p:sp>
        <p:nvSpPr>
          <p:cNvPr id="136228"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6229" name="Rectangle 4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084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TS</a:t>
            </a:r>
            <a:endParaRPr lang="en-US" sz="2400" b="1" i="0" dirty="0">
              <a:solidFill>
                <a:schemeClr val="folHlink"/>
              </a:solidFill>
              <a:latin typeface="Times" pitchFamily="-110" charset="0"/>
              <a:ea typeface="+mn-ea"/>
              <a:cs typeface="+mn-cs"/>
            </a:endParaRPr>
          </a:p>
        </p:txBody>
      </p:sp>
      <p:sp>
        <p:nvSpPr>
          <p:cNvPr id="12084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8"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7" name="Rectangle 35"/>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8275"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66</a:t>
            </a:r>
          </a:p>
        </p:txBody>
      </p:sp>
      <p:sp>
        <p:nvSpPr>
          <p:cNvPr id="138278"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8279" name="Rectangle 4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187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187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2"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0328"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67</a:t>
            </a:r>
          </a:p>
        </p:txBody>
      </p:sp>
      <p:sp>
        <p:nvSpPr>
          <p:cNvPr id="140330"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0331"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289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289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8" name="Rectangle 38"/>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2374"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68</a:t>
            </a:r>
          </a:p>
        </p:txBody>
      </p:sp>
      <p:sp>
        <p:nvSpPr>
          <p:cNvPr id="142376"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2377" name="Rectangle 4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391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391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2"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4" name="Rectangle 40"/>
          <p:cNvSpPr>
            <a:spLocks noChangeArrowheads="1"/>
          </p:cNvSpPr>
          <p:nvPr/>
        </p:nvSpPr>
        <p:spPr bwMode="auto">
          <a:xfrm>
            <a:off x="2701925" y="2987675"/>
            <a:ext cx="3841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J</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4424"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69</a:t>
            </a:r>
          </a:p>
        </p:txBody>
      </p:sp>
      <p:sp>
        <p:nvSpPr>
          <p:cNvPr id="144426"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4427" name="Rectangle 5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3" name="Rectangle 11"/>
          <p:cNvSpPr>
            <a:spLocks noChangeArrowheads="1"/>
          </p:cNvSpPr>
          <p:nvPr/>
        </p:nvSpPr>
        <p:spPr bwMode="auto">
          <a:xfrm>
            <a:off x="1481138" y="3881438"/>
            <a:ext cx="340201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dirty="0" smtClean="0">
                <a:solidFill>
                  <a:srgbClr val="FAF200"/>
                </a:solidFill>
                <a:latin typeface="Comic Sans MS" pitchFamily="-110" charset="0"/>
                <a:ea typeface="+mn-ea"/>
                <a:cs typeface="+mn-cs"/>
              </a:rPr>
              <a:t>…</a:t>
            </a:r>
            <a:r>
              <a:rPr lang="en-US" sz="3200" dirty="0" smtClean="0"/>
              <a:t> </a:t>
            </a:r>
            <a:r>
              <a:rPr lang="en-US" sz="3200" b="1" dirty="0" smtClean="0">
                <a:solidFill>
                  <a:srgbClr val="FFFF00"/>
                </a:solidFill>
                <a:effectLst>
                  <a:outerShdw blurRad="38100" dist="38100" dir="2700000" algn="tl">
                    <a:srgbClr val="000000">
                      <a:alpha val="43137"/>
                    </a:srgbClr>
                  </a:outerShdw>
                </a:effectLst>
              </a:rPr>
              <a:t>TONJAPAH IDI KHAIRO</a:t>
            </a:r>
            <a:r>
              <a:rPr lang="en-US" sz="3200" b="1" dirty="0" smtClean="0">
                <a:solidFill>
                  <a:srgbClr val="FAF200"/>
                </a:solidFill>
                <a:latin typeface="Comic Sans MS" pitchFamily="-110" charset="0"/>
                <a:ea typeface="+mn-ea"/>
                <a:cs typeface="+mn-cs"/>
              </a:rPr>
              <a:t>.</a:t>
            </a:r>
            <a:endParaRPr lang="en-US" sz="3200" b="1" dirty="0">
              <a:solidFill>
                <a:srgbClr val="FAF200"/>
              </a:solidFill>
              <a:latin typeface="Comic Sans MS" pitchFamily="-110" charset="0"/>
              <a:ea typeface="+mn-ea"/>
              <a:cs typeface="+mn-cs"/>
            </a:endParaRP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7418" name="Picture 14"/>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2016125" y="1309688"/>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5"/>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a:stretch>
            <a:fillRect/>
          </a:stretch>
        </p:blipFill>
        <p:spPr bwMode="auto">
          <a:xfrm>
            <a:off x="5376863" y="3960813"/>
            <a:ext cx="2674937"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8" name="Rectangle 16"/>
          <p:cNvSpPr>
            <a:spLocks noChangeArrowheads="1"/>
          </p:cNvSpPr>
          <p:nvPr/>
        </p:nvSpPr>
        <p:spPr bwMode="auto">
          <a:xfrm>
            <a:off x="4881489" y="969963"/>
            <a:ext cx="3643386"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3200" b="1" dirty="0" smtClean="0">
                <a:solidFill>
                  <a:srgbClr val="FFFF00"/>
                </a:solidFill>
              </a:rPr>
              <a:t>THALAKAH THEPRETTANA</a:t>
            </a:r>
            <a:r>
              <a:rPr lang="en-US" sz="3200" b="1" dirty="0" smtClean="0">
                <a:solidFill>
                  <a:srgbClr val="FAF200"/>
                </a:solidFill>
              </a:rPr>
              <a:t>…</a:t>
            </a:r>
            <a:endParaRPr lang="en-US" sz="3200" b="1" dirty="0">
              <a:solidFill>
                <a:srgbClr val="FAF200"/>
              </a:solidFill>
            </a:endParaRPr>
          </a:p>
        </p:txBody>
      </p:sp>
      <p:sp>
        <p:nvSpPr>
          <p:cNvPr id="1742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07</a:t>
            </a:r>
          </a:p>
        </p:txBody>
      </p:sp>
      <p:sp>
        <p:nvSpPr>
          <p:cNvPr id="17424"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425"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494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494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5" name="Rectangle 37"/>
          <p:cNvSpPr>
            <a:spLocks noChangeArrowheads="1"/>
          </p:cNvSpPr>
          <p:nvPr/>
        </p:nvSpPr>
        <p:spPr bwMode="auto">
          <a:xfrm>
            <a:off x="3671888" y="2987675"/>
            <a:ext cx="858837"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MN</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70" name="Rectangle 42"/>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6476"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70</a:t>
            </a:r>
          </a:p>
        </p:txBody>
      </p:sp>
      <p:sp>
        <p:nvSpPr>
          <p:cNvPr id="146478"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6479"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596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596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9" name="Rectangle 37"/>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1" name="Rectangle 39"/>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6" name="Rectangle 44"/>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8526"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71</a:t>
            </a:r>
          </a:p>
        </p:txBody>
      </p:sp>
      <p:sp>
        <p:nvSpPr>
          <p:cNvPr id="148528"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8529" name="Rectangle 5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801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RT</a:t>
            </a:r>
            <a:endParaRPr lang="en-US" sz="2400" b="1" i="0" dirty="0">
              <a:solidFill>
                <a:schemeClr val="folHlink"/>
              </a:solidFill>
              <a:latin typeface="Times" pitchFamily="-110" charset="0"/>
              <a:ea typeface="+mn-ea"/>
              <a:cs typeface="+mn-cs"/>
            </a:endParaRPr>
          </a:p>
        </p:txBody>
      </p:sp>
      <p:sp>
        <p:nvSpPr>
          <p:cNvPr id="12801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9" name="Rectangle 19"/>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5"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6" name="Rectangle 46"/>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8" name="Rectangle 4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50"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0573"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72</a:t>
            </a:r>
          </a:p>
        </p:txBody>
      </p:sp>
      <p:sp>
        <p:nvSpPr>
          <p:cNvPr id="150575"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0576"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69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699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6" name="Rectangle 40"/>
          <p:cNvSpPr>
            <a:spLocks noChangeArrowheads="1"/>
          </p:cNvSpPr>
          <p:nvPr/>
        </p:nvSpPr>
        <p:spPr bwMode="auto">
          <a:xfrm>
            <a:off x="3138488" y="5073650"/>
            <a:ext cx="7905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MS</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1" name="Rectangle 4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5"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7" name="Rectangle 5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2626"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73</a:t>
            </a:r>
          </a:p>
        </p:txBody>
      </p:sp>
      <p:sp>
        <p:nvSpPr>
          <p:cNvPr id="152628"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2629" name="Rectangle 6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2903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2903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0" name="Rectangle 4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smtClean="0">
                <a:solidFill>
                  <a:srgbClr val="FAF200"/>
                </a:solidFill>
                <a:latin typeface="Times" pitchFamily="-110" charset="0"/>
                <a:ea typeface="+mn-ea"/>
                <a:cs typeface="+mn-cs"/>
              </a:rPr>
              <a:t>MUN</a:t>
            </a:r>
            <a:endParaRPr lang="en-US" sz="2400" b="1" i="0" dirty="0">
              <a:solidFill>
                <a:srgbClr val="FAF200"/>
              </a:solidFill>
              <a:latin typeface="Times" pitchFamily="-110" charset="0"/>
              <a:ea typeface="+mn-ea"/>
              <a:cs typeface="+mn-cs"/>
            </a:endParaRP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4"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74</a:t>
            </a:r>
          </a:p>
        </p:txBody>
      </p:sp>
      <p:sp>
        <p:nvSpPr>
          <p:cNvPr id="154687"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4688" name="Rectangle 7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54689"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 </a:t>
            </a:r>
          </a:p>
        </p:txBody>
      </p:sp>
      <p:sp>
        <p:nvSpPr>
          <p:cNvPr id="154690"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MN</a:t>
            </a: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ET</a:t>
            </a:r>
            <a:endParaRPr lang="en-US" sz="2400" b="1" i="0" dirty="0">
              <a:solidFill>
                <a:schemeClr val="tx1"/>
              </a:solidFill>
              <a:latin typeface="Times" pitchFamily="-110" charset="0"/>
              <a:ea typeface="+mn-ea"/>
              <a:cs typeface="+mn-cs"/>
            </a:endParaRP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GT</a:t>
            </a:r>
            <a:endParaRPr lang="en-US" sz="2400" b="1" i="0" dirty="0">
              <a:solidFill>
                <a:schemeClr val="tx1"/>
              </a:solidFill>
              <a:latin typeface="Times" pitchFamily="-110" charset="0"/>
              <a:ea typeface="+mn-ea"/>
              <a:cs typeface="+mn-cs"/>
            </a:endParaRP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46184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MT</a:t>
            </a:r>
            <a:endParaRPr lang="en-US" sz="2400" b="1" i="0" dirty="0">
              <a:solidFill>
                <a:schemeClr val="tx1"/>
              </a:solidFill>
              <a:latin typeface="Times" pitchFamily="-110" charset="0"/>
              <a:ea typeface="+mn-ea"/>
              <a:cs typeface="+mn-cs"/>
            </a:endParaRP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tx1"/>
                </a:solidFill>
                <a:latin typeface="Times" pitchFamily="-110" charset="0"/>
                <a:ea typeface="+mn-ea"/>
                <a:cs typeface="+mn-cs"/>
              </a:rPr>
              <a:t>AT</a:t>
            </a:r>
            <a:endParaRPr lang="en-US" sz="2400" b="1" i="0" dirty="0">
              <a:solidFill>
                <a:schemeClr val="tx1"/>
              </a:solidFill>
              <a:latin typeface="Times" pitchFamily="-110" charset="0"/>
              <a:ea typeface="+mn-ea"/>
              <a:cs typeface="+mn-cs"/>
            </a:endParaRP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10 </a:t>
            </a:r>
            <a:r>
              <a:rPr lang="en-US" sz="2400" b="1" i="0" dirty="0" smtClean="0">
                <a:solidFill>
                  <a:schemeClr val="tx1"/>
                </a:solidFill>
                <a:latin typeface="Times" pitchFamily="-110" charset="0"/>
                <a:ea typeface="+mn-ea"/>
                <a:cs typeface="+mn-cs"/>
              </a:rPr>
              <a:t>MUN</a:t>
            </a:r>
            <a:endParaRPr lang="en-US" sz="2400" b="1" i="0" dirty="0">
              <a:solidFill>
                <a:schemeClr val="tx1"/>
              </a:solidFill>
              <a:latin typeface="Times" pitchFamily="-110" charset="0"/>
              <a:ea typeface="+mn-ea"/>
              <a:cs typeface="+mn-cs"/>
            </a:endParaRPr>
          </a:p>
        </p:txBody>
      </p:sp>
      <p:sp>
        <p:nvSpPr>
          <p:cNvPr id="46185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6185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6185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6185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N(A)</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1"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3"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7"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9"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Times" pitchFamily="-110" charset="0"/>
              <a:ea typeface="+mn-ea"/>
              <a:cs typeface="+mn-cs"/>
            </a:endParaRPr>
          </a:p>
        </p:txBody>
      </p:sp>
      <p:sp>
        <p:nvSpPr>
          <p:cNvPr id="461881" name="Rectangle 5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61883" name="Text Box 59"/>
          <p:cNvSpPr txBox="1">
            <a:spLocks noChangeArrowheads="1"/>
          </p:cNvSpPr>
          <p:nvPr/>
        </p:nvSpPr>
        <p:spPr bwMode="auto">
          <a:xfrm>
            <a:off x="484188" y="5492750"/>
            <a:ext cx="11557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Judges 20:1</a:t>
            </a:r>
          </a:p>
        </p:txBody>
      </p:sp>
      <p:sp>
        <p:nvSpPr>
          <p:cNvPr id="156722"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885"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75</a:t>
            </a:r>
          </a:p>
        </p:txBody>
      </p:sp>
      <p:sp>
        <p:nvSpPr>
          <p:cNvPr id="156724" name="Text Box 6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6725" name="Rectangle 6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89" name="Rectangle 65"/>
          <p:cNvSpPr>
            <a:spLocks noChangeArrowheads="1"/>
          </p:cNvSpPr>
          <p:nvPr/>
        </p:nvSpPr>
        <p:spPr bwMode="auto">
          <a:xfrm rot="18000000">
            <a:off x="210002" y="2353128"/>
            <a:ext cx="3687763" cy="638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b="1" dirty="0" smtClean="0">
                <a:solidFill>
                  <a:srgbClr val="FAF200"/>
                </a:solidFill>
                <a:effectLst>
                  <a:outerShdw blurRad="38100" dist="38100" dir="2700000" algn="tl">
                    <a:srgbClr val="000000"/>
                  </a:outerShdw>
                </a:effectLst>
                <a:latin typeface="Times" charset="0"/>
              </a:rPr>
              <a:t>RAM  MUN</a:t>
            </a:r>
            <a:endParaRPr lang="en-US" sz="3600" b="1" dirty="0">
              <a:solidFill>
                <a:srgbClr val="FAF200"/>
              </a:solidFill>
              <a:effectLst>
                <a:outerShdw blurRad="38100" dist="38100" dir="2700000" algn="tl">
                  <a:srgbClr val="000000"/>
                </a:outerShdw>
              </a:effectLst>
              <a:latin typeface="Times" charset="0"/>
            </a:endParaRP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3395663" y="3533775"/>
            <a:ext cx="3960812" cy="2362200"/>
            <a:chOff x="2448" y="2226"/>
            <a:chExt cx="1584" cy="1488"/>
          </a:xfrm>
        </p:grpSpPr>
        <p:sp>
          <p:nvSpPr>
            <p:cNvPr id="461893" name="Text Box 69"/>
            <p:cNvSpPr txBox="1">
              <a:spLocks noChangeArrowheads="1"/>
            </p:cNvSpPr>
            <p:nvPr/>
          </p:nvSpPr>
          <p:spPr bwMode="auto">
            <a:xfrm>
              <a:off x="2448" y="2346"/>
              <a:ext cx="1584" cy="836"/>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r>
                <a:rPr lang="en-US" b="1" dirty="0" smtClean="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b="1" dirty="0" smtClean="0">
                  <a:solidFill>
                    <a:srgbClr val="FFFF00"/>
                  </a:solidFill>
                  <a:effectLst>
                    <a:outerShdw blurRad="38100" dist="38100" dir="2700000" algn="tl">
                      <a:srgbClr val="000000"/>
                    </a:outerShdw>
                  </a:effectLst>
                  <a:latin typeface="Arial Black" charset="0"/>
                </a:rPr>
                <a:t>APUT</a:t>
              </a:r>
            </a:p>
            <a:p>
              <a:pPr>
                <a:lnSpc>
                  <a:spcPct val="60000"/>
                </a:lnSpc>
                <a:spcBef>
                  <a:spcPct val="50000"/>
                </a:spcBef>
                <a:defRPr/>
              </a:pPr>
              <a:r>
                <a:rPr lang="en-US" b="1" dirty="0" smtClean="0">
                  <a:solidFill>
                    <a:srgbClr val="FFFF00"/>
                  </a:solidFill>
                  <a:effectLst>
                    <a:outerShdw blurRad="38100" dist="38100" dir="2700000" algn="tl">
                      <a:srgbClr val="000000"/>
                    </a:outerShdw>
                  </a:effectLst>
                  <a:latin typeface="Arial Black" charset="0"/>
                </a:rPr>
                <a:t>BEERSHEBA"</a:t>
              </a: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61895" name="AutoShape 71"/>
          <p:cNvSpPr>
            <a:spLocks noChangeArrowheads="1"/>
          </p:cNvSpPr>
          <p:nvPr/>
        </p:nvSpPr>
        <p:spPr bwMode="auto">
          <a:xfrm rot="-3349850">
            <a:off x="2162993" y="3299668"/>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3211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3211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3212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8"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3213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32139" name="Text Box 43"/>
          <p:cNvSpPr txBox="1">
            <a:spLocks noChangeArrowheads="1"/>
          </p:cNvSpPr>
          <p:nvPr/>
        </p:nvSpPr>
        <p:spPr bwMode="auto">
          <a:xfrm>
            <a:off x="2933700" y="3095625"/>
            <a:ext cx="4710113" cy="302390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smtClean="0">
                <a:solidFill>
                  <a:srgbClr val="FFFA35"/>
                </a:solidFill>
                <a:effectLst>
                  <a:outerShdw blurRad="38100" dist="38100" dir="2700000" algn="tl">
                    <a:srgbClr val="000000"/>
                  </a:outerShdw>
                </a:effectLst>
                <a:latin typeface="Arial Black" charset="0"/>
              </a:rPr>
              <a:t>"</a:t>
            </a:r>
            <a:r>
              <a:rPr lang="en-US" sz="3600" b="1" dirty="0" smtClean="0">
                <a:solidFill>
                  <a:srgbClr val="FFFA35"/>
                </a:solidFill>
                <a:effectLst>
                  <a:outerShdw blurRad="38100" dist="38100" dir="2700000" algn="tl">
                    <a:srgbClr val="000000"/>
                  </a:outerShdw>
                </a:effectLst>
                <a:latin typeface="Arial Black" charset="0"/>
              </a:rPr>
              <a:t>KHANGKHAAH  </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CHONMUMUK </a:t>
            </a:r>
          </a:p>
          <a:p>
            <a:pPr>
              <a:lnSpc>
                <a:spcPct val="45000"/>
              </a:lnSpc>
              <a:spcBef>
                <a:spcPct val="50000"/>
              </a:spcBef>
              <a:defRPr/>
            </a:pPr>
            <a:r>
              <a:rPr lang="en-US" sz="3600" b="1" dirty="0" smtClean="0">
                <a:solidFill>
                  <a:srgbClr val="FFFA35"/>
                </a:solidFill>
                <a:effectLst>
                  <a:outerShdw blurRad="38100" dist="38100" dir="2700000" algn="tl">
                    <a:srgbClr val="000000"/>
                  </a:outerShdw>
                </a:effectLst>
                <a:latin typeface="Arial Black" charset="0"/>
              </a:rPr>
              <a:t>NARANG!</a:t>
            </a:r>
            <a:r>
              <a:rPr lang="en-US" altLang="ja-JP" sz="3600" b="1" dirty="0" smtClean="0">
                <a:solidFill>
                  <a:srgbClr val="FFFA35"/>
                </a:solidFill>
                <a:effectLst>
                  <a:outerShdw blurRad="38100" dist="38100" dir="2700000" algn="tl">
                    <a:srgbClr val="000000"/>
                  </a:outerShdw>
                </a:effectLst>
                <a:latin typeface="Arial Black" charset="0"/>
              </a:rPr>
              <a:t>"</a:t>
            </a:r>
            <a:endParaRPr lang="en-US" sz="3600" b="1" dirty="0"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smtClean="0">
              <a:solidFill>
                <a:srgbClr val="FFFA35"/>
              </a:solidFill>
              <a:effectLst>
                <a:outerShdw blurRad="38100" dist="38100" dir="2700000" algn="tl">
                  <a:srgbClr val="000000"/>
                </a:outerShdw>
              </a:effectLst>
              <a:latin typeface="Arial Black" charset="0"/>
            </a:endParaRPr>
          </a:p>
        </p:txBody>
      </p:sp>
      <p:sp>
        <p:nvSpPr>
          <p:cNvPr id="158762"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32147"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76</a:t>
            </a:r>
          </a:p>
        </p:txBody>
      </p:sp>
      <p:sp>
        <p:nvSpPr>
          <p:cNvPr id="158764"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8765"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50" name="Text Box 6"/>
          <p:cNvSpPr txBox="1">
            <a:spLocks noChangeArrowheads="1"/>
          </p:cNvSpPr>
          <p:nvPr/>
        </p:nvSpPr>
        <p:spPr bwMode="auto">
          <a:xfrm>
            <a:off x="2505075" y="2584450"/>
            <a:ext cx="5029200" cy="1938992"/>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smtClean="0">
                <a:solidFill>
                  <a:srgbClr val="FFFA35"/>
                </a:solidFill>
                <a:effectLst>
                  <a:outerShdw blurRad="38100" dist="38100" dir="2700000" algn="tl">
                    <a:srgbClr val="000000"/>
                  </a:outerShdw>
                </a:effectLst>
                <a:latin typeface="Arial Black" charset="0"/>
              </a:rPr>
              <a:t>TUNTU MAHI JARHAI KHOLOKHI...</a:t>
            </a:r>
          </a:p>
        </p:txBody>
      </p:sp>
      <p:sp>
        <p:nvSpPr>
          <p:cNvPr id="160773"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77</a:t>
            </a:r>
          </a:p>
        </p:txBody>
      </p:sp>
      <p:sp>
        <p:nvSpPr>
          <p:cNvPr id="160775"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0776" name="Rectangle 1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282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78</a:t>
            </a:r>
          </a:p>
        </p:txBody>
      </p:sp>
      <p:sp>
        <p:nvSpPr>
          <p:cNvPr id="162823"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2824" name="Rectangle 1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77515" name="Picture 11"/>
          <p:cNvPicPr>
            <a:picLocks noChangeAspect="1" noChangeArrowheads="1"/>
          </p:cNvPicPr>
          <p:nvPr/>
        </p:nvPicPr>
        <p:blipFill>
          <a:blip r:embed="rId3">
            <a:extLst>
              <a:ext uri="{28A0092B-C50C-407E-A947-70E740481C1C}">
                <a14:useLocalDpi xmlns:a14="http://schemas.microsoft.com/office/drawing/2010/main" val="0"/>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pic>
        <p:nvPicPr>
          <p:cNvPr id="277516" name="Picture 12"/>
          <p:cNvPicPr>
            <a:picLocks noChangeAspect="1" noChangeArrowheads="1"/>
          </p:cNvPicPr>
          <p:nvPr/>
        </p:nvPicPr>
        <p:blipFill>
          <a:blip r:embed="rId4">
            <a:extLst>
              <a:ext uri="{28A0092B-C50C-407E-A947-70E740481C1C}">
                <a14:useLocalDpi xmlns:a14="http://schemas.microsoft.com/office/drawing/2010/main" val="0"/>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pic>
        <p:nvPicPr>
          <p:cNvPr id="277517" name="Picture 13"/>
          <p:cNvPicPr>
            <a:picLocks noChangeAspect="1" noChangeArrowheads="1"/>
          </p:cNvPicPr>
          <p:nvPr/>
        </p:nvPicPr>
        <p:blipFill>
          <a:blip r:embed="rId5">
            <a:extLst>
              <a:ext uri="{28A0092B-C50C-407E-A947-70E740481C1C}">
                <a14:useLocalDpi xmlns:a14="http://schemas.microsoft.com/office/drawing/2010/main" val="0"/>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pic>
        <p:nvPicPr>
          <p:cNvPr id="277518" name="Picture 14"/>
          <p:cNvPicPr>
            <a:picLocks noChangeAspect="1" noChangeArrowheads="1"/>
          </p:cNvPicPr>
          <p:nvPr/>
        </p:nvPicPr>
        <p:blipFill>
          <a:blip r:embed="rId6"/>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0" name="Picture 16"/>
          <p:cNvPicPr>
            <a:picLocks noChangeAspect="1" noChangeArrowheads="1"/>
          </p:cNvPicPr>
          <p:nvPr/>
        </p:nvPicPr>
        <p:blipFill>
          <a:blip r:embed="rId7">
            <a:extLst>
              <a:ext uri="{28A0092B-C50C-407E-A947-70E740481C1C}">
                <a14:useLocalDpi xmlns:a14="http://schemas.microsoft.com/office/drawing/2010/main" val="0"/>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pic>
        <p:nvPicPr>
          <p:cNvPr id="277521" name="Picture 17"/>
          <p:cNvPicPr>
            <a:picLocks noChangeAspect="1" noChangeArrowheads="1"/>
          </p:cNvPicPr>
          <p:nvPr/>
        </p:nvPicPr>
        <p:blipFill>
          <a:blip r:embed="rId8"/>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7525" name="Text Box 21"/>
          <p:cNvSpPr txBox="1">
            <a:spLocks noChangeArrowheads="1"/>
          </p:cNvSpPr>
          <p:nvPr/>
        </p:nvSpPr>
        <p:spPr bwMode="auto">
          <a:xfrm>
            <a:off x="436563" y="2616200"/>
            <a:ext cx="8128000" cy="120032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dirty="0" smtClean="0"/>
              <a:t> </a:t>
            </a:r>
            <a:r>
              <a:rPr lang="en-US" sz="3600" b="1" dirty="0" err="1" smtClean="0">
                <a:solidFill>
                  <a:srgbClr val="FFFF00"/>
                </a:solidFill>
                <a:effectLst>
                  <a:outerShdw blurRad="38100" dist="38100" dir="2700000" algn="tl">
                    <a:srgbClr val="000000">
                      <a:alpha val="43137"/>
                    </a:srgbClr>
                  </a:outerShdw>
                </a:effectLst>
              </a:rPr>
              <a:t>Saktengah</a:t>
            </a:r>
            <a:r>
              <a:rPr lang="en-US" sz="3600" b="1" dirty="0" smtClean="0">
                <a:solidFill>
                  <a:srgbClr val="FFFF00"/>
                </a:solidFill>
                <a:effectLst>
                  <a:outerShdw blurRad="38100" dist="38100" dir="2700000" algn="tl">
                    <a:srgbClr val="000000">
                      <a:alpha val="43137"/>
                    </a:srgbClr>
                  </a:outerShdw>
                </a:effectLst>
              </a:rPr>
              <a:t> ram </a:t>
            </a:r>
            <a:r>
              <a:rPr lang="en-US" sz="3600" b="1" dirty="0" err="1" smtClean="0">
                <a:solidFill>
                  <a:srgbClr val="FFFF00"/>
                </a:solidFill>
                <a:effectLst>
                  <a:outerShdw blurRad="38100" dist="38100" dir="2700000" algn="tl">
                    <a:srgbClr val="000000">
                      <a:alpha val="43137"/>
                    </a:srgbClr>
                  </a:outerShdw>
                </a:effectLst>
              </a:rPr>
              <a:t>runuk-aput</a:t>
            </a:r>
            <a:r>
              <a:rPr lang="en-US" sz="3600" b="1" dirty="0" smtClean="0">
                <a:solidFill>
                  <a:srgbClr val="FFFF00"/>
                </a:solidFill>
                <a:effectLst>
                  <a:outerShdw blurRad="38100" dist="38100" dir="2700000" algn="tl">
                    <a:srgbClr val="000000">
                      <a:alpha val="43137"/>
                    </a:srgbClr>
                  </a:outerShdw>
                </a:effectLst>
              </a:rPr>
              <a:t> </a:t>
            </a:r>
            <a:r>
              <a:rPr lang="en-US" sz="3600" b="1" dirty="0" err="1" smtClean="0">
                <a:solidFill>
                  <a:srgbClr val="FFFF00"/>
                </a:solidFill>
                <a:effectLst>
                  <a:outerShdw blurRad="38100" dist="38100" dir="2700000" algn="tl">
                    <a:srgbClr val="000000">
                      <a:alpha val="43137"/>
                    </a:srgbClr>
                  </a:outerShdw>
                </a:effectLst>
              </a:rPr>
              <a:t>Thangtengah</a:t>
            </a:r>
            <a:r>
              <a:rPr lang="en-US" sz="3600" b="1" dirty="0" smtClean="0">
                <a:solidFill>
                  <a:srgbClr val="FFFF00"/>
                </a:solidFill>
                <a:effectLst>
                  <a:outerShdw blurRad="38100" dist="38100" dir="2700000" algn="tl">
                    <a:srgbClr val="000000">
                      <a:alpha val="43137"/>
                    </a:srgbClr>
                  </a:outerShdw>
                </a:effectLst>
              </a:rPr>
              <a:t> ram </a:t>
            </a:r>
            <a:r>
              <a:rPr lang="en-US" sz="3600" b="1" dirty="0" err="1" smtClean="0">
                <a:solidFill>
                  <a:srgbClr val="FFFF00"/>
                </a:solidFill>
                <a:effectLst>
                  <a:outerShdw blurRad="38100" dist="38100" dir="2700000" algn="tl">
                    <a:srgbClr val="000000">
                      <a:alpha val="43137"/>
                    </a:srgbClr>
                  </a:outerShdw>
                </a:effectLst>
              </a:rPr>
              <a:t>rikhing</a:t>
            </a:r>
            <a:r>
              <a:rPr lang="en-US" sz="3600" b="1" dirty="0" smtClean="0">
                <a:solidFill>
                  <a:srgbClr val="FFFF00"/>
                </a:solidFill>
                <a:effectLst>
                  <a:outerShdw blurRad="38100" dist="38100" dir="2700000" algn="tl">
                    <a:srgbClr val="000000">
                      <a:alpha val="43137"/>
                    </a:srgbClr>
                  </a:outerShdw>
                </a:effectLst>
              </a:rPr>
              <a:t> </a:t>
            </a:r>
            <a:r>
              <a:rPr lang="en-US" sz="3600" b="1" dirty="0" err="1" smtClean="0">
                <a:solidFill>
                  <a:srgbClr val="FFFF00"/>
                </a:solidFill>
                <a:effectLst>
                  <a:outerShdw blurRad="38100" dist="38100" dir="2700000" algn="tl">
                    <a:srgbClr val="000000">
                      <a:alpha val="43137"/>
                    </a:srgbClr>
                  </a:outerShdw>
                </a:effectLst>
              </a:rPr>
              <a:t>nase</a:t>
            </a:r>
            <a:r>
              <a:rPr lang="en-US" sz="3600" b="1" dirty="0" smtClean="0">
                <a:solidFill>
                  <a:srgbClr val="FFFF00"/>
                </a:solidFill>
                <a:effectLst>
                  <a:outerShdw blurRad="38100" dist="38100" dir="2700000" algn="tl">
                    <a:srgbClr val="000000"/>
                  </a:outerShdw>
                </a:effectLst>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15463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15463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6"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54658"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54661"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4663"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54665"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4666"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54667"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8"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0"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1"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2"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3"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916"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224676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smtClean="0">
                <a:solidFill>
                  <a:srgbClr val="2EF9FF"/>
                </a:solidFill>
                <a:effectLst>
                  <a:outerShdw blurRad="38100" dist="38100" dir="2700000" algn="tl">
                    <a:srgbClr val="000000"/>
                  </a:outerShdw>
                </a:effectLst>
                <a:latin typeface="Arial Black" charset="0"/>
              </a:rPr>
              <a:t>…</a:t>
            </a:r>
            <a:r>
              <a:rPr lang="en-US" b="1" dirty="0" err="1" smtClean="0">
                <a:solidFill>
                  <a:srgbClr val="2EF9FF"/>
                </a:solidFill>
                <a:effectLst>
                  <a:outerShdw blurRad="38100" dist="38100" dir="2700000" algn="tl">
                    <a:srgbClr val="000000"/>
                  </a:outerShdw>
                </a:effectLst>
                <a:latin typeface="Arial Black" charset="0"/>
              </a:rPr>
              <a:t>nang</a:t>
            </a:r>
            <a:r>
              <a:rPr lang="en-US" b="1" dirty="0" smtClean="0">
                <a:solidFill>
                  <a:srgbClr val="2EF9FF"/>
                </a:solidFill>
                <a:effectLst>
                  <a:outerShdw blurRad="38100" dist="38100" dir="2700000" algn="tl">
                    <a:srgbClr val="000000"/>
                  </a:outerShdw>
                </a:effectLst>
                <a:latin typeface="Arial Black" charset="0"/>
              </a:rPr>
              <a:t> </a:t>
            </a:r>
            <a:r>
              <a:rPr lang="en-US" b="1" dirty="0" err="1" smtClean="0">
                <a:solidFill>
                  <a:srgbClr val="2EF9FF"/>
                </a:solidFill>
                <a:effectLst>
                  <a:outerShdw blurRad="38100" dist="38100" dir="2700000" algn="tl">
                    <a:srgbClr val="000000"/>
                  </a:outerShdw>
                </a:effectLst>
                <a:latin typeface="Arial Black" charset="0"/>
              </a:rPr>
              <a:t>mulung</a:t>
            </a:r>
            <a:r>
              <a:rPr lang="en-US" b="1" dirty="0" smtClean="0">
                <a:solidFill>
                  <a:srgbClr val="2EF9FF"/>
                </a:solidFill>
                <a:effectLst>
                  <a:outerShdw blurRad="38100" dist="38100" dir="2700000" algn="tl">
                    <a:srgbClr val="000000"/>
                  </a:outerShdw>
                </a:effectLst>
                <a:latin typeface="Arial Black" charset="0"/>
              </a:rPr>
              <a:t> </a:t>
            </a:r>
            <a:r>
              <a:rPr lang="en-US" b="1" dirty="0" err="1" smtClean="0">
                <a:solidFill>
                  <a:srgbClr val="2EF9FF"/>
                </a:solidFill>
                <a:effectLst>
                  <a:outerShdw blurRad="38100" dist="38100" dir="2700000" algn="tl">
                    <a:srgbClr val="000000"/>
                  </a:outerShdw>
                </a:effectLst>
                <a:latin typeface="Arial Black" charset="0"/>
              </a:rPr>
              <a:t>mikhin</a:t>
            </a:r>
            <a:r>
              <a:rPr lang="en-US" b="1" dirty="0" smtClean="0">
                <a:solidFill>
                  <a:srgbClr val="2EF9FF"/>
                </a:solidFill>
                <a:effectLst>
                  <a:outerShdw blurRad="38100" dist="38100" dir="2700000" algn="tl">
                    <a:srgbClr val="000000"/>
                  </a:outerShdw>
                </a:effectLst>
                <a:latin typeface="Arial Black" charset="0"/>
              </a:rPr>
              <a:t> Bible </a:t>
            </a:r>
            <a:r>
              <a:rPr lang="en-US" b="1" dirty="0" err="1" smtClean="0">
                <a:solidFill>
                  <a:srgbClr val="2EF9FF"/>
                </a:solidFill>
                <a:effectLst>
                  <a:outerShdw blurRad="38100" dist="38100" dir="2700000" algn="tl">
                    <a:srgbClr val="000000"/>
                  </a:outerShdw>
                </a:effectLst>
                <a:latin typeface="Arial Black" charset="0"/>
              </a:rPr>
              <a:t>risimtha</a:t>
            </a:r>
            <a:r>
              <a:rPr lang="en-US" b="1" dirty="0" smtClean="0">
                <a:solidFill>
                  <a:srgbClr val="2EF9FF"/>
                </a:solidFill>
                <a:effectLst>
                  <a:outerShdw blurRad="38100" dist="38100" dir="2700000" algn="tl">
                    <a:srgbClr val="000000"/>
                  </a:outerShdw>
                </a:effectLst>
                <a:latin typeface="Arial Black" charset="0"/>
              </a:rPr>
              <a:t> </a:t>
            </a:r>
            <a:r>
              <a:rPr lang="en-US" b="1" dirty="0" err="1" smtClean="0">
                <a:solidFill>
                  <a:srgbClr val="2EF9FF"/>
                </a:solidFill>
                <a:effectLst>
                  <a:outerShdw blurRad="38100" dist="38100" dir="2700000" algn="tl">
                    <a:srgbClr val="000000"/>
                  </a:outerShdw>
                </a:effectLst>
                <a:latin typeface="Arial Black" charset="0"/>
              </a:rPr>
              <a:t>hairuchuk</a:t>
            </a:r>
            <a:r>
              <a:rPr lang="en-US" b="1" dirty="0" smtClean="0">
                <a:solidFill>
                  <a:srgbClr val="2EF9FF"/>
                </a:solidFill>
                <a:effectLst>
                  <a:outerShdw blurRad="38100" dist="38100" dir="2700000" algn="tl">
                    <a:srgbClr val="000000"/>
                  </a:outerShdw>
                </a:effectLst>
                <a:latin typeface="Arial Black" charset="0"/>
              </a:rPr>
              <a:t> </a:t>
            </a:r>
            <a:r>
              <a:rPr lang="en-US" b="1" dirty="0" err="1" smtClean="0">
                <a:solidFill>
                  <a:srgbClr val="2EF9FF"/>
                </a:solidFill>
                <a:effectLst>
                  <a:outerShdw blurRad="38100" dist="38100" dir="2700000" algn="tl">
                    <a:srgbClr val="000000"/>
                  </a:outerShdw>
                </a:effectLst>
                <a:latin typeface="Arial Black" charset="0"/>
              </a:rPr>
              <a:t>narangkhan</a:t>
            </a:r>
            <a:r>
              <a:rPr lang="en-US" b="1" dirty="0" smtClean="0">
                <a:solidFill>
                  <a:srgbClr val="2EF9FF"/>
                </a:solidFill>
                <a:effectLst>
                  <a:outerShdw blurRad="38100" dist="38100" dir="2700000" algn="tl">
                    <a:srgbClr val="000000"/>
                  </a:outerShdw>
                </a:effectLst>
                <a:latin typeface="Arial Black" charset="0"/>
              </a:rPr>
              <a:t> </a:t>
            </a:r>
            <a:r>
              <a:rPr lang="en-US" b="1" dirty="0" err="1" smtClean="0">
                <a:solidFill>
                  <a:srgbClr val="2EF9FF"/>
                </a:solidFill>
                <a:effectLst>
                  <a:outerShdw blurRad="38100" dist="38100" dir="2700000" algn="tl">
                    <a:srgbClr val="000000"/>
                  </a:outerShdw>
                </a:effectLst>
                <a:latin typeface="Arial Black" charset="0"/>
              </a:rPr>
              <a:t>khangkha</a:t>
            </a:r>
            <a:r>
              <a:rPr lang="en-US" b="1" dirty="0" smtClean="0">
                <a:solidFill>
                  <a:srgbClr val="2EF9FF"/>
                </a:solidFill>
                <a:effectLst>
                  <a:outerShdw blurRad="38100" dist="38100" dir="2700000" algn="tl">
                    <a:srgbClr val="000000"/>
                  </a:outerShdw>
                </a:effectLst>
                <a:latin typeface="Arial Black" charset="0"/>
              </a:rPr>
              <a:t> </a:t>
            </a:r>
            <a:r>
              <a:rPr lang="en-US" b="1" dirty="0" err="1" smtClean="0">
                <a:solidFill>
                  <a:srgbClr val="2EF9FF"/>
                </a:solidFill>
                <a:effectLst>
                  <a:outerShdw blurRad="38100" dist="38100" dir="2700000" algn="tl">
                    <a:srgbClr val="000000"/>
                  </a:outerShdw>
                </a:effectLst>
                <a:latin typeface="Arial Black" charset="0"/>
              </a:rPr>
              <a:t>rasakro</a:t>
            </a:r>
            <a:r>
              <a:rPr lang="en-US" b="1" dirty="0" smtClean="0">
                <a:solidFill>
                  <a:srgbClr val="2EF9FF"/>
                </a:solidFill>
                <a:effectLst>
                  <a:outerShdw blurRad="38100" dist="38100" dir="2700000" algn="tl">
                    <a:srgbClr val="000000"/>
                  </a:outerShdw>
                </a:effectLst>
                <a:latin typeface="Arial Black" charset="0"/>
              </a:rPr>
              <a:t>!</a:t>
            </a:r>
          </a:p>
        </p:txBody>
      </p:sp>
      <p:sp>
        <p:nvSpPr>
          <p:cNvPr id="164919"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4920" name="Rectangle 7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6492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67"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08</a:t>
            </a:r>
          </a:p>
        </p:txBody>
      </p:sp>
      <p:sp>
        <p:nvSpPr>
          <p:cNvPr id="19469"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19470"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9471"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ET</a:t>
            </a:r>
            <a:endParaRPr lang="en-US" sz="2400" b="1" i="0" dirty="0">
              <a:solidFill>
                <a:schemeClr val="folHlink"/>
              </a:solidFill>
              <a:latin typeface="Times" pitchFamily="-110" charset="0"/>
              <a:ea typeface="+mn-ea"/>
              <a:cs typeface="+mn-cs"/>
            </a:endParaRP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PT</a:t>
            </a:r>
            <a:endParaRPr lang="en-US" sz="2400" b="1" i="0" dirty="0">
              <a:solidFill>
                <a:schemeClr val="folHlink"/>
              </a:solidFill>
              <a:latin typeface="Times" pitchFamily="-110" charset="0"/>
              <a:ea typeface="+mn-ea"/>
              <a:cs typeface="+mn-cs"/>
            </a:endParaRP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GT</a:t>
            </a:r>
            <a:endParaRPr lang="en-US" sz="2400" b="1" i="0" dirty="0">
              <a:solidFill>
                <a:schemeClr val="folHlink"/>
              </a:solidFill>
              <a:latin typeface="Times" pitchFamily="-110" charset="0"/>
              <a:ea typeface="+mn-ea"/>
              <a:cs typeface="+mn-cs"/>
            </a:endParaRPr>
          </a:p>
        </p:txBody>
      </p:sp>
      <p:sp>
        <p:nvSpPr>
          <p:cNvPr id="23246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a:t>
            </a:r>
            <a:r>
              <a:rPr lang="en-US" sz="2400" b="1" i="0" dirty="0" smtClean="0">
                <a:solidFill>
                  <a:schemeClr val="folHlink"/>
                </a:solidFill>
                <a:latin typeface="Times" pitchFamily="-110" charset="0"/>
                <a:ea typeface="+mn-ea"/>
                <a:cs typeface="+mn-cs"/>
              </a:rPr>
              <a:t>S</a:t>
            </a:r>
            <a:endParaRPr lang="en-US" sz="2400" b="1" i="0" dirty="0">
              <a:solidFill>
                <a:schemeClr val="folHlink"/>
              </a:solidFill>
              <a:latin typeface="Times" pitchFamily="-110" charset="0"/>
              <a:ea typeface="+mn-ea"/>
              <a:cs typeface="+mn-cs"/>
            </a:endParaRPr>
          </a:p>
        </p:txBody>
      </p:sp>
      <p:sp>
        <p:nvSpPr>
          <p:cNvPr id="23246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MT</a:t>
            </a:r>
            <a:endParaRPr lang="en-US" sz="2400" b="1" i="0" dirty="0">
              <a:solidFill>
                <a:schemeClr val="folHlink"/>
              </a:solidFill>
              <a:latin typeface="Times" pitchFamily="-110" charset="0"/>
              <a:ea typeface="+mn-ea"/>
              <a:cs typeface="+mn-cs"/>
            </a:endParaRP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smtClean="0">
                <a:solidFill>
                  <a:schemeClr val="folHlink"/>
                </a:solidFill>
                <a:latin typeface="Times" pitchFamily="-110" charset="0"/>
                <a:ea typeface="+mn-ea"/>
                <a:cs typeface="+mn-cs"/>
              </a:rPr>
              <a:t>AT</a:t>
            </a:r>
            <a:endParaRPr lang="en-US" sz="2400" b="1" i="0" dirty="0">
              <a:solidFill>
                <a:schemeClr val="folHlink"/>
              </a:solidFill>
              <a:latin typeface="Times" pitchFamily="-110" charset="0"/>
              <a:ea typeface="+mn-ea"/>
              <a:cs typeface="+mn-cs"/>
            </a:endParaRP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6" name="Rectangle 2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32478" name="Rectangle 3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32479" name="Rectangle 31"/>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MS</a:t>
            </a:r>
          </a:p>
        </p:txBody>
      </p:sp>
      <p:sp>
        <p:nvSpPr>
          <p:cNvPr id="232480" name="Rectangle 3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32481" name="Rectangle 3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32482" name="Freeform 3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3" name="Freeform 3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5" name="Freeform 3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6" name="Freeform 3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7" name="Freeform 3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8" name="Freeform 4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52"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3" name="Group 60"/>
          <p:cNvGrpSpPr>
            <a:grpSpLocks/>
          </p:cNvGrpSpPr>
          <p:nvPr/>
        </p:nvGrpSpPr>
        <p:grpSpPr bwMode="auto">
          <a:xfrm>
            <a:off x="2310229" y="1381758"/>
            <a:ext cx="2763838" cy="1343025"/>
            <a:chOff x="2412" y="2052"/>
            <a:chExt cx="1741" cy="846"/>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2" name="Rectangle 64"/>
            <p:cNvSpPr>
              <a:spLocks noChangeArrowheads="1"/>
            </p:cNvSpPr>
            <p:nvPr/>
          </p:nvSpPr>
          <p:spPr bwMode="auto">
            <a:xfrm>
              <a:off x="2442" y="2078"/>
              <a:ext cx="848"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KHUTKON</a:t>
              </a:r>
              <a:endParaRPr lang="en-US" b="1" i="0" dirty="0">
                <a:solidFill>
                  <a:srgbClr val="FFA27C"/>
                </a:solidFill>
                <a:effectLst>
                  <a:outerShdw blurRad="38100" dist="38100" dir="2700000" algn="tl">
                    <a:srgbClr val="000000"/>
                  </a:outerShdw>
                </a:effectLst>
                <a:latin typeface="Helvetica" charset="0"/>
              </a:endParaRP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4" name="Group 66"/>
          <p:cNvGrpSpPr>
            <a:grpSpLocks/>
          </p:cNvGrpSpPr>
          <p:nvPr/>
        </p:nvGrpSpPr>
        <p:grpSpPr bwMode="auto">
          <a:xfrm>
            <a:off x="2542723" y="1719038"/>
            <a:ext cx="2763838" cy="1343025"/>
            <a:chOff x="2412" y="2052"/>
            <a:chExt cx="1741" cy="846"/>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8"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ABRAHAM</a:t>
              </a:r>
              <a:endParaRPr lang="en-US" b="1" i="0" dirty="0">
                <a:solidFill>
                  <a:srgbClr val="FFA27C"/>
                </a:solidFill>
                <a:effectLst>
                  <a:outerShdw blurRad="38100" dist="38100" dir="2700000" algn="tl">
                    <a:srgbClr val="000000"/>
                  </a:outerShdw>
                </a:effectLst>
                <a:latin typeface="Helvetica" charset="0"/>
              </a:endParaRP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72"/>
          <p:cNvGrpSpPr>
            <a:grpSpLocks/>
          </p:cNvGrpSpPr>
          <p:nvPr/>
        </p:nvGrpSpPr>
        <p:grpSpPr bwMode="auto">
          <a:xfrm>
            <a:off x="2793093" y="2061938"/>
            <a:ext cx="2763838" cy="1343025"/>
            <a:chOff x="2412" y="2052"/>
            <a:chExt cx="1741" cy="846"/>
          </a:xfrm>
        </p:grpSpPr>
        <p:sp>
          <p:nvSpPr>
            <p:cNvPr id="232521"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4" name="Rectangle 76"/>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JOSEPH</a:t>
              </a:r>
              <a:endParaRPr lang="en-US" b="1" i="0" dirty="0">
                <a:solidFill>
                  <a:srgbClr val="FFA27C"/>
                </a:solidFill>
                <a:effectLst>
                  <a:outerShdw blurRad="38100" dist="38100" dir="2700000" algn="tl">
                    <a:srgbClr val="000000"/>
                  </a:outerShdw>
                </a:effectLst>
                <a:latin typeface="Helvetica" charset="0"/>
              </a:endParaRP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6" name="Group 78"/>
          <p:cNvGrpSpPr>
            <a:grpSpLocks/>
          </p:cNvGrpSpPr>
          <p:nvPr/>
        </p:nvGrpSpPr>
        <p:grpSpPr bwMode="auto">
          <a:xfrm>
            <a:off x="3027134" y="2393954"/>
            <a:ext cx="2763838" cy="1343025"/>
            <a:chOff x="2412" y="2052"/>
            <a:chExt cx="1741" cy="846"/>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0" name="Rectangle 82"/>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MOSES</a:t>
              </a:r>
              <a:endParaRPr lang="en-US" b="1" i="0" dirty="0">
                <a:solidFill>
                  <a:srgbClr val="FFA27C"/>
                </a:solidFill>
                <a:effectLst>
                  <a:outerShdw blurRad="38100" dist="38100" dir="2700000" algn="tl">
                    <a:srgbClr val="000000"/>
                  </a:outerShdw>
                </a:effectLst>
                <a:latin typeface="Helvetica" charset="0"/>
              </a:endParaRP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7" name="Group 84"/>
          <p:cNvGrpSpPr>
            <a:grpSpLocks/>
          </p:cNvGrpSpPr>
          <p:nvPr/>
        </p:nvGrpSpPr>
        <p:grpSpPr bwMode="auto">
          <a:xfrm>
            <a:off x="3206748" y="2713269"/>
            <a:ext cx="2763838" cy="1343025"/>
            <a:chOff x="2412" y="2052"/>
            <a:chExt cx="1741" cy="846"/>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6"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JOSHUA</a:t>
              </a:r>
              <a:endParaRPr lang="en-US" b="1" i="0" dirty="0">
                <a:solidFill>
                  <a:srgbClr val="FFA27C"/>
                </a:solidFill>
                <a:effectLst>
                  <a:outerShdw blurRad="38100" dist="38100" dir="2700000" algn="tl">
                    <a:srgbClr val="000000"/>
                  </a:outerShdw>
                </a:effectLst>
                <a:latin typeface="Helvetica" charset="0"/>
              </a:endParaRP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8" name="Group 90"/>
          <p:cNvGrpSpPr>
            <a:grpSpLocks/>
          </p:cNvGrpSpPr>
          <p:nvPr/>
        </p:nvGrpSpPr>
        <p:grpSpPr bwMode="auto">
          <a:xfrm>
            <a:off x="3243262" y="3047098"/>
            <a:ext cx="2905126" cy="1343025"/>
            <a:chOff x="2323" y="2052"/>
            <a:chExt cx="1830" cy="846"/>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2" name="Rectangle 94"/>
            <p:cNvSpPr>
              <a:spLocks noChangeArrowheads="1"/>
            </p:cNvSpPr>
            <p:nvPr/>
          </p:nvSpPr>
          <p:spPr bwMode="auto">
            <a:xfrm>
              <a:off x="2323" y="2078"/>
              <a:ext cx="1085"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DAN AWMBOI</a:t>
              </a:r>
              <a:endParaRPr lang="en-US" b="1" i="0" dirty="0">
                <a:solidFill>
                  <a:srgbClr val="FFA27C"/>
                </a:solidFill>
                <a:effectLst>
                  <a:outerShdw blurRad="38100" dist="38100" dir="2700000" algn="tl">
                    <a:srgbClr val="000000"/>
                  </a:outerShdw>
                </a:effectLst>
                <a:latin typeface="Helvetica" charset="0"/>
              </a:endParaRP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9" name="Group 96"/>
          <p:cNvGrpSpPr>
            <a:grpSpLocks/>
          </p:cNvGrpSpPr>
          <p:nvPr/>
        </p:nvGrpSpPr>
        <p:grpSpPr bwMode="auto">
          <a:xfrm>
            <a:off x="3406095" y="3422655"/>
            <a:ext cx="2889251" cy="1343025"/>
            <a:chOff x="2333" y="2052"/>
            <a:chExt cx="1820"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8" name="Rectangle 100"/>
            <p:cNvSpPr>
              <a:spLocks noChangeArrowheads="1"/>
            </p:cNvSpPr>
            <p:nvPr/>
          </p:nvSpPr>
          <p:spPr bwMode="auto">
            <a:xfrm>
              <a:off x="2333" y="2078"/>
              <a:ext cx="1066"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RENGKHOLO</a:t>
              </a:r>
              <a:endParaRPr lang="en-US" b="1" i="0" dirty="0">
                <a:solidFill>
                  <a:srgbClr val="FFA27C"/>
                </a:solidFill>
                <a:effectLst>
                  <a:outerShdw blurRad="38100" dist="38100" dir="2700000" algn="tl">
                    <a:srgbClr val="000000"/>
                  </a:outerShdw>
                </a:effectLst>
                <a:latin typeface="Helvetica" charset="0"/>
              </a:endParaRP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0" name="Group 102"/>
          <p:cNvGrpSpPr>
            <a:grpSpLocks/>
          </p:cNvGrpSpPr>
          <p:nvPr/>
        </p:nvGrpSpPr>
        <p:grpSpPr bwMode="auto">
          <a:xfrm>
            <a:off x="3692751" y="3778255"/>
            <a:ext cx="2800351" cy="1343025"/>
            <a:chOff x="2389" y="2052"/>
            <a:chExt cx="1764" cy="846"/>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4" name="Rectangle 106"/>
            <p:cNvSpPr>
              <a:spLocks noChangeArrowheads="1"/>
            </p:cNvSpPr>
            <p:nvPr/>
          </p:nvSpPr>
          <p:spPr bwMode="auto">
            <a:xfrm>
              <a:off x="2389" y="2078"/>
              <a:ext cx="953"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SHURKHOP</a:t>
              </a:r>
              <a:endParaRPr lang="en-US" b="1" i="0" dirty="0">
                <a:solidFill>
                  <a:srgbClr val="FFA27C"/>
                </a:solidFill>
                <a:effectLst>
                  <a:outerShdw blurRad="38100" dist="38100" dir="2700000" algn="tl">
                    <a:srgbClr val="000000"/>
                  </a:outerShdw>
                </a:effectLst>
                <a:latin typeface="Helvetica" charset="0"/>
              </a:endParaRP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1" name="Group 108"/>
          <p:cNvGrpSpPr>
            <a:grpSpLocks/>
          </p:cNvGrpSpPr>
          <p:nvPr/>
        </p:nvGrpSpPr>
        <p:grpSpPr bwMode="auto">
          <a:xfrm>
            <a:off x="3917955" y="4127730"/>
            <a:ext cx="2760663" cy="1333500"/>
            <a:chOff x="2652" y="2271"/>
            <a:chExt cx="1739"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0" name="Rectangle 112"/>
            <p:cNvSpPr>
              <a:spLocks noChangeArrowheads="1"/>
            </p:cNvSpPr>
            <p:nvPr/>
          </p:nvSpPr>
          <p:spPr bwMode="auto">
            <a:xfrm>
              <a:off x="2852" y="2298"/>
              <a:ext cx="565"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t>
              </a:r>
              <a:r>
                <a:rPr lang="en-US" sz="1800" b="1" i="0" dirty="0" smtClean="0">
                  <a:solidFill>
                    <a:srgbClr val="790015"/>
                  </a:solidFill>
                  <a:latin typeface="Helvetica" charset="0"/>
                </a:rPr>
                <a:t>ATHIM</a:t>
              </a:r>
              <a:endParaRPr lang="en-US" b="1" i="0" dirty="0">
                <a:solidFill>
                  <a:srgbClr val="FFA27C"/>
                </a:solidFill>
                <a:effectLst>
                  <a:outerShdw blurRad="38100" dist="38100" dir="2700000" algn="tl">
                    <a:srgbClr val="000000"/>
                  </a:outerShdw>
                </a:effectLst>
                <a:latin typeface="Helvetica" charset="0"/>
              </a:endParaRPr>
            </a:p>
          </p:txBody>
        </p:sp>
      </p:grpSp>
      <p:grpSp>
        <p:nvGrpSpPr>
          <p:cNvPr id="12" name="Group 113"/>
          <p:cNvGrpSpPr>
            <a:grpSpLocks/>
          </p:cNvGrpSpPr>
          <p:nvPr/>
        </p:nvGrpSpPr>
        <p:grpSpPr bwMode="auto">
          <a:xfrm>
            <a:off x="4097571" y="4462466"/>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81" name="Group 117"/>
            <p:cNvGrpSpPr>
              <a:grpSpLocks/>
            </p:cNvGrpSpPr>
            <p:nvPr/>
          </p:nvGrpSpPr>
          <p:grpSpPr bwMode="auto">
            <a:xfrm>
              <a:off x="4063" y="130"/>
              <a:ext cx="634" cy="283"/>
              <a:chOff x="3083" y="3101"/>
              <a:chExt cx="496" cy="235"/>
            </a:xfrm>
          </p:grpSpPr>
          <p:sp>
            <p:nvSpPr>
              <p:cNvPr id="23256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67" name="Rectangle 119"/>
              <p:cNvSpPr>
                <a:spLocks noChangeArrowheads="1"/>
              </p:cNvSpPr>
              <p:nvPr/>
            </p:nvSpPr>
            <p:spPr bwMode="auto">
              <a:xfrm>
                <a:off x="3171" y="3101"/>
                <a:ext cx="408" cy="233"/>
              </a:xfrm>
              <a:prstGeom prst="rect">
                <a:avLst/>
              </a:prstGeom>
              <a:noFill/>
              <a:ln w="9525">
                <a:noFill/>
                <a:miter lim="800000"/>
                <a:headEnd/>
                <a:tailEnd/>
              </a:ln>
            </p:spPr>
            <p:txBody>
              <a:bodyPr wrap="none" lIns="0" tIns="0" rIns="0" bIns="0">
                <a:spAutoFit/>
              </a:bodyPr>
              <a:lstStyle/>
              <a:p>
                <a:pPr>
                  <a:defRPr/>
                </a:pPr>
                <a:r>
                  <a:rPr lang="en-US" sz="2900" b="1" i="0" dirty="0" smtClean="0">
                    <a:solidFill>
                      <a:srgbClr val="790015"/>
                    </a:solidFill>
                    <a:latin typeface="Helvetica" charset="0"/>
                  </a:rPr>
                  <a:t>JISU</a:t>
                </a:r>
                <a:endParaRPr lang="en-US" sz="4000" b="1" i="0" dirty="0">
                  <a:solidFill>
                    <a:srgbClr val="FFA27C"/>
                  </a:solidFill>
                  <a:effectLst>
                    <a:outerShdw blurRad="38100" dist="38100" dir="2700000" algn="tl">
                      <a:srgbClr val="000000"/>
                    </a:outerShdw>
                  </a:effectLst>
                  <a:latin typeface="Helvetica"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66974"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80</a:t>
            </a:r>
          </a:p>
        </p:txBody>
      </p:sp>
      <p:sp>
        <p:nvSpPr>
          <p:cNvPr id="166976"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6977" name="Rectangle 1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2" name="Text Box 6"/>
          <p:cNvSpPr txBox="1">
            <a:spLocks noChangeArrowheads="1"/>
          </p:cNvSpPr>
          <p:nvPr/>
        </p:nvSpPr>
        <p:spPr bwMode="auto">
          <a:xfrm>
            <a:off x="2954051" y="1000125"/>
            <a:ext cx="5251737" cy="469359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800" b="1" dirty="0" smtClean="0">
                <a:solidFill>
                  <a:srgbClr val="FFFF00"/>
                </a:solidFill>
                <a:effectLst>
                  <a:outerShdw blurRad="38100" dist="38100" dir="2700000" algn="tl">
                    <a:srgbClr val="000000"/>
                  </a:outerShdw>
                </a:effectLst>
                <a:latin typeface="Arial Black" charset="0"/>
              </a:rPr>
              <a:t>TUNTU NANGPHAKHA NIJOI… </a:t>
            </a:r>
          </a:p>
          <a:p>
            <a:pPr>
              <a:spcBef>
                <a:spcPct val="50000"/>
              </a:spcBef>
              <a:defRPr/>
            </a:pPr>
            <a:r>
              <a:rPr lang="en-US" sz="3200" b="1" dirty="0" smtClean="0">
                <a:solidFill>
                  <a:srgbClr val="FFFF00"/>
                </a:solidFill>
                <a:effectLst>
                  <a:outerShdw blurRad="38100" dist="38100" dir="2700000" algn="tl">
                    <a:srgbClr val="000000">
                      <a:alpha val="43137"/>
                    </a:srgbClr>
                  </a:outerShdw>
                </a:effectLst>
                <a:latin typeface="Arial Black" pitchFamily="34" charset="0"/>
              </a:rPr>
              <a:t>SHIM DENGAH RAMLETUI RILIM KON NARANGKHAN NANGMULUNG NANGLUAH TETROH</a:t>
            </a:r>
            <a:r>
              <a:rPr lang="en-US" sz="3800" b="1" dirty="0" smtClean="0">
                <a:solidFill>
                  <a:srgbClr val="FFFA35"/>
                </a:solidFill>
                <a:effectLst>
                  <a:outerShdw blurRad="38100" dist="38100" dir="2700000" algn="tl">
                    <a:srgbClr val="000000"/>
                  </a:outerShdw>
                </a:effectLst>
                <a:latin typeface="Arial Black" charset="0"/>
              </a:rPr>
              <a:t>!</a:t>
            </a:r>
          </a:p>
        </p:txBody>
      </p:sp>
      <p:sp>
        <p:nvSpPr>
          <p:cNvPr id="168965"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624013"/>
            <a:ext cx="2527300" cy="3408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9" name="Text Box 13"/>
          <p:cNvSpPr txBox="1">
            <a:spLocks noChangeArrowheads="1"/>
          </p:cNvSpPr>
          <p:nvPr/>
        </p:nvSpPr>
        <p:spPr bwMode="auto">
          <a:xfrm>
            <a:off x="148997" y="5736943"/>
            <a:ext cx="6991350" cy="954107"/>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b="1" i="0" dirty="0" smtClean="0">
                <a:solidFill>
                  <a:srgbClr val="FFFF00"/>
                </a:solidFill>
                <a:latin typeface="Comic Sans MS" pitchFamily="-110" charset="0"/>
                <a:ea typeface="+mn-ea"/>
                <a:cs typeface="+mn-cs"/>
              </a:rPr>
              <a:t>MOTORSA THEIJETNA THEI RANGKHAN RAMLETUI RILIM </a:t>
            </a:r>
            <a:r>
              <a:rPr lang="en-US" b="1" i="0" dirty="0">
                <a:solidFill>
                  <a:srgbClr val="FFFF00"/>
                </a:solidFill>
                <a:latin typeface="Comic Sans MS" pitchFamily="-110" charset="0"/>
                <a:ea typeface="+mn-ea"/>
                <a:cs typeface="+mn-cs"/>
              </a:rPr>
              <a:t>#30</a:t>
            </a: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81</a:t>
            </a:r>
          </a:p>
        </p:txBody>
      </p:sp>
      <p:sp>
        <p:nvSpPr>
          <p:cNvPr id="168969" name="Rectangle 1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pitchFamily="-110" charset="0"/>
              <a:ea typeface="+mn-ea"/>
              <a:cs typeface="+mn-cs"/>
            </a:endParaRPr>
          </a:p>
        </p:txBody>
      </p:sp>
      <p:sp>
        <p:nvSpPr>
          <p:cNvPr id="260100" name="Text Box 4"/>
          <p:cNvSpPr txBox="1">
            <a:spLocks noChangeArrowheads="1"/>
          </p:cNvSpPr>
          <p:nvPr/>
        </p:nvSpPr>
        <p:spPr bwMode="auto">
          <a:xfrm>
            <a:off x="2730500" y="729769"/>
            <a:ext cx="6418263" cy="83099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dirty="0" err="1" smtClean="0">
                <a:solidFill>
                  <a:srgbClr val="FFFF00"/>
                </a:solidFill>
              </a:rPr>
              <a:t>Tun</a:t>
            </a:r>
            <a:r>
              <a:rPr lang="en-US" sz="2400" b="1" dirty="0" smtClean="0">
                <a:solidFill>
                  <a:srgbClr val="FFFF00"/>
                </a:solidFill>
              </a:rPr>
              <a:t> a </a:t>
            </a:r>
            <a:r>
              <a:rPr lang="en-US" sz="2400" b="1" dirty="0" err="1" smtClean="0">
                <a:solidFill>
                  <a:srgbClr val="FFFF00"/>
                </a:solidFill>
              </a:rPr>
              <a:t>hintu</a:t>
            </a:r>
            <a:r>
              <a:rPr lang="en-US" sz="2400" b="1" dirty="0" smtClean="0">
                <a:solidFill>
                  <a:srgbClr val="FFFF00"/>
                </a:solidFill>
              </a:rPr>
              <a:t> Patheen </a:t>
            </a:r>
            <a:r>
              <a:rPr lang="en-US" sz="2400" b="1" dirty="0" err="1" smtClean="0">
                <a:solidFill>
                  <a:srgbClr val="FFFF00"/>
                </a:solidFill>
              </a:rPr>
              <a:t>chawng</a:t>
            </a:r>
            <a:r>
              <a:rPr lang="en-US" sz="2400" b="1" dirty="0" smtClean="0">
                <a:solidFill>
                  <a:srgbClr val="FFFF00"/>
                </a:solidFill>
              </a:rPr>
              <a:t>…</a:t>
            </a:r>
            <a:br>
              <a:rPr lang="en-US" sz="2400" b="1" dirty="0" smtClean="0">
                <a:solidFill>
                  <a:srgbClr val="FFFF00"/>
                </a:solidFill>
              </a:rPr>
            </a:br>
            <a:r>
              <a:rPr lang="en-US" sz="2400" b="1" dirty="0" err="1" smtClean="0">
                <a:solidFill>
                  <a:srgbClr val="FFFF00"/>
                </a:solidFill>
              </a:rPr>
              <a:t>Kungthoina</a:t>
            </a:r>
            <a:r>
              <a:rPr lang="en-US" sz="2400" b="1" dirty="0" smtClean="0">
                <a:solidFill>
                  <a:srgbClr val="FFFF00"/>
                </a:solidFill>
              </a:rPr>
              <a:t>, </a:t>
            </a:r>
            <a:r>
              <a:rPr lang="en-US" sz="2400" b="1" dirty="0" err="1" smtClean="0">
                <a:solidFill>
                  <a:srgbClr val="FFFF00"/>
                </a:solidFill>
              </a:rPr>
              <a:t>nang</a:t>
            </a:r>
            <a:r>
              <a:rPr lang="en-US" sz="2400" b="1" dirty="0" smtClean="0">
                <a:solidFill>
                  <a:srgbClr val="FFFF00"/>
                </a:solidFill>
              </a:rPr>
              <a:t> </a:t>
            </a:r>
            <a:r>
              <a:rPr lang="en-US" sz="2400" b="1" dirty="0" err="1" smtClean="0">
                <a:solidFill>
                  <a:srgbClr val="FFFF00"/>
                </a:solidFill>
              </a:rPr>
              <a:t>iminingna</a:t>
            </a:r>
            <a:r>
              <a:rPr lang="en-US" sz="2400" b="1" dirty="0" smtClean="0">
                <a:solidFill>
                  <a:srgbClr val="FFFF00"/>
                </a:solidFill>
              </a:rPr>
              <a:t> </a:t>
            </a:r>
            <a:r>
              <a:rPr lang="en-US" sz="2400" b="1" dirty="0" err="1" smtClean="0">
                <a:solidFill>
                  <a:srgbClr val="FFFF00"/>
                </a:solidFill>
              </a:rPr>
              <a:t>awm</a:t>
            </a:r>
            <a:r>
              <a:rPr lang="en-US" sz="2400" b="1" dirty="0" smtClean="0">
                <a:solidFill>
                  <a:srgbClr val="FFFF00"/>
                </a:solidFill>
              </a:rPr>
              <a:t> </a:t>
            </a:r>
            <a:r>
              <a:rPr lang="en-US" sz="2400" b="1" dirty="0" err="1" smtClean="0">
                <a:solidFill>
                  <a:srgbClr val="FFFF00"/>
                </a:solidFill>
              </a:rPr>
              <a:t>joi</a:t>
            </a:r>
            <a:r>
              <a:rPr lang="en-US" sz="2400" b="1" dirty="0" smtClean="0">
                <a:solidFill>
                  <a:srgbClr val="FFFF00"/>
                </a:solidFill>
              </a:rPr>
              <a:t>…</a:t>
            </a:r>
          </a:p>
        </p:txBody>
      </p:sp>
      <p:sp>
        <p:nvSpPr>
          <p:cNvPr id="260101" name="Text Box 5"/>
          <p:cNvSpPr txBox="1">
            <a:spLocks noChangeArrowheads="1"/>
          </p:cNvSpPr>
          <p:nvPr/>
        </p:nvSpPr>
        <p:spPr bwMode="auto">
          <a:xfrm>
            <a:off x="382588" y="1620838"/>
            <a:ext cx="8742362" cy="3208571"/>
          </a:xfrm>
          <a:prstGeom prst="rect">
            <a:avLst/>
          </a:prstGeom>
          <a:noFill/>
          <a:ln w="9525">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smtClean="0">
                <a:solidFill>
                  <a:srgbClr val="FFCC18"/>
                </a:solidFill>
                <a:effectLst>
                  <a:outerShdw blurRad="50800" dist="63500" dir="2700000" algn="tl" rotWithShape="0">
                    <a:srgbClr val="000000"/>
                  </a:outerShdw>
                </a:effectLst>
              </a:rPr>
              <a:t> 			</a:t>
            </a:r>
            <a:r>
              <a:rPr lang="en-US" sz="2400" b="1" dirty="0" smtClean="0">
                <a:solidFill>
                  <a:srgbClr val="FFCC18"/>
                </a:solidFill>
                <a:effectLst>
                  <a:outerShdw blurRad="50800" dist="101600" dir="2700000" algn="tl" rotWithShape="0">
                    <a:srgbClr val="000000">
                      <a:alpha val="95000"/>
                    </a:srgbClr>
                  </a:outerShdw>
                </a:effectLst>
              </a:rPr>
              <a:t>•</a:t>
            </a:r>
            <a:r>
              <a:rPr lang="en-US" sz="2400" b="1" dirty="0" err="1" smtClean="0">
                <a:solidFill>
                  <a:srgbClr val="FFCC18"/>
                </a:solidFill>
                <a:effectLst>
                  <a:outerShdw blurRad="50800" dist="101600" dir="2700000" algn="tl" rotWithShape="0">
                    <a:srgbClr val="000000">
                      <a:alpha val="95000"/>
                    </a:srgbClr>
                  </a:outerShdw>
                </a:effectLst>
              </a:rPr>
              <a:t>Lunsing</a:t>
            </a:r>
            <a:r>
              <a:rPr lang="en-US" sz="2400" b="1" dirty="0" smtClean="0">
                <a:solidFill>
                  <a:srgbClr val="FFCC18"/>
                </a:solidFill>
                <a:effectLst>
                  <a:outerShdw blurRad="50800" dist="101600" dir="2700000" algn="tl" rotWithShape="0">
                    <a:srgbClr val="000000">
                      <a:alpha val="95000"/>
                    </a:srgbClr>
                  </a:outerShdw>
                </a:effectLst>
              </a:rPr>
              <a:t> </a:t>
            </a:r>
            <a:r>
              <a:rPr lang="en-US" sz="2400" b="1" dirty="0" err="1" smtClean="0">
                <a:solidFill>
                  <a:srgbClr val="FFCC18"/>
                </a:solidFill>
                <a:effectLst>
                  <a:outerShdw blurRad="50800" dist="101600" dir="2700000" algn="tl" rotWithShape="0">
                    <a:srgbClr val="000000">
                      <a:alpha val="95000"/>
                    </a:srgbClr>
                  </a:outerShdw>
                </a:effectLst>
              </a:rPr>
              <a:t>tiah</a:t>
            </a:r>
            <a:r>
              <a:rPr lang="en-US" sz="2400" b="1" dirty="0" smtClean="0">
                <a:solidFill>
                  <a:schemeClr val="tx1"/>
                </a:solidFill>
                <a:effectLst>
                  <a:outerShdw blurRad="50800" dist="101600" dir="2700000" algn="tl" rotWithShape="0">
                    <a:srgbClr val="000000">
                      <a:alpha val="95000"/>
                    </a:srgbClr>
                  </a:outerShdw>
                </a:effectLst>
              </a:rPr>
              <a:t> </a:t>
            </a:r>
            <a:r>
              <a:rPr lang="en-US" altLang="ja-JP" sz="2400" b="1" dirty="0" smtClean="0">
                <a:solidFill>
                  <a:schemeClr val="tx1"/>
                </a:solidFill>
                <a:effectLst>
                  <a:outerShdw blurRad="50800" dist="101600" dir="2700000" algn="tl" rotWithShape="0">
                    <a:srgbClr val="000000">
                      <a:alpha val="95000"/>
                    </a:srgbClr>
                  </a:outerShdw>
                </a:effectLst>
              </a:rPr>
              <a:t>"Bible </a:t>
            </a:r>
            <a:r>
              <a:rPr lang="en-US" altLang="ja-JP" sz="2400" b="1" dirty="0" err="1" smtClean="0">
                <a:solidFill>
                  <a:schemeClr val="tx1"/>
                </a:solidFill>
                <a:effectLst>
                  <a:outerShdw blurRad="50800" dist="101600" dir="2700000" algn="tl" rotWithShape="0">
                    <a:srgbClr val="000000">
                      <a:alpha val="95000"/>
                    </a:srgbClr>
                  </a:outerShdw>
                </a:effectLst>
              </a:rPr>
              <a:t>Thawp</a:t>
            </a:r>
            <a:r>
              <a:rPr lang="en-US" altLang="ja-JP" sz="2400" b="1" dirty="0" smtClean="0">
                <a:solidFill>
                  <a:schemeClr val="tx1"/>
                </a:solidFill>
                <a:effectLst>
                  <a:outerShdw blurRad="50800" dist="101600" dir="2700000" algn="tl" rotWithShape="0">
                    <a:srgbClr val="000000">
                      <a:alpha val="95000"/>
                    </a:srgbClr>
                  </a:outerShdw>
                </a:effectLst>
              </a:rPr>
              <a:t>"</a:t>
            </a:r>
            <a:endParaRPr lang="en-US" sz="2400" b="1" i="0" dirty="0" smtClean="0">
              <a:solidFill>
                <a:srgbClr val="FFFFFF"/>
              </a:solidFill>
              <a:effectLst>
                <a:outerShdw blurRad="50800" dist="63500" dir="2700000" algn="tl" rotWithShape="0">
                  <a:srgbClr val="000000"/>
                </a:outerShdw>
              </a:effectLst>
            </a:endParaRPr>
          </a:p>
          <a:p>
            <a:pPr algn="l">
              <a:spcBef>
                <a:spcPct val="50000"/>
              </a:spcBef>
              <a:defRPr/>
            </a:pPr>
            <a:r>
              <a:rPr lang="en-US" sz="2300" b="1" dirty="0" smtClean="0">
                <a:solidFill>
                  <a:srgbClr val="FFCC18"/>
                </a:solidFill>
                <a:effectLst>
                  <a:outerShdw blurRad="50800" dist="101600" dir="2700000" algn="tl" rotWithShape="0">
                    <a:srgbClr val="000000">
                      <a:alpha val="95000"/>
                    </a:srgbClr>
                  </a:outerShdw>
                </a:effectLst>
              </a:rPr>
              <a:t>•</a:t>
            </a:r>
            <a:r>
              <a:rPr lang="en-US" sz="2300" b="1" dirty="0" err="1" smtClean="0">
                <a:solidFill>
                  <a:srgbClr val="FFFFFF"/>
                </a:solidFill>
                <a:effectLst>
                  <a:outerShdw blurRad="50800" dist="101600" dir="2700000" algn="tl" rotWithShape="0">
                    <a:srgbClr val="000000">
                      <a:alpha val="95000"/>
                    </a:srgbClr>
                  </a:outerShdw>
                </a:effectLst>
              </a:rPr>
              <a:t>Lungsing</a:t>
            </a:r>
            <a:r>
              <a:rPr lang="en-US" sz="2300" b="1" dirty="0" smtClean="0">
                <a:solidFill>
                  <a:srgbClr val="FFFFFF"/>
                </a:solidFill>
                <a:effectLst>
                  <a:outerShdw blurRad="50800" dist="101600" dir="2700000" algn="tl" rotWithShape="0">
                    <a:srgbClr val="000000">
                      <a:alpha val="95000"/>
                    </a:srgbClr>
                  </a:outerShdw>
                </a:effectLst>
              </a:rPr>
              <a:t> </a:t>
            </a:r>
            <a:r>
              <a:rPr lang="en-US" sz="2300" b="1" dirty="0" err="1" smtClean="0">
                <a:solidFill>
                  <a:srgbClr val="FFFFFF"/>
                </a:solidFill>
                <a:effectLst>
                  <a:outerShdw blurRad="50800" dist="101600" dir="2700000" algn="tl" rotWithShape="0">
                    <a:srgbClr val="000000">
                      <a:alpha val="95000"/>
                    </a:srgbClr>
                  </a:outerShdw>
                </a:effectLst>
              </a:rPr>
              <a:t>ranak</a:t>
            </a:r>
            <a:r>
              <a:rPr lang="en-US" sz="2300" b="1" dirty="0" smtClean="0">
                <a:solidFill>
                  <a:srgbClr val="FFFFFF"/>
                </a:solidFill>
                <a:effectLst>
                  <a:outerShdw blurRad="50800" dist="101600" dir="2700000" algn="tl" rotWithShape="0">
                    <a:srgbClr val="000000">
                      <a:alpha val="95000"/>
                    </a:srgbClr>
                  </a:outerShdw>
                </a:effectLst>
              </a:rPr>
              <a:t> a</a:t>
            </a:r>
            <a:r>
              <a:rPr lang="en-US" sz="2300" b="1" dirty="0" smtClean="0">
                <a:solidFill>
                  <a:srgbClr val="FFCC18"/>
                </a:solidFill>
                <a:effectLst>
                  <a:outerShdw blurRad="50800" dist="101600" dir="2700000" algn="tl" rotWithShape="0">
                    <a:srgbClr val="000000">
                      <a:alpha val="95000"/>
                    </a:srgbClr>
                  </a:outerShdw>
                </a:effectLst>
              </a:rPr>
              <a:t> </a:t>
            </a:r>
            <a:r>
              <a:rPr lang="en-US" sz="2300" b="1" dirty="0" err="1" smtClean="0">
                <a:solidFill>
                  <a:srgbClr val="FFCC18"/>
                </a:solidFill>
                <a:effectLst>
                  <a:outerShdw blurRad="50800" dist="101600" dir="2700000" algn="tl" rotWithShape="0">
                    <a:srgbClr val="000000">
                      <a:alpha val="95000"/>
                    </a:srgbClr>
                  </a:outerShdw>
                </a:effectLst>
              </a:rPr>
              <a:t>mawlawng</a:t>
            </a:r>
            <a:r>
              <a:rPr lang="en-US" sz="2300" b="1" dirty="0" smtClean="0">
                <a:solidFill>
                  <a:srgbClr val="FFCC18"/>
                </a:solidFill>
                <a:effectLst>
                  <a:outerShdw blurRad="50800" dist="101600" dir="2700000" algn="tl" rotWithShape="0">
                    <a:srgbClr val="000000">
                      <a:alpha val="95000"/>
                    </a:srgbClr>
                  </a:outerShdw>
                </a:effectLst>
              </a:rPr>
              <a:t> </a:t>
            </a:r>
            <a:r>
              <a:rPr lang="en-US" sz="2300" b="1" dirty="0" err="1" smtClean="0">
                <a:solidFill>
                  <a:srgbClr val="FFCC18"/>
                </a:solidFill>
                <a:effectLst>
                  <a:outerShdw blurRad="50800" dist="101600" dir="2700000" algn="tl" rotWithShape="0">
                    <a:srgbClr val="000000">
                      <a:alpha val="95000"/>
                    </a:srgbClr>
                  </a:outerShdw>
                </a:effectLst>
              </a:rPr>
              <a:t>narang</a:t>
            </a:r>
            <a:r>
              <a:rPr lang="en-US" sz="2300" b="1" dirty="0" smtClean="0">
                <a:solidFill>
                  <a:srgbClr val="FFCC18"/>
                </a:solidFill>
                <a:effectLst>
                  <a:outerShdw blurRad="50800" dist="101600" dir="2700000" algn="tl" rotWithShape="0">
                    <a:srgbClr val="000000">
                      <a:alpha val="95000"/>
                    </a:srgbClr>
                  </a:outerShdw>
                </a:effectLst>
              </a:rPr>
              <a:t> </a:t>
            </a:r>
            <a:r>
              <a:rPr lang="en-US" altLang="ja-JP" sz="2300" b="1" dirty="0" smtClean="0">
                <a:solidFill>
                  <a:srgbClr val="FFCC18"/>
                </a:solidFill>
                <a:effectLst>
                  <a:outerShdw blurRad="50800" dist="101600" dir="2700000" algn="tl" rotWithShape="0">
                    <a:srgbClr val="000000">
                      <a:alpha val="95000"/>
                    </a:srgbClr>
                  </a:outerShdw>
                </a:effectLst>
              </a:rPr>
              <a:t>"Bible </a:t>
            </a:r>
            <a:r>
              <a:rPr lang="en-US" altLang="ja-JP" sz="2300" b="1" dirty="0" err="1" smtClean="0">
                <a:solidFill>
                  <a:srgbClr val="FFCC18"/>
                </a:solidFill>
                <a:effectLst>
                  <a:outerShdw blurRad="50800" dist="101600" dir="2700000" algn="tl" rotWithShape="0">
                    <a:srgbClr val="000000">
                      <a:alpha val="95000"/>
                    </a:srgbClr>
                  </a:outerShdw>
                </a:effectLst>
              </a:rPr>
              <a:t>Thawp</a:t>
            </a:r>
            <a:r>
              <a:rPr lang="en-US" altLang="ja-JP" sz="2300" b="1" dirty="0" smtClean="0">
                <a:solidFill>
                  <a:srgbClr val="FFCC18"/>
                </a:solidFill>
                <a:effectLst>
                  <a:outerShdw blurRad="50800" dist="101600" dir="2700000" algn="tl" rotWithShape="0">
                    <a:srgbClr val="000000">
                      <a:alpha val="95000"/>
                    </a:srgbClr>
                  </a:outerShdw>
                </a:effectLst>
              </a:rPr>
              <a:t>"…K 7 A J</a:t>
            </a:r>
          </a:p>
          <a:p>
            <a:pPr algn="l">
              <a:spcBef>
                <a:spcPct val="50000"/>
              </a:spcBef>
              <a:defRPr/>
            </a:pPr>
            <a:r>
              <a:rPr lang="en-US" sz="2400" b="1" i="0" dirty="0" smtClean="0">
                <a:solidFill>
                  <a:srgbClr val="FFCC18"/>
                </a:solidFill>
                <a:effectLst>
                  <a:outerShdw blurRad="50800" dist="63500" dir="2700000" algn="tl" rotWithShape="0">
                    <a:srgbClr val="000000"/>
                  </a:outerShdw>
                </a:effectLst>
              </a:rPr>
              <a:t>•</a:t>
            </a:r>
            <a:r>
              <a:rPr lang="en-US" sz="2400" b="1" i="0" dirty="0" err="1" smtClean="0">
                <a:solidFill>
                  <a:schemeClr val="tx1"/>
                </a:solidFill>
                <a:effectLst>
                  <a:outerShdw blurRad="50800" dist="63500" dir="2700000" algn="tl" rotWithShape="0">
                    <a:srgbClr val="000000"/>
                  </a:outerShdw>
                </a:effectLst>
              </a:rPr>
              <a:t>Mulung</a:t>
            </a:r>
            <a:r>
              <a:rPr lang="en-US" sz="2400" b="1" i="0" dirty="0" smtClean="0">
                <a:solidFill>
                  <a:schemeClr val="tx1"/>
                </a:solidFill>
                <a:effectLst>
                  <a:outerShdw blurRad="50800" dist="63500" dir="2700000" algn="tl" rotWithShape="0">
                    <a:srgbClr val="000000"/>
                  </a:outerShdw>
                </a:effectLst>
              </a:rPr>
              <a:t> mining </a:t>
            </a:r>
            <a:r>
              <a:rPr lang="en-US" sz="2400" b="1" i="0" dirty="0" err="1" smtClean="0">
                <a:solidFill>
                  <a:schemeClr val="tx1"/>
                </a:solidFill>
                <a:effectLst>
                  <a:outerShdw blurRad="50800" dist="63500" dir="2700000" algn="tl" rotWithShape="0">
                    <a:srgbClr val="000000"/>
                  </a:outerShdw>
                </a:effectLst>
              </a:rPr>
              <a:t>rilim</a:t>
            </a:r>
            <a:r>
              <a:rPr lang="en-US" sz="2400" b="1" i="0" dirty="0" smtClean="0">
                <a:solidFill>
                  <a:srgbClr val="FFCC18"/>
                </a:solidFill>
                <a:effectLst>
                  <a:outerShdw blurRad="50800" dist="63500" dir="2700000" algn="tl" rotWithShape="0">
                    <a:srgbClr val="000000"/>
                  </a:outerShdw>
                </a:effectLst>
              </a:rPr>
              <a:t> ah Bible chon </a:t>
            </a:r>
            <a:r>
              <a:rPr lang="en-US" sz="2400" b="1" i="0" dirty="0" err="1" smtClean="0">
                <a:solidFill>
                  <a:srgbClr val="FFCC18"/>
                </a:solidFill>
                <a:effectLst>
                  <a:outerShdw blurRad="50800" dist="63500" dir="2700000" algn="tl" rotWithShape="0">
                    <a:srgbClr val="000000"/>
                  </a:outerShdw>
                </a:effectLst>
              </a:rPr>
              <a:t>Alen</a:t>
            </a:r>
            <a:endParaRPr lang="en-US" sz="2400" b="1" i="0" dirty="0" smtClean="0">
              <a:solidFill>
                <a:srgbClr val="FFCC18"/>
              </a:solidFill>
              <a:effectLst>
                <a:outerShdw blurRad="50800" dist="63500" dir="2700000" algn="tl" rotWithShape="0">
                  <a:srgbClr val="000000"/>
                </a:outerShdw>
              </a:effectLst>
            </a:endParaRPr>
          </a:p>
          <a:p>
            <a:pPr algn="l">
              <a:spcBef>
                <a:spcPct val="50000"/>
              </a:spcBef>
              <a:defRPr/>
            </a:pPr>
            <a:endParaRPr lang="en-US" sz="2400" b="1" i="0" dirty="0" smtClean="0">
              <a:solidFill>
                <a:srgbClr val="FFCC18"/>
              </a:solidFill>
              <a:effectLst>
                <a:outerShdw blurRad="50800" dist="63500" dir="2700000" algn="tl" rotWithShape="0">
                  <a:srgbClr val="000000"/>
                </a:outerShdw>
              </a:effectLst>
            </a:endParaRPr>
          </a:p>
          <a:p>
            <a:pPr algn="l">
              <a:spcBef>
                <a:spcPct val="50000"/>
              </a:spcBef>
              <a:defRPr/>
            </a:pPr>
            <a:r>
              <a:rPr lang="en-US" sz="2400" b="1" i="0" dirty="0" smtClean="0">
                <a:solidFill>
                  <a:srgbClr val="FFCC18"/>
                </a:solidFill>
                <a:effectLst>
                  <a:outerShdw blurRad="50800" dist="63500" dir="2700000" algn="tl" rotWithShape="0">
                    <a:srgbClr val="000000"/>
                  </a:outerShdw>
                </a:effectLst>
              </a:rPr>
              <a:t>•</a:t>
            </a:r>
          </a:p>
          <a:p>
            <a:pPr algn="l">
              <a:spcBef>
                <a:spcPct val="50000"/>
              </a:spcBef>
              <a:defRPr/>
            </a:pPr>
            <a:endParaRPr lang="en-US" sz="2400" b="1" i="0" dirty="0" smtClean="0">
              <a:solidFill>
                <a:srgbClr val="FFCC18"/>
              </a:solidFill>
              <a:effectLst>
                <a:outerShdw blurRad="50800" dist="63500" dir="2700000" algn="tl" rotWithShape="0">
                  <a:srgbClr val="000000"/>
                </a:outerShdw>
              </a:effectLst>
            </a:endParaRPr>
          </a:p>
        </p:txBody>
      </p:sp>
      <p:sp>
        <p:nvSpPr>
          <p:cNvPr id="260102" name="AutoShape 6"/>
          <p:cNvSpPr>
            <a:spLocks noChangeArrowheads="1"/>
          </p:cNvSpPr>
          <p:nvPr/>
        </p:nvSpPr>
        <p:spPr bwMode="auto">
          <a:xfrm>
            <a:off x="199792" y="2617788"/>
            <a:ext cx="8282222"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365125" y="3409950"/>
            <a:ext cx="8247063" cy="138499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smtClean="0">
                <a:solidFill>
                  <a:srgbClr val="FFEA18"/>
                </a:solidFill>
              </a:rPr>
              <a:t>•Bible </a:t>
            </a:r>
            <a:r>
              <a:rPr lang="en-US" altLang="ja-JP" sz="2400" b="1" i="0" dirty="0" smtClean="0">
                <a:solidFill>
                  <a:srgbClr val="FFEA18"/>
                </a:solidFill>
              </a:rPr>
              <a:t>"RISIM"</a:t>
            </a:r>
            <a:r>
              <a:rPr lang="en-US" sz="2400" b="1" i="0" dirty="0" smtClean="0">
                <a:solidFill>
                  <a:srgbClr val="FFEA18"/>
                </a:solidFill>
              </a:rPr>
              <a:t> </a:t>
            </a:r>
            <a:r>
              <a:rPr lang="en-US" sz="2400" b="1" i="0" dirty="0" err="1" smtClean="0">
                <a:solidFill>
                  <a:srgbClr val="FFEA18"/>
                </a:solidFill>
              </a:rPr>
              <a:t>Reirit</a:t>
            </a:r>
            <a:r>
              <a:rPr lang="en-US" sz="2400" b="1" i="0" dirty="0" smtClean="0">
                <a:solidFill>
                  <a:srgbClr val="FFEA18"/>
                </a:solidFill>
              </a:rPr>
              <a:t>: </a:t>
            </a:r>
            <a:r>
              <a:rPr lang="en-US" altLang="ja-JP" sz="2400" b="1" i="0" dirty="0" smtClean="0">
                <a:solidFill>
                  <a:srgbClr val="43F22C"/>
                </a:solidFill>
              </a:rPr>
              <a:t>"</a:t>
            </a:r>
            <a:r>
              <a:rPr lang="en-US" sz="2400" b="1" i="0" dirty="0" err="1" smtClean="0">
                <a:solidFill>
                  <a:srgbClr val="00FF00"/>
                </a:solidFill>
              </a:rPr>
              <a:t>Relennah</a:t>
            </a:r>
            <a:r>
              <a:rPr lang="en-US" sz="2400" b="1" i="0" dirty="0" smtClean="0">
                <a:solidFill>
                  <a:srgbClr val="00FF00"/>
                </a:solidFill>
              </a:rPr>
              <a:t> </a:t>
            </a:r>
            <a:r>
              <a:rPr lang="en-US" sz="2400" b="1" i="0" dirty="0" err="1" smtClean="0">
                <a:solidFill>
                  <a:srgbClr val="00FF00"/>
                </a:solidFill>
              </a:rPr>
              <a:t>chonsok</a:t>
            </a:r>
            <a:r>
              <a:rPr lang="en-US" sz="2400" b="1" i="0" dirty="0" smtClean="0">
                <a:solidFill>
                  <a:srgbClr val="00FF00"/>
                </a:solidFill>
              </a:rPr>
              <a:t> </a:t>
            </a:r>
            <a:r>
              <a:rPr lang="en-US" sz="2400" b="1" i="0" dirty="0" err="1" smtClean="0">
                <a:solidFill>
                  <a:srgbClr val="00FF00"/>
                </a:solidFill>
              </a:rPr>
              <a:t>dungjuiah</a:t>
            </a:r>
            <a:r>
              <a:rPr lang="en-US" sz="2400" b="1" i="0" dirty="0" smtClean="0">
                <a:solidFill>
                  <a:srgbClr val="00FF00"/>
                </a:solidFill>
              </a:rPr>
              <a:t/>
            </a:r>
            <a:br>
              <a:rPr lang="en-US" sz="2400" b="1" i="0" dirty="0" smtClean="0">
                <a:solidFill>
                  <a:srgbClr val="00FF00"/>
                </a:solidFill>
              </a:rPr>
            </a:br>
            <a:r>
              <a:rPr lang="en-US" sz="2400" b="1" i="0" dirty="0" err="1" smtClean="0">
                <a:solidFill>
                  <a:srgbClr val="00FF00"/>
                </a:solidFill>
              </a:rPr>
              <a:t>nikho-thakho</a:t>
            </a:r>
            <a:r>
              <a:rPr lang="en-US" sz="2400" b="1" i="0" dirty="0" smtClean="0">
                <a:solidFill>
                  <a:srgbClr val="00FF00"/>
                </a:solidFill>
              </a:rPr>
              <a:t> </a:t>
            </a:r>
            <a:r>
              <a:rPr lang="en-US" sz="2400" b="1" i="0" dirty="0" err="1" smtClean="0">
                <a:solidFill>
                  <a:srgbClr val="00FF00"/>
                </a:solidFill>
              </a:rPr>
              <a:t>mushungnah</a:t>
            </a:r>
            <a:r>
              <a:rPr lang="en-US" altLang="ja-JP" sz="2400" b="1" i="0" dirty="0" smtClean="0">
                <a:solidFill>
                  <a:srgbClr val="43F22C"/>
                </a:solidFill>
              </a:rPr>
              <a:t>"</a:t>
            </a:r>
            <a:r>
              <a:rPr lang="en-US" sz="2400" b="1" i="0" dirty="0" smtClean="0">
                <a:solidFill>
                  <a:srgbClr val="FFEA18"/>
                </a:solidFill>
              </a:rPr>
              <a:t> </a:t>
            </a:r>
          </a:p>
          <a:p>
            <a:pPr algn="l">
              <a:spcBef>
                <a:spcPct val="50000"/>
              </a:spcBef>
              <a:defRPr/>
            </a:pPr>
            <a:endParaRPr lang="en-US" sz="2400" b="1" i="0" dirty="0" smtClean="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1</a:t>
            </a:r>
          </a:p>
        </p:txBody>
      </p:sp>
      <p:sp>
        <p:nvSpPr>
          <p:cNvPr id="260109" name="AutoShape 13"/>
          <p:cNvSpPr>
            <a:spLocks noChangeArrowheads="1"/>
          </p:cNvSpPr>
          <p:nvPr/>
        </p:nvSpPr>
        <p:spPr bwMode="auto">
          <a:xfrm>
            <a:off x="212492" y="3330574"/>
            <a:ext cx="8282222" cy="960071"/>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260101">
                                            <p:txEl>
                                              <p:pRg st="4" end="4"/>
                                            </p:txEl>
                                          </p:spTgt>
                                        </p:tgtEl>
                                        <p:attrNameLst>
                                          <p:attrName>style.visibility</p:attrName>
                                        </p:attrNameLst>
                                      </p:cBhvr>
                                      <p:to>
                                        <p:strVal val="visible"/>
                                      </p:to>
                                    </p:set>
                                    <p:animEffect transition="in" filter="box(out)">
                                      <p:cBhvr>
                                        <p:cTn id="26" dur="500"/>
                                        <p:tgtEl>
                                          <p:spTgt spid="260101">
                                            <p:txEl>
                                              <p:pRg st="4" end="4"/>
                                            </p:txEl>
                                          </p:spTgt>
                                        </p:tgtEl>
                                      </p:cBhvr>
                                    </p:animEffect>
                                  </p:childTnLst>
                                </p:cTn>
                              </p:par>
                            </p:childTnLst>
                          </p:cTn>
                        </p:par>
                        <p:par>
                          <p:cTn id="27" fill="hold" nodeType="afterGroup">
                            <p:stCondLst>
                              <p:cond delay="2500"/>
                            </p:stCondLst>
                            <p:childTnLst>
                              <p:par>
                                <p:cTn id="28" presetID="23" presetClass="entr" presetSubtype="272" fill="hold" grpId="0" nodeType="afterEffect">
                                  <p:stCondLst>
                                    <p:cond delay="0"/>
                                  </p:stCondLst>
                                  <p:childTnLst>
                                    <p:set>
                                      <p:cBhvr>
                                        <p:cTn id="29" dur="1" fill="hold">
                                          <p:stCondLst>
                                            <p:cond delay="0"/>
                                          </p:stCondLst>
                                        </p:cTn>
                                        <p:tgtEl>
                                          <p:spTgt spid="260102"/>
                                        </p:tgtEl>
                                        <p:attrNameLst>
                                          <p:attrName>style.visibility</p:attrName>
                                        </p:attrNameLst>
                                      </p:cBhvr>
                                      <p:to>
                                        <p:strVal val="visible"/>
                                      </p:to>
                                    </p:set>
                                    <p:anim calcmode="lin" valueType="num">
                                      <p:cBhvr>
                                        <p:cTn id="30" dur="500" fill="hold"/>
                                        <p:tgtEl>
                                          <p:spTgt spid="260102"/>
                                        </p:tgtEl>
                                        <p:attrNameLst>
                                          <p:attrName>ppt_w</p:attrName>
                                        </p:attrNameLst>
                                      </p:cBhvr>
                                      <p:tavLst>
                                        <p:tav tm="0">
                                          <p:val>
                                            <p:strVal val="2/3*#ppt_w"/>
                                          </p:val>
                                        </p:tav>
                                        <p:tav tm="100000">
                                          <p:val>
                                            <p:strVal val="#ppt_w"/>
                                          </p:val>
                                        </p:tav>
                                      </p:tavLst>
                                    </p:anim>
                                    <p:anim calcmode="lin" valueType="num">
                                      <p:cBhvr>
                                        <p:cTn id="31"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0106"/>
                                        </p:tgtEl>
                                        <p:attrNameLst>
                                          <p:attrName>style.visibility</p:attrName>
                                        </p:attrNameLst>
                                      </p:cBhvr>
                                      <p:to>
                                        <p:strVal val="visible"/>
                                      </p:to>
                                    </p:set>
                                    <p:animEffect transition="in" filter="fade">
                                      <p:cBhvr>
                                        <p:cTn id="36" dur="1000"/>
                                        <p:tgtEl>
                                          <p:spTgt spid="260106"/>
                                        </p:tgtEl>
                                      </p:cBhvr>
                                    </p:animEffect>
                                  </p:childTnLst>
                                </p:cTn>
                              </p:par>
                            </p:childTnLst>
                          </p:cTn>
                        </p:par>
                        <p:par>
                          <p:cTn id="37" fill="hold" nodeType="afterGroup">
                            <p:stCondLst>
                              <p:cond delay="1000"/>
                            </p:stCondLst>
                            <p:childTnLst>
                              <p:par>
                                <p:cTn id="38" presetID="23" presetClass="entr" presetSubtype="272" fill="hold" grpId="0" nodeType="afterEffect">
                                  <p:stCondLst>
                                    <p:cond delay="0"/>
                                  </p:stCondLst>
                                  <p:childTnLst>
                                    <p:set>
                                      <p:cBhvr>
                                        <p:cTn id="39" dur="1" fill="hold">
                                          <p:stCondLst>
                                            <p:cond delay="0"/>
                                          </p:stCondLst>
                                        </p:cTn>
                                        <p:tgtEl>
                                          <p:spTgt spid="260109"/>
                                        </p:tgtEl>
                                        <p:attrNameLst>
                                          <p:attrName>style.visibility</p:attrName>
                                        </p:attrNameLst>
                                      </p:cBhvr>
                                      <p:to>
                                        <p:strVal val="visible"/>
                                      </p:to>
                                    </p:set>
                                    <p:anim calcmode="lin" valueType="num">
                                      <p:cBhvr>
                                        <p:cTn id="40" dur="500" fill="hold"/>
                                        <p:tgtEl>
                                          <p:spTgt spid="260109"/>
                                        </p:tgtEl>
                                        <p:attrNameLst>
                                          <p:attrName>ppt_w</p:attrName>
                                        </p:attrNameLst>
                                      </p:cBhvr>
                                      <p:tavLst>
                                        <p:tav tm="0">
                                          <p:val>
                                            <p:strVal val="2/3*#ppt_w"/>
                                          </p:val>
                                        </p:tav>
                                        <p:tav tm="100000">
                                          <p:val>
                                            <p:strVal val="#ppt_w"/>
                                          </p:val>
                                        </p:tav>
                                      </p:tavLst>
                                    </p:anim>
                                    <p:anim calcmode="lin" valueType="num">
                                      <p:cBhvr>
                                        <p:cTn id="41"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2" grpId="0" animBg="1"/>
      <p:bldP spid="260106" grpId="0" autoUpdateAnimBg="0"/>
      <p:bldP spid="26010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57400" y="4210050"/>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smtClean="0">
                <a:solidFill>
                  <a:srgbClr val="00FF00"/>
                </a:solidFill>
                <a:effectLst>
                  <a:outerShdw blurRad="38100" dist="38100" dir="2700000" algn="tl">
                    <a:srgbClr val="000000"/>
                  </a:outerShdw>
                </a:effectLst>
                <a:latin typeface="Times" charset="0"/>
              </a:rPr>
              <a:t>"</a:t>
            </a:r>
            <a:r>
              <a:rPr lang="en-US" sz="4400" i="0" dirty="0" smtClean="0">
                <a:solidFill>
                  <a:srgbClr val="00FF00"/>
                </a:solidFill>
                <a:effectLst>
                  <a:outerShdw blurRad="38100" dist="38100" dir="2700000" algn="tl">
                    <a:srgbClr val="000000"/>
                  </a:outerShdw>
                </a:effectLst>
                <a:latin typeface="Times" charset="0"/>
              </a:rPr>
              <a:t>Where </a:t>
            </a:r>
            <a:r>
              <a:rPr lang="en-US" sz="4400" i="0" dirty="0">
                <a:solidFill>
                  <a:srgbClr val="00FF00"/>
                </a:solidFill>
                <a:effectLst>
                  <a:outerShdw blurRad="38100" dist="38100" dir="2700000" algn="tl">
                    <a:srgbClr val="000000"/>
                  </a:outerShdw>
                </a:effectLst>
                <a:latin typeface="Times" charset="0"/>
              </a:rPr>
              <a:t>is </a:t>
            </a:r>
            <a:r>
              <a:rPr lang="en-US" sz="4400" dirty="0">
                <a:solidFill>
                  <a:srgbClr val="FAFD00"/>
                </a:solidFill>
                <a:effectLst>
                  <a:outerShdw blurRad="38100" dist="38100" dir="2700000" algn="tl">
                    <a:srgbClr val="000000"/>
                  </a:outerShdw>
                </a:effectLst>
                <a:latin typeface="Times" charset="0"/>
              </a:rPr>
              <a:t>that</a:t>
            </a:r>
            <a:r>
              <a:rPr lang="en-US" sz="4400" dirty="0">
                <a:solidFill>
                  <a:srgbClr val="00FF00"/>
                </a:solidFill>
                <a:effectLst>
                  <a:outerShdw blurRad="38100" dist="38100" dir="2700000" algn="tl">
                    <a:srgbClr val="000000"/>
                  </a:outerShdw>
                </a:effectLst>
                <a:latin typeface="Times" charset="0"/>
              </a:rPr>
              <a:t> </a:t>
            </a:r>
            <a:r>
              <a:rPr lang="en-US" sz="4400" i="0" dirty="0">
                <a:solidFill>
                  <a:srgbClr val="00FF00"/>
                </a:solidFill>
                <a:effectLst>
                  <a:outerShdw blurRad="38100" dist="38100" dir="2700000" algn="tl">
                    <a:srgbClr val="000000"/>
                  </a:outerShdw>
                </a:effectLst>
                <a:latin typeface="Times" charset="0"/>
              </a:rPr>
              <a:t>place, anyway</a:t>
            </a:r>
            <a:r>
              <a:rPr lang="en-US" sz="4400" i="0" dirty="0" smtClean="0">
                <a:solidFill>
                  <a:srgbClr val="00FF00"/>
                </a:solidFill>
                <a:effectLst>
                  <a:outerShdw blurRad="38100" dist="38100" dir="2700000" algn="tl">
                    <a:srgbClr val="000000"/>
                  </a:outerShdw>
                </a:effectLst>
                <a:latin typeface="Times" charset="0"/>
              </a:rPr>
              <a:t>?</a:t>
            </a:r>
            <a:r>
              <a:rPr lang="en-US" altLang="ja-JP" sz="4400" i="0" dirty="0" smtClean="0">
                <a:solidFill>
                  <a:srgbClr val="00FF00"/>
                </a:solidFill>
                <a:effectLst>
                  <a:outerShdw blurRad="38100" dist="38100" dir="2700000" algn="tl">
                    <a:srgbClr val="000000"/>
                  </a:outerShdw>
                </a:effectLst>
                <a:latin typeface="Times" charset="0"/>
              </a:rPr>
              <a:t>"</a:t>
            </a:r>
            <a:endParaRPr lang="en-US" sz="4400" i="0" dirty="0">
              <a:solidFill>
                <a:srgbClr val="00FF00"/>
              </a:solidFill>
              <a:effectLst>
                <a:outerShdw blurRad="38100" dist="38100" dir="2700000" algn="tl">
                  <a:srgbClr val="000000"/>
                </a:outerShdw>
              </a:effectLst>
              <a:latin typeface="Times" charset="0"/>
            </a:endParaRPr>
          </a:p>
        </p:txBody>
      </p:sp>
      <p:sp>
        <p:nvSpPr>
          <p:cNvPr id="192515" name="Rectangle 3"/>
          <p:cNvSpPr>
            <a:spLocks noChangeArrowheads="1"/>
          </p:cNvSpPr>
          <p:nvPr/>
        </p:nvSpPr>
        <p:spPr bwMode="auto">
          <a:xfrm>
            <a:off x="1758462" y="1322363"/>
            <a:ext cx="6585438" cy="16494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endParaRPr lang="en-US" sz="4400" b="1" i="0" dirty="0">
              <a:solidFill>
                <a:srgbClr val="FAFD00"/>
              </a:solidFill>
              <a:effectLst>
                <a:outerShdw blurRad="38100" dist="38100" dir="2700000" algn="tl">
                  <a:srgbClr val="000000"/>
                </a:outerShdw>
              </a:effectLst>
              <a:latin typeface="Times" pitchFamily="-110" charset="0"/>
              <a:ea typeface="+mn-ea"/>
              <a:cs typeface="+mn-cs"/>
            </a:endParaRPr>
          </a:p>
          <a:p>
            <a:pPr>
              <a:defRPr/>
            </a:pPr>
            <a:r>
              <a:rPr lang="en-US" sz="6000" b="1" dirty="0" err="1" smtClean="0">
                <a:solidFill>
                  <a:srgbClr val="FAFD00"/>
                </a:solidFill>
                <a:latin typeface="Times" pitchFamily="-110" charset="0"/>
                <a:ea typeface="+mn-ea"/>
                <a:cs typeface="+mn-cs"/>
              </a:rPr>
              <a:t>Relennah</a:t>
            </a:r>
            <a:r>
              <a:rPr lang="en-US" sz="6000" b="1" dirty="0" smtClean="0">
                <a:solidFill>
                  <a:srgbClr val="FAFD00"/>
                </a:solidFill>
                <a:latin typeface="Times" pitchFamily="-110" charset="0"/>
                <a:ea typeface="+mn-ea"/>
                <a:cs typeface="+mn-cs"/>
              </a:rPr>
              <a:t> </a:t>
            </a:r>
            <a:r>
              <a:rPr lang="en-US" sz="6000" b="1" dirty="0" err="1" smtClean="0">
                <a:solidFill>
                  <a:srgbClr val="FAFD00"/>
                </a:solidFill>
                <a:latin typeface="Times" pitchFamily="-110" charset="0"/>
                <a:ea typeface="+mn-ea"/>
                <a:cs typeface="+mn-cs"/>
              </a:rPr>
              <a:t>Chonsok</a:t>
            </a:r>
            <a:r>
              <a:rPr lang="en-US" sz="6000" b="1" dirty="0" smtClean="0">
                <a:solidFill>
                  <a:srgbClr val="FAFD00"/>
                </a:solidFill>
                <a:latin typeface="Times" pitchFamily="-110" charset="0"/>
                <a:ea typeface="+mn-ea"/>
                <a:cs typeface="+mn-cs"/>
              </a:rPr>
              <a:t> </a:t>
            </a:r>
            <a:r>
              <a:rPr lang="en-US" sz="6000" b="1" dirty="0" err="1" smtClean="0">
                <a:solidFill>
                  <a:srgbClr val="FAFD00"/>
                </a:solidFill>
                <a:latin typeface="Times" pitchFamily="-110" charset="0"/>
                <a:ea typeface="+mn-ea"/>
                <a:cs typeface="+mn-cs"/>
              </a:rPr>
              <a:t>dungjuiah</a:t>
            </a:r>
            <a:r>
              <a:rPr lang="en-US" sz="6000" b="1" dirty="0" smtClean="0">
                <a:solidFill>
                  <a:srgbClr val="FAFD00"/>
                </a:solidFill>
                <a:latin typeface="Times" pitchFamily="-110" charset="0"/>
                <a:ea typeface="+mn-ea"/>
                <a:cs typeface="+mn-cs"/>
              </a:rPr>
              <a:t> </a:t>
            </a:r>
            <a:r>
              <a:rPr lang="en-US" sz="6000" b="1" dirty="0" err="1" smtClean="0">
                <a:solidFill>
                  <a:srgbClr val="FAFD00"/>
                </a:solidFill>
                <a:latin typeface="Times" pitchFamily="-110" charset="0"/>
                <a:ea typeface="+mn-ea"/>
                <a:cs typeface="+mn-cs"/>
              </a:rPr>
              <a:t>nikho-thakho</a:t>
            </a:r>
            <a:r>
              <a:rPr lang="en-US" sz="6000" b="1" dirty="0" smtClean="0">
                <a:solidFill>
                  <a:srgbClr val="FAFD00"/>
                </a:solidFill>
                <a:latin typeface="Times" pitchFamily="-110" charset="0"/>
                <a:ea typeface="+mn-ea"/>
                <a:cs typeface="+mn-cs"/>
              </a:rPr>
              <a:t> </a:t>
            </a:r>
            <a:r>
              <a:rPr lang="en-US" sz="6000" b="1" dirty="0" err="1" smtClean="0">
                <a:solidFill>
                  <a:srgbClr val="FAFD00"/>
                </a:solidFill>
                <a:latin typeface="Times" pitchFamily="-110" charset="0"/>
                <a:ea typeface="+mn-ea"/>
                <a:cs typeface="+mn-cs"/>
              </a:rPr>
              <a:t>Musungnah</a:t>
            </a:r>
            <a:endParaRPr lang="en-US" sz="6000" b="1" dirty="0">
              <a:solidFill>
                <a:srgbClr val="FAFD00"/>
              </a:solidFill>
              <a:latin typeface="Times" pitchFamily="-110" charset="0"/>
              <a:ea typeface="+mn-ea"/>
              <a:cs typeface="+mn-cs"/>
            </a:endParaRPr>
          </a:p>
        </p:txBody>
      </p:sp>
      <p:grpSp>
        <p:nvGrpSpPr>
          <p:cNvPr id="2" name="Group 11"/>
          <p:cNvGrpSpPr>
            <a:grpSpLocks/>
          </p:cNvGrpSpPr>
          <p:nvPr/>
        </p:nvGrpSpPr>
        <p:grpSpPr bwMode="auto">
          <a:xfrm>
            <a:off x="1766888" y="3925888"/>
            <a:ext cx="6577012" cy="1603375"/>
            <a:chOff x="1113" y="2473"/>
            <a:chExt cx="4143" cy="1010"/>
          </a:xfrm>
        </p:grpSpPr>
        <p:sp>
          <p:nvSpPr>
            <p:cNvPr id="192521"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2520"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smtClean="0">
                  <a:solidFill>
                    <a:schemeClr val="tx1"/>
                  </a:solidFill>
                  <a:effectLst>
                    <a:outerShdw blurRad="38100" dist="38100" dir="2700000" algn="tl">
                      <a:srgbClr val="000000"/>
                    </a:outerShdw>
                  </a:effectLst>
                  <a:latin typeface="Times" charset="0"/>
                </a:rPr>
                <a:t>"</a:t>
              </a:r>
              <a:r>
                <a:rPr lang="en-US" sz="3600" dirty="0" err="1" smtClean="0">
                  <a:latin typeface="+mn-lt"/>
                </a:rPr>
                <a:t>Ohkholokkha</a:t>
              </a:r>
              <a:r>
                <a:rPr lang="en-US" sz="3600" dirty="0" smtClean="0">
                  <a:latin typeface="+mn-lt"/>
                </a:rPr>
                <a:t> </a:t>
              </a:r>
              <a:r>
                <a:rPr lang="en-US" sz="3600" dirty="0" err="1" smtClean="0">
                  <a:latin typeface="+mn-lt"/>
                </a:rPr>
                <a:t>khamunkha</a:t>
              </a:r>
              <a:r>
                <a:rPr lang="en-US" sz="3600" dirty="0" smtClean="0">
                  <a:latin typeface="+mn-lt"/>
                </a:rPr>
                <a:t> </a:t>
              </a:r>
              <a:r>
                <a:rPr lang="en-US" sz="3600" dirty="0" err="1" smtClean="0">
                  <a:latin typeface="+mn-lt"/>
                </a:rPr>
                <a:t>khose</a:t>
              </a:r>
              <a:r>
                <a:rPr lang="en-US" sz="3600" dirty="0" smtClean="0">
                  <a:latin typeface="+mn-lt"/>
                </a:rPr>
                <a:t> </a:t>
              </a:r>
              <a:r>
                <a:rPr lang="en-US" sz="3600" dirty="0" err="1" smtClean="0">
                  <a:latin typeface="+mn-lt"/>
                </a:rPr>
                <a:t>moni</a:t>
              </a:r>
              <a:r>
                <a:rPr lang="en-US" sz="3600" dirty="0" smtClean="0">
                  <a:latin typeface="+mn-lt"/>
                </a:rPr>
                <a:t> </a:t>
              </a:r>
              <a:r>
                <a:rPr lang="en-US" sz="3600" dirty="0" err="1" smtClean="0">
                  <a:latin typeface="+mn-lt"/>
                </a:rPr>
                <a:t>itih</a:t>
              </a:r>
              <a:r>
                <a:rPr lang="en-US" sz="3600" dirty="0" smtClean="0">
                  <a:latin typeface="+mn-lt"/>
                </a:rPr>
                <a:t> </a:t>
              </a:r>
              <a:r>
                <a:rPr lang="en-US" sz="3600" dirty="0" err="1" smtClean="0">
                  <a:latin typeface="+mn-lt"/>
                </a:rPr>
                <a:t>kha</a:t>
              </a:r>
              <a:r>
                <a:rPr lang="en-US" sz="3600" dirty="0" smtClean="0">
                  <a:latin typeface="+mn-lt"/>
                </a:rPr>
                <a:t> </a:t>
              </a:r>
              <a:r>
                <a:rPr lang="en-US" sz="3600" dirty="0" err="1" smtClean="0">
                  <a:latin typeface="+mn-lt"/>
                </a:rPr>
                <a:t>nangjet</a:t>
              </a:r>
              <a:r>
                <a:rPr lang="en-US" sz="3600" dirty="0" smtClean="0">
                  <a:latin typeface="+mn-lt"/>
                </a:rPr>
                <a:t> </a:t>
              </a:r>
              <a:r>
                <a:rPr lang="en-US" sz="3600" dirty="0" err="1" smtClean="0">
                  <a:latin typeface="+mn-lt"/>
                </a:rPr>
                <a:t>rangni</a:t>
              </a:r>
              <a:r>
                <a:rPr lang="en-US" sz="3600" i="0" dirty="0" smtClean="0">
                  <a:solidFill>
                    <a:schemeClr val="tx1"/>
                  </a:solidFill>
                  <a:effectLst>
                    <a:outerShdw blurRad="38100" dist="38100" dir="2700000" algn="tl">
                      <a:srgbClr val="000000"/>
                    </a:outerShdw>
                  </a:effectLst>
                  <a:latin typeface="+mn-lt"/>
                </a:rPr>
                <a:t>!</a:t>
              </a:r>
              <a:r>
                <a:rPr lang="en-US" altLang="ja-JP" sz="3600" i="0" dirty="0" smtClean="0">
                  <a:solidFill>
                    <a:schemeClr val="tx1"/>
                  </a:solidFill>
                  <a:effectLst>
                    <a:outerShdw blurRad="38100" dist="38100" dir="2700000" algn="tl">
                      <a:srgbClr val="000000"/>
                    </a:outerShdw>
                  </a:effectLst>
                  <a:latin typeface="+mn-lt"/>
                </a:rPr>
                <a:t>"</a:t>
              </a:r>
              <a:endParaRPr lang="en-US" sz="4400" i="0" dirty="0">
                <a:solidFill>
                  <a:schemeClr val="tx1"/>
                </a:solidFill>
                <a:effectLst>
                  <a:outerShdw blurRad="38100" dist="38100" dir="2700000" algn="tl">
                    <a:srgbClr val="000000"/>
                  </a:outerShdw>
                </a:effectLst>
                <a:latin typeface="+mn-lt"/>
              </a:endParaRPr>
            </a:p>
          </p:txBody>
        </p:sp>
      </p:grpSp>
      <p:sp>
        <p:nvSpPr>
          <p:cNvPr id="17306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83</a:t>
            </a:r>
          </a:p>
        </p:txBody>
      </p:sp>
      <p:sp>
        <p:nvSpPr>
          <p:cNvPr id="173062"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3338"/>
            <a:ext cx="1090386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a:solidFill>
                  <a:schemeClr val="tx1"/>
                </a:solidFill>
                <a:effectLst>
                  <a:outerShdw blurRad="38100" dist="38100" dir="2700000" algn="tl">
                    <a:srgbClr val="000000"/>
                  </a:outerShdw>
                </a:effectLst>
                <a:latin typeface="Times New Roman" pitchFamily="-107" charset="0"/>
                <a:ea typeface="+mn-ea"/>
                <a:cs typeface="+mn-cs"/>
              </a:endParaRPr>
            </a:p>
          </p:txBody>
        </p:sp>
        <p:sp>
          <p:nvSpPr>
            <p:cNvPr id="338949" name="Text Box 5"/>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2000" b="1" i="1" smtClean="0">
                  <a:solidFill>
                    <a:srgbClr val="FAFD00"/>
                  </a:solidFill>
                  <a:latin typeface="Times New Roman" charset="0"/>
                </a:rPr>
                <a:t>A Presentation of The Bible…Basically Ministries International Inc.</a:t>
              </a:r>
            </a:p>
            <a:p>
              <a:pPr>
                <a:spcBef>
                  <a:spcPct val="50000"/>
                </a:spcBef>
                <a:defRPr/>
              </a:pPr>
              <a:r>
                <a:rPr lang="en-US" sz="2000" b="1" i="1" smtClean="0">
                  <a:solidFill>
                    <a:srgbClr val="FAFD00"/>
                  </a:solidFill>
                  <a:latin typeface="Times New Roman" charset="0"/>
                </a:rPr>
                <a:t>Fort Worth, Texas</a:t>
              </a:r>
              <a:endParaRPr lang="en-US" sz="1800" b="1" smtClean="0">
                <a:solidFill>
                  <a:srgbClr val="FAFD00"/>
                </a:solidFill>
                <a:latin typeface="Times New Roman" charset="0"/>
              </a:endParaRPr>
            </a:p>
          </p:txBody>
        </p:sp>
        <p:sp>
          <p:nvSpPr>
            <p:cNvPr id="338950" name="Text Box 6"/>
            <p:cNvSpPr txBox="1">
              <a:spLocks noChangeArrowheads="1"/>
            </p:cNvSpPr>
            <p:nvPr/>
          </p:nvSpPr>
          <p:spPr bwMode="auto">
            <a:xfrm>
              <a:off x="2011"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dirty="0">
                  <a:solidFill>
                    <a:srgbClr val="FFFB0C"/>
                  </a:solidFill>
                  <a:latin typeface="Helvetica" pitchFamily="-107" charset="0"/>
                  <a:ea typeface="+mn-ea"/>
                  <a:cs typeface="+mn-cs"/>
                </a:rPr>
                <a:t>www.biblebasically.org</a:t>
              </a:r>
            </a:p>
          </p:txBody>
        </p:sp>
      </p:grpSp>
      <p:sp>
        <p:nvSpPr>
          <p:cNvPr id="5123"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b="1">
                <a:solidFill>
                  <a:srgbClr val="FFFFFF"/>
                </a:solidFill>
              </a:rPr>
              <a:t>©2006 TBBMI</a:t>
            </a: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dirty="0">
                <a:solidFill>
                  <a:srgbClr val="FFFF00"/>
                </a:solidFill>
                <a:latin typeface="Arial" pitchFamily="-107" charset="0"/>
                <a:ea typeface="+mn-ea"/>
                <a:cs typeface="+mn-cs"/>
              </a:rPr>
              <a:t>VERSION 9.65</a:t>
            </a:r>
          </a:p>
        </p:txBody>
      </p:sp>
      <p:sp>
        <p:nvSpPr>
          <p:cNvPr id="11" name="Rectangle 30"/>
          <p:cNvSpPr>
            <a:spLocks noChangeArrowheads="1"/>
          </p:cNvSpPr>
          <p:nvPr/>
        </p:nvSpPr>
        <p:spPr bwMode="auto">
          <a:xfrm>
            <a:off x="7583488" y="6526213"/>
            <a:ext cx="73660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9.65.01.</a:t>
            </a:r>
          </a:p>
        </p:txBody>
      </p:sp>
      <p:sp>
        <p:nvSpPr>
          <p:cNvPr id="12" name="Rectangle 31"/>
          <p:cNvSpPr>
            <a:spLocks noChangeArrowheads="1"/>
          </p:cNvSpPr>
          <p:nvPr/>
        </p:nvSpPr>
        <p:spPr bwMode="auto">
          <a:xfrm>
            <a:off x="8129588" y="6523038"/>
            <a:ext cx="339725" cy="247650"/>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charset="0"/>
              </a:rPr>
              <a:t>01</a:t>
            </a:r>
          </a:p>
        </p:txBody>
      </p:sp>
      <p:sp>
        <p:nvSpPr>
          <p:cNvPr id="5130" name="Text Box 8"/>
          <p:cNvSpPr txBox="1">
            <a:spLocks noChangeArrowheads="1"/>
          </p:cNvSpPr>
          <p:nvPr/>
        </p:nvSpPr>
        <p:spPr bwMode="auto">
          <a:xfrm>
            <a:off x="9701213"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b="1">
                <a:solidFill>
                  <a:srgbClr val="FFFFFF"/>
                </a:solidFill>
                <a:ea typeface="Gulim" charset="0"/>
                <a:cs typeface="Gulim" charset="0"/>
              </a:rPr>
              <a:t>©2004 TBBMI</a:t>
            </a:r>
          </a:p>
        </p:txBody>
      </p:sp>
      <p:sp>
        <p:nvSpPr>
          <p:cNvPr id="5131" name="Rectangle 9"/>
          <p:cNvSpPr>
            <a:spLocks noChangeArrowheads="1"/>
          </p:cNvSpPr>
          <p:nvPr/>
        </p:nvSpPr>
        <p:spPr bwMode="auto">
          <a:xfrm>
            <a:off x="16822738" y="6546850"/>
            <a:ext cx="647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Gulim" charset="0"/>
                <a:cs typeface="Gulim" charset="0"/>
              </a:rPr>
              <a:t>9.65.01.</a:t>
            </a:r>
          </a:p>
        </p:txBody>
      </p:sp>
      <p:sp>
        <p:nvSpPr>
          <p:cNvPr id="5132" name="Text Box 10"/>
          <p:cNvSpPr txBox="1">
            <a:spLocks noChangeArrowheads="1"/>
          </p:cNvSpPr>
          <p:nvPr/>
        </p:nvSpPr>
        <p:spPr bwMode="auto">
          <a:xfrm>
            <a:off x="17305338" y="6546850"/>
            <a:ext cx="328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a typeface="Gulim" charset="0"/>
                <a:cs typeface="Gulim" charset="0"/>
              </a:rPr>
              <a:t>01</a:t>
            </a:r>
          </a:p>
        </p:txBody>
      </p:sp>
      <p:sp>
        <p:nvSpPr>
          <p:cNvPr id="22" name="Text Box 11"/>
          <p:cNvSpPr txBox="1">
            <a:spLocks noChangeArrowheads="1"/>
          </p:cNvSpPr>
          <p:nvPr/>
        </p:nvSpPr>
        <p:spPr bwMode="auto">
          <a:xfrm rot="-300000">
            <a:off x="638632" y="601187"/>
            <a:ext cx="9144000" cy="6001643"/>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isometricOffAxis2Left"/>
              <a:lightRig rig="threePt" dir="t"/>
            </a:scene3d>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defRPr/>
            </a:pPr>
            <a:r>
              <a:rPr lang="en-US" sz="9600" b="1" dirty="0" err="1" smtClean="0">
                <a:solidFill>
                  <a:srgbClr val="FFFF00"/>
                </a:solidFill>
                <a:latin typeface="Kosher" pitchFamily="2" charset="0"/>
                <a:cs typeface="Angsana New" pitchFamily="18" charset="-34"/>
              </a:rPr>
              <a:t>Patheen</a:t>
            </a:r>
            <a:r>
              <a:rPr lang="en-US" sz="9600" b="1" dirty="0" smtClean="0">
                <a:solidFill>
                  <a:srgbClr val="FFFF00"/>
                </a:solidFill>
                <a:latin typeface="Kosher" pitchFamily="2" charset="0"/>
                <a:cs typeface="Angsana New" pitchFamily="18" charset="-34"/>
              </a:rPr>
              <a:t> </a:t>
            </a:r>
            <a:r>
              <a:rPr lang="en-US" sz="9600" b="1" dirty="0" err="1" smtClean="0">
                <a:solidFill>
                  <a:srgbClr val="FFFF00"/>
                </a:solidFill>
                <a:latin typeface="Kosher" pitchFamily="2" charset="0"/>
                <a:cs typeface="Angsana New" pitchFamily="18" charset="-34"/>
              </a:rPr>
              <a:t>Chawngbuk</a:t>
            </a:r>
            <a:r>
              <a:rPr lang="en-US" sz="9600" b="1" dirty="0" smtClean="0">
                <a:solidFill>
                  <a:srgbClr val="FFFF00"/>
                </a:solidFill>
                <a:latin typeface="Kosher" pitchFamily="2" charset="0"/>
                <a:cs typeface="Angsana New" pitchFamily="18" charset="-34"/>
              </a:rPr>
              <a:t>... </a:t>
            </a:r>
            <a:r>
              <a:rPr lang="en-US" sz="9600" b="1" dirty="0" err="1" smtClean="0">
                <a:solidFill>
                  <a:srgbClr val="FFFF00"/>
                </a:solidFill>
                <a:latin typeface="Kosher" pitchFamily="2" charset="0"/>
                <a:cs typeface="Angsana New" pitchFamily="18" charset="-34"/>
              </a:rPr>
              <a:t>Kungthoi</a:t>
            </a:r>
            <a:r>
              <a:rPr lang="en-US" sz="9600" b="1" dirty="0" smtClean="0">
                <a:solidFill>
                  <a:srgbClr val="FFFF00"/>
                </a:solidFill>
                <a:latin typeface="Kosher" pitchFamily="2" charset="0"/>
                <a:cs typeface="Angsana New" pitchFamily="18" charset="-34"/>
              </a:rPr>
              <a:t> </a:t>
            </a:r>
            <a:r>
              <a:rPr lang="en-US" sz="9600" b="1" dirty="0" err="1" smtClean="0">
                <a:solidFill>
                  <a:srgbClr val="FFFF00"/>
                </a:solidFill>
                <a:latin typeface="Kosher" pitchFamily="2" charset="0"/>
                <a:cs typeface="Angsana New" pitchFamily="18" charset="-34"/>
              </a:rPr>
              <a:t>na</a:t>
            </a:r>
            <a:endParaRPr lang="en-US" sz="9600" b="1" dirty="0" smtClean="0">
              <a:solidFill>
                <a:srgbClr val="FFFF00"/>
              </a:solidFill>
              <a:latin typeface="Kosher" pitchFamily="2" charset="0"/>
              <a:cs typeface="Angsana New" pitchFamily="18" charset="-34"/>
            </a:endParaRPr>
          </a:p>
          <a:p>
            <a:pPr>
              <a:defRPr/>
            </a:pPr>
            <a:endParaRPr lang="en-US" sz="9600" b="1" dirty="0" smtClean="0">
              <a:solidFill>
                <a:srgbClr val="FFFF00"/>
              </a:solidFill>
              <a:effectLst>
                <a:outerShdw blurRad="38100" dist="38100" dir="2700000" algn="tl">
                  <a:srgbClr val="000000"/>
                </a:outerShdw>
              </a:effectLst>
              <a:latin typeface="French Script MT" pitchFamily="66" charset="0"/>
              <a:cs typeface="Angsana New" pitchFamily="18" charset="-34"/>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5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3" name="Text Box 13"/>
          <p:cNvSpPr txBox="1">
            <a:spLocks noChangeArrowheads="1"/>
          </p:cNvSpPr>
          <p:nvPr/>
        </p:nvSpPr>
        <p:spPr bwMode="auto">
          <a:xfrm>
            <a:off x="1885950" y="1101725"/>
            <a:ext cx="5257800"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smtClean="0">
                <a:solidFill>
                  <a:srgbClr val="66FF99"/>
                </a:solidFill>
                <a:effectLst>
                  <a:outerShdw blurRad="38100" dist="38100" dir="2700000" algn="tl">
                    <a:srgbClr val="000000"/>
                  </a:outerShdw>
                </a:effectLst>
              </a:rPr>
              <a:t>AKHATCHANGNA:</a:t>
            </a:r>
            <a:r>
              <a:rPr lang="en-US" sz="4000" b="1" dirty="0" smtClean="0">
                <a:solidFill>
                  <a:srgbClr val="FAF200"/>
                </a:solidFill>
                <a:effectLst>
                  <a:outerShdw blurRad="38100" dist="38100" dir="2700000" algn="tl">
                    <a:srgbClr val="000000"/>
                  </a:outerShdw>
                </a:effectLst>
              </a:rPr>
              <a:t>                        </a:t>
            </a:r>
            <a:r>
              <a:rPr lang="en-US" sz="4000" b="1" dirty="0" smtClean="0">
                <a:solidFill>
                  <a:srgbClr val="FFFF00"/>
                </a:solidFill>
                <a:effectLst>
                  <a:outerShdw blurRad="38100" dist="38100" dir="2700000" algn="tl">
                    <a:srgbClr val="000000">
                      <a:alpha val="43137"/>
                    </a:srgbClr>
                  </a:outerShdw>
                </a:effectLst>
              </a:rPr>
              <a:t>TUI MOH RUK</a:t>
            </a:r>
            <a:endParaRPr lang="en-US" sz="4000" b="1" dirty="0" smtClean="0">
              <a:solidFill>
                <a:srgbClr val="FAF200"/>
              </a:solidFill>
              <a:effectLst>
                <a:outerShdw blurRad="38100" dist="38100" dir="2700000" algn="tl">
                  <a:srgbClr val="000000">
                    <a:alpha val="43137"/>
                  </a:srgbClr>
                </a:outerShdw>
              </a:effectLst>
            </a:endParaRPr>
          </a:p>
        </p:txBody>
      </p:sp>
      <p:sp>
        <p:nvSpPr>
          <p:cNvPr id="209934" name="Text Box 14"/>
          <p:cNvSpPr txBox="1">
            <a:spLocks noChangeArrowheads="1"/>
          </p:cNvSpPr>
          <p:nvPr/>
        </p:nvSpPr>
        <p:spPr bwMode="auto">
          <a:xfrm>
            <a:off x="1885950" y="2741613"/>
            <a:ext cx="6019800"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smtClean="0">
                <a:solidFill>
                  <a:srgbClr val="66FF99"/>
                </a:solidFill>
                <a:effectLst>
                  <a:outerShdw blurRad="38100" dist="38100" dir="2700000" algn="tl">
                    <a:srgbClr val="000000"/>
                  </a:outerShdw>
                </a:effectLst>
              </a:rPr>
              <a:t>ADICHANGNA:</a:t>
            </a:r>
            <a:r>
              <a:rPr lang="en-US" sz="3600" b="1" dirty="0" smtClean="0">
                <a:solidFill>
                  <a:srgbClr val="FAF200"/>
                </a:solidFill>
                <a:effectLst>
                  <a:outerShdw blurRad="38100" dist="38100" dir="2700000" algn="tl">
                    <a:srgbClr val="000000"/>
                  </a:outerShdw>
                </a:effectLst>
              </a:rPr>
              <a:t>                     </a:t>
            </a:r>
            <a:r>
              <a:rPr lang="en-US" sz="3600" b="1" dirty="0" smtClean="0">
                <a:solidFill>
                  <a:srgbClr val="FFFF00"/>
                </a:solidFill>
                <a:effectLst>
                  <a:outerShdw blurRad="38100" dist="38100" dir="2700000" algn="tl">
                    <a:srgbClr val="000000">
                      <a:alpha val="43137"/>
                    </a:srgbClr>
                  </a:outerShdw>
                </a:effectLst>
              </a:rPr>
              <a:t>RAMSAWM AWMNAMUN</a:t>
            </a:r>
            <a:endParaRPr lang="en-US" sz="3600" b="1" dirty="0" smtClean="0">
              <a:solidFill>
                <a:srgbClr val="FAF200"/>
              </a:solidFill>
              <a:effectLst>
                <a:outerShdw blurRad="38100" dist="38100" dir="2700000" algn="tl">
                  <a:srgbClr val="000000"/>
                </a:outerShdw>
              </a:effectLst>
            </a:endParaRPr>
          </a:p>
        </p:txBody>
      </p:sp>
      <p:sp>
        <p:nvSpPr>
          <p:cNvPr id="209935" name="Text Box 15"/>
          <p:cNvSpPr txBox="1">
            <a:spLocks noChangeArrowheads="1"/>
          </p:cNvSpPr>
          <p:nvPr/>
        </p:nvSpPr>
        <p:spPr bwMode="auto">
          <a:xfrm>
            <a:off x="1885950" y="4298950"/>
            <a:ext cx="6019800"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smtClean="0">
                <a:solidFill>
                  <a:srgbClr val="66FF99"/>
                </a:solidFill>
                <a:effectLst>
                  <a:outerShdw blurRad="38100" dist="38100" dir="2700000" algn="tl">
                    <a:srgbClr val="000000"/>
                  </a:outerShdw>
                </a:effectLst>
              </a:rPr>
              <a:t>ATHUMCHANGNA:</a:t>
            </a:r>
            <a:r>
              <a:rPr lang="en-US" sz="3600" b="1" dirty="0" smtClean="0">
                <a:solidFill>
                  <a:srgbClr val="FAF200"/>
                </a:solidFill>
                <a:effectLst>
                  <a:outerShdw blurRad="38100" dist="38100" dir="2700000" algn="tl">
                    <a:srgbClr val="000000"/>
                  </a:outerShdw>
                </a:effectLst>
              </a:rPr>
              <a:t>                      </a:t>
            </a:r>
            <a:r>
              <a:rPr lang="en-US" sz="3600" b="1" dirty="0" smtClean="0">
                <a:solidFill>
                  <a:srgbClr val="FFFF00"/>
                </a:solidFill>
                <a:effectLst>
                  <a:outerShdw blurRad="38100" dist="38100" dir="2700000" algn="tl">
                    <a:srgbClr val="000000">
                      <a:alpha val="43137"/>
                    </a:srgbClr>
                  </a:outerShdw>
                </a:effectLst>
              </a:rPr>
              <a:t>RALAIPUI RALATNAHAI </a:t>
            </a:r>
          </a:p>
        </p:txBody>
      </p:sp>
      <p:sp>
        <p:nvSpPr>
          <p:cNvPr id="2151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15"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09</a:t>
            </a:r>
          </a:p>
        </p:txBody>
      </p:sp>
      <p:sp>
        <p:nvSpPr>
          <p:cNvPr id="21517"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2151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1519"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9511</TotalTime>
  <Pages>43</Pages>
  <Words>4723</Words>
  <Application>Microsoft Macintosh PowerPoint</Application>
  <PresentationFormat>On-screen Show (4:3)</PresentationFormat>
  <Paragraphs>1202</Paragraphs>
  <Slides>85</Slides>
  <Notes>85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323</cp:revision>
  <cp:lastPrinted>2003-03-25T20:50:53Z</cp:lastPrinted>
  <dcterms:created xsi:type="dcterms:W3CDTF">2003-03-13T21:44:32Z</dcterms:created>
  <dcterms:modified xsi:type="dcterms:W3CDTF">2015-05-05T10:14:54Z</dcterms:modified>
</cp:coreProperties>
</file>