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806" r:id="rId3"/>
    <p:sldMasterId id="2147484558" r:id="rId4"/>
    <p:sldMasterId id="2147484582" r:id="rId5"/>
    <p:sldMasterId id="2147484594" r:id="rId6"/>
  </p:sldMasterIdLst>
  <p:notesMasterIdLst>
    <p:notesMasterId r:id="rId50"/>
  </p:notesMasterIdLst>
  <p:handoutMasterIdLst>
    <p:handoutMasterId r:id="rId51"/>
  </p:handoutMasterIdLst>
  <p:sldIdLst>
    <p:sldId id="256" r:id="rId7"/>
    <p:sldId id="313" r:id="rId8"/>
    <p:sldId id="307" r:id="rId9"/>
    <p:sldId id="304" r:id="rId10"/>
    <p:sldId id="259" r:id="rId11"/>
    <p:sldId id="261" r:id="rId12"/>
    <p:sldId id="262" r:id="rId13"/>
    <p:sldId id="305" r:id="rId14"/>
    <p:sldId id="263" r:id="rId15"/>
    <p:sldId id="264" r:id="rId16"/>
    <p:sldId id="265" r:id="rId17"/>
    <p:sldId id="266" r:id="rId18"/>
    <p:sldId id="267" r:id="rId19"/>
    <p:sldId id="268" r:id="rId20"/>
    <p:sldId id="276" r:id="rId21"/>
    <p:sldId id="277" r:id="rId22"/>
    <p:sldId id="278" r:id="rId23"/>
    <p:sldId id="308" r:id="rId24"/>
    <p:sldId id="302" r:id="rId25"/>
    <p:sldId id="314" r:id="rId26"/>
    <p:sldId id="297" r:id="rId27"/>
    <p:sldId id="309" r:id="rId28"/>
    <p:sldId id="310" r:id="rId29"/>
    <p:sldId id="306" r:id="rId30"/>
    <p:sldId id="269" r:id="rId31"/>
    <p:sldId id="270" r:id="rId32"/>
    <p:sldId id="271" r:id="rId33"/>
    <p:sldId id="303" r:id="rId34"/>
    <p:sldId id="272" r:id="rId35"/>
    <p:sldId id="273" r:id="rId36"/>
    <p:sldId id="357" r:id="rId37"/>
    <p:sldId id="312" r:id="rId38"/>
    <p:sldId id="289" r:id="rId39"/>
    <p:sldId id="359" r:id="rId40"/>
    <p:sldId id="360" r:id="rId41"/>
    <p:sldId id="361" r:id="rId42"/>
    <p:sldId id="362" r:id="rId43"/>
    <p:sldId id="363" r:id="rId44"/>
    <p:sldId id="364" r:id="rId45"/>
    <p:sldId id="296" r:id="rId46"/>
    <p:sldId id="311" r:id="rId47"/>
    <p:sldId id="358" r:id="rId48"/>
    <p:sldId id="437" r:id="rId49"/>
  </p:sldIdLst>
  <p:sldSz cx="12192000" cy="6858000"/>
  <p:notesSz cx="6858000" cy="9144000"/>
  <p:defaultTextStyle>
    <a:defPPr>
      <a:defRPr lang="th-TH"/>
    </a:defPPr>
    <a:lvl1pPr algn="l" rtl="0" eaLnBrk="0" fontAlgn="base" hangingPunct="0">
      <a:spcBef>
        <a:spcPct val="0"/>
      </a:spcBef>
      <a:spcAft>
        <a:spcPct val="0"/>
      </a:spcAft>
      <a:defRPr sz="2800" kern="1200">
        <a:solidFill>
          <a:schemeClr val="tx1"/>
        </a:solidFill>
        <a:latin typeface="Arial" charset="0"/>
        <a:ea typeface="+mn-ea"/>
        <a:cs typeface="Angsana New" charset="0"/>
      </a:defRPr>
    </a:lvl1pPr>
    <a:lvl2pPr marL="457200" algn="l" rtl="0" eaLnBrk="0" fontAlgn="base" hangingPunct="0">
      <a:spcBef>
        <a:spcPct val="0"/>
      </a:spcBef>
      <a:spcAft>
        <a:spcPct val="0"/>
      </a:spcAft>
      <a:defRPr sz="2800" kern="1200">
        <a:solidFill>
          <a:schemeClr val="tx1"/>
        </a:solidFill>
        <a:latin typeface="Arial" charset="0"/>
        <a:ea typeface="+mn-ea"/>
        <a:cs typeface="Angsana New" charset="0"/>
      </a:defRPr>
    </a:lvl2pPr>
    <a:lvl3pPr marL="914400" algn="l" rtl="0" eaLnBrk="0" fontAlgn="base" hangingPunct="0">
      <a:spcBef>
        <a:spcPct val="0"/>
      </a:spcBef>
      <a:spcAft>
        <a:spcPct val="0"/>
      </a:spcAft>
      <a:defRPr sz="2800" kern="1200">
        <a:solidFill>
          <a:schemeClr val="tx1"/>
        </a:solidFill>
        <a:latin typeface="Arial" charset="0"/>
        <a:ea typeface="+mn-ea"/>
        <a:cs typeface="Angsana New" charset="0"/>
      </a:defRPr>
    </a:lvl3pPr>
    <a:lvl4pPr marL="1371600" algn="l" rtl="0" eaLnBrk="0" fontAlgn="base" hangingPunct="0">
      <a:spcBef>
        <a:spcPct val="0"/>
      </a:spcBef>
      <a:spcAft>
        <a:spcPct val="0"/>
      </a:spcAft>
      <a:defRPr sz="2800" kern="1200">
        <a:solidFill>
          <a:schemeClr val="tx1"/>
        </a:solidFill>
        <a:latin typeface="Arial" charset="0"/>
        <a:ea typeface="+mn-ea"/>
        <a:cs typeface="Angsana New" charset="0"/>
      </a:defRPr>
    </a:lvl4pPr>
    <a:lvl5pPr marL="1828800" algn="l" rtl="0" eaLnBrk="0" fontAlgn="base" hangingPunct="0">
      <a:spcBef>
        <a:spcPct val="0"/>
      </a:spcBef>
      <a:spcAft>
        <a:spcPct val="0"/>
      </a:spcAft>
      <a:defRPr sz="2800" kern="1200">
        <a:solidFill>
          <a:schemeClr val="tx1"/>
        </a:solidFill>
        <a:latin typeface="Arial" charset="0"/>
        <a:ea typeface="+mn-ea"/>
        <a:cs typeface="Angsana New" charset="0"/>
      </a:defRPr>
    </a:lvl5pPr>
    <a:lvl6pPr marL="2286000" algn="l" defTabSz="914400" rtl="0" eaLnBrk="1" latinLnBrk="0" hangingPunct="1">
      <a:defRPr sz="2800" kern="1200">
        <a:solidFill>
          <a:schemeClr val="tx1"/>
        </a:solidFill>
        <a:latin typeface="Arial" charset="0"/>
        <a:ea typeface="+mn-ea"/>
        <a:cs typeface="Angsana New" charset="0"/>
      </a:defRPr>
    </a:lvl6pPr>
    <a:lvl7pPr marL="2743200" algn="l" defTabSz="914400" rtl="0" eaLnBrk="1" latinLnBrk="0" hangingPunct="1">
      <a:defRPr sz="2800" kern="1200">
        <a:solidFill>
          <a:schemeClr val="tx1"/>
        </a:solidFill>
        <a:latin typeface="Arial" charset="0"/>
        <a:ea typeface="+mn-ea"/>
        <a:cs typeface="Angsana New" charset="0"/>
      </a:defRPr>
    </a:lvl7pPr>
    <a:lvl8pPr marL="3200400" algn="l" defTabSz="914400" rtl="0" eaLnBrk="1" latinLnBrk="0" hangingPunct="1">
      <a:defRPr sz="2800" kern="1200">
        <a:solidFill>
          <a:schemeClr val="tx1"/>
        </a:solidFill>
        <a:latin typeface="Arial" charset="0"/>
        <a:ea typeface="+mn-ea"/>
        <a:cs typeface="Angsana New" charset="0"/>
      </a:defRPr>
    </a:lvl8pPr>
    <a:lvl9pPr marL="3657600" algn="l" defTabSz="914400" rtl="0" eaLnBrk="1" latinLnBrk="0" hangingPunct="1">
      <a:defRPr sz="2800" kern="1200">
        <a:solidFill>
          <a:schemeClr val="tx1"/>
        </a:solidFill>
        <a:latin typeface="Arial" charset="0"/>
        <a:ea typeface="+mn-ea"/>
        <a:cs typeface="Angsana New"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539"/>
    <p:restoredTop sz="93849" autoAdjust="0"/>
  </p:normalViewPr>
  <p:slideViewPr>
    <p:cSldViewPr>
      <p:cViewPr varScale="1">
        <p:scale>
          <a:sx n="124" d="100"/>
          <a:sy n="124" d="100"/>
        </p:scale>
        <p:origin x="192" y="264"/>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DAAC05-2F80-46DA-BBD4-9FE4CD46E5B6}" type="doc">
      <dgm:prSet loTypeId="urn:microsoft.com/office/officeart/2005/8/layout/venn1" loCatId="relationship" qsTypeId="urn:microsoft.com/office/officeart/2005/8/quickstyle/simple1" qsCatId="simple" csTypeId="urn:microsoft.com/office/officeart/2005/8/colors/colorful1" csCatId="colorful" phldr="1"/>
      <dgm:spPr/>
    </dgm:pt>
    <dgm:pt modelId="{DC8241CD-1757-43D8-8E1B-882357417AC7}">
      <dgm:prSet phldrT="[Text]"/>
      <dgm:spPr/>
      <dgm:t>
        <a:bodyPr/>
        <a:lstStyle/>
        <a:p>
          <a:r>
            <a:rPr lang="ar-JO" dirty="0"/>
            <a:t>الثقافة          المعاصرة</a:t>
          </a:r>
        </a:p>
      </dgm:t>
    </dgm:pt>
    <dgm:pt modelId="{CDD7A756-FE2E-4E29-B7CB-AACBD2249F0E}" type="parTrans" cxnId="{6374BF47-1080-47F0-85BE-E81A13CCADF2}">
      <dgm:prSet/>
      <dgm:spPr/>
      <dgm:t>
        <a:bodyPr/>
        <a:lstStyle/>
        <a:p>
          <a:endParaRPr lang="en-US"/>
        </a:p>
      </dgm:t>
    </dgm:pt>
    <dgm:pt modelId="{6C0C2790-F0D3-4AB4-A08C-A18A7A23FAB3}" type="sibTrans" cxnId="{6374BF47-1080-47F0-85BE-E81A13CCADF2}">
      <dgm:prSet/>
      <dgm:spPr/>
      <dgm:t>
        <a:bodyPr/>
        <a:lstStyle/>
        <a:p>
          <a:endParaRPr lang="en-US"/>
        </a:p>
      </dgm:t>
    </dgm:pt>
    <dgm:pt modelId="{0F0578A1-EA4E-402F-B9D2-CD7A9A4D67D5}">
      <dgm:prSet phldrT="[Text]"/>
      <dgm:spPr/>
      <dgm:t>
        <a:bodyPr/>
        <a:lstStyle/>
        <a:p>
          <a:r>
            <a:rPr lang="ar-JO" dirty="0"/>
            <a:t>وجهات النظر الشخصية</a:t>
          </a:r>
          <a:endParaRPr lang="en-US" dirty="0"/>
        </a:p>
      </dgm:t>
    </dgm:pt>
    <dgm:pt modelId="{DCB23454-E8CC-4EF3-AC8A-63EAA8F6CF54}" type="parTrans" cxnId="{2A804D88-FABB-4E00-9A41-A457C343F2EE}">
      <dgm:prSet/>
      <dgm:spPr/>
      <dgm:t>
        <a:bodyPr/>
        <a:lstStyle/>
        <a:p>
          <a:endParaRPr lang="en-US"/>
        </a:p>
      </dgm:t>
    </dgm:pt>
    <dgm:pt modelId="{8C38AA4B-2881-4164-85AD-3E852D9490D4}" type="sibTrans" cxnId="{2A804D88-FABB-4E00-9A41-A457C343F2EE}">
      <dgm:prSet/>
      <dgm:spPr/>
      <dgm:t>
        <a:bodyPr/>
        <a:lstStyle/>
        <a:p>
          <a:endParaRPr lang="en-US"/>
        </a:p>
      </dgm:t>
    </dgm:pt>
    <dgm:pt modelId="{87BED161-8CB3-4DB6-8F6B-FBAF52528F58}">
      <dgm:prSet phldrT="[Text]"/>
      <dgm:spPr/>
      <dgm:t>
        <a:bodyPr/>
        <a:lstStyle/>
        <a:p>
          <a:r>
            <a:rPr lang="ar-JO" dirty="0"/>
            <a:t>النظرة الكتابية للعالم</a:t>
          </a:r>
          <a:endParaRPr lang="en-US" dirty="0"/>
        </a:p>
      </dgm:t>
    </dgm:pt>
    <dgm:pt modelId="{3448D7D4-8C2A-4D2C-9DCB-A32EC8794B65}" type="parTrans" cxnId="{29C10D8B-44B0-4446-B5A4-75CF7971CB79}">
      <dgm:prSet/>
      <dgm:spPr/>
      <dgm:t>
        <a:bodyPr/>
        <a:lstStyle/>
        <a:p>
          <a:endParaRPr lang="en-US"/>
        </a:p>
      </dgm:t>
    </dgm:pt>
    <dgm:pt modelId="{BF4A7CA7-9DE3-4FA5-91D0-45CE12AC829A}" type="sibTrans" cxnId="{29C10D8B-44B0-4446-B5A4-75CF7971CB79}">
      <dgm:prSet/>
      <dgm:spPr/>
      <dgm:t>
        <a:bodyPr/>
        <a:lstStyle/>
        <a:p>
          <a:endParaRPr lang="en-US"/>
        </a:p>
      </dgm:t>
    </dgm:pt>
    <dgm:pt modelId="{5B34FF21-6504-4880-B303-A6C86AB387F5}" type="pres">
      <dgm:prSet presAssocID="{74DAAC05-2F80-46DA-BBD4-9FE4CD46E5B6}" presName="compositeShape" presStyleCnt="0">
        <dgm:presLayoutVars>
          <dgm:chMax val="7"/>
          <dgm:dir/>
          <dgm:resizeHandles val="exact"/>
        </dgm:presLayoutVars>
      </dgm:prSet>
      <dgm:spPr/>
    </dgm:pt>
    <dgm:pt modelId="{1166E28C-BA5F-40F4-9E28-62DA829C219C}" type="pres">
      <dgm:prSet presAssocID="{DC8241CD-1757-43D8-8E1B-882357417AC7}" presName="circ1" presStyleLbl="vennNode1" presStyleIdx="0" presStyleCnt="3"/>
      <dgm:spPr/>
    </dgm:pt>
    <dgm:pt modelId="{10F80EF0-71DC-4723-95CB-2994E80E5F9B}" type="pres">
      <dgm:prSet presAssocID="{DC8241CD-1757-43D8-8E1B-882357417AC7}" presName="circ1Tx" presStyleLbl="revTx" presStyleIdx="0" presStyleCnt="0">
        <dgm:presLayoutVars>
          <dgm:chMax val="0"/>
          <dgm:chPref val="0"/>
          <dgm:bulletEnabled val="1"/>
        </dgm:presLayoutVars>
      </dgm:prSet>
      <dgm:spPr/>
    </dgm:pt>
    <dgm:pt modelId="{0FD62F1F-A9F7-4007-9D43-5E23ABBC3082}" type="pres">
      <dgm:prSet presAssocID="{0F0578A1-EA4E-402F-B9D2-CD7A9A4D67D5}" presName="circ2" presStyleLbl="vennNode1" presStyleIdx="1" presStyleCnt="3"/>
      <dgm:spPr/>
    </dgm:pt>
    <dgm:pt modelId="{3299D9DF-1AED-41DD-8B70-A922CD6DC379}" type="pres">
      <dgm:prSet presAssocID="{0F0578A1-EA4E-402F-B9D2-CD7A9A4D67D5}" presName="circ2Tx" presStyleLbl="revTx" presStyleIdx="0" presStyleCnt="0">
        <dgm:presLayoutVars>
          <dgm:chMax val="0"/>
          <dgm:chPref val="0"/>
          <dgm:bulletEnabled val="1"/>
        </dgm:presLayoutVars>
      </dgm:prSet>
      <dgm:spPr/>
    </dgm:pt>
    <dgm:pt modelId="{9D32BFE6-1A4E-445A-B445-7E9A9F503838}" type="pres">
      <dgm:prSet presAssocID="{87BED161-8CB3-4DB6-8F6B-FBAF52528F58}" presName="circ3" presStyleLbl="vennNode1" presStyleIdx="2" presStyleCnt="3"/>
      <dgm:spPr/>
    </dgm:pt>
    <dgm:pt modelId="{E0FFB79B-FE64-4303-899D-F2BC720CDE56}" type="pres">
      <dgm:prSet presAssocID="{87BED161-8CB3-4DB6-8F6B-FBAF52528F58}" presName="circ3Tx" presStyleLbl="revTx" presStyleIdx="0" presStyleCnt="0">
        <dgm:presLayoutVars>
          <dgm:chMax val="0"/>
          <dgm:chPref val="0"/>
          <dgm:bulletEnabled val="1"/>
        </dgm:presLayoutVars>
      </dgm:prSet>
      <dgm:spPr/>
    </dgm:pt>
  </dgm:ptLst>
  <dgm:cxnLst>
    <dgm:cxn modelId="{423B3B11-E9BE-41EC-B8D1-E74EE4FF2489}" type="presOf" srcId="{DC8241CD-1757-43D8-8E1B-882357417AC7}" destId="{10F80EF0-71DC-4723-95CB-2994E80E5F9B}" srcOrd="1" destOrd="0" presId="urn:microsoft.com/office/officeart/2005/8/layout/venn1"/>
    <dgm:cxn modelId="{30197026-D98C-41A5-8132-E320B8D312B2}" type="presOf" srcId="{87BED161-8CB3-4DB6-8F6B-FBAF52528F58}" destId="{E0FFB79B-FE64-4303-899D-F2BC720CDE56}" srcOrd="1" destOrd="0" presId="urn:microsoft.com/office/officeart/2005/8/layout/venn1"/>
    <dgm:cxn modelId="{6374BF47-1080-47F0-85BE-E81A13CCADF2}" srcId="{74DAAC05-2F80-46DA-BBD4-9FE4CD46E5B6}" destId="{DC8241CD-1757-43D8-8E1B-882357417AC7}" srcOrd="0" destOrd="0" parTransId="{CDD7A756-FE2E-4E29-B7CB-AACBD2249F0E}" sibTransId="{6C0C2790-F0D3-4AB4-A08C-A18A7A23FAB3}"/>
    <dgm:cxn modelId="{94809957-3670-4C61-961B-16208D620F08}" type="presOf" srcId="{74DAAC05-2F80-46DA-BBD4-9FE4CD46E5B6}" destId="{5B34FF21-6504-4880-B303-A6C86AB387F5}" srcOrd="0" destOrd="0" presId="urn:microsoft.com/office/officeart/2005/8/layout/venn1"/>
    <dgm:cxn modelId="{E818FB79-FAD0-4FC3-8B34-F03BD860A7AA}" type="presOf" srcId="{87BED161-8CB3-4DB6-8F6B-FBAF52528F58}" destId="{9D32BFE6-1A4E-445A-B445-7E9A9F503838}" srcOrd="0" destOrd="0" presId="urn:microsoft.com/office/officeart/2005/8/layout/venn1"/>
    <dgm:cxn modelId="{2A804D88-FABB-4E00-9A41-A457C343F2EE}" srcId="{74DAAC05-2F80-46DA-BBD4-9FE4CD46E5B6}" destId="{0F0578A1-EA4E-402F-B9D2-CD7A9A4D67D5}" srcOrd="1" destOrd="0" parTransId="{DCB23454-E8CC-4EF3-AC8A-63EAA8F6CF54}" sibTransId="{8C38AA4B-2881-4164-85AD-3E852D9490D4}"/>
    <dgm:cxn modelId="{29C10D8B-44B0-4446-B5A4-75CF7971CB79}" srcId="{74DAAC05-2F80-46DA-BBD4-9FE4CD46E5B6}" destId="{87BED161-8CB3-4DB6-8F6B-FBAF52528F58}" srcOrd="2" destOrd="0" parTransId="{3448D7D4-8C2A-4D2C-9DCB-A32EC8794B65}" sibTransId="{BF4A7CA7-9DE3-4FA5-91D0-45CE12AC829A}"/>
    <dgm:cxn modelId="{A55355A3-55A7-4D3E-B1AD-E68F7A077F62}" type="presOf" srcId="{0F0578A1-EA4E-402F-B9D2-CD7A9A4D67D5}" destId="{3299D9DF-1AED-41DD-8B70-A922CD6DC379}" srcOrd="1" destOrd="0" presId="urn:microsoft.com/office/officeart/2005/8/layout/venn1"/>
    <dgm:cxn modelId="{3691B5F8-E64D-4111-B0D0-EDB1B0E5347E}" type="presOf" srcId="{DC8241CD-1757-43D8-8E1B-882357417AC7}" destId="{1166E28C-BA5F-40F4-9E28-62DA829C219C}" srcOrd="0" destOrd="0" presId="urn:microsoft.com/office/officeart/2005/8/layout/venn1"/>
    <dgm:cxn modelId="{87697FFC-C7BA-4DAA-AC31-FC99B0E5E24D}" type="presOf" srcId="{0F0578A1-EA4E-402F-B9D2-CD7A9A4D67D5}" destId="{0FD62F1F-A9F7-4007-9D43-5E23ABBC3082}" srcOrd="0" destOrd="0" presId="urn:microsoft.com/office/officeart/2005/8/layout/venn1"/>
    <dgm:cxn modelId="{AD39C9D2-EE11-4F1F-AD05-4A4C707BAE38}" type="presParOf" srcId="{5B34FF21-6504-4880-B303-A6C86AB387F5}" destId="{1166E28C-BA5F-40F4-9E28-62DA829C219C}" srcOrd="0" destOrd="0" presId="urn:microsoft.com/office/officeart/2005/8/layout/venn1"/>
    <dgm:cxn modelId="{0928AD12-6794-49F6-9D18-C65079555CC2}" type="presParOf" srcId="{5B34FF21-6504-4880-B303-A6C86AB387F5}" destId="{10F80EF0-71DC-4723-95CB-2994E80E5F9B}" srcOrd="1" destOrd="0" presId="urn:microsoft.com/office/officeart/2005/8/layout/venn1"/>
    <dgm:cxn modelId="{B41FB1EE-B3F6-438B-9B18-DA2C54E004D8}" type="presParOf" srcId="{5B34FF21-6504-4880-B303-A6C86AB387F5}" destId="{0FD62F1F-A9F7-4007-9D43-5E23ABBC3082}" srcOrd="2" destOrd="0" presId="urn:microsoft.com/office/officeart/2005/8/layout/venn1"/>
    <dgm:cxn modelId="{B8863445-9531-4773-8A44-D1974C8725FA}" type="presParOf" srcId="{5B34FF21-6504-4880-B303-A6C86AB387F5}" destId="{3299D9DF-1AED-41DD-8B70-A922CD6DC379}" srcOrd="3" destOrd="0" presId="urn:microsoft.com/office/officeart/2005/8/layout/venn1"/>
    <dgm:cxn modelId="{83E00CBE-7BD2-4E38-8FCF-8E24F3ECE500}" type="presParOf" srcId="{5B34FF21-6504-4880-B303-A6C86AB387F5}" destId="{9D32BFE6-1A4E-445A-B445-7E9A9F503838}" srcOrd="4" destOrd="0" presId="urn:microsoft.com/office/officeart/2005/8/layout/venn1"/>
    <dgm:cxn modelId="{E9421874-93F4-48F0-92C7-0727B895278B}" type="presParOf" srcId="{5B34FF21-6504-4880-B303-A6C86AB387F5}" destId="{E0FFB79B-FE64-4303-899D-F2BC720CDE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DAAC05-2F80-46DA-BBD4-9FE4CD46E5B6}" type="doc">
      <dgm:prSet loTypeId="urn:microsoft.com/office/officeart/2005/8/layout/venn1" loCatId="relationship" qsTypeId="urn:microsoft.com/office/officeart/2005/8/quickstyle/simple1" qsCatId="simple" csTypeId="urn:microsoft.com/office/officeart/2005/8/colors/colorful1" csCatId="colorful" phldr="1"/>
      <dgm:spPr/>
    </dgm:pt>
    <dgm:pt modelId="{DC8241CD-1757-43D8-8E1B-882357417AC7}">
      <dgm:prSet phldrT="[Text]"/>
      <dgm:spPr/>
      <dgm:t>
        <a:bodyPr/>
        <a:lstStyle/>
        <a:p>
          <a:r>
            <a:rPr lang="ar-JO" dirty="0"/>
            <a:t>الثقافة        المعاصرة</a:t>
          </a:r>
          <a:endParaRPr lang="en-US" dirty="0"/>
        </a:p>
      </dgm:t>
    </dgm:pt>
    <dgm:pt modelId="{CDD7A756-FE2E-4E29-B7CB-AACBD2249F0E}" type="parTrans" cxnId="{6374BF47-1080-47F0-85BE-E81A13CCADF2}">
      <dgm:prSet/>
      <dgm:spPr/>
      <dgm:t>
        <a:bodyPr/>
        <a:lstStyle/>
        <a:p>
          <a:endParaRPr lang="en-US"/>
        </a:p>
      </dgm:t>
    </dgm:pt>
    <dgm:pt modelId="{6C0C2790-F0D3-4AB4-A08C-A18A7A23FAB3}" type="sibTrans" cxnId="{6374BF47-1080-47F0-85BE-E81A13CCADF2}">
      <dgm:prSet/>
      <dgm:spPr/>
      <dgm:t>
        <a:bodyPr/>
        <a:lstStyle/>
        <a:p>
          <a:endParaRPr lang="en-US"/>
        </a:p>
      </dgm:t>
    </dgm:pt>
    <dgm:pt modelId="{0F0578A1-EA4E-402F-B9D2-CD7A9A4D67D5}">
      <dgm:prSet phldrT="[Text]"/>
      <dgm:spPr/>
      <dgm:t>
        <a:bodyPr/>
        <a:lstStyle/>
        <a:p>
          <a:r>
            <a:rPr lang="ar-JO" dirty="0"/>
            <a:t>وجهات النظر الشخصية</a:t>
          </a:r>
          <a:endParaRPr lang="en-US" dirty="0"/>
        </a:p>
      </dgm:t>
    </dgm:pt>
    <dgm:pt modelId="{DCB23454-E8CC-4EF3-AC8A-63EAA8F6CF54}" type="parTrans" cxnId="{2A804D88-FABB-4E00-9A41-A457C343F2EE}">
      <dgm:prSet/>
      <dgm:spPr/>
      <dgm:t>
        <a:bodyPr/>
        <a:lstStyle/>
        <a:p>
          <a:endParaRPr lang="en-US"/>
        </a:p>
      </dgm:t>
    </dgm:pt>
    <dgm:pt modelId="{8C38AA4B-2881-4164-85AD-3E852D9490D4}" type="sibTrans" cxnId="{2A804D88-FABB-4E00-9A41-A457C343F2EE}">
      <dgm:prSet/>
      <dgm:spPr/>
      <dgm:t>
        <a:bodyPr/>
        <a:lstStyle/>
        <a:p>
          <a:endParaRPr lang="en-US"/>
        </a:p>
      </dgm:t>
    </dgm:pt>
    <dgm:pt modelId="{87BED161-8CB3-4DB6-8F6B-FBAF52528F58}">
      <dgm:prSet phldrT="[Text]"/>
      <dgm:spPr/>
      <dgm:t>
        <a:bodyPr/>
        <a:lstStyle/>
        <a:p>
          <a:r>
            <a:rPr lang="ar-JO" dirty="0"/>
            <a:t>النظرة الكتابية للعالم</a:t>
          </a:r>
          <a:endParaRPr lang="en-US" dirty="0"/>
        </a:p>
      </dgm:t>
    </dgm:pt>
    <dgm:pt modelId="{3448D7D4-8C2A-4D2C-9DCB-A32EC8794B65}" type="parTrans" cxnId="{29C10D8B-44B0-4446-B5A4-75CF7971CB79}">
      <dgm:prSet/>
      <dgm:spPr/>
      <dgm:t>
        <a:bodyPr/>
        <a:lstStyle/>
        <a:p>
          <a:endParaRPr lang="en-US"/>
        </a:p>
      </dgm:t>
    </dgm:pt>
    <dgm:pt modelId="{BF4A7CA7-9DE3-4FA5-91D0-45CE12AC829A}" type="sibTrans" cxnId="{29C10D8B-44B0-4446-B5A4-75CF7971CB79}">
      <dgm:prSet/>
      <dgm:spPr/>
      <dgm:t>
        <a:bodyPr/>
        <a:lstStyle/>
        <a:p>
          <a:endParaRPr lang="en-US"/>
        </a:p>
      </dgm:t>
    </dgm:pt>
    <dgm:pt modelId="{5B34FF21-6504-4880-B303-A6C86AB387F5}" type="pres">
      <dgm:prSet presAssocID="{74DAAC05-2F80-46DA-BBD4-9FE4CD46E5B6}" presName="compositeShape" presStyleCnt="0">
        <dgm:presLayoutVars>
          <dgm:chMax val="7"/>
          <dgm:dir/>
          <dgm:resizeHandles val="exact"/>
        </dgm:presLayoutVars>
      </dgm:prSet>
      <dgm:spPr/>
    </dgm:pt>
    <dgm:pt modelId="{1166E28C-BA5F-40F4-9E28-62DA829C219C}" type="pres">
      <dgm:prSet presAssocID="{DC8241CD-1757-43D8-8E1B-882357417AC7}" presName="circ1" presStyleLbl="vennNode1" presStyleIdx="0" presStyleCnt="3"/>
      <dgm:spPr/>
    </dgm:pt>
    <dgm:pt modelId="{10F80EF0-71DC-4723-95CB-2994E80E5F9B}" type="pres">
      <dgm:prSet presAssocID="{DC8241CD-1757-43D8-8E1B-882357417AC7}" presName="circ1Tx" presStyleLbl="revTx" presStyleIdx="0" presStyleCnt="0">
        <dgm:presLayoutVars>
          <dgm:chMax val="0"/>
          <dgm:chPref val="0"/>
          <dgm:bulletEnabled val="1"/>
        </dgm:presLayoutVars>
      </dgm:prSet>
      <dgm:spPr/>
    </dgm:pt>
    <dgm:pt modelId="{0FD62F1F-A9F7-4007-9D43-5E23ABBC3082}" type="pres">
      <dgm:prSet presAssocID="{0F0578A1-EA4E-402F-B9D2-CD7A9A4D67D5}" presName="circ2" presStyleLbl="vennNode1" presStyleIdx="1" presStyleCnt="3" custLinFactNeighborX="-43262" custLinFactNeighborY="-71"/>
      <dgm:spPr/>
    </dgm:pt>
    <dgm:pt modelId="{3299D9DF-1AED-41DD-8B70-A922CD6DC379}" type="pres">
      <dgm:prSet presAssocID="{0F0578A1-EA4E-402F-B9D2-CD7A9A4D67D5}" presName="circ2Tx" presStyleLbl="revTx" presStyleIdx="0" presStyleCnt="0">
        <dgm:presLayoutVars>
          <dgm:chMax val="0"/>
          <dgm:chPref val="0"/>
          <dgm:bulletEnabled val="1"/>
        </dgm:presLayoutVars>
      </dgm:prSet>
      <dgm:spPr/>
    </dgm:pt>
    <dgm:pt modelId="{9D32BFE6-1A4E-445A-B445-7E9A9F503838}" type="pres">
      <dgm:prSet presAssocID="{87BED161-8CB3-4DB6-8F6B-FBAF52528F58}" presName="circ3" presStyleLbl="vennNode1" presStyleIdx="2" presStyleCnt="3"/>
      <dgm:spPr/>
    </dgm:pt>
    <dgm:pt modelId="{E0FFB79B-FE64-4303-899D-F2BC720CDE56}" type="pres">
      <dgm:prSet presAssocID="{87BED161-8CB3-4DB6-8F6B-FBAF52528F58}" presName="circ3Tx" presStyleLbl="revTx" presStyleIdx="0" presStyleCnt="0">
        <dgm:presLayoutVars>
          <dgm:chMax val="0"/>
          <dgm:chPref val="0"/>
          <dgm:bulletEnabled val="1"/>
        </dgm:presLayoutVars>
      </dgm:prSet>
      <dgm:spPr/>
    </dgm:pt>
  </dgm:ptLst>
  <dgm:cxnLst>
    <dgm:cxn modelId="{DD0AAC16-F034-48F6-8610-82AFA9862BBD}" type="presOf" srcId="{87BED161-8CB3-4DB6-8F6B-FBAF52528F58}" destId="{E0FFB79B-FE64-4303-899D-F2BC720CDE56}" srcOrd="1" destOrd="0" presId="urn:microsoft.com/office/officeart/2005/8/layout/venn1"/>
    <dgm:cxn modelId="{6374BF47-1080-47F0-85BE-E81A13CCADF2}" srcId="{74DAAC05-2F80-46DA-BBD4-9FE4CD46E5B6}" destId="{DC8241CD-1757-43D8-8E1B-882357417AC7}" srcOrd="0" destOrd="0" parTransId="{CDD7A756-FE2E-4E29-B7CB-AACBD2249F0E}" sibTransId="{6C0C2790-F0D3-4AB4-A08C-A18A7A23FAB3}"/>
    <dgm:cxn modelId="{A7A7C04C-8F9D-4C82-BE9C-58927814BB38}" type="presOf" srcId="{87BED161-8CB3-4DB6-8F6B-FBAF52528F58}" destId="{9D32BFE6-1A4E-445A-B445-7E9A9F503838}" srcOrd="0" destOrd="0" presId="urn:microsoft.com/office/officeart/2005/8/layout/venn1"/>
    <dgm:cxn modelId="{5DC73057-887D-44D5-9CC3-12DEE596C8B4}" type="presOf" srcId="{DC8241CD-1757-43D8-8E1B-882357417AC7}" destId="{10F80EF0-71DC-4723-95CB-2994E80E5F9B}" srcOrd="1" destOrd="0" presId="urn:microsoft.com/office/officeart/2005/8/layout/venn1"/>
    <dgm:cxn modelId="{5F716F79-5051-45AC-99BB-BBD909FE6D47}" type="presOf" srcId="{DC8241CD-1757-43D8-8E1B-882357417AC7}" destId="{1166E28C-BA5F-40F4-9E28-62DA829C219C}" srcOrd="0" destOrd="0" presId="urn:microsoft.com/office/officeart/2005/8/layout/venn1"/>
    <dgm:cxn modelId="{2A804D88-FABB-4E00-9A41-A457C343F2EE}" srcId="{74DAAC05-2F80-46DA-BBD4-9FE4CD46E5B6}" destId="{0F0578A1-EA4E-402F-B9D2-CD7A9A4D67D5}" srcOrd="1" destOrd="0" parTransId="{DCB23454-E8CC-4EF3-AC8A-63EAA8F6CF54}" sibTransId="{8C38AA4B-2881-4164-85AD-3E852D9490D4}"/>
    <dgm:cxn modelId="{29C10D8B-44B0-4446-B5A4-75CF7971CB79}" srcId="{74DAAC05-2F80-46DA-BBD4-9FE4CD46E5B6}" destId="{87BED161-8CB3-4DB6-8F6B-FBAF52528F58}" srcOrd="2" destOrd="0" parTransId="{3448D7D4-8C2A-4D2C-9DCB-A32EC8794B65}" sibTransId="{BF4A7CA7-9DE3-4FA5-91D0-45CE12AC829A}"/>
    <dgm:cxn modelId="{09FAC8B5-5F3A-4CE5-8B40-538F5BD43B11}" type="presOf" srcId="{0F0578A1-EA4E-402F-B9D2-CD7A9A4D67D5}" destId="{0FD62F1F-A9F7-4007-9D43-5E23ABBC3082}" srcOrd="0" destOrd="0" presId="urn:microsoft.com/office/officeart/2005/8/layout/venn1"/>
    <dgm:cxn modelId="{90AF95E9-3E86-43CE-8915-7EB92C99BF77}" type="presOf" srcId="{74DAAC05-2F80-46DA-BBD4-9FE4CD46E5B6}" destId="{5B34FF21-6504-4880-B303-A6C86AB387F5}" srcOrd="0" destOrd="0" presId="urn:microsoft.com/office/officeart/2005/8/layout/venn1"/>
    <dgm:cxn modelId="{6EE9D5F0-F58E-425D-9ACC-0018FBAA0635}" type="presOf" srcId="{0F0578A1-EA4E-402F-B9D2-CD7A9A4D67D5}" destId="{3299D9DF-1AED-41DD-8B70-A922CD6DC379}" srcOrd="1" destOrd="0" presId="urn:microsoft.com/office/officeart/2005/8/layout/venn1"/>
    <dgm:cxn modelId="{D4B810B7-2ABF-4E7A-A700-4BD3BB6952E6}" type="presParOf" srcId="{5B34FF21-6504-4880-B303-A6C86AB387F5}" destId="{1166E28C-BA5F-40F4-9E28-62DA829C219C}" srcOrd="0" destOrd="0" presId="urn:microsoft.com/office/officeart/2005/8/layout/venn1"/>
    <dgm:cxn modelId="{F364E649-8865-4A37-8BEA-162B8F3E653E}" type="presParOf" srcId="{5B34FF21-6504-4880-B303-A6C86AB387F5}" destId="{10F80EF0-71DC-4723-95CB-2994E80E5F9B}" srcOrd="1" destOrd="0" presId="urn:microsoft.com/office/officeart/2005/8/layout/venn1"/>
    <dgm:cxn modelId="{223D5858-EBA6-47B9-A5E9-4EA7FB58900A}" type="presParOf" srcId="{5B34FF21-6504-4880-B303-A6C86AB387F5}" destId="{0FD62F1F-A9F7-4007-9D43-5E23ABBC3082}" srcOrd="2" destOrd="0" presId="urn:microsoft.com/office/officeart/2005/8/layout/venn1"/>
    <dgm:cxn modelId="{4BDB5C03-5214-4B58-AB45-37ED8822D3D1}" type="presParOf" srcId="{5B34FF21-6504-4880-B303-A6C86AB387F5}" destId="{3299D9DF-1AED-41DD-8B70-A922CD6DC379}" srcOrd="3" destOrd="0" presId="urn:microsoft.com/office/officeart/2005/8/layout/venn1"/>
    <dgm:cxn modelId="{1A410233-81F2-4CE6-B4B3-C2388BDC0A64}" type="presParOf" srcId="{5B34FF21-6504-4880-B303-A6C86AB387F5}" destId="{9D32BFE6-1A4E-445A-B445-7E9A9F503838}" srcOrd="4" destOrd="0" presId="urn:microsoft.com/office/officeart/2005/8/layout/venn1"/>
    <dgm:cxn modelId="{33962033-2CAE-4595-8A54-80122E06532B}" type="presParOf" srcId="{5B34FF21-6504-4880-B303-A6C86AB387F5}" destId="{E0FFB79B-FE64-4303-899D-F2BC720CDE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DAAC05-2F80-46DA-BBD4-9FE4CD46E5B6}" type="doc">
      <dgm:prSet loTypeId="urn:microsoft.com/office/officeart/2005/8/layout/venn1" loCatId="relationship" qsTypeId="urn:microsoft.com/office/officeart/2005/8/quickstyle/simple1" qsCatId="simple" csTypeId="urn:microsoft.com/office/officeart/2005/8/colors/colorful1" csCatId="colorful" phldr="1"/>
      <dgm:spPr/>
    </dgm:pt>
    <dgm:pt modelId="{DC8241CD-1757-43D8-8E1B-882357417AC7}">
      <dgm:prSet phldrT="[Text]"/>
      <dgm:spPr/>
      <dgm:t>
        <a:bodyPr/>
        <a:lstStyle/>
        <a:p>
          <a:r>
            <a:rPr lang="ar-JO" dirty="0"/>
            <a:t>الثقافة المعاصرة</a:t>
          </a:r>
          <a:endParaRPr lang="en-US" dirty="0"/>
        </a:p>
      </dgm:t>
    </dgm:pt>
    <dgm:pt modelId="{CDD7A756-FE2E-4E29-B7CB-AACBD2249F0E}" type="parTrans" cxnId="{6374BF47-1080-47F0-85BE-E81A13CCADF2}">
      <dgm:prSet/>
      <dgm:spPr/>
      <dgm:t>
        <a:bodyPr/>
        <a:lstStyle/>
        <a:p>
          <a:endParaRPr lang="en-US"/>
        </a:p>
      </dgm:t>
    </dgm:pt>
    <dgm:pt modelId="{6C0C2790-F0D3-4AB4-A08C-A18A7A23FAB3}" type="sibTrans" cxnId="{6374BF47-1080-47F0-85BE-E81A13CCADF2}">
      <dgm:prSet/>
      <dgm:spPr/>
      <dgm:t>
        <a:bodyPr/>
        <a:lstStyle/>
        <a:p>
          <a:endParaRPr lang="en-US"/>
        </a:p>
      </dgm:t>
    </dgm:pt>
    <dgm:pt modelId="{0F0578A1-EA4E-402F-B9D2-CD7A9A4D67D5}">
      <dgm:prSet phldrT="[Text]"/>
      <dgm:spPr/>
      <dgm:t>
        <a:bodyPr/>
        <a:lstStyle/>
        <a:p>
          <a:r>
            <a:rPr lang="ar-JO" dirty="0"/>
            <a:t>وجهات النظر الشخصية</a:t>
          </a:r>
          <a:endParaRPr lang="en-US" dirty="0"/>
        </a:p>
      </dgm:t>
    </dgm:pt>
    <dgm:pt modelId="{DCB23454-E8CC-4EF3-AC8A-63EAA8F6CF54}" type="parTrans" cxnId="{2A804D88-FABB-4E00-9A41-A457C343F2EE}">
      <dgm:prSet/>
      <dgm:spPr/>
      <dgm:t>
        <a:bodyPr/>
        <a:lstStyle/>
        <a:p>
          <a:endParaRPr lang="en-US"/>
        </a:p>
      </dgm:t>
    </dgm:pt>
    <dgm:pt modelId="{8C38AA4B-2881-4164-85AD-3E852D9490D4}" type="sibTrans" cxnId="{2A804D88-FABB-4E00-9A41-A457C343F2EE}">
      <dgm:prSet/>
      <dgm:spPr/>
      <dgm:t>
        <a:bodyPr/>
        <a:lstStyle/>
        <a:p>
          <a:endParaRPr lang="en-US"/>
        </a:p>
      </dgm:t>
    </dgm:pt>
    <dgm:pt modelId="{87BED161-8CB3-4DB6-8F6B-FBAF52528F58}">
      <dgm:prSet phldrT="[Text]"/>
      <dgm:spPr/>
      <dgm:t>
        <a:bodyPr/>
        <a:lstStyle/>
        <a:p>
          <a:r>
            <a:rPr lang="ar-JO" dirty="0"/>
            <a:t>النظرة الكتابية للعالم</a:t>
          </a:r>
          <a:endParaRPr lang="en-US" dirty="0"/>
        </a:p>
      </dgm:t>
    </dgm:pt>
    <dgm:pt modelId="{3448D7D4-8C2A-4D2C-9DCB-A32EC8794B65}" type="parTrans" cxnId="{29C10D8B-44B0-4446-B5A4-75CF7971CB79}">
      <dgm:prSet/>
      <dgm:spPr/>
      <dgm:t>
        <a:bodyPr/>
        <a:lstStyle/>
        <a:p>
          <a:endParaRPr lang="en-US"/>
        </a:p>
      </dgm:t>
    </dgm:pt>
    <dgm:pt modelId="{BF4A7CA7-9DE3-4FA5-91D0-45CE12AC829A}" type="sibTrans" cxnId="{29C10D8B-44B0-4446-B5A4-75CF7971CB79}">
      <dgm:prSet/>
      <dgm:spPr/>
      <dgm:t>
        <a:bodyPr/>
        <a:lstStyle/>
        <a:p>
          <a:endParaRPr lang="en-US"/>
        </a:p>
      </dgm:t>
    </dgm:pt>
    <dgm:pt modelId="{5B34FF21-6504-4880-B303-A6C86AB387F5}" type="pres">
      <dgm:prSet presAssocID="{74DAAC05-2F80-46DA-BBD4-9FE4CD46E5B6}" presName="compositeShape" presStyleCnt="0">
        <dgm:presLayoutVars>
          <dgm:chMax val="7"/>
          <dgm:dir/>
          <dgm:resizeHandles val="exact"/>
        </dgm:presLayoutVars>
      </dgm:prSet>
      <dgm:spPr/>
    </dgm:pt>
    <dgm:pt modelId="{1166E28C-BA5F-40F4-9E28-62DA829C219C}" type="pres">
      <dgm:prSet presAssocID="{DC8241CD-1757-43D8-8E1B-882357417AC7}" presName="circ1" presStyleLbl="vennNode1" presStyleIdx="0" presStyleCnt="3"/>
      <dgm:spPr/>
    </dgm:pt>
    <dgm:pt modelId="{10F80EF0-71DC-4723-95CB-2994E80E5F9B}" type="pres">
      <dgm:prSet presAssocID="{DC8241CD-1757-43D8-8E1B-882357417AC7}" presName="circ1Tx" presStyleLbl="revTx" presStyleIdx="0" presStyleCnt="0">
        <dgm:presLayoutVars>
          <dgm:chMax val="0"/>
          <dgm:chPref val="0"/>
          <dgm:bulletEnabled val="1"/>
        </dgm:presLayoutVars>
      </dgm:prSet>
      <dgm:spPr/>
    </dgm:pt>
    <dgm:pt modelId="{0FD62F1F-A9F7-4007-9D43-5E23ABBC3082}" type="pres">
      <dgm:prSet presAssocID="{0F0578A1-EA4E-402F-B9D2-CD7A9A4D67D5}" presName="circ2" presStyleLbl="vennNode1" presStyleIdx="1" presStyleCnt="3" custScaleY="96448" custLinFactNeighborX="-25766" custLinFactNeighborY="-58423"/>
      <dgm:spPr/>
    </dgm:pt>
    <dgm:pt modelId="{3299D9DF-1AED-41DD-8B70-A922CD6DC379}" type="pres">
      <dgm:prSet presAssocID="{0F0578A1-EA4E-402F-B9D2-CD7A9A4D67D5}" presName="circ2Tx" presStyleLbl="revTx" presStyleIdx="0" presStyleCnt="0">
        <dgm:presLayoutVars>
          <dgm:chMax val="0"/>
          <dgm:chPref val="0"/>
          <dgm:bulletEnabled val="1"/>
        </dgm:presLayoutVars>
      </dgm:prSet>
      <dgm:spPr/>
    </dgm:pt>
    <dgm:pt modelId="{9D32BFE6-1A4E-445A-B445-7E9A9F503838}" type="pres">
      <dgm:prSet presAssocID="{87BED161-8CB3-4DB6-8F6B-FBAF52528F58}" presName="circ3" presStyleLbl="vennNode1" presStyleIdx="2" presStyleCnt="3" custLinFactNeighborX="21262" custLinFactNeighborY="-24901"/>
      <dgm:spPr/>
    </dgm:pt>
    <dgm:pt modelId="{E0FFB79B-FE64-4303-899D-F2BC720CDE56}" type="pres">
      <dgm:prSet presAssocID="{87BED161-8CB3-4DB6-8F6B-FBAF52528F58}" presName="circ3Tx" presStyleLbl="revTx" presStyleIdx="0" presStyleCnt="0">
        <dgm:presLayoutVars>
          <dgm:chMax val="0"/>
          <dgm:chPref val="0"/>
          <dgm:bulletEnabled val="1"/>
        </dgm:presLayoutVars>
      </dgm:prSet>
      <dgm:spPr/>
    </dgm:pt>
  </dgm:ptLst>
  <dgm:cxnLst>
    <dgm:cxn modelId="{BA5E5A10-DFEB-4413-8054-8F1CD1D2A3FA}" type="presOf" srcId="{87BED161-8CB3-4DB6-8F6B-FBAF52528F58}" destId="{9D32BFE6-1A4E-445A-B445-7E9A9F503838}" srcOrd="0" destOrd="0" presId="urn:microsoft.com/office/officeart/2005/8/layout/venn1"/>
    <dgm:cxn modelId="{6374BF47-1080-47F0-85BE-E81A13CCADF2}" srcId="{74DAAC05-2F80-46DA-BBD4-9FE4CD46E5B6}" destId="{DC8241CD-1757-43D8-8E1B-882357417AC7}" srcOrd="0" destOrd="0" parTransId="{CDD7A756-FE2E-4E29-B7CB-AACBD2249F0E}" sibTransId="{6C0C2790-F0D3-4AB4-A08C-A18A7A23FAB3}"/>
    <dgm:cxn modelId="{6A2F7B66-8FAF-43BD-A4F8-C20356FD75A5}" type="presOf" srcId="{DC8241CD-1757-43D8-8E1B-882357417AC7}" destId="{1166E28C-BA5F-40F4-9E28-62DA829C219C}" srcOrd="0" destOrd="0" presId="urn:microsoft.com/office/officeart/2005/8/layout/venn1"/>
    <dgm:cxn modelId="{2A804D88-FABB-4E00-9A41-A457C343F2EE}" srcId="{74DAAC05-2F80-46DA-BBD4-9FE4CD46E5B6}" destId="{0F0578A1-EA4E-402F-B9D2-CD7A9A4D67D5}" srcOrd="1" destOrd="0" parTransId="{DCB23454-E8CC-4EF3-AC8A-63EAA8F6CF54}" sibTransId="{8C38AA4B-2881-4164-85AD-3E852D9490D4}"/>
    <dgm:cxn modelId="{0E4DEB88-1771-4C8C-8D77-29D6032E898C}" type="presOf" srcId="{74DAAC05-2F80-46DA-BBD4-9FE4CD46E5B6}" destId="{5B34FF21-6504-4880-B303-A6C86AB387F5}" srcOrd="0" destOrd="0" presId="urn:microsoft.com/office/officeart/2005/8/layout/venn1"/>
    <dgm:cxn modelId="{29C10D8B-44B0-4446-B5A4-75CF7971CB79}" srcId="{74DAAC05-2F80-46DA-BBD4-9FE4CD46E5B6}" destId="{87BED161-8CB3-4DB6-8F6B-FBAF52528F58}" srcOrd="2" destOrd="0" parTransId="{3448D7D4-8C2A-4D2C-9DCB-A32EC8794B65}" sibTransId="{BF4A7CA7-9DE3-4FA5-91D0-45CE12AC829A}"/>
    <dgm:cxn modelId="{B45199B3-204F-4AB6-834C-4B25B064C194}" type="presOf" srcId="{0F0578A1-EA4E-402F-B9D2-CD7A9A4D67D5}" destId="{3299D9DF-1AED-41DD-8B70-A922CD6DC379}" srcOrd="1" destOrd="0" presId="urn:microsoft.com/office/officeart/2005/8/layout/venn1"/>
    <dgm:cxn modelId="{DEF853D9-50E6-4CFC-91D8-8E6118F28C48}" type="presOf" srcId="{0F0578A1-EA4E-402F-B9D2-CD7A9A4D67D5}" destId="{0FD62F1F-A9F7-4007-9D43-5E23ABBC3082}" srcOrd="0" destOrd="0" presId="urn:microsoft.com/office/officeart/2005/8/layout/venn1"/>
    <dgm:cxn modelId="{22E345DF-567E-4EC4-AEF1-7D960B50DB6B}" type="presOf" srcId="{87BED161-8CB3-4DB6-8F6B-FBAF52528F58}" destId="{E0FFB79B-FE64-4303-899D-F2BC720CDE56}" srcOrd="1" destOrd="0" presId="urn:microsoft.com/office/officeart/2005/8/layout/venn1"/>
    <dgm:cxn modelId="{690750F7-323C-482E-A856-479D9562F578}" type="presOf" srcId="{DC8241CD-1757-43D8-8E1B-882357417AC7}" destId="{10F80EF0-71DC-4723-95CB-2994E80E5F9B}" srcOrd="1" destOrd="0" presId="urn:microsoft.com/office/officeart/2005/8/layout/venn1"/>
    <dgm:cxn modelId="{FA78774F-EA16-4261-9847-FB23DC2963FB}" type="presParOf" srcId="{5B34FF21-6504-4880-B303-A6C86AB387F5}" destId="{1166E28C-BA5F-40F4-9E28-62DA829C219C}" srcOrd="0" destOrd="0" presId="urn:microsoft.com/office/officeart/2005/8/layout/venn1"/>
    <dgm:cxn modelId="{65B9EAAF-0847-453E-B56A-697435243638}" type="presParOf" srcId="{5B34FF21-6504-4880-B303-A6C86AB387F5}" destId="{10F80EF0-71DC-4723-95CB-2994E80E5F9B}" srcOrd="1" destOrd="0" presId="urn:microsoft.com/office/officeart/2005/8/layout/venn1"/>
    <dgm:cxn modelId="{CDEC1840-1D40-451A-8A8D-81ED3602DA11}" type="presParOf" srcId="{5B34FF21-6504-4880-B303-A6C86AB387F5}" destId="{0FD62F1F-A9F7-4007-9D43-5E23ABBC3082}" srcOrd="2" destOrd="0" presId="urn:microsoft.com/office/officeart/2005/8/layout/venn1"/>
    <dgm:cxn modelId="{8BC9328D-B20E-4310-8C12-8BCC56792464}" type="presParOf" srcId="{5B34FF21-6504-4880-B303-A6C86AB387F5}" destId="{3299D9DF-1AED-41DD-8B70-A922CD6DC379}" srcOrd="3" destOrd="0" presId="urn:microsoft.com/office/officeart/2005/8/layout/venn1"/>
    <dgm:cxn modelId="{7F2AF7D8-2C90-413E-A43C-4DB7A93B30B0}" type="presParOf" srcId="{5B34FF21-6504-4880-B303-A6C86AB387F5}" destId="{9D32BFE6-1A4E-445A-B445-7E9A9F503838}" srcOrd="4" destOrd="0" presId="urn:microsoft.com/office/officeart/2005/8/layout/venn1"/>
    <dgm:cxn modelId="{9360D06E-52DB-4CB2-B33E-6C5102DBB28C}" type="presParOf" srcId="{5B34FF21-6504-4880-B303-A6C86AB387F5}" destId="{E0FFB79B-FE64-4303-899D-F2BC720CDE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DAAC05-2F80-46DA-BBD4-9FE4CD46E5B6}" type="doc">
      <dgm:prSet loTypeId="urn:microsoft.com/office/officeart/2005/8/layout/venn1" loCatId="relationship" qsTypeId="urn:microsoft.com/office/officeart/2005/8/quickstyle/simple1" qsCatId="simple" csTypeId="urn:microsoft.com/office/officeart/2005/8/colors/colorful1" csCatId="colorful" phldr="1"/>
      <dgm:spPr/>
    </dgm:pt>
    <dgm:pt modelId="{DC8241CD-1757-43D8-8E1B-882357417AC7}">
      <dgm:prSet phldrT="[Text]"/>
      <dgm:spPr/>
      <dgm:t>
        <a:bodyPr/>
        <a:lstStyle/>
        <a:p>
          <a:r>
            <a:rPr lang="ar-JO" dirty="0"/>
            <a:t>الثقافة المعاصرة</a:t>
          </a:r>
          <a:endParaRPr lang="en-US" dirty="0"/>
        </a:p>
      </dgm:t>
    </dgm:pt>
    <dgm:pt modelId="{CDD7A756-FE2E-4E29-B7CB-AACBD2249F0E}" type="parTrans" cxnId="{6374BF47-1080-47F0-85BE-E81A13CCADF2}">
      <dgm:prSet/>
      <dgm:spPr/>
      <dgm:t>
        <a:bodyPr/>
        <a:lstStyle/>
        <a:p>
          <a:endParaRPr lang="en-US"/>
        </a:p>
      </dgm:t>
    </dgm:pt>
    <dgm:pt modelId="{6C0C2790-F0D3-4AB4-A08C-A18A7A23FAB3}" type="sibTrans" cxnId="{6374BF47-1080-47F0-85BE-E81A13CCADF2}">
      <dgm:prSet/>
      <dgm:spPr/>
      <dgm:t>
        <a:bodyPr/>
        <a:lstStyle/>
        <a:p>
          <a:endParaRPr lang="en-US"/>
        </a:p>
      </dgm:t>
    </dgm:pt>
    <dgm:pt modelId="{0F0578A1-EA4E-402F-B9D2-CD7A9A4D67D5}">
      <dgm:prSet phldrT="[Text]"/>
      <dgm:spPr/>
      <dgm:t>
        <a:bodyPr/>
        <a:lstStyle/>
        <a:p>
          <a:r>
            <a:rPr lang="ar-JO" dirty="0"/>
            <a:t>وجهات النظر الشخصية</a:t>
          </a:r>
          <a:endParaRPr lang="en-US" dirty="0"/>
        </a:p>
      </dgm:t>
    </dgm:pt>
    <dgm:pt modelId="{DCB23454-E8CC-4EF3-AC8A-63EAA8F6CF54}" type="parTrans" cxnId="{2A804D88-FABB-4E00-9A41-A457C343F2EE}">
      <dgm:prSet/>
      <dgm:spPr/>
      <dgm:t>
        <a:bodyPr/>
        <a:lstStyle/>
        <a:p>
          <a:endParaRPr lang="en-US"/>
        </a:p>
      </dgm:t>
    </dgm:pt>
    <dgm:pt modelId="{8C38AA4B-2881-4164-85AD-3E852D9490D4}" type="sibTrans" cxnId="{2A804D88-FABB-4E00-9A41-A457C343F2EE}">
      <dgm:prSet/>
      <dgm:spPr/>
      <dgm:t>
        <a:bodyPr/>
        <a:lstStyle/>
        <a:p>
          <a:endParaRPr lang="en-US"/>
        </a:p>
      </dgm:t>
    </dgm:pt>
    <dgm:pt modelId="{87BED161-8CB3-4DB6-8F6B-FBAF52528F58}">
      <dgm:prSet phldrT="[Text]"/>
      <dgm:spPr/>
      <dgm:t>
        <a:bodyPr/>
        <a:lstStyle/>
        <a:p>
          <a:r>
            <a:rPr lang="ar-JO" dirty="0"/>
            <a:t>النظرة الكتابية للعالم</a:t>
          </a:r>
          <a:endParaRPr lang="en-US" dirty="0"/>
        </a:p>
      </dgm:t>
    </dgm:pt>
    <dgm:pt modelId="{3448D7D4-8C2A-4D2C-9DCB-A32EC8794B65}" type="parTrans" cxnId="{29C10D8B-44B0-4446-B5A4-75CF7971CB79}">
      <dgm:prSet/>
      <dgm:spPr/>
      <dgm:t>
        <a:bodyPr/>
        <a:lstStyle/>
        <a:p>
          <a:endParaRPr lang="en-US"/>
        </a:p>
      </dgm:t>
    </dgm:pt>
    <dgm:pt modelId="{BF4A7CA7-9DE3-4FA5-91D0-45CE12AC829A}" type="sibTrans" cxnId="{29C10D8B-44B0-4446-B5A4-75CF7971CB79}">
      <dgm:prSet/>
      <dgm:spPr/>
      <dgm:t>
        <a:bodyPr/>
        <a:lstStyle/>
        <a:p>
          <a:endParaRPr lang="en-US"/>
        </a:p>
      </dgm:t>
    </dgm:pt>
    <dgm:pt modelId="{5B34FF21-6504-4880-B303-A6C86AB387F5}" type="pres">
      <dgm:prSet presAssocID="{74DAAC05-2F80-46DA-BBD4-9FE4CD46E5B6}" presName="compositeShape" presStyleCnt="0">
        <dgm:presLayoutVars>
          <dgm:chMax val="7"/>
          <dgm:dir/>
          <dgm:resizeHandles val="exact"/>
        </dgm:presLayoutVars>
      </dgm:prSet>
      <dgm:spPr/>
    </dgm:pt>
    <dgm:pt modelId="{1166E28C-BA5F-40F4-9E28-62DA829C219C}" type="pres">
      <dgm:prSet presAssocID="{DC8241CD-1757-43D8-8E1B-882357417AC7}" presName="circ1" presStyleLbl="vennNode1" presStyleIdx="0" presStyleCnt="3"/>
      <dgm:spPr/>
    </dgm:pt>
    <dgm:pt modelId="{10F80EF0-71DC-4723-95CB-2994E80E5F9B}" type="pres">
      <dgm:prSet presAssocID="{DC8241CD-1757-43D8-8E1B-882357417AC7}" presName="circ1Tx" presStyleLbl="revTx" presStyleIdx="0" presStyleCnt="0">
        <dgm:presLayoutVars>
          <dgm:chMax val="0"/>
          <dgm:chPref val="0"/>
          <dgm:bulletEnabled val="1"/>
        </dgm:presLayoutVars>
      </dgm:prSet>
      <dgm:spPr/>
    </dgm:pt>
    <dgm:pt modelId="{0FD62F1F-A9F7-4007-9D43-5E23ABBC3082}" type="pres">
      <dgm:prSet presAssocID="{0F0578A1-EA4E-402F-B9D2-CD7A9A4D67D5}" presName="circ2" presStyleLbl="vennNode1" presStyleIdx="1" presStyleCnt="3" custScaleX="120210" custLinFactNeighborX="-25766" custLinFactNeighborY="-58631"/>
      <dgm:spPr/>
    </dgm:pt>
    <dgm:pt modelId="{3299D9DF-1AED-41DD-8B70-A922CD6DC379}" type="pres">
      <dgm:prSet presAssocID="{0F0578A1-EA4E-402F-B9D2-CD7A9A4D67D5}" presName="circ2Tx" presStyleLbl="revTx" presStyleIdx="0" presStyleCnt="0">
        <dgm:presLayoutVars>
          <dgm:chMax val="0"/>
          <dgm:chPref val="0"/>
          <dgm:bulletEnabled val="1"/>
        </dgm:presLayoutVars>
      </dgm:prSet>
      <dgm:spPr/>
    </dgm:pt>
    <dgm:pt modelId="{9D32BFE6-1A4E-445A-B445-7E9A9F503838}" type="pres">
      <dgm:prSet presAssocID="{87BED161-8CB3-4DB6-8F6B-FBAF52528F58}" presName="circ3" presStyleLbl="vennNode1" presStyleIdx="2" presStyleCnt="3" custLinFactNeighborX="-12785" custLinFactNeighborY="470"/>
      <dgm:spPr/>
    </dgm:pt>
    <dgm:pt modelId="{E0FFB79B-FE64-4303-899D-F2BC720CDE56}" type="pres">
      <dgm:prSet presAssocID="{87BED161-8CB3-4DB6-8F6B-FBAF52528F58}" presName="circ3Tx" presStyleLbl="revTx" presStyleIdx="0" presStyleCnt="0">
        <dgm:presLayoutVars>
          <dgm:chMax val="0"/>
          <dgm:chPref val="0"/>
          <dgm:bulletEnabled val="1"/>
        </dgm:presLayoutVars>
      </dgm:prSet>
      <dgm:spPr/>
    </dgm:pt>
  </dgm:ptLst>
  <dgm:cxnLst>
    <dgm:cxn modelId="{AB9CF312-2ECA-4108-99E8-50FB33228B50}" type="presOf" srcId="{0F0578A1-EA4E-402F-B9D2-CD7A9A4D67D5}" destId="{0FD62F1F-A9F7-4007-9D43-5E23ABBC3082}" srcOrd="0" destOrd="0" presId="urn:microsoft.com/office/officeart/2005/8/layout/venn1"/>
    <dgm:cxn modelId="{6374BF47-1080-47F0-85BE-E81A13CCADF2}" srcId="{74DAAC05-2F80-46DA-BBD4-9FE4CD46E5B6}" destId="{DC8241CD-1757-43D8-8E1B-882357417AC7}" srcOrd="0" destOrd="0" parTransId="{CDD7A756-FE2E-4E29-B7CB-AACBD2249F0E}" sibTransId="{6C0C2790-F0D3-4AB4-A08C-A18A7A23FAB3}"/>
    <dgm:cxn modelId="{26E6A46C-4215-4B93-9073-3417CA06EE33}" type="presOf" srcId="{87BED161-8CB3-4DB6-8F6B-FBAF52528F58}" destId="{9D32BFE6-1A4E-445A-B445-7E9A9F503838}" srcOrd="0" destOrd="0" presId="urn:microsoft.com/office/officeart/2005/8/layout/venn1"/>
    <dgm:cxn modelId="{F55B9E7B-D2F4-45D3-BD57-48B91285E989}" type="presOf" srcId="{87BED161-8CB3-4DB6-8F6B-FBAF52528F58}" destId="{E0FFB79B-FE64-4303-899D-F2BC720CDE56}" srcOrd="1" destOrd="0" presId="urn:microsoft.com/office/officeart/2005/8/layout/venn1"/>
    <dgm:cxn modelId="{32662C7E-766D-4C33-A127-9455B275B4F1}" type="presOf" srcId="{DC8241CD-1757-43D8-8E1B-882357417AC7}" destId="{1166E28C-BA5F-40F4-9E28-62DA829C219C}" srcOrd="0" destOrd="0" presId="urn:microsoft.com/office/officeart/2005/8/layout/venn1"/>
    <dgm:cxn modelId="{2A804D88-FABB-4E00-9A41-A457C343F2EE}" srcId="{74DAAC05-2F80-46DA-BBD4-9FE4CD46E5B6}" destId="{0F0578A1-EA4E-402F-B9D2-CD7A9A4D67D5}" srcOrd="1" destOrd="0" parTransId="{DCB23454-E8CC-4EF3-AC8A-63EAA8F6CF54}" sibTransId="{8C38AA4B-2881-4164-85AD-3E852D9490D4}"/>
    <dgm:cxn modelId="{29C10D8B-44B0-4446-B5A4-75CF7971CB79}" srcId="{74DAAC05-2F80-46DA-BBD4-9FE4CD46E5B6}" destId="{87BED161-8CB3-4DB6-8F6B-FBAF52528F58}" srcOrd="2" destOrd="0" parTransId="{3448D7D4-8C2A-4D2C-9DCB-A32EC8794B65}" sibTransId="{BF4A7CA7-9DE3-4FA5-91D0-45CE12AC829A}"/>
    <dgm:cxn modelId="{5298F59A-BB5D-4EB0-9C70-8BA38DEA09E3}" type="presOf" srcId="{0F0578A1-EA4E-402F-B9D2-CD7A9A4D67D5}" destId="{3299D9DF-1AED-41DD-8B70-A922CD6DC379}" srcOrd="1" destOrd="0" presId="urn:microsoft.com/office/officeart/2005/8/layout/venn1"/>
    <dgm:cxn modelId="{AE2E4AC2-4ED4-4B75-A0C7-99BFB1EE2571}" type="presOf" srcId="{74DAAC05-2F80-46DA-BBD4-9FE4CD46E5B6}" destId="{5B34FF21-6504-4880-B303-A6C86AB387F5}" srcOrd="0" destOrd="0" presId="urn:microsoft.com/office/officeart/2005/8/layout/venn1"/>
    <dgm:cxn modelId="{9BD46DE8-1828-49EF-BE94-688FF9C22001}" type="presOf" srcId="{DC8241CD-1757-43D8-8E1B-882357417AC7}" destId="{10F80EF0-71DC-4723-95CB-2994E80E5F9B}" srcOrd="1" destOrd="0" presId="urn:microsoft.com/office/officeart/2005/8/layout/venn1"/>
    <dgm:cxn modelId="{D60100DE-38FD-4F1E-98ED-D824331D7316}" type="presParOf" srcId="{5B34FF21-6504-4880-B303-A6C86AB387F5}" destId="{1166E28C-BA5F-40F4-9E28-62DA829C219C}" srcOrd="0" destOrd="0" presId="urn:microsoft.com/office/officeart/2005/8/layout/venn1"/>
    <dgm:cxn modelId="{8C12B72D-4A33-4D3F-9D95-BC603963D26B}" type="presParOf" srcId="{5B34FF21-6504-4880-B303-A6C86AB387F5}" destId="{10F80EF0-71DC-4723-95CB-2994E80E5F9B}" srcOrd="1" destOrd="0" presId="urn:microsoft.com/office/officeart/2005/8/layout/venn1"/>
    <dgm:cxn modelId="{E443BC50-5C8D-4F5D-9EC2-88A6989C2E6F}" type="presParOf" srcId="{5B34FF21-6504-4880-B303-A6C86AB387F5}" destId="{0FD62F1F-A9F7-4007-9D43-5E23ABBC3082}" srcOrd="2" destOrd="0" presId="urn:microsoft.com/office/officeart/2005/8/layout/venn1"/>
    <dgm:cxn modelId="{3188DE4E-5E12-4C58-B475-3B19ECC25EC1}" type="presParOf" srcId="{5B34FF21-6504-4880-B303-A6C86AB387F5}" destId="{3299D9DF-1AED-41DD-8B70-A922CD6DC379}" srcOrd="3" destOrd="0" presId="urn:microsoft.com/office/officeart/2005/8/layout/venn1"/>
    <dgm:cxn modelId="{033D05B8-A30C-4F4D-BDBF-454DC5B92E2F}" type="presParOf" srcId="{5B34FF21-6504-4880-B303-A6C86AB387F5}" destId="{9D32BFE6-1A4E-445A-B445-7E9A9F503838}" srcOrd="4" destOrd="0" presId="urn:microsoft.com/office/officeart/2005/8/layout/venn1"/>
    <dgm:cxn modelId="{A1C56980-E84F-4BB4-8549-5840152AFACB}" type="presParOf" srcId="{5B34FF21-6504-4880-B303-A6C86AB387F5}" destId="{E0FFB79B-FE64-4303-899D-F2BC720CDE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DAAC05-2F80-46DA-BBD4-9FE4CD46E5B6}" type="doc">
      <dgm:prSet loTypeId="urn:microsoft.com/office/officeart/2005/8/layout/venn1" loCatId="relationship" qsTypeId="urn:microsoft.com/office/officeart/2005/8/quickstyle/simple1" qsCatId="simple" csTypeId="urn:microsoft.com/office/officeart/2005/8/colors/colorful1" csCatId="colorful" phldr="1"/>
      <dgm:spPr/>
    </dgm:pt>
    <dgm:pt modelId="{DC8241CD-1757-43D8-8E1B-882357417AC7}">
      <dgm:prSet phldrT="[Text]"/>
      <dgm:spPr/>
      <dgm:t>
        <a:bodyPr/>
        <a:lstStyle/>
        <a:p>
          <a:r>
            <a:rPr lang="ar-JO" dirty="0"/>
            <a:t>الثقافة المعاصرة</a:t>
          </a:r>
          <a:endParaRPr lang="en-US" dirty="0"/>
        </a:p>
      </dgm:t>
    </dgm:pt>
    <dgm:pt modelId="{CDD7A756-FE2E-4E29-B7CB-AACBD2249F0E}" type="parTrans" cxnId="{6374BF47-1080-47F0-85BE-E81A13CCADF2}">
      <dgm:prSet/>
      <dgm:spPr/>
      <dgm:t>
        <a:bodyPr/>
        <a:lstStyle/>
        <a:p>
          <a:endParaRPr lang="en-US"/>
        </a:p>
      </dgm:t>
    </dgm:pt>
    <dgm:pt modelId="{6C0C2790-F0D3-4AB4-A08C-A18A7A23FAB3}" type="sibTrans" cxnId="{6374BF47-1080-47F0-85BE-E81A13CCADF2}">
      <dgm:prSet/>
      <dgm:spPr/>
      <dgm:t>
        <a:bodyPr/>
        <a:lstStyle/>
        <a:p>
          <a:endParaRPr lang="en-US"/>
        </a:p>
      </dgm:t>
    </dgm:pt>
    <dgm:pt modelId="{0F0578A1-EA4E-402F-B9D2-CD7A9A4D67D5}">
      <dgm:prSet phldrT="[Text]"/>
      <dgm:spPr/>
      <dgm:t>
        <a:bodyPr/>
        <a:lstStyle/>
        <a:p>
          <a:r>
            <a:rPr lang="ar-JO" dirty="0"/>
            <a:t>وجهات النظر الشخصية</a:t>
          </a:r>
          <a:endParaRPr lang="en-US" dirty="0"/>
        </a:p>
      </dgm:t>
    </dgm:pt>
    <dgm:pt modelId="{DCB23454-E8CC-4EF3-AC8A-63EAA8F6CF54}" type="parTrans" cxnId="{2A804D88-FABB-4E00-9A41-A457C343F2EE}">
      <dgm:prSet/>
      <dgm:spPr/>
      <dgm:t>
        <a:bodyPr/>
        <a:lstStyle/>
        <a:p>
          <a:endParaRPr lang="en-US"/>
        </a:p>
      </dgm:t>
    </dgm:pt>
    <dgm:pt modelId="{8C38AA4B-2881-4164-85AD-3E852D9490D4}" type="sibTrans" cxnId="{2A804D88-FABB-4E00-9A41-A457C343F2EE}">
      <dgm:prSet/>
      <dgm:spPr/>
      <dgm:t>
        <a:bodyPr/>
        <a:lstStyle/>
        <a:p>
          <a:endParaRPr lang="en-US"/>
        </a:p>
      </dgm:t>
    </dgm:pt>
    <dgm:pt modelId="{87BED161-8CB3-4DB6-8F6B-FBAF52528F58}">
      <dgm:prSet phldrT="[Text]"/>
      <dgm:spPr/>
      <dgm:t>
        <a:bodyPr/>
        <a:lstStyle/>
        <a:p>
          <a:r>
            <a:rPr lang="ar-JO" dirty="0"/>
            <a:t>النظرة الكتابية للعالم</a:t>
          </a:r>
          <a:endParaRPr lang="en-US" dirty="0"/>
        </a:p>
      </dgm:t>
    </dgm:pt>
    <dgm:pt modelId="{3448D7D4-8C2A-4D2C-9DCB-A32EC8794B65}" type="parTrans" cxnId="{29C10D8B-44B0-4446-B5A4-75CF7971CB79}">
      <dgm:prSet/>
      <dgm:spPr/>
      <dgm:t>
        <a:bodyPr/>
        <a:lstStyle/>
        <a:p>
          <a:endParaRPr lang="en-US"/>
        </a:p>
      </dgm:t>
    </dgm:pt>
    <dgm:pt modelId="{BF4A7CA7-9DE3-4FA5-91D0-45CE12AC829A}" type="sibTrans" cxnId="{29C10D8B-44B0-4446-B5A4-75CF7971CB79}">
      <dgm:prSet/>
      <dgm:spPr/>
      <dgm:t>
        <a:bodyPr/>
        <a:lstStyle/>
        <a:p>
          <a:endParaRPr lang="en-US"/>
        </a:p>
      </dgm:t>
    </dgm:pt>
    <dgm:pt modelId="{5B34FF21-6504-4880-B303-A6C86AB387F5}" type="pres">
      <dgm:prSet presAssocID="{74DAAC05-2F80-46DA-BBD4-9FE4CD46E5B6}" presName="compositeShape" presStyleCnt="0">
        <dgm:presLayoutVars>
          <dgm:chMax val="7"/>
          <dgm:dir/>
          <dgm:resizeHandles val="exact"/>
        </dgm:presLayoutVars>
      </dgm:prSet>
      <dgm:spPr/>
    </dgm:pt>
    <dgm:pt modelId="{1166E28C-BA5F-40F4-9E28-62DA829C219C}" type="pres">
      <dgm:prSet presAssocID="{DC8241CD-1757-43D8-8E1B-882357417AC7}" presName="circ1" presStyleLbl="vennNode1" presStyleIdx="0" presStyleCnt="3"/>
      <dgm:spPr/>
    </dgm:pt>
    <dgm:pt modelId="{10F80EF0-71DC-4723-95CB-2994E80E5F9B}" type="pres">
      <dgm:prSet presAssocID="{DC8241CD-1757-43D8-8E1B-882357417AC7}" presName="circ1Tx" presStyleLbl="revTx" presStyleIdx="0" presStyleCnt="0">
        <dgm:presLayoutVars>
          <dgm:chMax val="0"/>
          <dgm:chPref val="0"/>
          <dgm:bulletEnabled val="1"/>
        </dgm:presLayoutVars>
      </dgm:prSet>
      <dgm:spPr/>
    </dgm:pt>
    <dgm:pt modelId="{0FD62F1F-A9F7-4007-9D43-5E23ABBC3082}" type="pres">
      <dgm:prSet presAssocID="{0F0578A1-EA4E-402F-B9D2-CD7A9A4D67D5}" presName="circ2" presStyleLbl="vennNode1" presStyleIdx="1" presStyleCnt="3" custLinFactNeighborX="-50466" custLinFactNeighborY="-18948"/>
      <dgm:spPr/>
    </dgm:pt>
    <dgm:pt modelId="{3299D9DF-1AED-41DD-8B70-A922CD6DC379}" type="pres">
      <dgm:prSet presAssocID="{0F0578A1-EA4E-402F-B9D2-CD7A9A4D67D5}" presName="circ2Tx" presStyleLbl="revTx" presStyleIdx="0" presStyleCnt="0">
        <dgm:presLayoutVars>
          <dgm:chMax val="0"/>
          <dgm:chPref val="0"/>
          <dgm:bulletEnabled val="1"/>
        </dgm:presLayoutVars>
      </dgm:prSet>
      <dgm:spPr/>
    </dgm:pt>
    <dgm:pt modelId="{9D32BFE6-1A4E-445A-B445-7E9A9F503838}" type="pres">
      <dgm:prSet presAssocID="{87BED161-8CB3-4DB6-8F6B-FBAF52528F58}" presName="circ3" presStyleLbl="vennNode1" presStyleIdx="2" presStyleCnt="3"/>
      <dgm:spPr/>
    </dgm:pt>
    <dgm:pt modelId="{E0FFB79B-FE64-4303-899D-F2BC720CDE56}" type="pres">
      <dgm:prSet presAssocID="{87BED161-8CB3-4DB6-8F6B-FBAF52528F58}" presName="circ3Tx" presStyleLbl="revTx" presStyleIdx="0" presStyleCnt="0">
        <dgm:presLayoutVars>
          <dgm:chMax val="0"/>
          <dgm:chPref val="0"/>
          <dgm:bulletEnabled val="1"/>
        </dgm:presLayoutVars>
      </dgm:prSet>
      <dgm:spPr/>
    </dgm:pt>
  </dgm:ptLst>
  <dgm:cxnLst>
    <dgm:cxn modelId="{6374BF47-1080-47F0-85BE-E81A13CCADF2}" srcId="{74DAAC05-2F80-46DA-BBD4-9FE4CD46E5B6}" destId="{DC8241CD-1757-43D8-8E1B-882357417AC7}" srcOrd="0" destOrd="0" parTransId="{CDD7A756-FE2E-4E29-B7CB-AACBD2249F0E}" sibTransId="{6C0C2790-F0D3-4AB4-A08C-A18A7A23FAB3}"/>
    <dgm:cxn modelId="{50C5A65E-D010-4F41-85E2-1AD2057EA2FA}" type="presOf" srcId="{87BED161-8CB3-4DB6-8F6B-FBAF52528F58}" destId="{9D32BFE6-1A4E-445A-B445-7E9A9F503838}" srcOrd="0" destOrd="0" presId="urn:microsoft.com/office/officeart/2005/8/layout/venn1"/>
    <dgm:cxn modelId="{81FEBD6B-FAC0-4690-A1ED-704AF67BCE91}" type="presOf" srcId="{0F0578A1-EA4E-402F-B9D2-CD7A9A4D67D5}" destId="{3299D9DF-1AED-41DD-8B70-A922CD6DC379}" srcOrd="1" destOrd="0" presId="urn:microsoft.com/office/officeart/2005/8/layout/venn1"/>
    <dgm:cxn modelId="{65C2DA74-4493-47B1-95DF-AD851BDC06C4}" type="presOf" srcId="{DC8241CD-1757-43D8-8E1B-882357417AC7}" destId="{10F80EF0-71DC-4723-95CB-2994E80E5F9B}" srcOrd="1" destOrd="0" presId="urn:microsoft.com/office/officeart/2005/8/layout/venn1"/>
    <dgm:cxn modelId="{2A804D88-FABB-4E00-9A41-A457C343F2EE}" srcId="{74DAAC05-2F80-46DA-BBD4-9FE4CD46E5B6}" destId="{0F0578A1-EA4E-402F-B9D2-CD7A9A4D67D5}" srcOrd="1" destOrd="0" parTransId="{DCB23454-E8CC-4EF3-AC8A-63EAA8F6CF54}" sibTransId="{8C38AA4B-2881-4164-85AD-3E852D9490D4}"/>
    <dgm:cxn modelId="{29C10D8B-44B0-4446-B5A4-75CF7971CB79}" srcId="{74DAAC05-2F80-46DA-BBD4-9FE4CD46E5B6}" destId="{87BED161-8CB3-4DB6-8F6B-FBAF52528F58}" srcOrd="2" destOrd="0" parTransId="{3448D7D4-8C2A-4D2C-9DCB-A32EC8794B65}" sibTransId="{BF4A7CA7-9DE3-4FA5-91D0-45CE12AC829A}"/>
    <dgm:cxn modelId="{1FB6D896-098F-4219-BD78-32B8AE7C3F39}" type="presOf" srcId="{DC8241CD-1757-43D8-8E1B-882357417AC7}" destId="{1166E28C-BA5F-40F4-9E28-62DA829C219C}" srcOrd="0" destOrd="0" presId="urn:microsoft.com/office/officeart/2005/8/layout/venn1"/>
    <dgm:cxn modelId="{D4EE8CAA-0190-4D99-AF34-1323F9428401}" type="presOf" srcId="{87BED161-8CB3-4DB6-8F6B-FBAF52528F58}" destId="{E0FFB79B-FE64-4303-899D-F2BC720CDE56}" srcOrd="1" destOrd="0" presId="urn:microsoft.com/office/officeart/2005/8/layout/venn1"/>
    <dgm:cxn modelId="{BB60B5B6-6202-45AF-8DA0-9D93F2AF3E4A}" type="presOf" srcId="{0F0578A1-EA4E-402F-B9D2-CD7A9A4D67D5}" destId="{0FD62F1F-A9F7-4007-9D43-5E23ABBC3082}" srcOrd="0" destOrd="0" presId="urn:microsoft.com/office/officeart/2005/8/layout/venn1"/>
    <dgm:cxn modelId="{5E4071E9-BFEF-4ED2-BBD6-900E3AA0125D}" type="presOf" srcId="{74DAAC05-2F80-46DA-BBD4-9FE4CD46E5B6}" destId="{5B34FF21-6504-4880-B303-A6C86AB387F5}" srcOrd="0" destOrd="0" presId="urn:microsoft.com/office/officeart/2005/8/layout/venn1"/>
    <dgm:cxn modelId="{FA573C3B-4F73-4417-8BFC-491ACE9616F7}" type="presParOf" srcId="{5B34FF21-6504-4880-B303-A6C86AB387F5}" destId="{1166E28C-BA5F-40F4-9E28-62DA829C219C}" srcOrd="0" destOrd="0" presId="urn:microsoft.com/office/officeart/2005/8/layout/venn1"/>
    <dgm:cxn modelId="{7BF33332-DF10-4424-B218-D7D2446EBFF1}" type="presParOf" srcId="{5B34FF21-6504-4880-B303-A6C86AB387F5}" destId="{10F80EF0-71DC-4723-95CB-2994E80E5F9B}" srcOrd="1" destOrd="0" presId="urn:microsoft.com/office/officeart/2005/8/layout/venn1"/>
    <dgm:cxn modelId="{F03AF3E4-7935-447F-93E8-11553343476F}" type="presParOf" srcId="{5B34FF21-6504-4880-B303-A6C86AB387F5}" destId="{0FD62F1F-A9F7-4007-9D43-5E23ABBC3082}" srcOrd="2" destOrd="0" presId="urn:microsoft.com/office/officeart/2005/8/layout/venn1"/>
    <dgm:cxn modelId="{2B873110-69A5-4D55-96EE-2B84ED357128}" type="presParOf" srcId="{5B34FF21-6504-4880-B303-A6C86AB387F5}" destId="{3299D9DF-1AED-41DD-8B70-A922CD6DC379}" srcOrd="3" destOrd="0" presId="urn:microsoft.com/office/officeart/2005/8/layout/venn1"/>
    <dgm:cxn modelId="{463F7D0C-061B-4E3A-B532-A642E8034B98}" type="presParOf" srcId="{5B34FF21-6504-4880-B303-A6C86AB387F5}" destId="{9D32BFE6-1A4E-445A-B445-7E9A9F503838}" srcOrd="4" destOrd="0" presId="urn:microsoft.com/office/officeart/2005/8/layout/venn1"/>
    <dgm:cxn modelId="{ADA253B4-6323-4BA4-A6B5-04977EC6731D}" type="presParOf" srcId="{5B34FF21-6504-4880-B303-A6C86AB387F5}" destId="{E0FFB79B-FE64-4303-899D-F2BC720CDE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4DAAC05-2F80-46DA-BBD4-9FE4CD46E5B6}" type="doc">
      <dgm:prSet loTypeId="urn:microsoft.com/office/officeart/2005/8/layout/venn1" loCatId="relationship" qsTypeId="urn:microsoft.com/office/officeart/2005/8/quickstyle/simple1" qsCatId="simple" csTypeId="urn:microsoft.com/office/officeart/2005/8/colors/colorful1" csCatId="colorful" phldr="1"/>
      <dgm:spPr/>
    </dgm:pt>
    <dgm:pt modelId="{DC8241CD-1757-43D8-8E1B-882357417AC7}">
      <dgm:prSet phldrT="[Text]"/>
      <dgm:spPr/>
      <dgm:t>
        <a:bodyPr/>
        <a:lstStyle/>
        <a:p>
          <a:r>
            <a:rPr lang="ar-JO" dirty="0"/>
            <a:t>الثقافة المعاصرة</a:t>
          </a:r>
          <a:endParaRPr lang="en-US" dirty="0"/>
        </a:p>
      </dgm:t>
    </dgm:pt>
    <dgm:pt modelId="{CDD7A756-FE2E-4E29-B7CB-AACBD2249F0E}" type="parTrans" cxnId="{6374BF47-1080-47F0-85BE-E81A13CCADF2}">
      <dgm:prSet/>
      <dgm:spPr/>
      <dgm:t>
        <a:bodyPr/>
        <a:lstStyle/>
        <a:p>
          <a:endParaRPr lang="en-US"/>
        </a:p>
      </dgm:t>
    </dgm:pt>
    <dgm:pt modelId="{6C0C2790-F0D3-4AB4-A08C-A18A7A23FAB3}" type="sibTrans" cxnId="{6374BF47-1080-47F0-85BE-E81A13CCADF2}">
      <dgm:prSet/>
      <dgm:spPr/>
      <dgm:t>
        <a:bodyPr/>
        <a:lstStyle/>
        <a:p>
          <a:endParaRPr lang="en-US"/>
        </a:p>
      </dgm:t>
    </dgm:pt>
    <dgm:pt modelId="{0F0578A1-EA4E-402F-B9D2-CD7A9A4D67D5}">
      <dgm:prSet phldrT="[Text]"/>
      <dgm:spPr/>
      <dgm:t>
        <a:bodyPr/>
        <a:lstStyle/>
        <a:p>
          <a:r>
            <a:rPr lang="ar-JO" dirty="0"/>
            <a:t>وجهات النظر الشخصية</a:t>
          </a:r>
          <a:endParaRPr lang="en-US" dirty="0"/>
        </a:p>
      </dgm:t>
    </dgm:pt>
    <dgm:pt modelId="{DCB23454-E8CC-4EF3-AC8A-63EAA8F6CF54}" type="parTrans" cxnId="{2A804D88-FABB-4E00-9A41-A457C343F2EE}">
      <dgm:prSet/>
      <dgm:spPr/>
      <dgm:t>
        <a:bodyPr/>
        <a:lstStyle/>
        <a:p>
          <a:endParaRPr lang="en-US"/>
        </a:p>
      </dgm:t>
    </dgm:pt>
    <dgm:pt modelId="{8C38AA4B-2881-4164-85AD-3E852D9490D4}" type="sibTrans" cxnId="{2A804D88-FABB-4E00-9A41-A457C343F2EE}">
      <dgm:prSet/>
      <dgm:spPr/>
      <dgm:t>
        <a:bodyPr/>
        <a:lstStyle/>
        <a:p>
          <a:endParaRPr lang="en-US"/>
        </a:p>
      </dgm:t>
    </dgm:pt>
    <dgm:pt modelId="{87BED161-8CB3-4DB6-8F6B-FBAF52528F58}">
      <dgm:prSet phldrT="[Text]"/>
      <dgm:spPr/>
      <dgm:t>
        <a:bodyPr/>
        <a:lstStyle/>
        <a:p>
          <a:r>
            <a:rPr lang="ar-JO" dirty="0"/>
            <a:t>النظرة الكتابية للعالم</a:t>
          </a:r>
          <a:endParaRPr lang="en-US" dirty="0"/>
        </a:p>
      </dgm:t>
    </dgm:pt>
    <dgm:pt modelId="{3448D7D4-8C2A-4D2C-9DCB-A32EC8794B65}" type="parTrans" cxnId="{29C10D8B-44B0-4446-B5A4-75CF7971CB79}">
      <dgm:prSet/>
      <dgm:spPr/>
      <dgm:t>
        <a:bodyPr/>
        <a:lstStyle/>
        <a:p>
          <a:endParaRPr lang="en-US"/>
        </a:p>
      </dgm:t>
    </dgm:pt>
    <dgm:pt modelId="{BF4A7CA7-9DE3-4FA5-91D0-45CE12AC829A}" type="sibTrans" cxnId="{29C10D8B-44B0-4446-B5A4-75CF7971CB79}">
      <dgm:prSet/>
      <dgm:spPr/>
      <dgm:t>
        <a:bodyPr/>
        <a:lstStyle/>
        <a:p>
          <a:endParaRPr lang="en-US"/>
        </a:p>
      </dgm:t>
    </dgm:pt>
    <dgm:pt modelId="{5B34FF21-6504-4880-B303-A6C86AB387F5}" type="pres">
      <dgm:prSet presAssocID="{74DAAC05-2F80-46DA-BBD4-9FE4CD46E5B6}" presName="compositeShape" presStyleCnt="0">
        <dgm:presLayoutVars>
          <dgm:chMax val="7"/>
          <dgm:dir/>
          <dgm:resizeHandles val="exact"/>
        </dgm:presLayoutVars>
      </dgm:prSet>
      <dgm:spPr/>
    </dgm:pt>
    <dgm:pt modelId="{1166E28C-BA5F-40F4-9E28-62DA829C219C}" type="pres">
      <dgm:prSet presAssocID="{DC8241CD-1757-43D8-8E1B-882357417AC7}" presName="circ1" presStyleLbl="vennNode1" presStyleIdx="0" presStyleCnt="3"/>
      <dgm:spPr/>
    </dgm:pt>
    <dgm:pt modelId="{10F80EF0-71DC-4723-95CB-2994E80E5F9B}" type="pres">
      <dgm:prSet presAssocID="{DC8241CD-1757-43D8-8E1B-882357417AC7}" presName="circ1Tx" presStyleLbl="revTx" presStyleIdx="0" presStyleCnt="0">
        <dgm:presLayoutVars>
          <dgm:chMax val="0"/>
          <dgm:chPref val="0"/>
          <dgm:bulletEnabled val="1"/>
        </dgm:presLayoutVars>
      </dgm:prSet>
      <dgm:spPr/>
    </dgm:pt>
    <dgm:pt modelId="{0FD62F1F-A9F7-4007-9D43-5E23ABBC3082}" type="pres">
      <dgm:prSet presAssocID="{0F0578A1-EA4E-402F-B9D2-CD7A9A4D67D5}" presName="circ2" presStyleLbl="vennNode1" presStyleIdx="1" presStyleCnt="3" custLinFactNeighborX="13234" custLinFactNeighborY="-4921"/>
      <dgm:spPr/>
    </dgm:pt>
    <dgm:pt modelId="{3299D9DF-1AED-41DD-8B70-A922CD6DC379}" type="pres">
      <dgm:prSet presAssocID="{0F0578A1-EA4E-402F-B9D2-CD7A9A4D67D5}" presName="circ2Tx" presStyleLbl="revTx" presStyleIdx="0" presStyleCnt="0">
        <dgm:presLayoutVars>
          <dgm:chMax val="0"/>
          <dgm:chPref val="0"/>
          <dgm:bulletEnabled val="1"/>
        </dgm:presLayoutVars>
      </dgm:prSet>
      <dgm:spPr/>
    </dgm:pt>
    <dgm:pt modelId="{9D32BFE6-1A4E-445A-B445-7E9A9F503838}" type="pres">
      <dgm:prSet presAssocID="{87BED161-8CB3-4DB6-8F6B-FBAF52528F58}" presName="circ3" presStyleLbl="vennNode1" presStyleIdx="2" presStyleCnt="3"/>
      <dgm:spPr/>
    </dgm:pt>
    <dgm:pt modelId="{E0FFB79B-FE64-4303-899D-F2BC720CDE56}" type="pres">
      <dgm:prSet presAssocID="{87BED161-8CB3-4DB6-8F6B-FBAF52528F58}" presName="circ3Tx" presStyleLbl="revTx" presStyleIdx="0" presStyleCnt="0">
        <dgm:presLayoutVars>
          <dgm:chMax val="0"/>
          <dgm:chPref val="0"/>
          <dgm:bulletEnabled val="1"/>
        </dgm:presLayoutVars>
      </dgm:prSet>
      <dgm:spPr/>
    </dgm:pt>
  </dgm:ptLst>
  <dgm:cxnLst>
    <dgm:cxn modelId="{F6516244-9EE3-409D-A827-9D4E1D1873B2}" type="presOf" srcId="{87BED161-8CB3-4DB6-8F6B-FBAF52528F58}" destId="{9D32BFE6-1A4E-445A-B445-7E9A9F503838}" srcOrd="0" destOrd="0" presId="urn:microsoft.com/office/officeart/2005/8/layout/venn1"/>
    <dgm:cxn modelId="{6374BF47-1080-47F0-85BE-E81A13CCADF2}" srcId="{74DAAC05-2F80-46DA-BBD4-9FE4CD46E5B6}" destId="{DC8241CD-1757-43D8-8E1B-882357417AC7}" srcOrd="0" destOrd="0" parTransId="{CDD7A756-FE2E-4E29-B7CB-AACBD2249F0E}" sibTransId="{6C0C2790-F0D3-4AB4-A08C-A18A7A23FAB3}"/>
    <dgm:cxn modelId="{2CB92F4E-DA9F-47F5-8341-4DE7B7C9B689}" type="presOf" srcId="{0F0578A1-EA4E-402F-B9D2-CD7A9A4D67D5}" destId="{0FD62F1F-A9F7-4007-9D43-5E23ABBC3082}" srcOrd="0" destOrd="0" presId="urn:microsoft.com/office/officeart/2005/8/layout/venn1"/>
    <dgm:cxn modelId="{F6159369-CB56-4F6D-A689-49AA1C062C3F}" type="presOf" srcId="{0F0578A1-EA4E-402F-B9D2-CD7A9A4D67D5}" destId="{3299D9DF-1AED-41DD-8B70-A922CD6DC379}" srcOrd="1" destOrd="0" presId="urn:microsoft.com/office/officeart/2005/8/layout/venn1"/>
    <dgm:cxn modelId="{F0892E6C-C40A-40F6-9BC2-CBD55227D06D}" type="presOf" srcId="{DC8241CD-1757-43D8-8E1B-882357417AC7}" destId="{1166E28C-BA5F-40F4-9E28-62DA829C219C}" srcOrd="0" destOrd="0" presId="urn:microsoft.com/office/officeart/2005/8/layout/venn1"/>
    <dgm:cxn modelId="{2A804D88-FABB-4E00-9A41-A457C343F2EE}" srcId="{74DAAC05-2F80-46DA-BBD4-9FE4CD46E5B6}" destId="{0F0578A1-EA4E-402F-B9D2-CD7A9A4D67D5}" srcOrd="1" destOrd="0" parTransId="{DCB23454-E8CC-4EF3-AC8A-63EAA8F6CF54}" sibTransId="{8C38AA4B-2881-4164-85AD-3E852D9490D4}"/>
    <dgm:cxn modelId="{29C10D8B-44B0-4446-B5A4-75CF7971CB79}" srcId="{74DAAC05-2F80-46DA-BBD4-9FE4CD46E5B6}" destId="{87BED161-8CB3-4DB6-8F6B-FBAF52528F58}" srcOrd="2" destOrd="0" parTransId="{3448D7D4-8C2A-4D2C-9DCB-A32EC8794B65}" sibTransId="{BF4A7CA7-9DE3-4FA5-91D0-45CE12AC829A}"/>
    <dgm:cxn modelId="{555E62B5-B608-49E8-89DE-6E003D5B1FA6}" type="presOf" srcId="{DC8241CD-1757-43D8-8E1B-882357417AC7}" destId="{10F80EF0-71DC-4723-95CB-2994E80E5F9B}" srcOrd="1" destOrd="0" presId="urn:microsoft.com/office/officeart/2005/8/layout/venn1"/>
    <dgm:cxn modelId="{23A825DE-4B6E-4EB6-BED3-B20F91B820FE}" type="presOf" srcId="{87BED161-8CB3-4DB6-8F6B-FBAF52528F58}" destId="{E0FFB79B-FE64-4303-899D-F2BC720CDE56}" srcOrd="1" destOrd="0" presId="urn:microsoft.com/office/officeart/2005/8/layout/venn1"/>
    <dgm:cxn modelId="{10CC12E7-1C90-4D42-9189-6AA3FE043BC4}" type="presOf" srcId="{74DAAC05-2F80-46DA-BBD4-9FE4CD46E5B6}" destId="{5B34FF21-6504-4880-B303-A6C86AB387F5}" srcOrd="0" destOrd="0" presId="urn:microsoft.com/office/officeart/2005/8/layout/venn1"/>
    <dgm:cxn modelId="{5D9DDA7D-323F-48BD-90F2-ACB3F55E87FF}" type="presParOf" srcId="{5B34FF21-6504-4880-B303-A6C86AB387F5}" destId="{1166E28C-BA5F-40F4-9E28-62DA829C219C}" srcOrd="0" destOrd="0" presId="urn:microsoft.com/office/officeart/2005/8/layout/venn1"/>
    <dgm:cxn modelId="{6B6F3A32-EB5C-4023-88DB-2EFC3441558C}" type="presParOf" srcId="{5B34FF21-6504-4880-B303-A6C86AB387F5}" destId="{10F80EF0-71DC-4723-95CB-2994E80E5F9B}" srcOrd="1" destOrd="0" presId="urn:microsoft.com/office/officeart/2005/8/layout/venn1"/>
    <dgm:cxn modelId="{0BB55456-4DAD-463E-A87B-0141E96322A1}" type="presParOf" srcId="{5B34FF21-6504-4880-B303-A6C86AB387F5}" destId="{0FD62F1F-A9F7-4007-9D43-5E23ABBC3082}" srcOrd="2" destOrd="0" presId="urn:microsoft.com/office/officeart/2005/8/layout/venn1"/>
    <dgm:cxn modelId="{4D960345-88CC-4E97-BB71-5B31485F380B}" type="presParOf" srcId="{5B34FF21-6504-4880-B303-A6C86AB387F5}" destId="{3299D9DF-1AED-41DD-8B70-A922CD6DC379}" srcOrd="3" destOrd="0" presId="urn:microsoft.com/office/officeart/2005/8/layout/venn1"/>
    <dgm:cxn modelId="{F5EE414E-4A31-4C74-B3F7-37AD351DEC97}" type="presParOf" srcId="{5B34FF21-6504-4880-B303-A6C86AB387F5}" destId="{9D32BFE6-1A4E-445A-B445-7E9A9F503838}" srcOrd="4" destOrd="0" presId="urn:microsoft.com/office/officeart/2005/8/layout/venn1"/>
    <dgm:cxn modelId="{D93FFC5D-E3C1-4F15-B4D9-437DE224BC3D}" type="presParOf" srcId="{5B34FF21-6504-4880-B303-A6C86AB387F5}" destId="{E0FFB79B-FE64-4303-899D-F2BC720CDE56}"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6E28C-BA5F-40F4-9E28-62DA829C219C}">
      <dsp:nvSpPr>
        <dsp:cNvPr id="0" name=""/>
        <dsp:cNvSpPr/>
      </dsp:nvSpPr>
      <dsp:spPr>
        <a:xfrm>
          <a:off x="2270759" y="80009"/>
          <a:ext cx="3840480" cy="384048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الثقافة          المعاصرة</a:t>
          </a:r>
        </a:p>
      </dsp:txBody>
      <dsp:txXfrm>
        <a:off x="2782824" y="752093"/>
        <a:ext cx="2816352" cy="1728216"/>
      </dsp:txXfrm>
    </dsp:sp>
    <dsp:sp modelId="{0FD62F1F-A9F7-4007-9D43-5E23ABBC3082}">
      <dsp:nvSpPr>
        <dsp:cNvPr id="0" name=""/>
        <dsp:cNvSpPr/>
      </dsp:nvSpPr>
      <dsp:spPr>
        <a:xfrm>
          <a:off x="3656533" y="2480310"/>
          <a:ext cx="3840480" cy="384048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وجهات النظر الشخصية</a:t>
          </a:r>
          <a:endParaRPr lang="en-US" sz="5200" kern="1200" dirty="0"/>
        </a:p>
      </dsp:txBody>
      <dsp:txXfrm>
        <a:off x="4831080" y="3472434"/>
        <a:ext cx="2304288" cy="2112264"/>
      </dsp:txXfrm>
    </dsp:sp>
    <dsp:sp modelId="{9D32BFE6-1A4E-445A-B445-7E9A9F503838}">
      <dsp:nvSpPr>
        <dsp:cNvPr id="0" name=""/>
        <dsp:cNvSpPr/>
      </dsp:nvSpPr>
      <dsp:spPr>
        <a:xfrm>
          <a:off x="884986" y="2480310"/>
          <a:ext cx="3840480" cy="384048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النظرة الكتابية للعالم</a:t>
          </a:r>
          <a:endParaRPr lang="en-US" sz="5200" kern="1200" dirty="0"/>
        </a:p>
      </dsp:txBody>
      <dsp:txXfrm>
        <a:off x="1246632" y="3472434"/>
        <a:ext cx="2304288" cy="2112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6E28C-BA5F-40F4-9E28-62DA829C219C}">
      <dsp:nvSpPr>
        <dsp:cNvPr id="0" name=""/>
        <dsp:cNvSpPr/>
      </dsp:nvSpPr>
      <dsp:spPr>
        <a:xfrm>
          <a:off x="2270759" y="80009"/>
          <a:ext cx="3840480" cy="384048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الثقافة        المعاصرة</a:t>
          </a:r>
          <a:endParaRPr lang="en-US" sz="5200" kern="1200" dirty="0"/>
        </a:p>
      </dsp:txBody>
      <dsp:txXfrm>
        <a:off x="2782824" y="752093"/>
        <a:ext cx="2816352" cy="1728216"/>
      </dsp:txXfrm>
    </dsp:sp>
    <dsp:sp modelId="{0FD62F1F-A9F7-4007-9D43-5E23ABBC3082}">
      <dsp:nvSpPr>
        <dsp:cNvPr id="0" name=""/>
        <dsp:cNvSpPr/>
      </dsp:nvSpPr>
      <dsp:spPr>
        <a:xfrm>
          <a:off x="1995064" y="2477583"/>
          <a:ext cx="3840480" cy="384048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وجهات النظر الشخصية</a:t>
          </a:r>
          <a:endParaRPr lang="en-US" sz="5200" kern="1200" dirty="0"/>
        </a:p>
      </dsp:txBody>
      <dsp:txXfrm>
        <a:off x="3169611" y="3469707"/>
        <a:ext cx="2304288" cy="2112264"/>
      </dsp:txXfrm>
    </dsp:sp>
    <dsp:sp modelId="{9D32BFE6-1A4E-445A-B445-7E9A9F503838}">
      <dsp:nvSpPr>
        <dsp:cNvPr id="0" name=""/>
        <dsp:cNvSpPr/>
      </dsp:nvSpPr>
      <dsp:spPr>
        <a:xfrm>
          <a:off x="884986" y="2480310"/>
          <a:ext cx="3840480" cy="384048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النظرة الكتابية للعالم</a:t>
          </a:r>
          <a:endParaRPr lang="en-US" sz="5200" kern="1200" dirty="0"/>
        </a:p>
      </dsp:txBody>
      <dsp:txXfrm>
        <a:off x="1246632" y="3472434"/>
        <a:ext cx="2304288" cy="2112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6E28C-BA5F-40F4-9E28-62DA829C219C}">
      <dsp:nvSpPr>
        <dsp:cNvPr id="0" name=""/>
        <dsp:cNvSpPr/>
      </dsp:nvSpPr>
      <dsp:spPr>
        <a:xfrm>
          <a:off x="2270759" y="80009"/>
          <a:ext cx="3840480" cy="384048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r>
            <a:rPr lang="ar-JO" sz="5000" kern="1200" dirty="0"/>
            <a:t>الثقافة المعاصرة</a:t>
          </a:r>
          <a:endParaRPr lang="en-US" sz="5000" kern="1200" dirty="0"/>
        </a:p>
      </dsp:txBody>
      <dsp:txXfrm>
        <a:off x="2782824" y="752093"/>
        <a:ext cx="2816352" cy="1728216"/>
      </dsp:txXfrm>
    </dsp:sp>
    <dsp:sp modelId="{0FD62F1F-A9F7-4007-9D43-5E23ABBC3082}">
      <dsp:nvSpPr>
        <dsp:cNvPr id="0" name=""/>
        <dsp:cNvSpPr/>
      </dsp:nvSpPr>
      <dsp:spPr>
        <a:xfrm>
          <a:off x="2666995" y="304793"/>
          <a:ext cx="3840480" cy="3704066"/>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r>
            <a:rPr lang="ar-JO" sz="5000" kern="1200" dirty="0"/>
            <a:t>وجهات النظر الشخصية</a:t>
          </a:r>
          <a:endParaRPr lang="en-US" sz="5000" kern="1200" dirty="0"/>
        </a:p>
      </dsp:txBody>
      <dsp:txXfrm>
        <a:off x="3841541" y="1261677"/>
        <a:ext cx="2304288" cy="2037236"/>
      </dsp:txXfrm>
    </dsp:sp>
    <dsp:sp modelId="{9D32BFE6-1A4E-445A-B445-7E9A9F503838}">
      <dsp:nvSpPr>
        <dsp:cNvPr id="0" name=""/>
        <dsp:cNvSpPr/>
      </dsp:nvSpPr>
      <dsp:spPr>
        <a:xfrm>
          <a:off x="1701549" y="1523992"/>
          <a:ext cx="3840480" cy="384048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222500">
            <a:lnSpc>
              <a:spcPct val="90000"/>
            </a:lnSpc>
            <a:spcBef>
              <a:spcPct val="0"/>
            </a:spcBef>
            <a:spcAft>
              <a:spcPct val="35000"/>
            </a:spcAft>
            <a:buNone/>
          </a:pPr>
          <a:r>
            <a:rPr lang="ar-JO" sz="5000" kern="1200" dirty="0"/>
            <a:t>النظرة الكتابية للعالم</a:t>
          </a:r>
          <a:endParaRPr lang="en-US" sz="5000" kern="1200" dirty="0"/>
        </a:p>
      </dsp:txBody>
      <dsp:txXfrm>
        <a:off x="2063194" y="2516116"/>
        <a:ext cx="2304288" cy="2112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6E28C-BA5F-40F4-9E28-62DA829C219C}">
      <dsp:nvSpPr>
        <dsp:cNvPr id="0" name=""/>
        <dsp:cNvSpPr/>
      </dsp:nvSpPr>
      <dsp:spPr>
        <a:xfrm>
          <a:off x="2076719" y="80009"/>
          <a:ext cx="3840480" cy="384048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الثقافة المعاصرة</a:t>
          </a:r>
          <a:endParaRPr lang="en-US" sz="5200" kern="1200" dirty="0"/>
        </a:p>
      </dsp:txBody>
      <dsp:txXfrm>
        <a:off x="2588783" y="752093"/>
        <a:ext cx="2816352" cy="1728216"/>
      </dsp:txXfrm>
    </dsp:sp>
    <dsp:sp modelId="{0FD62F1F-A9F7-4007-9D43-5E23ABBC3082}">
      <dsp:nvSpPr>
        <dsp:cNvPr id="0" name=""/>
        <dsp:cNvSpPr/>
      </dsp:nvSpPr>
      <dsp:spPr>
        <a:xfrm>
          <a:off x="2084874" y="228598"/>
          <a:ext cx="4616641" cy="384048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وجهات النظر الشخصية</a:t>
          </a:r>
          <a:endParaRPr lang="en-US" sz="5200" kern="1200" dirty="0"/>
        </a:p>
      </dsp:txBody>
      <dsp:txXfrm>
        <a:off x="3496797" y="1220722"/>
        <a:ext cx="2769984" cy="2112264"/>
      </dsp:txXfrm>
    </dsp:sp>
    <dsp:sp modelId="{9D32BFE6-1A4E-445A-B445-7E9A9F503838}">
      <dsp:nvSpPr>
        <dsp:cNvPr id="0" name=""/>
        <dsp:cNvSpPr/>
      </dsp:nvSpPr>
      <dsp:spPr>
        <a:xfrm>
          <a:off x="199941" y="2498360"/>
          <a:ext cx="3840480" cy="384048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النظرة الكتابية للعالم</a:t>
          </a:r>
          <a:endParaRPr lang="en-US" sz="5200" kern="1200" dirty="0"/>
        </a:p>
      </dsp:txBody>
      <dsp:txXfrm>
        <a:off x="561586" y="3490484"/>
        <a:ext cx="2304288" cy="2112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6E28C-BA5F-40F4-9E28-62DA829C219C}">
      <dsp:nvSpPr>
        <dsp:cNvPr id="0" name=""/>
        <dsp:cNvSpPr/>
      </dsp:nvSpPr>
      <dsp:spPr>
        <a:xfrm>
          <a:off x="2270759" y="80009"/>
          <a:ext cx="3840480" cy="384048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الثقافة المعاصرة</a:t>
          </a:r>
          <a:endParaRPr lang="en-US" sz="5200" kern="1200" dirty="0"/>
        </a:p>
      </dsp:txBody>
      <dsp:txXfrm>
        <a:off x="2782824" y="752093"/>
        <a:ext cx="2816352" cy="1728216"/>
      </dsp:txXfrm>
    </dsp:sp>
    <dsp:sp modelId="{0FD62F1F-A9F7-4007-9D43-5E23ABBC3082}">
      <dsp:nvSpPr>
        <dsp:cNvPr id="0" name=""/>
        <dsp:cNvSpPr/>
      </dsp:nvSpPr>
      <dsp:spPr>
        <a:xfrm>
          <a:off x="1718396" y="1752615"/>
          <a:ext cx="3840480" cy="384048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وجهات النظر الشخصية</a:t>
          </a:r>
          <a:endParaRPr lang="en-US" sz="5200" kern="1200" dirty="0"/>
        </a:p>
      </dsp:txBody>
      <dsp:txXfrm>
        <a:off x="2892943" y="2744739"/>
        <a:ext cx="2304288" cy="2112264"/>
      </dsp:txXfrm>
    </dsp:sp>
    <dsp:sp modelId="{9D32BFE6-1A4E-445A-B445-7E9A9F503838}">
      <dsp:nvSpPr>
        <dsp:cNvPr id="0" name=""/>
        <dsp:cNvSpPr/>
      </dsp:nvSpPr>
      <dsp:spPr>
        <a:xfrm>
          <a:off x="884986" y="2480310"/>
          <a:ext cx="3840480" cy="384048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النظرة الكتابية للعالم</a:t>
          </a:r>
          <a:endParaRPr lang="en-US" sz="5200" kern="1200" dirty="0"/>
        </a:p>
      </dsp:txBody>
      <dsp:txXfrm>
        <a:off x="1246632" y="3472434"/>
        <a:ext cx="2304288" cy="21122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66E28C-BA5F-40F4-9E28-62DA829C219C}">
      <dsp:nvSpPr>
        <dsp:cNvPr id="0" name=""/>
        <dsp:cNvSpPr/>
      </dsp:nvSpPr>
      <dsp:spPr>
        <a:xfrm>
          <a:off x="2270759" y="80009"/>
          <a:ext cx="3840480" cy="3840480"/>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الثقافة المعاصرة</a:t>
          </a:r>
          <a:endParaRPr lang="en-US" sz="5200" kern="1200" dirty="0"/>
        </a:p>
      </dsp:txBody>
      <dsp:txXfrm>
        <a:off x="2782824" y="752093"/>
        <a:ext cx="2816352" cy="1728216"/>
      </dsp:txXfrm>
    </dsp:sp>
    <dsp:sp modelId="{0FD62F1F-A9F7-4007-9D43-5E23ABBC3082}">
      <dsp:nvSpPr>
        <dsp:cNvPr id="0" name=""/>
        <dsp:cNvSpPr/>
      </dsp:nvSpPr>
      <dsp:spPr>
        <a:xfrm>
          <a:off x="4164782" y="2291319"/>
          <a:ext cx="3840480" cy="3840480"/>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وجهات النظر الشخصية</a:t>
          </a:r>
          <a:endParaRPr lang="en-US" sz="5200" kern="1200" dirty="0"/>
        </a:p>
      </dsp:txBody>
      <dsp:txXfrm>
        <a:off x="5339329" y="3283443"/>
        <a:ext cx="2304288" cy="2112264"/>
      </dsp:txXfrm>
    </dsp:sp>
    <dsp:sp modelId="{9D32BFE6-1A4E-445A-B445-7E9A9F503838}">
      <dsp:nvSpPr>
        <dsp:cNvPr id="0" name=""/>
        <dsp:cNvSpPr/>
      </dsp:nvSpPr>
      <dsp:spPr>
        <a:xfrm>
          <a:off x="884986" y="2480310"/>
          <a:ext cx="3840480" cy="3840480"/>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311400">
            <a:lnSpc>
              <a:spcPct val="90000"/>
            </a:lnSpc>
            <a:spcBef>
              <a:spcPct val="0"/>
            </a:spcBef>
            <a:spcAft>
              <a:spcPct val="35000"/>
            </a:spcAft>
            <a:buNone/>
          </a:pPr>
          <a:r>
            <a:rPr lang="ar-JO" sz="5200" kern="1200" dirty="0"/>
            <a:t>النظرة الكتابية للعالم</a:t>
          </a:r>
          <a:endParaRPr lang="en-US" sz="5200" kern="1200" dirty="0"/>
        </a:p>
      </dsp:txBody>
      <dsp:txXfrm>
        <a:off x="1246632" y="3472434"/>
        <a:ext cx="2304288" cy="211226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E2316F8B-0457-F749-BF67-61765F33AFC1}" type="datetimeFigureOut">
              <a:rPr lang="en-US"/>
              <a:pPr>
                <a:defRPr/>
              </a:pPr>
              <a:t>4/12/24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CF34A255-D5F9-7E45-98F5-BE182500E9F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itchFamily="34" charset="0"/>
                <a:cs typeface="Angsana New" pitchFamily="18" charset="-34"/>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pitchFamily="34" charset="0"/>
                <a:cs typeface="Angsana New" pitchFamily="18" charset="-34"/>
              </a:defRPr>
            </a:lvl1pPr>
          </a:lstStyle>
          <a:p>
            <a:pPr>
              <a:defRPr/>
            </a:pPr>
            <a:fld id="{F3CC1F3F-4088-244E-91F4-0300590F0A3F}" type="datetimeFigureOut">
              <a:rPr lang="en-US"/>
              <a:pPr>
                <a:defRPr/>
              </a:pPr>
              <a:t>4/12/24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itchFamily="34" charset="0"/>
                <a:cs typeface="Angsana New" pitchFamily="18" charset="-34"/>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6C9CCF1-6362-8D41-A1CA-6372768C5214}"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C9CCF1-6362-8D41-A1CA-6372768C5214}" type="slidenum">
              <a:rPr lang="en-US" altLang="x-none" smtClean="0"/>
              <a:pPr>
                <a:defRPr/>
              </a:pPr>
              <a:t>20</a:t>
            </a:fld>
            <a:endParaRPr lang="en-US" altLang="x-none"/>
          </a:p>
        </p:txBody>
      </p:sp>
    </p:spTree>
    <p:extLst>
      <p:ext uri="{BB962C8B-B14F-4D97-AF65-F5344CB8AC3E}">
        <p14:creationId xmlns:p14="http://schemas.microsoft.com/office/powerpoint/2010/main" val="167827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C9CCF1-6362-8D41-A1CA-6372768C5214}" type="slidenum">
              <a:rPr lang="en-US" altLang="x-none" smtClean="0"/>
              <a:pPr>
                <a:defRPr/>
              </a:pPr>
              <a:t>23</a:t>
            </a:fld>
            <a:endParaRPr lang="en-US" altLang="x-none"/>
          </a:p>
        </p:txBody>
      </p:sp>
    </p:spTree>
    <p:extLst>
      <p:ext uri="{BB962C8B-B14F-4D97-AF65-F5344CB8AC3E}">
        <p14:creationId xmlns:p14="http://schemas.microsoft.com/office/powerpoint/2010/main" val="2374073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16C9CCF1-6362-8D41-A1CA-6372768C5214}" type="slidenum">
              <a:rPr lang="en-US" altLang="x-none" smtClean="0"/>
              <a:pPr>
                <a:defRPr/>
              </a:pPr>
              <a:t>31</a:t>
            </a:fld>
            <a:endParaRPr lang="en-US" altLang="x-none"/>
          </a:p>
        </p:txBody>
      </p:sp>
    </p:spTree>
    <p:extLst>
      <p:ext uri="{BB962C8B-B14F-4D97-AF65-F5344CB8AC3E}">
        <p14:creationId xmlns:p14="http://schemas.microsoft.com/office/powerpoint/2010/main" val="4274172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6C9CCF1-6362-8D41-A1CA-6372768C5214}" type="slidenum">
              <a:rPr lang="en-US" altLang="x-none" smtClean="0"/>
              <a:pPr>
                <a:defRPr/>
              </a:pPr>
              <a:t>32</a:t>
            </a:fld>
            <a:endParaRPr lang="en-US" altLang="x-none"/>
          </a:p>
        </p:txBody>
      </p:sp>
    </p:spTree>
    <p:extLst>
      <p:ext uri="{BB962C8B-B14F-4D97-AF65-F5344CB8AC3E}">
        <p14:creationId xmlns:p14="http://schemas.microsoft.com/office/powerpoint/2010/main" val="513951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WV (Worldviews)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3212A733-720A-5847-A945-8375ACD7D782}" type="slidenum">
              <a:rPr lang="en-US" altLang="x-none"/>
              <a:pPr>
                <a:defRPr/>
              </a:pPr>
              <a:t>‹#›</a:t>
            </a:fld>
            <a:endParaRPr lang="th-TH" altLang="x-none"/>
          </a:p>
        </p:txBody>
      </p:sp>
    </p:spTree>
    <p:extLst>
      <p:ext uri="{BB962C8B-B14F-4D97-AF65-F5344CB8AC3E}">
        <p14:creationId xmlns:p14="http://schemas.microsoft.com/office/powerpoint/2010/main" val="4946735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97FAA1D6-9545-5642-BE93-127AFDA874B6}" type="slidenum">
              <a:rPr lang="en-US" altLang="x-none"/>
              <a:pPr>
                <a:defRPr/>
              </a:pPr>
              <a:t>‹#›</a:t>
            </a:fld>
            <a:endParaRPr lang="th-TH" altLang="x-none"/>
          </a:p>
        </p:txBody>
      </p:sp>
    </p:spTree>
    <p:extLst>
      <p:ext uri="{BB962C8B-B14F-4D97-AF65-F5344CB8AC3E}">
        <p14:creationId xmlns:p14="http://schemas.microsoft.com/office/powerpoint/2010/main" val="87097949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C7FE3897-993C-424C-A0C0-3DBFBC920CCB}" type="slidenum">
              <a:rPr lang="en-US" altLang="x-none"/>
              <a:pPr>
                <a:defRPr/>
              </a:pPr>
              <a:t>‹#›</a:t>
            </a:fld>
            <a:endParaRPr lang="th-TH" altLang="x-none"/>
          </a:p>
        </p:txBody>
      </p:sp>
    </p:spTree>
    <p:extLst>
      <p:ext uri="{BB962C8B-B14F-4D97-AF65-F5344CB8AC3E}">
        <p14:creationId xmlns:p14="http://schemas.microsoft.com/office/powerpoint/2010/main" val="130376728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2192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8"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9" name="Freeform 7"/>
            <p:cNvSpPr>
              <a:spLocks/>
            </p:cNvSpPr>
            <p:nvPr/>
          </p:nvSpPr>
          <p:spPr bwMode="hidden">
            <a:xfrm>
              <a:off x="0" y="3726"/>
              <a:ext cx="4784" cy="329"/>
            </a:xfrm>
            <a:custGeom>
              <a:avLst/>
              <a:gdLst>
                <a:gd name="T0" fmla="*/ 0 w 4789"/>
                <a:gd name="T1" fmla="*/ 329 h 329"/>
                <a:gd name="T2" fmla="*/ 4764 w 4789"/>
                <a:gd name="T3" fmla="*/ 77 h 329"/>
                <a:gd name="T4" fmla="*/ 476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800"/>
            </a:p>
          </p:txBody>
        </p:sp>
        <p:sp>
          <p:nvSpPr>
            <p:cNvPr id="10"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1"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5"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7"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78 w 2200"/>
                <a:gd name="T3" fmla="*/ 2472 h 2482"/>
                <a:gd name="T4" fmla="*/ 2190 w 2200"/>
                <a:gd name="T5" fmla="*/ 2466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800"/>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grpSp>
      </p:grpSp>
      <p:sp>
        <p:nvSpPr>
          <p:cNvPr id="6557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noProof="0"/>
              <a:t>Click to edit Master title style</a:t>
            </a:r>
          </a:p>
        </p:txBody>
      </p:sp>
      <p:sp>
        <p:nvSpPr>
          <p:cNvPr id="6557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defRPr>
                <a:cs typeface="Angsana New" pitchFamily="18" charset="-34"/>
              </a:defRPr>
            </a:lvl1pPr>
          </a:lstStyle>
          <a:p>
            <a:pPr>
              <a:defRPr/>
            </a:pPr>
            <a:endParaRPr lang="en-US"/>
          </a:p>
        </p:txBody>
      </p:sp>
      <p:sp>
        <p:nvSpPr>
          <p:cNvPr id="45" name="Rectangle 45"/>
          <p:cNvSpPr>
            <a:spLocks noGrp="1" noChangeArrowheads="1"/>
          </p:cNvSpPr>
          <p:nvPr>
            <p:ph type="ftr" sz="quarter" idx="11"/>
          </p:nvPr>
        </p:nvSpPr>
        <p:spPr/>
        <p:txBody>
          <a:bodyPr/>
          <a:lstStyle>
            <a:lvl1pPr>
              <a:defRPr>
                <a:cs typeface="Angsana New" pitchFamily="18" charset="-34"/>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40FDEA87-A31C-754F-AB1E-C98908FC6664}" type="slidenum">
              <a:rPr lang="en-US" altLang="x-none"/>
              <a:pPr>
                <a:defRPr/>
              </a:pPr>
              <a:t>‹#›</a:t>
            </a:fld>
            <a:endParaRPr lang="en-US" altLang="x-none"/>
          </a:p>
        </p:txBody>
      </p:sp>
    </p:spTree>
    <p:extLst>
      <p:ext uri="{BB962C8B-B14F-4D97-AF65-F5344CB8AC3E}">
        <p14:creationId xmlns:p14="http://schemas.microsoft.com/office/powerpoint/2010/main" val="42001979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5" name="Footer Placeholder 4"/>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9B83D6C-5782-0C46-8420-0AEF58742028}" type="slidenum">
              <a:rPr lang="en-US" altLang="x-none"/>
              <a:pPr>
                <a:defRPr/>
              </a:pPr>
              <a:t>‹#›</a:t>
            </a:fld>
            <a:endParaRPr lang="en-US" altLang="x-none"/>
          </a:p>
        </p:txBody>
      </p:sp>
    </p:spTree>
    <p:extLst>
      <p:ext uri="{BB962C8B-B14F-4D97-AF65-F5344CB8AC3E}">
        <p14:creationId xmlns:p14="http://schemas.microsoft.com/office/powerpoint/2010/main" val="49393006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5" name="Footer Placeholder 4"/>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365A97-386D-A64C-881F-84D92F65A277}" type="slidenum">
              <a:rPr lang="en-US" altLang="x-none"/>
              <a:pPr>
                <a:defRPr/>
              </a:pPr>
              <a:t>‹#›</a:t>
            </a:fld>
            <a:endParaRPr lang="en-US" altLang="x-none"/>
          </a:p>
        </p:txBody>
      </p:sp>
    </p:spTree>
    <p:extLst>
      <p:ext uri="{BB962C8B-B14F-4D97-AF65-F5344CB8AC3E}">
        <p14:creationId xmlns:p14="http://schemas.microsoft.com/office/powerpoint/2010/main" val="14583740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6" name="Footer Placeholder 5"/>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96E41D1-B93F-EC46-AC0B-E569CA1ED518}" type="slidenum">
              <a:rPr lang="en-US" altLang="x-none"/>
              <a:pPr>
                <a:defRPr/>
              </a:pPr>
              <a:t>‹#›</a:t>
            </a:fld>
            <a:endParaRPr lang="en-US" altLang="x-none"/>
          </a:p>
        </p:txBody>
      </p:sp>
    </p:spTree>
    <p:extLst>
      <p:ext uri="{BB962C8B-B14F-4D97-AF65-F5344CB8AC3E}">
        <p14:creationId xmlns:p14="http://schemas.microsoft.com/office/powerpoint/2010/main" val="166142538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8" name="Footer Placeholder 7"/>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5F07C224-B0C5-E544-A6EC-8F4069E49DE3}" type="slidenum">
              <a:rPr lang="en-US" altLang="x-none"/>
              <a:pPr>
                <a:defRPr/>
              </a:pPr>
              <a:t>‹#›</a:t>
            </a:fld>
            <a:endParaRPr lang="en-US" altLang="x-none"/>
          </a:p>
        </p:txBody>
      </p:sp>
    </p:spTree>
    <p:extLst>
      <p:ext uri="{BB962C8B-B14F-4D97-AF65-F5344CB8AC3E}">
        <p14:creationId xmlns:p14="http://schemas.microsoft.com/office/powerpoint/2010/main" val="199406740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4" name="Footer Placeholder 3"/>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EA89E94-91D6-3441-9D74-4D15828E72CD}" type="slidenum">
              <a:rPr lang="en-US" altLang="x-none"/>
              <a:pPr>
                <a:defRPr/>
              </a:pPr>
              <a:t>‹#›</a:t>
            </a:fld>
            <a:endParaRPr lang="en-US" altLang="x-none"/>
          </a:p>
        </p:txBody>
      </p:sp>
    </p:spTree>
    <p:extLst>
      <p:ext uri="{BB962C8B-B14F-4D97-AF65-F5344CB8AC3E}">
        <p14:creationId xmlns:p14="http://schemas.microsoft.com/office/powerpoint/2010/main" val="66101352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3" name="Footer Placeholder 2"/>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01026E0E-218B-614B-9A39-ABCBF1E0F9E5}" type="slidenum">
              <a:rPr lang="en-US" altLang="x-none"/>
              <a:pPr>
                <a:defRPr/>
              </a:pPr>
              <a:t>‹#›</a:t>
            </a:fld>
            <a:endParaRPr lang="en-US" altLang="x-none"/>
          </a:p>
        </p:txBody>
      </p:sp>
    </p:spTree>
    <p:extLst>
      <p:ext uri="{BB962C8B-B14F-4D97-AF65-F5344CB8AC3E}">
        <p14:creationId xmlns:p14="http://schemas.microsoft.com/office/powerpoint/2010/main" val="72140874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6" name="Footer Placeholder 5"/>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C80B9F0-F9C4-C243-9F09-DDFC0AAAA8BA}" type="slidenum">
              <a:rPr lang="en-US" altLang="x-none"/>
              <a:pPr>
                <a:defRPr/>
              </a:pPr>
              <a:t>‹#›</a:t>
            </a:fld>
            <a:endParaRPr lang="en-US" altLang="x-none"/>
          </a:p>
        </p:txBody>
      </p:sp>
    </p:spTree>
    <p:extLst>
      <p:ext uri="{BB962C8B-B14F-4D97-AF65-F5344CB8AC3E}">
        <p14:creationId xmlns:p14="http://schemas.microsoft.com/office/powerpoint/2010/main" val="2408944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502D80A5-623C-3F40-8C6B-03A7E74ADAD4}" type="slidenum">
              <a:rPr lang="en-US" altLang="x-none"/>
              <a:pPr>
                <a:defRPr/>
              </a:pPr>
              <a:t>‹#›</a:t>
            </a:fld>
            <a:endParaRPr lang="th-TH" altLang="x-none"/>
          </a:p>
        </p:txBody>
      </p:sp>
    </p:spTree>
    <p:extLst>
      <p:ext uri="{BB962C8B-B14F-4D97-AF65-F5344CB8AC3E}">
        <p14:creationId xmlns:p14="http://schemas.microsoft.com/office/powerpoint/2010/main" val="106848503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6" name="Footer Placeholder 5"/>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260A8DC-1E23-EC48-8DB7-98243116EEF4}" type="slidenum">
              <a:rPr lang="en-US" altLang="x-none"/>
              <a:pPr>
                <a:defRPr/>
              </a:pPr>
              <a:t>‹#›</a:t>
            </a:fld>
            <a:endParaRPr lang="en-US" altLang="x-none"/>
          </a:p>
        </p:txBody>
      </p:sp>
    </p:spTree>
    <p:extLst>
      <p:ext uri="{BB962C8B-B14F-4D97-AF65-F5344CB8AC3E}">
        <p14:creationId xmlns:p14="http://schemas.microsoft.com/office/powerpoint/2010/main" val="1144393286"/>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5" name="Footer Placeholder 4"/>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4643B6C-3B68-3E45-A9C6-E9D35C95C7A9}" type="slidenum">
              <a:rPr lang="en-US" altLang="x-none"/>
              <a:pPr>
                <a:defRPr/>
              </a:pPr>
              <a:t>‹#›</a:t>
            </a:fld>
            <a:endParaRPr lang="en-US" altLang="x-none"/>
          </a:p>
        </p:txBody>
      </p:sp>
    </p:spTree>
    <p:extLst>
      <p:ext uri="{BB962C8B-B14F-4D97-AF65-F5344CB8AC3E}">
        <p14:creationId xmlns:p14="http://schemas.microsoft.com/office/powerpoint/2010/main" val="95441527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Angsana New" pitchFamily="18" charset="-34"/>
              </a:defRPr>
            </a:lvl1pPr>
          </a:lstStyle>
          <a:p>
            <a:pPr>
              <a:defRPr/>
            </a:pPr>
            <a:endParaRPr lang="en-US"/>
          </a:p>
        </p:txBody>
      </p:sp>
      <p:sp>
        <p:nvSpPr>
          <p:cNvPr id="5" name="Footer Placeholder 4"/>
          <p:cNvSpPr>
            <a:spLocks noGrp="1"/>
          </p:cNvSpPr>
          <p:nvPr>
            <p:ph type="ftr" sz="quarter" idx="11"/>
          </p:nvPr>
        </p:nvSpPr>
        <p:spPr/>
        <p:txBody>
          <a:bodyPr/>
          <a:lstStyle>
            <a:lvl1pPr>
              <a:defRPr>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3FCE88-5E22-AE4B-BD2E-78E0924A1CBF}" type="slidenum">
              <a:rPr lang="en-US" altLang="x-none"/>
              <a:pPr>
                <a:defRPr/>
              </a:pPr>
              <a:t>‹#›</a:t>
            </a:fld>
            <a:endParaRPr lang="en-US" altLang="x-none"/>
          </a:p>
        </p:txBody>
      </p:sp>
    </p:spTree>
    <p:extLst>
      <p:ext uri="{BB962C8B-B14F-4D97-AF65-F5344CB8AC3E}">
        <p14:creationId xmlns:p14="http://schemas.microsoft.com/office/powerpoint/2010/main" val="130208344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BD70D63D-37C9-0143-B729-3D5EC2A41E47}" type="datetimeFigureOut">
              <a:rPr lang="en-US"/>
              <a:pPr>
                <a:defRPr/>
              </a:pPr>
              <a:t>4/12/24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A2D0FE9-3763-6B46-BFAE-BE70415A6AFC}" type="slidenum">
              <a:rPr lang="en-US" altLang="x-none"/>
              <a:pPr>
                <a:defRPr/>
              </a:pPr>
              <a:t>‹#›</a:t>
            </a:fld>
            <a:endParaRPr lang="en-US" altLang="x-none"/>
          </a:p>
        </p:txBody>
      </p:sp>
    </p:spTree>
    <p:extLst>
      <p:ext uri="{BB962C8B-B14F-4D97-AF65-F5344CB8AC3E}">
        <p14:creationId xmlns:p14="http://schemas.microsoft.com/office/powerpoint/2010/main" val="71620308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2D5527D7-F4DE-6148-8F84-C4F043308888}" type="datetimeFigureOut">
              <a:rPr lang="en-US"/>
              <a:pPr>
                <a:defRPr/>
              </a:pPr>
              <a:t>4/12/24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2F6C842-530F-1546-9A71-47E448477F1F}" type="slidenum">
              <a:rPr lang="en-US" altLang="x-none"/>
              <a:pPr>
                <a:defRPr/>
              </a:pPr>
              <a:t>‹#›</a:t>
            </a:fld>
            <a:endParaRPr lang="en-US" altLang="x-none"/>
          </a:p>
        </p:txBody>
      </p:sp>
    </p:spTree>
    <p:extLst>
      <p:ext uri="{BB962C8B-B14F-4D97-AF65-F5344CB8AC3E}">
        <p14:creationId xmlns:p14="http://schemas.microsoft.com/office/powerpoint/2010/main" val="57939135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36BC5ADD-D21A-F04C-956E-F44D4A0085E9}" type="datetimeFigureOut">
              <a:rPr lang="en-US"/>
              <a:pPr>
                <a:defRPr/>
              </a:pPr>
              <a:t>4/12/24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4968FA9-2BC9-384E-87CF-B66A9D1FD915}" type="slidenum">
              <a:rPr lang="en-US" altLang="x-none"/>
              <a:pPr>
                <a:defRPr/>
              </a:pPr>
              <a:t>‹#›</a:t>
            </a:fld>
            <a:endParaRPr lang="en-US" altLang="x-none"/>
          </a:p>
        </p:txBody>
      </p:sp>
    </p:spTree>
    <p:extLst>
      <p:ext uri="{BB962C8B-B14F-4D97-AF65-F5344CB8AC3E}">
        <p14:creationId xmlns:p14="http://schemas.microsoft.com/office/powerpoint/2010/main" val="113961437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D86622CE-F8B3-0840-B2DC-CC461F33244B}" type="datetimeFigureOut">
              <a:rPr lang="en-US"/>
              <a:pPr>
                <a:defRPr/>
              </a:pPr>
              <a:t>4/12/24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AE022C4E-46AD-784B-ADE4-32B620961F47}" type="slidenum">
              <a:rPr lang="en-US" altLang="x-none"/>
              <a:pPr>
                <a:defRPr/>
              </a:pPr>
              <a:t>‹#›</a:t>
            </a:fld>
            <a:endParaRPr lang="en-US" altLang="x-none"/>
          </a:p>
        </p:txBody>
      </p:sp>
    </p:spTree>
    <p:extLst>
      <p:ext uri="{BB962C8B-B14F-4D97-AF65-F5344CB8AC3E}">
        <p14:creationId xmlns:p14="http://schemas.microsoft.com/office/powerpoint/2010/main" val="9211941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53F7519F-7BA3-BC44-BD3F-97947346BC0C}" type="datetimeFigureOut">
              <a:rPr lang="en-US"/>
              <a:pPr>
                <a:defRPr/>
              </a:pPr>
              <a:t>4/12/24</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D6C9CF62-3DAF-594F-AF10-0B77947B3AF7}" type="slidenum">
              <a:rPr lang="en-US" altLang="x-none"/>
              <a:pPr>
                <a:defRPr/>
              </a:pPr>
              <a:t>‹#›</a:t>
            </a:fld>
            <a:endParaRPr lang="en-US" altLang="x-none"/>
          </a:p>
        </p:txBody>
      </p:sp>
    </p:spTree>
    <p:extLst>
      <p:ext uri="{BB962C8B-B14F-4D97-AF65-F5344CB8AC3E}">
        <p14:creationId xmlns:p14="http://schemas.microsoft.com/office/powerpoint/2010/main" val="206283248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569BF51B-B127-3B47-930A-0890603B65A5}" type="datetimeFigureOut">
              <a:rPr lang="en-US"/>
              <a:pPr>
                <a:defRPr/>
              </a:pPr>
              <a:t>4/12/24</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4C3DE817-EC9A-C546-AE1B-795F14A0B2BA}" type="slidenum">
              <a:rPr lang="en-US" altLang="x-none"/>
              <a:pPr>
                <a:defRPr/>
              </a:pPr>
              <a:t>‹#›</a:t>
            </a:fld>
            <a:endParaRPr lang="en-US" altLang="x-none"/>
          </a:p>
        </p:txBody>
      </p:sp>
    </p:spTree>
    <p:extLst>
      <p:ext uri="{BB962C8B-B14F-4D97-AF65-F5344CB8AC3E}">
        <p14:creationId xmlns:p14="http://schemas.microsoft.com/office/powerpoint/2010/main" val="104959503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E8B27D92-E9A6-C44B-8A86-DC73D510E560}" type="datetimeFigureOut">
              <a:rPr lang="en-US"/>
              <a:pPr>
                <a:defRPr/>
              </a:pPr>
              <a:t>4/12/24</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C4236429-B8BA-6E46-ACDF-9046A432B469}" type="slidenum">
              <a:rPr lang="en-US" altLang="x-none"/>
              <a:pPr>
                <a:defRPr/>
              </a:pPr>
              <a:t>‹#›</a:t>
            </a:fld>
            <a:endParaRPr lang="en-US" altLang="x-none"/>
          </a:p>
        </p:txBody>
      </p:sp>
    </p:spTree>
    <p:extLst>
      <p:ext uri="{BB962C8B-B14F-4D97-AF65-F5344CB8AC3E}">
        <p14:creationId xmlns:p14="http://schemas.microsoft.com/office/powerpoint/2010/main" val="111305998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278EC7BD-7B24-F94D-BDC7-899AE4AC6459}" type="slidenum">
              <a:rPr lang="en-US" altLang="x-none"/>
              <a:pPr>
                <a:defRPr/>
              </a:pPr>
              <a:t>‹#›</a:t>
            </a:fld>
            <a:endParaRPr lang="th-TH" altLang="x-none"/>
          </a:p>
        </p:txBody>
      </p:sp>
    </p:spTree>
    <p:extLst>
      <p:ext uri="{BB962C8B-B14F-4D97-AF65-F5344CB8AC3E}">
        <p14:creationId xmlns:p14="http://schemas.microsoft.com/office/powerpoint/2010/main" val="76969341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913A0D42-EA99-0F4B-9FC5-DD49FBCC9BF3}" type="datetimeFigureOut">
              <a:rPr lang="en-US"/>
              <a:pPr>
                <a:defRPr/>
              </a:pPr>
              <a:t>4/12/24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4FB916C-46AC-ED48-A6A3-35C194D78AB7}" type="slidenum">
              <a:rPr lang="en-US" altLang="x-none"/>
              <a:pPr>
                <a:defRPr/>
              </a:pPr>
              <a:t>‹#›</a:t>
            </a:fld>
            <a:endParaRPr lang="en-US" altLang="x-none"/>
          </a:p>
        </p:txBody>
      </p:sp>
    </p:spTree>
    <p:extLst>
      <p:ext uri="{BB962C8B-B14F-4D97-AF65-F5344CB8AC3E}">
        <p14:creationId xmlns:p14="http://schemas.microsoft.com/office/powerpoint/2010/main" val="4690348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E74AC516-C3D4-A24D-A242-89CF48EE704E}" type="datetimeFigureOut">
              <a:rPr lang="en-US"/>
              <a:pPr>
                <a:defRPr/>
              </a:pPr>
              <a:t>4/12/24</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C0CFB42B-507A-9B4C-8CF3-9DDFBE34FFA8}" type="slidenum">
              <a:rPr lang="en-US" altLang="x-none"/>
              <a:pPr>
                <a:defRPr/>
              </a:pPr>
              <a:t>‹#›</a:t>
            </a:fld>
            <a:endParaRPr lang="en-US" altLang="x-none"/>
          </a:p>
        </p:txBody>
      </p:sp>
    </p:spTree>
    <p:extLst>
      <p:ext uri="{BB962C8B-B14F-4D97-AF65-F5344CB8AC3E}">
        <p14:creationId xmlns:p14="http://schemas.microsoft.com/office/powerpoint/2010/main" val="180362181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B8D93DF1-88C3-764B-A2F3-E86601743D18}" type="datetimeFigureOut">
              <a:rPr lang="en-US"/>
              <a:pPr>
                <a:defRPr/>
              </a:pPr>
              <a:t>4/12/24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8B2D03E7-F2B8-CC4E-9C16-C2EAB45A2F94}" type="slidenum">
              <a:rPr lang="en-US" altLang="x-none"/>
              <a:pPr>
                <a:defRPr/>
              </a:pPr>
              <a:t>‹#›</a:t>
            </a:fld>
            <a:endParaRPr lang="en-US" altLang="x-none"/>
          </a:p>
        </p:txBody>
      </p:sp>
    </p:spTree>
    <p:extLst>
      <p:ext uri="{BB962C8B-B14F-4D97-AF65-F5344CB8AC3E}">
        <p14:creationId xmlns:p14="http://schemas.microsoft.com/office/powerpoint/2010/main" val="17401000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EE682154-CC42-7547-8FAC-9D61416E90E3}" type="datetimeFigureOut">
              <a:rPr lang="en-US"/>
              <a:pPr>
                <a:defRPr/>
              </a:pPr>
              <a:t>4/12/24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7C307737-D4C1-D748-BB02-A5283E47DD1F}" type="slidenum">
              <a:rPr lang="en-US" altLang="x-none"/>
              <a:pPr>
                <a:defRPr/>
              </a:pPr>
              <a:t>‹#›</a:t>
            </a:fld>
            <a:endParaRPr lang="en-US" altLang="x-none"/>
          </a:p>
        </p:txBody>
      </p:sp>
    </p:spTree>
    <p:extLst>
      <p:ext uri="{BB962C8B-B14F-4D97-AF65-F5344CB8AC3E}">
        <p14:creationId xmlns:p14="http://schemas.microsoft.com/office/powerpoint/2010/main" val="1429605258"/>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2241203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489326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51335219"/>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545188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8299283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292353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C10CF32C-8FC5-904C-9EE8-26947E6FEE60}" type="slidenum">
              <a:rPr lang="en-US" altLang="x-none"/>
              <a:pPr>
                <a:defRPr/>
              </a:pPr>
              <a:t>‹#›</a:t>
            </a:fld>
            <a:endParaRPr lang="th-TH" altLang="x-none"/>
          </a:p>
        </p:txBody>
      </p:sp>
    </p:spTree>
    <p:extLst>
      <p:ext uri="{BB962C8B-B14F-4D97-AF65-F5344CB8AC3E}">
        <p14:creationId xmlns:p14="http://schemas.microsoft.com/office/powerpoint/2010/main" val="194325363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9792156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90076394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4742091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7838743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D8C905B-3872-B54E-98F9-A54FCA515A90}"/>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B78765C6-03B8-DD4C-9242-36647A14CB97}" type="datetimeFigureOut">
              <a:rPr lang="en-US"/>
              <a:pPr>
                <a:defRPr/>
              </a:pPr>
              <a:t>4/12/24</a:t>
            </a:fld>
            <a:endParaRPr lang="en-US"/>
          </a:p>
        </p:txBody>
      </p:sp>
      <p:sp>
        <p:nvSpPr>
          <p:cNvPr id="5" name="Footer Placeholder 4">
            <a:extLst>
              <a:ext uri="{FF2B5EF4-FFF2-40B4-BE49-F238E27FC236}">
                <a16:creationId xmlns:a16="http://schemas.microsoft.com/office/drawing/2014/main" id="{DAD525D1-B5F8-694D-9D84-888DE1B0D455}"/>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a:extLst>
              <a:ext uri="{FF2B5EF4-FFF2-40B4-BE49-F238E27FC236}">
                <a16:creationId xmlns:a16="http://schemas.microsoft.com/office/drawing/2014/main" id="{4259D0C6-3CC5-9B44-818E-F52C73FC34BC}"/>
              </a:ext>
            </a:extLst>
          </p:cNvPr>
          <p:cNvSpPr>
            <a:spLocks noGrp="1"/>
          </p:cNvSpPr>
          <p:nvPr>
            <p:ph type="sldNum" sz="quarter" idx="12"/>
          </p:nvPr>
        </p:nvSpPr>
        <p:spPr/>
        <p:txBody>
          <a:bodyPr/>
          <a:lstStyle>
            <a:lvl1pPr>
              <a:defRPr>
                <a:latin typeface="Arial" panose="020B0604020202020204" pitchFamily="34" charset="0"/>
              </a:defRPr>
            </a:lvl1pPr>
          </a:lstStyle>
          <a:p>
            <a:fld id="{9D30930F-843D-6B41-8ADC-3F79ABF91FC7}" type="slidenum">
              <a:rPr lang="en-US" altLang="en-US"/>
              <a:pPr/>
              <a:t>‹#›</a:t>
            </a:fld>
            <a:endParaRPr lang="en-US" altLang="en-US"/>
          </a:p>
        </p:txBody>
      </p:sp>
    </p:spTree>
    <p:extLst>
      <p:ext uri="{BB962C8B-B14F-4D97-AF65-F5344CB8AC3E}">
        <p14:creationId xmlns:p14="http://schemas.microsoft.com/office/powerpoint/2010/main" val="102940277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F3DD8-A523-B941-BB85-46B9E176B063}"/>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FD73C079-2CA8-EE40-83FE-C2436B417A2F}" type="datetimeFigureOut">
              <a:rPr lang="en-US"/>
              <a:pPr>
                <a:defRPr/>
              </a:pPr>
              <a:t>4/12/24</a:t>
            </a:fld>
            <a:endParaRPr lang="en-US"/>
          </a:p>
        </p:txBody>
      </p:sp>
      <p:sp>
        <p:nvSpPr>
          <p:cNvPr id="5" name="Footer Placeholder 4">
            <a:extLst>
              <a:ext uri="{FF2B5EF4-FFF2-40B4-BE49-F238E27FC236}">
                <a16:creationId xmlns:a16="http://schemas.microsoft.com/office/drawing/2014/main" id="{EA91338A-392F-CB4E-A453-F4EBFAF927E6}"/>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a:extLst>
              <a:ext uri="{FF2B5EF4-FFF2-40B4-BE49-F238E27FC236}">
                <a16:creationId xmlns:a16="http://schemas.microsoft.com/office/drawing/2014/main" id="{F5437FDA-4E61-5744-8F54-13B63BDF5669}"/>
              </a:ext>
            </a:extLst>
          </p:cNvPr>
          <p:cNvSpPr>
            <a:spLocks noGrp="1"/>
          </p:cNvSpPr>
          <p:nvPr>
            <p:ph type="sldNum" sz="quarter" idx="12"/>
          </p:nvPr>
        </p:nvSpPr>
        <p:spPr/>
        <p:txBody>
          <a:bodyPr/>
          <a:lstStyle>
            <a:lvl1pPr>
              <a:defRPr>
                <a:latin typeface="Arial" panose="020B0604020202020204" pitchFamily="34" charset="0"/>
              </a:defRPr>
            </a:lvl1pPr>
          </a:lstStyle>
          <a:p>
            <a:fld id="{DBC58614-B480-A548-B87C-4F34EB274363}" type="slidenum">
              <a:rPr lang="en-US" altLang="en-US"/>
              <a:pPr/>
              <a:t>‹#›</a:t>
            </a:fld>
            <a:endParaRPr lang="en-US" altLang="en-US"/>
          </a:p>
        </p:txBody>
      </p:sp>
    </p:spTree>
    <p:extLst>
      <p:ext uri="{BB962C8B-B14F-4D97-AF65-F5344CB8AC3E}">
        <p14:creationId xmlns:p14="http://schemas.microsoft.com/office/powerpoint/2010/main" val="312425867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E6D972-500C-F241-988D-1584582B222C}"/>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B20245E8-C835-0841-9686-DECC0A5238C7}" type="datetimeFigureOut">
              <a:rPr lang="en-US"/>
              <a:pPr>
                <a:defRPr/>
              </a:pPr>
              <a:t>4/12/24</a:t>
            </a:fld>
            <a:endParaRPr lang="en-US"/>
          </a:p>
        </p:txBody>
      </p:sp>
      <p:sp>
        <p:nvSpPr>
          <p:cNvPr id="5" name="Footer Placeholder 4">
            <a:extLst>
              <a:ext uri="{FF2B5EF4-FFF2-40B4-BE49-F238E27FC236}">
                <a16:creationId xmlns:a16="http://schemas.microsoft.com/office/drawing/2014/main" id="{726A3EC2-F667-FD40-BC24-1F8B9AB7A0E1}"/>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a:extLst>
              <a:ext uri="{FF2B5EF4-FFF2-40B4-BE49-F238E27FC236}">
                <a16:creationId xmlns:a16="http://schemas.microsoft.com/office/drawing/2014/main" id="{9C5966F9-79C4-4F43-933B-BE2B0AEDEB9D}"/>
              </a:ext>
            </a:extLst>
          </p:cNvPr>
          <p:cNvSpPr>
            <a:spLocks noGrp="1"/>
          </p:cNvSpPr>
          <p:nvPr>
            <p:ph type="sldNum" sz="quarter" idx="12"/>
          </p:nvPr>
        </p:nvSpPr>
        <p:spPr/>
        <p:txBody>
          <a:bodyPr/>
          <a:lstStyle>
            <a:lvl1pPr>
              <a:defRPr>
                <a:latin typeface="Arial" panose="020B0604020202020204" pitchFamily="34" charset="0"/>
              </a:defRPr>
            </a:lvl1pPr>
          </a:lstStyle>
          <a:p>
            <a:fld id="{7D603599-B357-FD47-B28E-762C9697D83B}" type="slidenum">
              <a:rPr lang="en-US" altLang="en-US"/>
              <a:pPr/>
              <a:t>‹#›</a:t>
            </a:fld>
            <a:endParaRPr lang="en-US" altLang="en-US"/>
          </a:p>
        </p:txBody>
      </p:sp>
    </p:spTree>
    <p:extLst>
      <p:ext uri="{BB962C8B-B14F-4D97-AF65-F5344CB8AC3E}">
        <p14:creationId xmlns:p14="http://schemas.microsoft.com/office/powerpoint/2010/main" val="349891024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9685F-AC93-D945-A378-562055CE7E4F}"/>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7911D778-0230-0B48-9138-8C07C632E8B7}" type="datetimeFigureOut">
              <a:rPr lang="en-US"/>
              <a:pPr>
                <a:defRPr/>
              </a:pPr>
              <a:t>4/12/24</a:t>
            </a:fld>
            <a:endParaRPr lang="en-US"/>
          </a:p>
        </p:txBody>
      </p:sp>
      <p:sp>
        <p:nvSpPr>
          <p:cNvPr id="6" name="Footer Placeholder 5">
            <a:extLst>
              <a:ext uri="{FF2B5EF4-FFF2-40B4-BE49-F238E27FC236}">
                <a16:creationId xmlns:a16="http://schemas.microsoft.com/office/drawing/2014/main" id="{F3A62E63-3CC3-314D-86B0-9F888C1F5C15}"/>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a:extLst>
              <a:ext uri="{FF2B5EF4-FFF2-40B4-BE49-F238E27FC236}">
                <a16:creationId xmlns:a16="http://schemas.microsoft.com/office/drawing/2014/main" id="{BB19823B-AF50-5048-8E8B-863140A1AADB}"/>
              </a:ext>
            </a:extLst>
          </p:cNvPr>
          <p:cNvSpPr>
            <a:spLocks noGrp="1"/>
          </p:cNvSpPr>
          <p:nvPr>
            <p:ph type="sldNum" sz="quarter" idx="12"/>
          </p:nvPr>
        </p:nvSpPr>
        <p:spPr/>
        <p:txBody>
          <a:bodyPr/>
          <a:lstStyle>
            <a:lvl1pPr>
              <a:defRPr>
                <a:latin typeface="Arial" panose="020B0604020202020204" pitchFamily="34" charset="0"/>
              </a:defRPr>
            </a:lvl1pPr>
          </a:lstStyle>
          <a:p>
            <a:fld id="{10970C6B-33B6-BA4B-83DE-B89E9D8C53A8}" type="slidenum">
              <a:rPr lang="en-US" altLang="en-US"/>
              <a:pPr/>
              <a:t>‹#›</a:t>
            </a:fld>
            <a:endParaRPr lang="en-US" altLang="en-US"/>
          </a:p>
        </p:txBody>
      </p:sp>
    </p:spTree>
    <p:extLst>
      <p:ext uri="{BB962C8B-B14F-4D97-AF65-F5344CB8AC3E}">
        <p14:creationId xmlns:p14="http://schemas.microsoft.com/office/powerpoint/2010/main" val="408609279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B99F01-18BB-104C-9B8F-EBE5DC2C87E7}"/>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AEF21EAF-0051-454D-839E-4D79FFE69E65}" type="datetimeFigureOut">
              <a:rPr lang="en-US"/>
              <a:pPr>
                <a:defRPr/>
              </a:pPr>
              <a:t>4/12/24</a:t>
            </a:fld>
            <a:endParaRPr lang="en-US"/>
          </a:p>
        </p:txBody>
      </p:sp>
      <p:sp>
        <p:nvSpPr>
          <p:cNvPr id="8" name="Footer Placeholder 7">
            <a:extLst>
              <a:ext uri="{FF2B5EF4-FFF2-40B4-BE49-F238E27FC236}">
                <a16:creationId xmlns:a16="http://schemas.microsoft.com/office/drawing/2014/main" id="{76368BF4-ABDC-DB48-B913-5E73C2559451}"/>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9" name="Slide Number Placeholder 8">
            <a:extLst>
              <a:ext uri="{FF2B5EF4-FFF2-40B4-BE49-F238E27FC236}">
                <a16:creationId xmlns:a16="http://schemas.microsoft.com/office/drawing/2014/main" id="{62701F63-E5C0-7D44-91B5-1546EB3E2C69}"/>
              </a:ext>
            </a:extLst>
          </p:cNvPr>
          <p:cNvSpPr>
            <a:spLocks noGrp="1"/>
          </p:cNvSpPr>
          <p:nvPr>
            <p:ph type="sldNum" sz="quarter" idx="12"/>
          </p:nvPr>
        </p:nvSpPr>
        <p:spPr/>
        <p:txBody>
          <a:bodyPr/>
          <a:lstStyle>
            <a:lvl1pPr>
              <a:defRPr>
                <a:latin typeface="Arial" panose="020B0604020202020204" pitchFamily="34" charset="0"/>
              </a:defRPr>
            </a:lvl1pPr>
          </a:lstStyle>
          <a:p>
            <a:fld id="{4FD119B5-9FCB-8A4B-97F1-62386A993A03}" type="slidenum">
              <a:rPr lang="en-US" altLang="en-US"/>
              <a:pPr/>
              <a:t>‹#›</a:t>
            </a:fld>
            <a:endParaRPr lang="en-US" altLang="en-US"/>
          </a:p>
        </p:txBody>
      </p:sp>
    </p:spTree>
    <p:extLst>
      <p:ext uri="{BB962C8B-B14F-4D97-AF65-F5344CB8AC3E}">
        <p14:creationId xmlns:p14="http://schemas.microsoft.com/office/powerpoint/2010/main" val="340596290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6719FC-14BD-744C-9B0F-094A3EB1B0C6}"/>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4E9F3A6B-55B8-9843-B702-95F4E8571050}" type="datetimeFigureOut">
              <a:rPr lang="en-US"/>
              <a:pPr>
                <a:defRPr/>
              </a:pPr>
              <a:t>4/12/24</a:t>
            </a:fld>
            <a:endParaRPr lang="en-US"/>
          </a:p>
        </p:txBody>
      </p:sp>
      <p:sp>
        <p:nvSpPr>
          <p:cNvPr id="4" name="Footer Placeholder 3">
            <a:extLst>
              <a:ext uri="{FF2B5EF4-FFF2-40B4-BE49-F238E27FC236}">
                <a16:creationId xmlns:a16="http://schemas.microsoft.com/office/drawing/2014/main" id="{D9F0873C-E3B3-8F40-8AEA-C373EEAD5314}"/>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5" name="Slide Number Placeholder 4">
            <a:extLst>
              <a:ext uri="{FF2B5EF4-FFF2-40B4-BE49-F238E27FC236}">
                <a16:creationId xmlns:a16="http://schemas.microsoft.com/office/drawing/2014/main" id="{6659C957-6375-B143-822A-70F8E96ADCE0}"/>
              </a:ext>
            </a:extLst>
          </p:cNvPr>
          <p:cNvSpPr>
            <a:spLocks noGrp="1"/>
          </p:cNvSpPr>
          <p:nvPr>
            <p:ph type="sldNum" sz="quarter" idx="12"/>
          </p:nvPr>
        </p:nvSpPr>
        <p:spPr/>
        <p:txBody>
          <a:bodyPr/>
          <a:lstStyle>
            <a:lvl1pPr>
              <a:defRPr>
                <a:latin typeface="Arial" panose="020B0604020202020204" pitchFamily="34" charset="0"/>
              </a:defRPr>
            </a:lvl1pPr>
          </a:lstStyle>
          <a:p>
            <a:fld id="{2914E1FC-294E-A449-8721-463EDFB2BD1D}" type="slidenum">
              <a:rPr lang="en-US" altLang="en-US"/>
              <a:pPr/>
              <a:t>‹#›</a:t>
            </a:fld>
            <a:endParaRPr lang="en-US" altLang="en-US"/>
          </a:p>
        </p:txBody>
      </p:sp>
    </p:spTree>
    <p:extLst>
      <p:ext uri="{BB962C8B-B14F-4D97-AF65-F5344CB8AC3E}">
        <p14:creationId xmlns:p14="http://schemas.microsoft.com/office/powerpoint/2010/main" val="12038975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th-TH"/>
          </a:p>
        </p:txBody>
      </p:sp>
      <p:sp>
        <p:nvSpPr>
          <p:cNvPr id="8" name="Rectangle 5"/>
          <p:cNvSpPr>
            <a:spLocks noGrp="1" noChangeArrowheads="1"/>
          </p:cNvSpPr>
          <p:nvPr>
            <p:ph type="ftr" sz="quarter" idx="11"/>
          </p:nvPr>
        </p:nvSpPr>
        <p:spPr>
          <a:ln/>
        </p:spPr>
        <p:txBody>
          <a:bodyPr/>
          <a:lstStyle>
            <a:lvl1pPr>
              <a:defRPr/>
            </a:lvl1pPr>
          </a:lstStyle>
          <a:p>
            <a:pPr>
              <a:defRPr/>
            </a:pPr>
            <a:endParaRPr lang="th-TH"/>
          </a:p>
        </p:txBody>
      </p:sp>
      <p:sp>
        <p:nvSpPr>
          <p:cNvPr id="9" name="Rectangle 6"/>
          <p:cNvSpPr>
            <a:spLocks noGrp="1" noChangeArrowheads="1"/>
          </p:cNvSpPr>
          <p:nvPr>
            <p:ph type="sldNum" sz="quarter" idx="12"/>
          </p:nvPr>
        </p:nvSpPr>
        <p:spPr>
          <a:ln/>
        </p:spPr>
        <p:txBody>
          <a:bodyPr/>
          <a:lstStyle>
            <a:lvl1pPr>
              <a:defRPr/>
            </a:lvl1pPr>
          </a:lstStyle>
          <a:p>
            <a:pPr>
              <a:defRPr/>
            </a:pPr>
            <a:fld id="{470DEABD-A9E6-D94A-A0DC-4EAD879317A0}" type="slidenum">
              <a:rPr lang="en-US" altLang="x-none"/>
              <a:pPr>
                <a:defRPr/>
              </a:pPr>
              <a:t>‹#›</a:t>
            </a:fld>
            <a:endParaRPr lang="th-TH" altLang="x-none"/>
          </a:p>
        </p:txBody>
      </p:sp>
    </p:spTree>
    <p:extLst>
      <p:ext uri="{BB962C8B-B14F-4D97-AF65-F5344CB8AC3E}">
        <p14:creationId xmlns:p14="http://schemas.microsoft.com/office/powerpoint/2010/main" val="133259029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D53759-457E-2142-87BA-7D5677331087}"/>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2455B71E-EAAA-A44B-88E3-0D7657F819AF}" type="datetimeFigureOut">
              <a:rPr lang="en-US"/>
              <a:pPr>
                <a:defRPr/>
              </a:pPr>
              <a:t>4/12/24</a:t>
            </a:fld>
            <a:endParaRPr lang="en-US"/>
          </a:p>
        </p:txBody>
      </p:sp>
      <p:sp>
        <p:nvSpPr>
          <p:cNvPr id="3" name="Footer Placeholder 2">
            <a:extLst>
              <a:ext uri="{FF2B5EF4-FFF2-40B4-BE49-F238E27FC236}">
                <a16:creationId xmlns:a16="http://schemas.microsoft.com/office/drawing/2014/main" id="{2C3BCD1C-8512-224C-86E1-AB88FB472F50}"/>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4" name="Slide Number Placeholder 3">
            <a:extLst>
              <a:ext uri="{FF2B5EF4-FFF2-40B4-BE49-F238E27FC236}">
                <a16:creationId xmlns:a16="http://schemas.microsoft.com/office/drawing/2014/main" id="{B2AC4062-ECB0-5541-A5D9-AC3AC11E4BD5}"/>
              </a:ext>
            </a:extLst>
          </p:cNvPr>
          <p:cNvSpPr>
            <a:spLocks noGrp="1"/>
          </p:cNvSpPr>
          <p:nvPr>
            <p:ph type="sldNum" sz="quarter" idx="12"/>
          </p:nvPr>
        </p:nvSpPr>
        <p:spPr/>
        <p:txBody>
          <a:bodyPr/>
          <a:lstStyle>
            <a:lvl1pPr>
              <a:defRPr>
                <a:latin typeface="Arial" panose="020B0604020202020204" pitchFamily="34" charset="0"/>
              </a:defRPr>
            </a:lvl1pPr>
          </a:lstStyle>
          <a:p>
            <a:fld id="{3D11CE92-B268-C34C-A4F8-590EDD1757E6}" type="slidenum">
              <a:rPr lang="en-US" altLang="en-US"/>
              <a:pPr/>
              <a:t>‹#›</a:t>
            </a:fld>
            <a:endParaRPr lang="en-US" altLang="en-US"/>
          </a:p>
        </p:txBody>
      </p:sp>
    </p:spTree>
    <p:extLst>
      <p:ext uri="{BB962C8B-B14F-4D97-AF65-F5344CB8AC3E}">
        <p14:creationId xmlns:p14="http://schemas.microsoft.com/office/powerpoint/2010/main" val="114942188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B5AECE1-D780-8447-B41F-15320951BDAB}"/>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5E2932F7-3556-7E4E-ACFB-F94AC2CBD82D}" type="datetimeFigureOut">
              <a:rPr lang="en-US"/>
              <a:pPr>
                <a:defRPr/>
              </a:pPr>
              <a:t>4/12/24</a:t>
            </a:fld>
            <a:endParaRPr lang="en-US"/>
          </a:p>
        </p:txBody>
      </p:sp>
      <p:sp>
        <p:nvSpPr>
          <p:cNvPr id="6" name="Footer Placeholder 5">
            <a:extLst>
              <a:ext uri="{FF2B5EF4-FFF2-40B4-BE49-F238E27FC236}">
                <a16:creationId xmlns:a16="http://schemas.microsoft.com/office/drawing/2014/main" id="{17D760C1-0104-1B46-B101-109B180F0062}"/>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a:extLst>
              <a:ext uri="{FF2B5EF4-FFF2-40B4-BE49-F238E27FC236}">
                <a16:creationId xmlns:a16="http://schemas.microsoft.com/office/drawing/2014/main" id="{DE6AF07C-0337-3C47-BF1C-D2921221F98F}"/>
              </a:ext>
            </a:extLst>
          </p:cNvPr>
          <p:cNvSpPr>
            <a:spLocks noGrp="1"/>
          </p:cNvSpPr>
          <p:nvPr>
            <p:ph type="sldNum" sz="quarter" idx="12"/>
          </p:nvPr>
        </p:nvSpPr>
        <p:spPr/>
        <p:txBody>
          <a:bodyPr/>
          <a:lstStyle>
            <a:lvl1pPr>
              <a:defRPr>
                <a:latin typeface="Arial" panose="020B0604020202020204" pitchFamily="34" charset="0"/>
              </a:defRPr>
            </a:lvl1pPr>
          </a:lstStyle>
          <a:p>
            <a:fld id="{D7D65D8C-3C3B-904F-8E74-2F2C66279B0D}" type="slidenum">
              <a:rPr lang="en-US" altLang="en-US"/>
              <a:pPr/>
              <a:t>‹#›</a:t>
            </a:fld>
            <a:endParaRPr lang="en-US" altLang="en-US"/>
          </a:p>
        </p:txBody>
      </p:sp>
    </p:spTree>
    <p:extLst>
      <p:ext uri="{BB962C8B-B14F-4D97-AF65-F5344CB8AC3E}">
        <p14:creationId xmlns:p14="http://schemas.microsoft.com/office/powerpoint/2010/main" val="415995231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561DD821-2ACC-2542-BBAD-C6D16E6356DB}"/>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97272905-52FF-8B4C-B0EB-B45519571236}" type="datetimeFigureOut">
              <a:rPr lang="en-US"/>
              <a:pPr>
                <a:defRPr/>
              </a:pPr>
              <a:t>4/12/24</a:t>
            </a:fld>
            <a:endParaRPr lang="en-US"/>
          </a:p>
        </p:txBody>
      </p:sp>
      <p:sp>
        <p:nvSpPr>
          <p:cNvPr id="6" name="Footer Placeholder 5">
            <a:extLst>
              <a:ext uri="{FF2B5EF4-FFF2-40B4-BE49-F238E27FC236}">
                <a16:creationId xmlns:a16="http://schemas.microsoft.com/office/drawing/2014/main" id="{7BC5E56B-FF54-7049-A77A-BE02DCC3D0E1}"/>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7" name="Slide Number Placeholder 6">
            <a:extLst>
              <a:ext uri="{FF2B5EF4-FFF2-40B4-BE49-F238E27FC236}">
                <a16:creationId xmlns:a16="http://schemas.microsoft.com/office/drawing/2014/main" id="{EA5F318C-F596-BF4C-81D6-8F16E6AF9EF6}"/>
              </a:ext>
            </a:extLst>
          </p:cNvPr>
          <p:cNvSpPr>
            <a:spLocks noGrp="1"/>
          </p:cNvSpPr>
          <p:nvPr>
            <p:ph type="sldNum" sz="quarter" idx="12"/>
          </p:nvPr>
        </p:nvSpPr>
        <p:spPr/>
        <p:txBody>
          <a:bodyPr/>
          <a:lstStyle>
            <a:lvl1pPr>
              <a:defRPr>
                <a:latin typeface="Arial" panose="020B0604020202020204" pitchFamily="34" charset="0"/>
              </a:defRPr>
            </a:lvl1pPr>
          </a:lstStyle>
          <a:p>
            <a:fld id="{0478CB25-4E64-D445-8CD0-D46077B37DF9}" type="slidenum">
              <a:rPr lang="en-US" altLang="en-US"/>
              <a:pPr/>
              <a:t>‹#›</a:t>
            </a:fld>
            <a:endParaRPr lang="en-US" altLang="en-US"/>
          </a:p>
        </p:txBody>
      </p:sp>
    </p:spTree>
    <p:extLst>
      <p:ext uri="{BB962C8B-B14F-4D97-AF65-F5344CB8AC3E}">
        <p14:creationId xmlns:p14="http://schemas.microsoft.com/office/powerpoint/2010/main" val="22785754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1C3BEC-0E26-E945-8924-A91D6137EEB0}"/>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DBC5B76A-8180-1E4A-A85E-3735E58F37F6}" type="datetimeFigureOut">
              <a:rPr lang="en-US"/>
              <a:pPr>
                <a:defRPr/>
              </a:pPr>
              <a:t>4/12/24</a:t>
            </a:fld>
            <a:endParaRPr lang="en-US"/>
          </a:p>
        </p:txBody>
      </p:sp>
      <p:sp>
        <p:nvSpPr>
          <p:cNvPr id="5" name="Footer Placeholder 4">
            <a:extLst>
              <a:ext uri="{FF2B5EF4-FFF2-40B4-BE49-F238E27FC236}">
                <a16:creationId xmlns:a16="http://schemas.microsoft.com/office/drawing/2014/main" id="{67C56695-A42A-D645-BAF9-F1DCC21AD59A}"/>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a:extLst>
              <a:ext uri="{FF2B5EF4-FFF2-40B4-BE49-F238E27FC236}">
                <a16:creationId xmlns:a16="http://schemas.microsoft.com/office/drawing/2014/main" id="{7E92A53B-1FB3-6043-B6C6-3AE5F59F45E7}"/>
              </a:ext>
            </a:extLst>
          </p:cNvPr>
          <p:cNvSpPr>
            <a:spLocks noGrp="1"/>
          </p:cNvSpPr>
          <p:nvPr>
            <p:ph type="sldNum" sz="quarter" idx="12"/>
          </p:nvPr>
        </p:nvSpPr>
        <p:spPr/>
        <p:txBody>
          <a:bodyPr/>
          <a:lstStyle>
            <a:lvl1pPr>
              <a:defRPr>
                <a:latin typeface="Arial" panose="020B0604020202020204" pitchFamily="34" charset="0"/>
              </a:defRPr>
            </a:lvl1pPr>
          </a:lstStyle>
          <a:p>
            <a:fld id="{567258B0-1DBE-A048-9EE2-AD7317C44B30}" type="slidenum">
              <a:rPr lang="en-US" altLang="en-US"/>
              <a:pPr/>
              <a:t>‹#›</a:t>
            </a:fld>
            <a:endParaRPr lang="en-US" altLang="en-US"/>
          </a:p>
        </p:txBody>
      </p:sp>
    </p:spTree>
    <p:extLst>
      <p:ext uri="{BB962C8B-B14F-4D97-AF65-F5344CB8AC3E}">
        <p14:creationId xmlns:p14="http://schemas.microsoft.com/office/powerpoint/2010/main" val="202577313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AFCC25-EE35-1B4D-910F-C5FCE6BB2518}"/>
              </a:ext>
            </a:extLst>
          </p:cNvPr>
          <p:cNvSpPr>
            <a:spLocks noGrp="1"/>
          </p:cNvSpPr>
          <p:nvPr>
            <p:ph type="dt" sz="half" idx="10"/>
          </p:nvPr>
        </p:nvSpPr>
        <p:spPr/>
        <p:txBody>
          <a:bodyPr/>
          <a:lstStyle>
            <a:lvl1pPr fontAlgn="base">
              <a:spcBef>
                <a:spcPct val="0"/>
              </a:spcBef>
              <a:spcAft>
                <a:spcPct val="0"/>
              </a:spcAft>
              <a:defRPr>
                <a:latin typeface="Arial" charset="0"/>
                <a:cs typeface="Angsana New" pitchFamily="18" charset="-34"/>
              </a:defRPr>
            </a:lvl1pPr>
          </a:lstStyle>
          <a:p>
            <a:pPr>
              <a:defRPr/>
            </a:pPr>
            <a:fld id="{CAB63F61-E530-F24D-A40C-23F86C2DA959}" type="datetimeFigureOut">
              <a:rPr lang="en-US"/>
              <a:pPr>
                <a:defRPr/>
              </a:pPr>
              <a:t>4/12/24</a:t>
            </a:fld>
            <a:endParaRPr lang="en-US"/>
          </a:p>
        </p:txBody>
      </p:sp>
      <p:sp>
        <p:nvSpPr>
          <p:cNvPr id="5" name="Footer Placeholder 4">
            <a:extLst>
              <a:ext uri="{FF2B5EF4-FFF2-40B4-BE49-F238E27FC236}">
                <a16:creationId xmlns:a16="http://schemas.microsoft.com/office/drawing/2014/main" id="{6A0FA95E-3A30-324B-8CC9-DA68D065821F}"/>
              </a:ext>
            </a:extLst>
          </p:cNvPr>
          <p:cNvSpPr>
            <a:spLocks noGrp="1"/>
          </p:cNvSpPr>
          <p:nvPr>
            <p:ph type="ftr" sz="quarter" idx="11"/>
          </p:nvPr>
        </p:nvSpPr>
        <p:spPr/>
        <p:txBody>
          <a:bodyPr/>
          <a:lstStyle>
            <a:lvl1pPr fontAlgn="base">
              <a:spcBef>
                <a:spcPct val="0"/>
              </a:spcBef>
              <a:spcAft>
                <a:spcPct val="0"/>
              </a:spcAft>
              <a:defRPr>
                <a:latin typeface="Arial" charset="0"/>
                <a:cs typeface="Angsana New" pitchFamily="18" charset="-34"/>
              </a:defRPr>
            </a:lvl1pPr>
          </a:lstStyle>
          <a:p>
            <a:pPr>
              <a:defRPr/>
            </a:pPr>
            <a:endParaRPr lang="en-US"/>
          </a:p>
        </p:txBody>
      </p:sp>
      <p:sp>
        <p:nvSpPr>
          <p:cNvPr id="6" name="Slide Number Placeholder 5">
            <a:extLst>
              <a:ext uri="{FF2B5EF4-FFF2-40B4-BE49-F238E27FC236}">
                <a16:creationId xmlns:a16="http://schemas.microsoft.com/office/drawing/2014/main" id="{072166C8-1214-DF4F-8127-7CB6DE1F101D}"/>
              </a:ext>
            </a:extLst>
          </p:cNvPr>
          <p:cNvSpPr>
            <a:spLocks noGrp="1"/>
          </p:cNvSpPr>
          <p:nvPr>
            <p:ph type="sldNum" sz="quarter" idx="12"/>
          </p:nvPr>
        </p:nvSpPr>
        <p:spPr/>
        <p:txBody>
          <a:bodyPr/>
          <a:lstStyle>
            <a:lvl1pPr>
              <a:defRPr>
                <a:latin typeface="Arial" panose="020B0604020202020204" pitchFamily="34" charset="0"/>
              </a:defRPr>
            </a:lvl1pPr>
          </a:lstStyle>
          <a:p>
            <a:fld id="{58A3AFD2-0D80-B743-8A98-151E57F70D33}" type="slidenum">
              <a:rPr lang="en-US" altLang="en-US"/>
              <a:pPr/>
              <a:t>‹#›</a:t>
            </a:fld>
            <a:endParaRPr lang="en-US" altLang="en-US"/>
          </a:p>
        </p:txBody>
      </p:sp>
    </p:spTree>
    <p:extLst>
      <p:ext uri="{BB962C8B-B14F-4D97-AF65-F5344CB8AC3E}">
        <p14:creationId xmlns:p14="http://schemas.microsoft.com/office/powerpoint/2010/main" val="120282241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63108056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6"/>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58461351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54277331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3"/>
            <a:ext cx="5389033"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2342512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12736435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76229DCB-D48C-C540-880B-B7224AC38A91}" type="slidenum">
              <a:rPr lang="en-US" altLang="x-none"/>
              <a:pPr>
                <a:defRPr/>
              </a:pPr>
              <a:t>‹#›</a:t>
            </a:fld>
            <a:endParaRPr lang="th-TH" altLang="x-none"/>
          </a:p>
        </p:txBody>
      </p:sp>
    </p:spTree>
    <p:extLst>
      <p:ext uri="{BB962C8B-B14F-4D97-AF65-F5344CB8AC3E}">
        <p14:creationId xmlns:p14="http://schemas.microsoft.com/office/powerpoint/2010/main" val="738049467"/>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6387298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93128606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23732218"/>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1551054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2297150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070062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h-TH"/>
          </a:p>
        </p:txBody>
      </p:sp>
      <p:sp>
        <p:nvSpPr>
          <p:cNvPr id="3" name="Rectangle 5"/>
          <p:cNvSpPr>
            <a:spLocks noGrp="1" noChangeArrowheads="1"/>
          </p:cNvSpPr>
          <p:nvPr>
            <p:ph type="ftr" sz="quarter" idx="11"/>
          </p:nvPr>
        </p:nvSpPr>
        <p:spPr>
          <a:ln/>
        </p:spPr>
        <p:txBody>
          <a:bodyPr/>
          <a:lstStyle>
            <a:lvl1pPr>
              <a:defRPr/>
            </a:lvl1pPr>
          </a:lstStyle>
          <a:p>
            <a:pPr>
              <a:defRPr/>
            </a:pPr>
            <a:endParaRPr lang="th-TH"/>
          </a:p>
        </p:txBody>
      </p:sp>
      <p:sp>
        <p:nvSpPr>
          <p:cNvPr id="4" name="Rectangle 6"/>
          <p:cNvSpPr>
            <a:spLocks noGrp="1" noChangeArrowheads="1"/>
          </p:cNvSpPr>
          <p:nvPr>
            <p:ph type="sldNum" sz="quarter" idx="12"/>
          </p:nvPr>
        </p:nvSpPr>
        <p:spPr>
          <a:ln/>
        </p:spPr>
        <p:txBody>
          <a:bodyPr/>
          <a:lstStyle>
            <a:lvl1pPr>
              <a:defRPr/>
            </a:lvl1pPr>
          </a:lstStyle>
          <a:p>
            <a:pPr>
              <a:defRPr/>
            </a:pPr>
            <a:fld id="{DC77CFE8-9EC0-FB4F-BFF8-ADCEE953DA55}" type="slidenum">
              <a:rPr lang="en-US" altLang="x-none"/>
              <a:pPr>
                <a:defRPr/>
              </a:pPr>
              <a:t>‹#›</a:t>
            </a:fld>
            <a:endParaRPr lang="th-TH" altLang="x-none"/>
          </a:p>
        </p:txBody>
      </p:sp>
    </p:spTree>
    <p:extLst>
      <p:ext uri="{BB962C8B-B14F-4D97-AF65-F5344CB8AC3E}">
        <p14:creationId xmlns:p14="http://schemas.microsoft.com/office/powerpoint/2010/main" val="53184679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7A05D2F4-4FC1-244F-AC91-F29A6FE3ACBF}" type="slidenum">
              <a:rPr lang="en-US" altLang="x-none"/>
              <a:pPr>
                <a:defRPr/>
              </a:pPr>
              <a:t>‹#›</a:t>
            </a:fld>
            <a:endParaRPr lang="th-TH" altLang="x-none"/>
          </a:p>
        </p:txBody>
      </p:sp>
    </p:spTree>
    <p:extLst>
      <p:ext uri="{BB962C8B-B14F-4D97-AF65-F5344CB8AC3E}">
        <p14:creationId xmlns:p14="http://schemas.microsoft.com/office/powerpoint/2010/main" val="92217836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h-TH"/>
          </a:p>
        </p:txBody>
      </p:sp>
      <p:sp>
        <p:nvSpPr>
          <p:cNvPr id="6" name="Rectangle 5"/>
          <p:cNvSpPr>
            <a:spLocks noGrp="1" noChangeArrowheads="1"/>
          </p:cNvSpPr>
          <p:nvPr>
            <p:ph type="ftr" sz="quarter" idx="11"/>
          </p:nvPr>
        </p:nvSpPr>
        <p:spPr>
          <a:ln/>
        </p:spPr>
        <p:txBody>
          <a:bodyPr/>
          <a:lstStyle>
            <a:lvl1pPr>
              <a:defRPr/>
            </a:lvl1pPr>
          </a:lstStyle>
          <a:p>
            <a:pPr>
              <a:defRPr/>
            </a:pPr>
            <a:endParaRPr lang="th-TH"/>
          </a:p>
        </p:txBody>
      </p:sp>
      <p:sp>
        <p:nvSpPr>
          <p:cNvPr id="7" name="Rectangle 6"/>
          <p:cNvSpPr>
            <a:spLocks noGrp="1" noChangeArrowheads="1"/>
          </p:cNvSpPr>
          <p:nvPr>
            <p:ph type="sldNum" sz="quarter" idx="12"/>
          </p:nvPr>
        </p:nvSpPr>
        <p:spPr>
          <a:ln/>
        </p:spPr>
        <p:txBody>
          <a:bodyPr/>
          <a:lstStyle>
            <a:lvl1pPr>
              <a:defRPr/>
            </a:lvl1pPr>
          </a:lstStyle>
          <a:p>
            <a:pPr>
              <a:defRPr/>
            </a:pPr>
            <a:fld id="{B8505B30-FCE4-EB42-A89B-B2E344F966CD}" type="slidenum">
              <a:rPr lang="en-US" altLang="x-none"/>
              <a:pPr>
                <a:defRPr/>
              </a:pPr>
              <a:t>‹#›</a:t>
            </a:fld>
            <a:endParaRPr lang="th-TH" altLang="x-none"/>
          </a:p>
        </p:txBody>
      </p:sp>
    </p:spTree>
    <p:extLst>
      <p:ext uri="{BB962C8B-B14F-4D97-AF65-F5344CB8AC3E}">
        <p14:creationId xmlns:p14="http://schemas.microsoft.com/office/powerpoint/2010/main" val="66230015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th-TH" altLang="x-none"/>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th-TH" altLang="x-none"/>
              <a:t>Click to edit Master text styles</a:t>
            </a:r>
          </a:p>
          <a:p>
            <a:pPr lvl="1"/>
            <a:r>
              <a:rPr lang="th-TH" altLang="x-none"/>
              <a:t>Second level</a:t>
            </a:r>
          </a:p>
          <a:p>
            <a:pPr lvl="2"/>
            <a:r>
              <a:rPr lang="th-TH" altLang="x-none"/>
              <a:t>Third level</a:t>
            </a:r>
          </a:p>
          <a:p>
            <a:pPr lvl="3"/>
            <a:r>
              <a:rPr lang="th-TH" altLang="x-none"/>
              <a:t>Fourth level</a:t>
            </a:r>
          </a:p>
          <a:p>
            <a:pPr lvl="4"/>
            <a:r>
              <a:rPr lang="th-TH" altLang="x-none"/>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pitchFamily="34" charset="0"/>
                <a:cs typeface="Angsana New" pitchFamily="18" charset="-34"/>
              </a:defRPr>
            </a:lvl1pPr>
          </a:lstStyle>
          <a:p>
            <a:pPr>
              <a:defRPr/>
            </a:pPr>
            <a:endParaRPr lang="th-TH"/>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pitchFamily="34" charset="0"/>
                <a:cs typeface="Angsana New" pitchFamily="18" charset="-34"/>
              </a:defRPr>
            </a:lvl1pPr>
          </a:lstStyle>
          <a:p>
            <a:pPr>
              <a:defRPr/>
            </a:pPr>
            <a:endParaRPr lang="th-TH"/>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E7ABA65-2D13-7B42-A8B7-28BA6B851CE8}" type="slidenum">
              <a:rPr lang="en-US" altLang="x-none"/>
              <a:pPr>
                <a:defRPr/>
              </a:pPr>
              <a:t>‹#›</a:t>
            </a:fld>
            <a:endParaRPr lang="th-TH" altLang="x-none"/>
          </a:p>
        </p:txBody>
      </p:sp>
    </p:spTree>
  </p:cSld>
  <p:clrMap bg1="lt1" tx1="dk1" bg2="lt2" tx2="dk2" accent1="accent1" accent2="accent2" accent3="accent3" accent4="accent4" accent5="accent5" accent6="accent6" hlink="hlink" folHlink="folHlink"/>
  <p:sldLayoutIdLst>
    <p:sldLayoutId id="2147484492" r:id="rId1"/>
    <p:sldLayoutId id="2147484493" r:id="rId2"/>
    <p:sldLayoutId id="2147484494" r:id="rId3"/>
    <p:sldLayoutId id="2147484495" r:id="rId4"/>
    <p:sldLayoutId id="2147484496" r:id="rId5"/>
    <p:sldLayoutId id="2147484497" r:id="rId6"/>
    <p:sldLayoutId id="2147484498" r:id="rId7"/>
    <p:sldLayoutId id="2147484499" r:id="rId8"/>
    <p:sldLayoutId id="2147484500" r:id="rId9"/>
    <p:sldLayoutId id="2147484501" r:id="rId10"/>
    <p:sldLayoutId id="214748450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ngsana New" pitchFamily="18" charset="-34"/>
        </a:defRPr>
      </a:lvl2pPr>
      <a:lvl3pPr algn="ctr" rtl="0" eaLnBrk="0" fontAlgn="base" hangingPunct="0">
        <a:spcBef>
          <a:spcPct val="0"/>
        </a:spcBef>
        <a:spcAft>
          <a:spcPct val="0"/>
        </a:spcAft>
        <a:defRPr sz="4400">
          <a:solidFill>
            <a:schemeClr val="tx2"/>
          </a:solidFill>
          <a:latin typeface="Arial" pitchFamily="34" charset="0"/>
          <a:cs typeface="Angsana New" pitchFamily="18" charset="-34"/>
        </a:defRPr>
      </a:lvl3pPr>
      <a:lvl4pPr algn="ctr" rtl="0" eaLnBrk="0" fontAlgn="base" hangingPunct="0">
        <a:spcBef>
          <a:spcPct val="0"/>
        </a:spcBef>
        <a:spcAft>
          <a:spcPct val="0"/>
        </a:spcAft>
        <a:defRPr sz="4400">
          <a:solidFill>
            <a:schemeClr val="tx2"/>
          </a:solidFill>
          <a:latin typeface="Arial" pitchFamily="34" charset="0"/>
          <a:cs typeface="Angsana New" pitchFamily="18" charset="-34"/>
        </a:defRPr>
      </a:lvl4pPr>
      <a:lvl5pPr algn="ctr" rtl="0" eaLnBrk="0" fontAlgn="base" hangingPunct="0">
        <a:spcBef>
          <a:spcPct val="0"/>
        </a:spcBef>
        <a:spcAft>
          <a:spcPct val="0"/>
        </a:spcAft>
        <a:defRPr sz="4400">
          <a:solidFill>
            <a:schemeClr val="tx2"/>
          </a:solidFill>
          <a:latin typeface="Arial" pitchFamily="34" charset="0"/>
          <a:cs typeface="Angsana New" pitchFamily="18" charset="-34"/>
        </a:defRPr>
      </a:lvl5pPr>
      <a:lvl6pPr marL="457200" algn="ctr" rtl="0" fontAlgn="base">
        <a:spcBef>
          <a:spcPct val="0"/>
        </a:spcBef>
        <a:spcAft>
          <a:spcPct val="0"/>
        </a:spcAft>
        <a:defRPr sz="4400">
          <a:solidFill>
            <a:schemeClr val="tx2"/>
          </a:solidFill>
          <a:latin typeface="Arial" pitchFamily="34" charset="0"/>
          <a:cs typeface="Angsana New" pitchFamily="18" charset="-34"/>
        </a:defRPr>
      </a:lvl6pPr>
      <a:lvl7pPr marL="914400" algn="ctr" rtl="0" fontAlgn="base">
        <a:spcBef>
          <a:spcPct val="0"/>
        </a:spcBef>
        <a:spcAft>
          <a:spcPct val="0"/>
        </a:spcAft>
        <a:defRPr sz="4400">
          <a:solidFill>
            <a:schemeClr val="tx2"/>
          </a:solidFill>
          <a:latin typeface="Arial" pitchFamily="34" charset="0"/>
          <a:cs typeface="Angsana New" pitchFamily="18" charset="-34"/>
        </a:defRPr>
      </a:lvl7pPr>
      <a:lvl8pPr marL="1371600" algn="ctr" rtl="0" fontAlgn="base">
        <a:spcBef>
          <a:spcPct val="0"/>
        </a:spcBef>
        <a:spcAft>
          <a:spcPct val="0"/>
        </a:spcAft>
        <a:defRPr sz="4400">
          <a:solidFill>
            <a:schemeClr val="tx2"/>
          </a:solidFill>
          <a:latin typeface="Arial" pitchFamily="34" charset="0"/>
          <a:cs typeface="Angsana New" pitchFamily="18" charset="-34"/>
        </a:defRPr>
      </a:lvl8pPr>
      <a:lvl9pPr marL="1828800" algn="ctr" rtl="0" fontAlgn="base">
        <a:spcBef>
          <a:spcPct val="0"/>
        </a:spcBef>
        <a:spcAft>
          <a:spcPct val="0"/>
        </a:spcAft>
        <a:defRPr sz="4400">
          <a:solidFill>
            <a:schemeClr val="tx2"/>
          </a:solidFill>
          <a:latin typeface="Arial" pitchFamily="34" charset="0"/>
          <a:cs typeface="Angsana New" pitchFamily="18" charset="-34"/>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1"/>
            <a:ext cx="12192000" cy="6856413"/>
            <a:chOff x="0" y="0"/>
            <a:chExt cx="5760" cy="4319"/>
          </a:xfrm>
        </p:grpSpPr>
        <p:sp>
          <p:nvSpPr>
            <p:cNvPr id="6451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1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1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23" name="Freeform 6"/>
            <p:cNvSpPr>
              <a:spLocks/>
            </p:cNvSpPr>
            <p:nvPr/>
          </p:nvSpPr>
          <p:spPr bwMode="hidden">
            <a:xfrm>
              <a:off x="4038" y="3577"/>
              <a:ext cx="1720" cy="65"/>
            </a:xfrm>
            <a:custGeom>
              <a:avLst/>
              <a:gdLst>
                <a:gd name="T0" fmla="*/ 1706 w 1722"/>
                <a:gd name="T1" fmla="*/ 58 h 66"/>
                <a:gd name="T2" fmla="*/ 1706 w 1722"/>
                <a:gd name="T3" fmla="*/ 52 h 66"/>
                <a:gd name="T4" fmla="*/ 0 w 1722"/>
                <a:gd name="T5" fmla="*/ 0 h 66"/>
                <a:gd name="T6" fmla="*/ 0 w 1722"/>
                <a:gd name="T7" fmla="*/ 40 h 66"/>
                <a:gd name="T8" fmla="*/ 1706 w 1722"/>
                <a:gd name="T9" fmla="*/ 58 h 66"/>
                <a:gd name="T10" fmla="*/ 1706 w 1722"/>
                <a:gd name="T11" fmla="*/ 5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3324" name="Freeform 7"/>
            <p:cNvSpPr>
              <a:spLocks/>
            </p:cNvSpPr>
            <p:nvPr/>
          </p:nvSpPr>
          <p:spPr bwMode="hidden">
            <a:xfrm>
              <a:off x="0" y="3726"/>
              <a:ext cx="4784" cy="329"/>
            </a:xfrm>
            <a:custGeom>
              <a:avLst/>
              <a:gdLst>
                <a:gd name="T0" fmla="*/ 0 w 4789"/>
                <a:gd name="T1" fmla="*/ 329 h 329"/>
                <a:gd name="T2" fmla="*/ 4764 w 4789"/>
                <a:gd name="T3" fmla="*/ 77 h 329"/>
                <a:gd name="T4" fmla="*/ 4764 w 4789"/>
                <a:gd name="T5" fmla="*/ 0 h 329"/>
                <a:gd name="T6" fmla="*/ 0 w 4789"/>
                <a:gd name="T7" fmla="*/ 107 h 329"/>
                <a:gd name="T8" fmla="*/ 0 w 4789"/>
                <a:gd name="T9" fmla="*/ 329 h 329"/>
                <a:gd name="T10" fmla="*/ 0 w 4789"/>
                <a:gd name="T11" fmla="*/ 329 h 3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89" h="329">
                  <a:moveTo>
                    <a:pt x="0" y="329"/>
                  </a:moveTo>
                  <a:lnTo>
                    <a:pt x="4789" y="77"/>
                  </a:lnTo>
                  <a:lnTo>
                    <a:pt x="4789" y="0"/>
                  </a:lnTo>
                  <a:lnTo>
                    <a:pt x="0" y="107"/>
                  </a:lnTo>
                  <a:lnTo>
                    <a:pt x="0" y="329"/>
                  </a:lnTo>
                  <a:close/>
                </a:path>
              </a:pathLst>
            </a:custGeom>
            <a:gradFill rotWithShape="0">
              <a:gsLst>
                <a:gs pos="0">
                  <a:srgbClr val="00007D"/>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800"/>
            </a:p>
          </p:txBody>
        </p:sp>
        <p:sp>
          <p:nvSpPr>
            <p:cNvPr id="13325" name="Freeform 8"/>
            <p:cNvSpPr>
              <a:spLocks/>
            </p:cNvSpPr>
            <p:nvPr/>
          </p:nvSpPr>
          <p:spPr bwMode="hidden">
            <a:xfrm>
              <a:off x="4784" y="3702"/>
              <a:ext cx="974" cy="101"/>
            </a:xfrm>
            <a:custGeom>
              <a:avLst/>
              <a:gdLst>
                <a:gd name="T0" fmla="*/ 967 w 975"/>
                <a:gd name="T1" fmla="*/ 48 h 101"/>
                <a:gd name="T2" fmla="*/ 967 w 975"/>
                <a:gd name="T3" fmla="*/ 0 h 101"/>
                <a:gd name="T4" fmla="*/ 0 w 975"/>
                <a:gd name="T5" fmla="*/ 24 h 101"/>
                <a:gd name="T6" fmla="*/ 0 w 975"/>
                <a:gd name="T7" fmla="*/ 101 h 101"/>
                <a:gd name="T8" fmla="*/ 967 w 975"/>
                <a:gd name="T9" fmla="*/ 48 h 101"/>
                <a:gd name="T10" fmla="*/ 96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13326" name="Freeform 9"/>
            <p:cNvSpPr>
              <a:spLocks/>
            </p:cNvSpPr>
            <p:nvPr/>
          </p:nvSpPr>
          <p:spPr bwMode="hidden">
            <a:xfrm>
              <a:off x="3619" y="3815"/>
              <a:ext cx="2139" cy="198"/>
            </a:xfrm>
            <a:custGeom>
              <a:avLst/>
              <a:gdLst>
                <a:gd name="T0" fmla="*/ 2125 w 2141"/>
                <a:gd name="T1" fmla="*/ 0 h 198"/>
                <a:gd name="T2" fmla="*/ 0 w 2141"/>
                <a:gd name="T3" fmla="*/ 156 h 198"/>
                <a:gd name="T4" fmla="*/ 0 w 2141"/>
                <a:gd name="T5" fmla="*/ 198 h 198"/>
                <a:gd name="T6" fmla="*/ 2125 w 2141"/>
                <a:gd name="T7" fmla="*/ 0 h 198"/>
                <a:gd name="T8" fmla="*/ 21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2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28" name="Freeform 11"/>
            <p:cNvSpPr>
              <a:spLocks/>
            </p:cNvSpPr>
            <p:nvPr/>
          </p:nvSpPr>
          <p:spPr bwMode="hidden">
            <a:xfrm>
              <a:off x="2097" y="4043"/>
              <a:ext cx="2514" cy="276"/>
            </a:xfrm>
            <a:custGeom>
              <a:avLst/>
              <a:gdLst>
                <a:gd name="T0" fmla="*/ 2158 w 2517"/>
                <a:gd name="T1" fmla="*/ 276 h 276"/>
                <a:gd name="T2" fmla="*/ 2493 w 2517"/>
                <a:gd name="T3" fmla="*/ 204 h 276"/>
                <a:gd name="T4" fmla="*/ 2236 w 2517"/>
                <a:gd name="T5" fmla="*/ 0 h 276"/>
                <a:gd name="T6" fmla="*/ 0 w 2517"/>
                <a:gd name="T7" fmla="*/ 276 h 276"/>
                <a:gd name="T8" fmla="*/ 2158 w 2517"/>
                <a:gd name="T9" fmla="*/ 276 h 276"/>
                <a:gd name="T10" fmla="*/ 215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2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30" name="Freeform 13"/>
            <p:cNvSpPr>
              <a:spLocks/>
            </p:cNvSpPr>
            <p:nvPr/>
          </p:nvSpPr>
          <p:spPr bwMode="hidden">
            <a:xfrm>
              <a:off x="5030" y="3151"/>
              <a:ext cx="728" cy="240"/>
            </a:xfrm>
            <a:custGeom>
              <a:avLst/>
              <a:gdLst>
                <a:gd name="T0" fmla="*/ 721 w 729"/>
                <a:gd name="T1" fmla="*/ 240 h 240"/>
                <a:gd name="T2" fmla="*/ 0 w 729"/>
                <a:gd name="T3" fmla="*/ 0 h 240"/>
                <a:gd name="T4" fmla="*/ 0 w 729"/>
                <a:gd name="T5" fmla="*/ 6 h 240"/>
                <a:gd name="T6" fmla="*/ 721 w 729"/>
                <a:gd name="T7" fmla="*/ 240 h 240"/>
                <a:gd name="T8" fmla="*/ 72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2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32" name="Freeform 15"/>
            <p:cNvSpPr>
              <a:spLocks/>
            </p:cNvSpPr>
            <p:nvPr/>
          </p:nvSpPr>
          <p:spPr bwMode="hidden">
            <a:xfrm>
              <a:off x="5030" y="3049"/>
              <a:ext cx="728" cy="318"/>
            </a:xfrm>
            <a:custGeom>
              <a:avLst/>
              <a:gdLst>
                <a:gd name="T0" fmla="*/ 721 w 729"/>
                <a:gd name="T1" fmla="*/ 318 h 318"/>
                <a:gd name="T2" fmla="*/ 721 w 729"/>
                <a:gd name="T3" fmla="*/ 312 h 318"/>
                <a:gd name="T4" fmla="*/ 0 w 729"/>
                <a:gd name="T5" fmla="*/ 0 h 318"/>
                <a:gd name="T6" fmla="*/ 0 w 729"/>
                <a:gd name="T7" fmla="*/ 54 h 318"/>
                <a:gd name="T8" fmla="*/ 721 w 729"/>
                <a:gd name="T9" fmla="*/ 318 h 318"/>
                <a:gd name="T10" fmla="*/ 72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2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2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3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3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3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40" name="Freeform 23"/>
            <p:cNvSpPr>
              <a:spLocks/>
            </p:cNvSpPr>
            <p:nvPr/>
          </p:nvSpPr>
          <p:spPr bwMode="hidden">
            <a:xfrm>
              <a:off x="3488" y="0"/>
              <a:ext cx="2198" cy="2480"/>
            </a:xfrm>
            <a:custGeom>
              <a:avLst/>
              <a:gdLst>
                <a:gd name="T0" fmla="*/ 0 w 2200"/>
                <a:gd name="T1" fmla="*/ 0 h 2482"/>
                <a:gd name="T2" fmla="*/ 2178 w 2200"/>
                <a:gd name="T3" fmla="*/ 2472 h 2482"/>
                <a:gd name="T4" fmla="*/ 2190 w 2200"/>
                <a:gd name="T5" fmla="*/ 2466 h 2482"/>
                <a:gd name="T6" fmla="*/ 317 w 2200"/>
                <a:gd name="T7" fmla="*/ 0 h 2482"/>
                <a:gd name="T8" fmla="*/ 0 w 2200"/>
                <a:gd name="T9" fmla="*/ 0 h 2482"/>
                <a:gd name="T10" fmla="*/ 0 w 2200"/>
                <a:gd name="T11" fmla="*/ 0 h 248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00" h="2482">
                  <a:moveTo>
                    <a:pt x="0" y="0"/>
                  </a:moveTo>
                  <a:lnTo>
                    <a:pt x="2188" y="2482"/>
                  </a:lnTo>
                  <a:lnTo>
                    <a:pt x="2200" y="2476"/>
                  </a:lnTo>
                  <a:lnTo>
                    <a:pt x="317" y="0"/>
                  </a:lnTo>
                  <a:lnTo>
                    <a:pt x="0" y="0"/>
                  </a:lnTo>
                  <a:close/>
                </a:path>
              </a:pathLst>
            </a:custGeom>
            <a:gradFill rotWithShape="0">
              <a:gsLst>
                <a:gs pos="0">
                  <a:srgbClr val="000065"/>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800"/>
            </a:p>
          </p:txBody>
        </p:sp>
        <p:sp>
          <p:nvSpPr>
            <p:cNvPr id="6453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3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3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4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p>
          </p:txBody>
        </p:sp>
        <p:sp>
          <p:nvSpPr>
            <p:cNvPr id="6454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4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4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4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4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4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4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5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grpSp>
          <p:nvGrpSpPr>
            <p:cNvPr id="13356" name="Group 39"/>
            <p:cNvGrpSpPr>
              <a:grpSpLocks/>
            </p:cNvGrpSpPr>
            <p:nvPr userDrawn="1"/>
          </p:nvGrpSpPr>
          <p:grpSpPr bwMode="auto">
            <a:xfrm>
              <a:off x="0" y="1632"/>
              <a:ext cx="5758" cy="1858"/>
              <a:chOff x="0" y="1632"/>
              <a:chExt cx="5758" cy="1858"/>
            </a:xfrm>
          </p:grpSpPr>
          <p:sp>
            <p:nvSpPr>
              <p:cNvPr id="6455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sp>
            <p:nvSpPr>
              <p:cNvPr id="6455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solidFill>
                    <a:srgbClr val="FFFFFF"/>
                  </a:solidFill>
                  <a:cs typeface="Arial" charset="0"/>
                </a:endParaRPr>
              </a:p>
            </p:txBody>
          </p:sp>
        </p:grpSp>
      </p:grpSp>
      <p:sp>
        <p:nvSpPr>
          <p:cNvPr id="64554" name="Rectangle 42"/>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55" name="Rectangle 43"/>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56" name="Rectangle 44"/>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pPr>
              <a:defRPr/>
            </a:pPr>
            <a:endParaRPr lang="en-US" altLang="x-none"/>
          </a:p>
        </p:txBody>
      </p:sp>
      <p:sp>
        <p:nvSpPr>
          <p:cNvPr id="64557" name="Rectangle 4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pPr>
              <a:defRPr/>
            </a:pPr>
            <a:endParaRPr lang="en-US" altLang="x-none"/>
          </a:p>
        </p:txBody>
      </p:sp>
      <p:sp>
        <p:nvSpPr>
          <p:cNvPr id="64558" name="Rectangle 46"/>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F49AB9AB-77F5-8E48-B292-BB34F5DF75E5}" type="slidenum">
              <a:rPr lang="en-US" altLang="x-none"/>
              <a:pPr>
                <a:defRPr/>
              </a:pPr>
              <a:t>‹#›</a:t>
            </a:fld>
            <a:endParaRPr lang="en-US" altLang="x-none"/>
          </a:p>
        </p:txBody>
      </p:sp>
    </p:spTree>
  </p:cSld>
  <p:clrMap bg1="dk2" tx1="lt1" bg2="dk1" tx2="lt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ransition>
    <p:fade/>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Arial"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2"/>
        <a:buBlip>
          <a:blip r:embed="rId13"/>
        </a:buBlip>
        <a:defRPr sz="3200">
          <a:solidFill>
            <a:schemeClr val="tx1"/>
          </a:solidFill>
          <a:effectLst>
            <a:outerShdw blurRad="38100" dist="38100" dir="2700000" algn="tl">
              <a:srgbClr val="000000"/>
            </a:outerShdw>
          </a:effectLst>
          <a:latin typeface="+mn-lt"/>
          <a:ea typeface="Arial"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accent2"/>
        </a:buClr>
        <a:buSzPct val="90000"/>
        <a:buFont typeface="Wingdings" charset="2"/>
        <a:buBlip>
          <a:blip r:embed="rId14"/>
        </a:buBlip>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50179"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a:cs typeface="+mn-cs"/>
              </a:defRPr>
            </a:lvl1pPr>
          </a:lstStyle>
          <a:p>
            <a:pPr>
              <a:defRPr/>
            </a:pPr>
            <a:fld id="{13F5E33B-92C2-F04B-BEF7-31060C03676F}" type="datetimeFigureOut">
              <a:rPr lang="en-US"/>
              <a:pPr>
                <a:defRPr/>
              </a:pPr>
              <a:t>4/12/24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FFCC456A-29B5-8C48-8636-F91EDE03F08D}" type="slidenum">
              <a:rPr lang="en-US" altLang="x-none"/>
              <a:pPr>
                <a:defRPr/>
              </a:pPr>
              <a:t>‹#›</a:t>
            </a:fld>
            <a:endParaRPr lang="en-US" altLang="x-none"/>
          </a:p>
        </p:txBody>
      </p:sp>
    </p:spTree>
  </p:cSld>
  <p:clrMap bg1="dk1" tx1="lt1" bg2="dk2" tx2="lt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Angsana New" pitchFamily="18" charset="-34"/>
        </a:defRPr>
      </a:lvl2pPr>
      <a:lvl3pPr algn="ctr" rtl="0" eaLnBrk="0" fontAlgn="base" hangingPunct="0">
        <a:spcBef>
          <a:spcPct val="0"/>
        </a:spcBef>
        <a:spcAft>
          <a:spcPct val="0"/>
        </a:spcAft>
        <a:defRPr sz="4400">
          <a:solidFill>
            <a:schemeClr val="tx1"/>
          </a:solidFill>
          <a:latin typeface="Calibri" pitchFamily="34" charset="0"/>
          <a:cs typeface="Angsana New" pitchFamily="18" charset="-34"/>
        </a:defRPr>
      </a:lvl3pPr>
      <a:lvl4pPr algn="ctr" rtl="0" eaLnBrk="0" fontAlgn="base" hangingPunct="0">
        <a:spcBef>
          <a:spcPct val="0"/>
        </a:spcBef>
        <a:spcAft>
          <a:spcPct val="0"/>
        </a:spcAft>
        <a:defRPr sz="4400">
          <a:solidFill>
            <a:schemeClr val="tx1"/>
          </a:solidFill>
          <a:latin typeface="Calibri" pitchFamily="34" charset="0"/>
          <a:cs typeface="Angsana New" pitchFamily="18" charset="-34"/>
        </a:defRPr>
      </a:lvl4pPr>
      <a:lvl5pPr algn="ctr" rtl="0" eaLnBrk="0" fontAlgn="base" hangingPunct="0">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9"/>
            <a:ext cx="109728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5"/>
            <a:ext cx="109728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a:p>
        </p:txBody>
      </p:sp>
    </p:spTree>
    <p:extLst>
      <p:ext uri="{BB962C8B-B14F-4D97-AF65-F5344CB8AC3E}">
        <p14:creationId xmlns:p14="http://schemas.microsoft.com/office/powerpoint/2010/main" val="1062908432"/>
      </p:ext>
    </p:extLst>
  </p:cSld>
  <p:clrMap bg1="dk2" tx1="lt1" bg2="dk1" tx2="lt2" accent1="accent1" accent2="accent2" accent3="accent3" accent4="accent4" accent5="accent5" accent6="accent6" hlink="hlink" folHlink="folHlink"/>
  <p:sldLayoutIdLst>
    <p:sldLayoutId id="2147484559" r:id="rId1"/>
    <p:sldLayoutId id="2147484560" r:id="rId2"/>
    <p:sldLayoutId id="2147484561" r:id="rId3"/>
    <p:sldLayoutId id="2147484562" r:id="rId4"/>
    <p:sldLayoutId id="2147484563" r:id="rId5"/>
    <p:sldLayoutId id="2147484564" r:id="rId6"/>
    <p:sldLayoutId id="2147484565" r:id="rId7"/>
    <p:sldLayoutId id="2147484566" r:id="rId8"/>
    <p:sldLayoutId id="2147484567" r:id="rId9"/>
    <p:sldLayoutId id="2147484568"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B6D09824-1752-DB44-8DC0-2239F9FC6A1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ABA2DE69-014B-1348-A5E1-9D836C47383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31039B5-83B9-2F43-95D6-494CF542300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1397F8F4-AD4B-B141-AECC-6885FC87F03F}" type="datetimeFigureOut">
              <a:rPr lang="en-US"/>
              <a:pPr>
                <a:defRPr/>
              </a:pPr>
              <a:t>4/12/24</a:t>
            </a:fld>
            <a:endParaRPr lang="en-US"/>
          </a:p>
        </p:txBody>
      </p:sp>
      <p:sp>
        <p:nvSpPr>
          <p:cNvPr id="5" name="Footer Placeholder 4">
            <a:extLst>
              <a:ext uri="{FF2B5EF4-FFF2-40B4-BE49-F238E27FC236}">
                <a16:creationId xmlns:a16="http://schemas.microsoft.com/office/drawing/2014/main" id="{9CC3B02B-1B30-FB49-A42B-DA34714CE426}"/>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a:extLst>
              <a:ext uri="{FF2B5EF4-FFF2-40B4-BE49-F238E27FC236}">
                <a16:creationId xmlns:a16="http://schemas.microsoft.com/office/drawing/2014/main" id="{E11F51A8-C7BE-EA4C-A43C-B5B60BB1347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D270EEA-C810-ED48-A872-81596003D13F}" type="slidenum">
              <a:rPr lang="en-US" altLang="en-US"/>
              <a:pPr/>
              <a:t>‹#›</a:t>
            </a:fld>
            <a:endParaRPr lang="en-US" altLang="en-US"/>
          </a:p>
        </p:txBody>
      </p:sp>
    </p:spTree>
    <p:extLst>
      <p:ext uri="{BB962C8B-B14F-4D97-AF65-F5344CB8AC3E}">
        <p14:creationId xmlns:p14="http://schemas.microsoft.com/office/powerpoint/2010/main" val="3321717294"/>
      </p:ext>
    </p:extLst>
  </p:cSld>
  <p:clrMap bg1="dk1" tx1="lt1" bg2="dk2" tx2="lt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Angsana New" pitchFamily="18" charset="-34"/>
        </a:defRPr>
      </a:lvl2pPr>
      <a:lvl3pPr algn="ctr" rtl="0" eaLnBrk="0" fontAlgn="base" hangingPunct="0">
        <a:spcBef>
          <a:spcPct val="0"/>
        </a:spcBef>
        <a:spcAft>
          <a:spcPct val="0"/>
        </a:spcAft>
        <a:defRPr sz="4400">
          <a:solidFill>
            <a:schemeClr val="tx1"/>
          </a:solidFill>
          <a:latin typeface="Calibri" pitchFamily="34" charset="0"/>
          <a:cs typeface="Angsana New" pitchFamily="18" charset="-34"/>
        </a:defRPr>
      </a:lvl3pPr>
      <a:lvl4pPr algn="ctr" rtl="0" eaLnBrk="0" fontAlgn="base" hangingPunct="0">
        <a:spcBef>
          <a:spcPct val="0"/>
        </a:spcBef>
        <a:spcAft>
          <a:spcPct val="0"/>
        </a:spcAft>
        <a:defRPr sz="4400">
          <a:solidFill>
            <a:schemeClr val="tx1"/>
          </a:solidFill>
          <a:latin typeface="Calibri" pitchFamily="34" charset="0"/>
          <a:cs typeface="Angsana New" pitchFamily="18" charset="-34"/>
        </a:defRPr>
      </a:lvl4pPr>
      <a:lvl5pPr algn="ctr" rtl="0" eaLnBrk="0" fontAlgn="base" hangingPunct="0">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3902081"/>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9"/>
            <a:ext cx="109728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6"/>
            <a:ext cx="109728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a:defRPr/>
            </a:pPr>
            <a:fld id="{61F442D0-A11F-2640-8129-5D1BEF7A3C1E}" type="slidenum">
              <a:rPr lang="en-US" smtClean="0"/>
              <a:pPr defTabSz="914300">
                <a:defRPr/>
              </a:pPr>
              <a:t>‹#›</a:t>
            </a:fld>
            <a:endParaRPr lang="en-US"/>
          </a:p>
        </p:txBody>
      </p:sp>
    </p:spTree>
    <p:extLst>
      <p:ext uri="{BB962C8B-B14F-4D97-AF65-F5344CB8AC3E}">
        <p14:creationId xmlns:p14="http://schemas.microsoft.com/office/powerpoint/2010/main" val="3491678268"/>
      </p:ext>
    </p:extLst>
  </p:cSld>
  <p:clrMap bg1="dk2" tx1="lt1" bg2="dk1" tx2="lt2" accent1="accent1" accent2="accent2" accent3="accent3" accent4="accent4" accent5="accent5" accent6="accent6" hlink="hlink" folHlink="folHlink"/>
  <p:sldLayoutIdLst>
    <p:sldLayoutId id="2147484595"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0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5.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astronet.ru/db/xware/msg/1237653/helix_spitzer_2048.jpg.html"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4"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5"/>
          <p:cNvSpPr txBox="1">
            <a:spLocks noChangeArrowheads="1"/>
          </p:cNvSpPr>
          <p:nvPr/>
        </p:nvSpPr>
        <p:spPr bwMode="auto">
          <a:xfrm>
            <a:off x="2438400" y="1600200"/>
            <a:ext cx="70866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cs typeface="Angsana New" pitchFamily="18" charset="-34"/>
              </a:defRPr>
            </a:lvl1pPr>
            <a:lvl2pPr marL="742950" indent="-285750" eaLnBrk="0" hangingPunct="0">
              <a:defRPr sz="2800">
                <a:solidFill>
                  <a:schemeClr val="tx1"/>
                </a:solidFill>
                <a:latin typeface="Arial" charset="0"/>
                <a:cs typeface="Angsana New" pitchFamily="18" charset="-34"/>
              </a:defRPr>
            </a:lvl2pPr>
            <a:lvl3pPr marL="1143000" indent="-228600" eaLnBrk="0" hangingPunct="0">
              <a:defRPr sz="2800">
                <a:solidFill>
                  <a:schemeClr val="tx1"/>
                </a:solidFill>
                <a:latin typeface="Arial" charset="0"/>
                <a:cs typeface="Angsana New" pitchFamily="18" charset="-34"/>
              </a:defRPr>
            </a:lvl3pPr>
            <a:lvl4pPr marL="1600200" indent="-228600" eaLnBrk="0" hangingPunct="0">
              <a:defRPr sz="2800">
                <a:solidFill>
                  <a:schemeClr val="tx1"/>
                </a:solidFill>
                <a:latin typeface="Arial" charset="0"/>
                <a:cs typeface="Angsana New" pitchFamily="18" charset="-34"/>
              </a:defRPr>
            </a:lvl4pPr>
            <a:lvl5pPr marL="2057400" indent="-228600" eaLnBrk="0" hangingPunct="0">
              <a:defRPr sz="2800">
                <a:solidFill>
                  <a:schemeClr val="tx1"/>
                </a:solidFill>
                <a:latin typeface="Arial" charset="0"/>
                <a:cs typeface="Angsana New" pitchFamily="18" charset="-34"/>
              </a:defRPr>
            </a:lvl5pPr>
            <a:lvl6pPr marL="2514600" indent="-228600" eaLnBrk="0" fontAlgn="base" hangingPunct="0">
              <a:spcBef>
                <a:spcPct val="0"/>
              </a:spcBef>
              <a:spcAft>
                <a:spcPct val="0"/>
              </a:spcAft>
              <a:defRPr sz="2800">
                <a:solidFill>
                  <a:schemeClr val="tx1"/>
                </a:solidFill>
                <a:latin typeface="Arial" charset="0"/>
                <a:cs typeface="Angsana New" pitchFamily="18" charset="-34"/>
              </a:defRPr>
            </a:lvl6pPr>
            <a:lvl7pPr marL="2971800" indent="-228600" eaLnBrk="0" fontAlgn="base" hangingPunct="0">
              <a:spcBef>
                <a:spcPct val="0"/>
              </a:spcBef>
              <a:spcAft>
                <a:spcPct val="0"/>
              </a:spcAft>
              <a:defRPr sz="2800">
                <a:solidFill>
                  <a:schemeClr val="tx1"/>
                </a:solidFill>
                <a:latin typeface="Arial" charset="0"/>
                <a:cs typeface="Angsana New" pitchFamily="18" charset="-34"/>
              </a:defRPr>
            </a:lvl7pPr>
            <a:lvl8pPr marL="3429000" indent="-228600" eaLnBrk="0" fontAlgn="base" hangingPunct="0">
              <a:spcBef>
                <a:spcPct val="0"/>
              </a:spcBef>
              <a:spcAft>
                <a:spcPct val="0"/>
              </a:spcAft>
              <a:defRPr sz="2800">
                <a:solidFill>
                  <a:schemeClr val="tx1"/>
                </a:solidFill>
                <a:latin typeface="Arial" charset="0"/>
                <a:cs typeface="Angsana New" pitchFamily="18" charset="-34"/>
              </a:defRPr>
            </a:lvl8pPr>
            <a:lvl9pPr marL="3886200" indent="-228600" eaLnBrk="0" fontAlgn="base" hangingPunct="0">
              <a:spcBef>
                <a:spcPct val="0"/>
              </a:spcBef>
              <a:spcAft>
                <a:spcPct val="0"/>
              </a:spcAft>
              <a:defRPr sz="2800">
                <a:solidFill>
                  <a:schemeClr val="tx1"/>
                </a:solidFill>
                <a:latin typeface="Arial" charset="0"/>
                <a:cs typeface="Angsana New" pitchFamily="18" charset="-34"/>
              </a:defRPr>
            </a:lvl9pPr>
          </a:lstStyle>
          <a:p>
            <a:pPr algn="ct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تحديد مفهوم                               النظرة العالمية</a:t>
            </a:r>
            <a:endParaRPr lang="en-US" sz="4800" b="1" dirty="0">
              <a:solidFill>
                <a:schemeClr val="bg1"/>
              </a:solidFill>
              <a:latin typeface="Arial" panose="020B0604020202020204" pitchFamily="34" charset="0"/>
              <a:cs typeface="Arial" panose="020B0604020202020204" pitchFamily="34" charset="0"/>
            </a:endParaRPr>
          </a:p>
          <a:p>
            <a:pPr algn="ctr" eaLnBrk="1" hangingPunct="1">
              <a:spcBef>
                <a:spcPct val="50000"/>
              </a:spcBef>
              <a:defRPr/>
            </a:pPr>
            <a:r>
              <a:rPr lang="ar-JO" sz="4000" b="1" dirty="0">
                <a:solidFill>
                  <a:schemeClr val="bg1"/>
                </a:solidFill>
                <a:latin typeface="Arial" panose="020B0604020202020204" pitchFamily="34" charset="0"/>
                <a:cs typeface="Arial" panose="020B0604020202020204" pitchFamily="34" charset="0"/>
              </a:rPr>
              <a:t>الأقسام 3 و4</a:t>
            </a:r>
            <a:endParaRPr lang="th-TH" sz="4000" b="1" dirty="0">
              <a:solidFill>
                <a:schemeClr val="bg1"/>
              </a:solidFill>
              <a:latin typeface="Arial" panose="020B0604020202020204" pitchFamily="34" charset="0"/>
            </a:endParaRPr>
          </a:p>
        </p:txBody>
      </p:sp>
      <p:sp>
        <p:nvSpPr>
          <p:cNvPr id="2" name="Rectangle 1">
            <a:extLst>
              <a:ext uri="{FF2B5EF4-FFF2-40B4-BE49-F238E27FC236}">
                <a16:creationId xmlns:a16="http://schemas.microsoft.com/office/drawing/2014/main" id="{0AB96F42-E69A-B4DB-F078-3EDE65851C86}"/>
              </a:ext>
            </a:extLst>
          </p:cNvPr>
          <p:cNvSpPr>
            <a:spLocks noChangeArrowheads="1"/>
          </p:cNvSpPr>
          <p:nvPr/>
        </p:nvSpPr>
        <p:spPr bwMode="auto">
          <a:xfrm>
            <a:off x="5508" y="5730874"/>
            <a:ext cx="12186492" cy="1127125"/>
          </a:xfrm>
          <a:prstGeom prst="rect">
            <a:avLst/>
          </a:prstGeom>
          <a:noFill/>
          <a:ln w="9525">
            <a:noFill/>
            <a:miter lim="800000"/>
            <a:headEnd/>
            <a:tailEnd/>
          </a:ln>
          <a:effectLst/>
        </p:spPr>
        <p:txBody>
          <a:bodyPr lIns="91430" tIns="45715" rIns="91430" bIns="45715" anchor="ctr"/>
          <a:lstStyle/>
          <a:p>
            <a:pPr marL="0" marR="0" lvl="0" indent="0" algn="ctr" defTabSz="914300" rtl="1" eaLnBrk="1" fontAlgn="base" latinLnBrk="0" hangingPunct="1">
              <a:lnSpc>
                <a:spcPct val="100000"/>
              </a:lnSpc>
              <a:spcBef>
                <a:spcPct val="20000"/>
              </a:spcBef>
              <a:spcAft>
                <a:spcPct val="0"/>
              </a:spcAft>
              <a:buClr>
                <a:srgbClr val="FFCC00"/>
              </a:buClr>
              <a:buSzPct val="70000"/>
              <a:buFontTx/>
              <a:buNone/>
              <a:tabLst/>
              <a:defRPr/>
            </a:pP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لويس وينكلر</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مدرسة شرق آسيا اللاهوتية (سنغافورة)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تحميل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الملفات بلغات عدة للتنزيل المجاني على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4"/>
          <p:cNvSpPr txBox="1">
            <a:spLocks noChangeArrowheads="1"/>
          </p:cNvSpPr>
          <p:nvPr/>
        </p:nvSpPr>
        <p:spPr bwMode="auto">
          <a:xfrm>
            <a:off x="1828800" y="838200"/>
            <a:ext cx="88392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تسليط الضوء على العناصر الرئيسية في هذا التعريف:</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1. معرفية (ذهنية) :</a:t>
            </a:r>
            <a:endParaRPr lang="en-US" altLang="x-none" b="1" dirty="0">
              <a:solidFill>
                <a:schemeClr val="bg1"/>
              </a:solidFill>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عاطفية (شغف ومشاعر) :</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5" descr="Scales_of_justice2"/>
          <p:cNvPicPr>
            <a:picLocks noChangeAspect="1" noChangeArrowheads="1"/>
          </p:cNvPicPr>
          <p:nvPr/>
        </p:nvPicPr>
        <p:blipFill>
          <a:blip r:embed="rId3">
            <a:extLst>
              <a:ext uri="{BEBA8EAE-BF5A-486C-A8C5-ECC9F3942E4B}">
                <a14:imgProps xmlns:a14="http://schemas.microsoft.com/office/drawing/2010/main">
                  <a14:imgLayer>
                    <a14:imgEffect>
                      <a14:brightnessContrast bright="-4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4"/>
          <p:cNvSpPr txBox="1">
            <a:spLocks noChangeArrowheads="1"/>
          </p:cNvSpPr>
          <p:nvPr/>
        </p:nvSpPr>
        <p:spPr bwMode="auto">
          <a:xfrm>
            <a:off x="1828800" y="838201"/>
            <a:ext cx="88392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تسليط الضوء على العناصر الرئيسية في هذا التعريف:</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معرفية (ذهنية) :</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2. عاطفية (شغف ومشاعر) :</a:t>
            </a:r>
            <a:endParaRPr lang="en-US" altLang="x-none" b="1" dirty="0">
              <a:solidFill>
                <a:schemeClr val="bg1"/>
              </a:solidFill>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3. تقييمية (أخلاق وأعراف)</a:t>
            </a:r>
            <a:endParaRPr lang="en-US" altLang="x-none"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p:cNvSpPr txBox="1">
            <a:spLocks noChangeArrowheads="1"/>
          </p:cNvSpPr>
          <p:nvPr/>
        </p:nvSpPr>
        <p:spPr bwMode="auto">
          <a:xfrm>
            <a:off x="1828800" y="838201"/>
            <a:ext cx="8839200" cy="310854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تسليط الضوء على العناصر الرئيسية في هذا التعريف:</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معرفية (ذهنية) :</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2. عاطفية (شغف ومشاعر) :</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3. تقييمية (أخلاق وأعراف)</a:t>
            </a:r>
            <a:endParaRPr lang="en-US" altLang="x-none" b="1" dirty="0">
              <a:solidFill>
                <a:schemeClr val="bg1"/>
              </a:solidFill>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4. افتراضات (ادعاءات)</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4" name="Picture 6" descr="community"/>
          <p:cNvPicPr>
            <a:picLocks noChangeAspect="1" noChangeArrowheads="1"/>
          </p:cNvPicPr>
          <p:nvPr/>
        </p:nvPicPr>
        <p:blipFill>
          <a:blip r:embed="rId3">
            <a:extLst>
              <a:ext uri="{BEBA8EAE-BF5A-486C-A8C5-ECC9F3942E4B}">
                <a14:imgProps xmlns:a14="http://schemas.microsoft.com/office/drawing/2010/main">
                  <a14:imgLayer>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4"/>
          <p:cNvSpPr txBox="1">
            <a:spLocks noChangeArrowheads="1"/>
          </p:cNvSpPr>
          <p:nvPr/>
        </p:nvSpPr>
        <p:spPr bwMode="auto">
          <a:xfrm>
            <a:off x="1828800" y="838200"/>
            <a:ext cx="8839200" cy="3754874"/>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تسليط الضوء على العناصر الرئيسية في هذا التعريف:</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معرفية (ذهنية) :</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2. </a:t>
            </a: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عاطفية (شغف ومشاعر) :</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3. تقييمية (أخلاق وأعراف)</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4. افتراضات (ادعاءات)</a:t>
            </a:r>
            <a:endParaRPr lang="en-US" altLang="x-none" b="1" dirty="0">
              <a:solidFill>
                <a:schemeClr val="bg1"/>
              </a:solidFill>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5. مجتمع</a:t>
            </a: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8" name="Picture 6" descr="big_map"/>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1828800" y="838200"/>
            <a:ext cx="8839200" cy="440120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تسليط الضوء على العناصر الرئيسية في هذا التعريف:</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معرفية (ذهنية) :</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2. عاطفية (شغف ومشاعر) :</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3. تقييمية (أخلاق وأعراف)</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4. افتراضات (ادعاءات)</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5. مجتمع</a:t>
            </a:r>
            <a:endParaRPr lang="en-US" altLang="x-none" b="1" dirty="0">
              <a:solidFill>
                <a:schemeClr val="bg1"/>
              </a:solidFill>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6. خارطة</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7" descr="to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5" descr="LO_Map_PassionAsia_12_120_3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descr="Despe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1828800" y="717007"/>
            <a:ext cx="8839200" cy="5047536"/>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تسليط الضوء على العناصر الرئيسية في هذا التعريف:</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1. معرفية (ذهنية) :</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2. عاطفية (شغف ومشاعر) :</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3. تقييمية (أخلاق وأعراف)</a:t>
            </a:r>
            <a:endParaRPr kumimoji="0" lang="en-US"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4. افتراضات (ادعاءات)</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5. مجتمع</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marR="0" lvl="2"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6. خارطة</a:t>
            </a:r>
            <a:endParaRPr lang="en-US" altLang="x-none" b="1" dirty="0">
              <a:solidFill>
                <a:srgbClr val="FFFFFF"/>
              </a:solidFill>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rgbClr val="FFFFFF"/>
                </a:solidFill>
                <a:latin typeface="Arial" panose="020B0604020202020204" pitchFamily="34" charset="0"/>
                <a:cs typeface="Arial" panose="020B0604020202020204" pitchFamily="34" charset="0"/>
              </a:rPr>
              <a:t>7. عيش</a:t>
            </a:r>
            <a:endParaRPr lang="en-US" altLang="x-none"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9068358"/>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0" y="717007"/>
            <a:ext cx="114300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985838" lvl="2" indent="-523875" algn="ctr" eaLnBrk="1" hangingPunct="1">
              <a:spcBef>
                <a:spcPct val="50000"/>
              </a:spcBef>
              <a:buFont typeface="+mj-lt"/>
              <a:buAutoNum type="alphaUcPeriod" startAt="4"/>
              <a:defRPr/>
            </a:pPr>
            <a:r>
              <a:rPr lang="ar-JO" altLang="x-none" b="1" dirty="0">
                <a:solidFill>
                  <a:srgbClr val="FFFFFF"/>
                </a:solidFill>
                <a:latin typeface="Arial" panose="020B0604020202020204" pitchFamily="34" charset="0"/>
                <a:cs typeface="Arial" panose="020B0604020202020204" pitchFamily="34" charset="0"/>
              </a:rPr>
              <a:t>ث. فكرة مهمة إضافية واحدة: السرد</a:t>
            </a:r>
            <a:endParaRPr lang="en-US" altLang="x-none" b="1" dirty="0">
              <a:solidFill>
                <a:srgbClr val="FFFFFF"/>
              </a:solidFill>
              <a:latin typeface="Arial" panose="020B0604020202020204" pitchFamily="34" charset="0"/>
              <a:cs typeface="Arial" panose="020B0604020202020204" pitchFamily="34" charset="0"/>
            </a:endParaRPr>
          </a:p>
        </p:txBody>
      </p:sp>
      <p:pic>
        <p:nvPicPr>
          <p:cNvPr id="3" name="Picture 2" descr="A picture containing person, man, holding&#10;&#10;Description automatically generated">
            <a:extLst>
              <a:ext uri="{FF2B5EF4-FFF2-40B4-BE49-F238E27FC236}">
                <a16:creationId xmlns:a16="http://schemas.microsoft.com/office/drawing/2014/main" id="{8D3F62C1-7364-7E42-A45B-D5CC18E0E0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105" y="1447801"/>
            <a:ext cx="7801790" cy="5201193"/>
          </a:xfrm>
          <a:prstGeom prst="rect">
            <a:avLst/>
          </a:prstGeom>
        </p:spPr>
      </p:pic>
    </p:spTree>
    <p:extLst>
      <p:ext uri="{BB962C8B-B14F-4D97-AF65-F5344CB8AC3E}">
        <p14:creationId xmlns:p14="http://schemas.microsoft.com/office/powerpoint/2010/main" val="261273863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arthestGalaxy">
            <a:extLst>
              <a:ext uri="{FF2B5EF4-FFF2-40B4-BE49-F238E27FC236}">
                <a16:creationId xmlns:a16="http://schemas.microsoft.com/office/drawing/2014/main" id="{AC41D5CB-7129-814D-AF4D-A8F506393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p:cNvSpPr txBox="1">
            <a:spLocks noChangeArrowheads="1"/>
          </p:cNvSpPr>
          <p:nvPr/>
        </p:nvSpPr>
        <p:spPr bwMode="auto">
          <a:xfrm>
            <a:off x="1828800" y="838200"/>
            <a:ext cx="88392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مقدمة:</a:t>
            </a:r>
            <a:endParaRPr lang="en-US" altLang="x-none"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583235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FarthestGala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0" y="717007"/>
            <a:ext cx="115824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985838" marR="0" lvl="2" indent="-523875" algn="ctr" defTabSz="914400" rtl="0" eaLnBrk="1" fontAlgn="base" latinLnBrk="0" hangingPunct="1">
              <a:lnSpc>
                <a:spcPct val="100000"/>
              </a:lnSpc>
              <a:spcBef>
                <a:spcPct val="50000"/>
              </a:spcBef>
              <a:spcAft>
                <a:spcPct val="0"/>
              </a:spcAft>
              <a:buClrTx/>
              <a:buSzTx/>
              <a:buFont typeface="+mj-lt"/>
              <a:buAutoNum type="alphaUcPeriod" startAt="4"/>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ث. فكرة مهمة إضافية واحدة: السرد</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8D4180DB-9F50-6641-B5B2-3C5E15154C65}"/>
              </a:ext>
            </a:extLst>
          </p:cNvPr>
          <p:cNvSpPr/>
          <p:nvPr/>
        </p:nvSpPr>
        <p:spPr>
          <a:xfrm>
            <a:off x="1943100" y="1532277"/>
            <a:ext cx="8305800" cy="2677656"/>
          </a:xfrm>
          <a:prstGeom prst="rect">
            <a:avLst/>
          </a:prstGeom>
          <a:ln w="63500">
            <a:solidFill>
              <a:srgbClr val="FFFF00"/>
            </a:solidFill>
          </a:ln>
        </p:spPr>
        <p:txBody>
          <a:bodyPr wrap="square">
            <a:spAutoFit/>
          </a:bodyPr>
          <a:lstStyle/>
          <a:p>
            <a:pPr algn="r">
              <a:spcBef>
                <a:spcPts val="0"/>
              </a:spcBef>
              <a:spcAft>
                <a:spcPts val="0"/>
              </a:spcAft>
            </a:pPr>
            <a:r>
              <a:rPr lang="ar-JO" b="1" dirty="0">
                <a:solidFill>
                  <a:srgbClr val="FFFF00"/>
                </a:solidFill>
                <a:latin typeface="Arial" panose="020B0604020202020204" pitchFamily="34" charset="0"/>
                <a:ea typeface="Times New Roman" panose="02020603050405020304" pitchFamily="18" charset="0"/>
                <a:cs typeface="Arial" panose="020B0604020202020204" pitchFamily="34" charset="0"/>
              </a:rPr>
              <a:t>النظرة العالمية هي التزام أساسي للكائن بأكمله، بقصة كبرى تم تشكيلها ثقافياً إلى جانب مجموعة من الإفتراضات الضمنية في المقام الأول حول الواقع، والتي من خلالها يفسر الفرد ويتفاعل مع الحياة بأكملها </a:t>
            </a:r>
            <a:endPar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pPr>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p>
          <a:p>
            <a:pPr algn="ctr">
              <a:spcBef>
                <a:spcPts val="0"/>
              </a:spcBef>
              <a:spcAft>
                <a:spcPts val="0"/>
              </a:spcAft>
            </a:pPr>
            <a:r>
              <a:rPr lang="ar-JO" b="1" dirty="0">
                <a:solidFill>
                  <a:srgbClr val="FFFF00"/>
                </a:solidFill>
                <a:latin typeface="Arial" panose="020B0604020202020204" pitchFamily="34" charset="0"/>
                <a:ea typeface="Times New Roman" panose="02020603050405020304" pitchFamily="18" charset="0"/>
                <a:cs typeface="Arial" panose="020B0604020202020204" pitchFamily="34" charset="0"/>
              </a:rPr>
              <a:t>مايكل ماثيوز، نهج جديد، 167</a:t>
            </a:r>
            <a:endPar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descr="A person standing in front of a tree&#10;&#10;Description automatically generated">
            <a:extLst>
              <a:ext uri="{FF2B5EF4-FFF2-40B4-BE49-F238E27FC236}">
                <a16:creationId xmlns:a16="http://schemas.microsoft.com/office/drawing/2014/main" id="{7D097CA8-5F60-A047-9DEE-25FA8BDB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3111" y="4661632"/>
            <a:ext cx="2928489" cy="2196367"/>
          </a:xfrm>
          <a:prstGeom prst="rect">
            <a:avLst/>
          </a:prstGeom>
        </p:spPr>
      </p:pic>
    </p:spTree>
    <p:extLst>
      <p:ext uri="{BB962C8B-B14F-4D97-AF65-F5344CB8AC3E}">
        <p14:creationId xmlns:p14="http://schemas.microsoft.com/office/powerpoint/2010/main" val="31110079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p:cNvSpPr txBox="1">
            <a:spLocks noChangeArrowheads="1"/>
          </p:cNvSpPr>
          <p:nvPr/>
        </p:nvSpPr>
        <p:spPr bwMode="auto">
          <a:xfrm>
            <a:off x="1828800" y="838201"/>
            <a:ext cx="8839200" cy="95410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lvl="1" indent="-457200" algn="r" rtl="1" eaLnBrk="1" hangingPunct="1">
              <a:spcBef>
                <a:spcPct val="50000"/>
              </a:spcBef>
              <a:defRPr/>
            </a:pPr>
            <a:r>
              <a:rPr lang="ar-JO" altLang="x-none" b="1" dirty="0">
                <a:solidFill>
                  <a:srgbClr val="FFFFFF"/>
                </a:solidFill>
                <a:latin typeface="Arial" panose="020B0604020202020204" pitchFamily="34" charset="0"/>
                <a:cs typeface="Arial" panose="020B0604020202020204" pitchFamily="34" charset="0"/>
              </a:rPr>
              <a:t>ج. لماذا يعتبر تعريفنا والإستعارات التي نستخدمها لوصف نظرة عالمية ما أمراً مهماً جداً: </a:t>
            </a:r>
            <a:endParaRPr lang="en-US" altLang="x-none"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p:cNvSpPr txBox="1">
            <a:spLocks noChangeArrowheads="1"/>
          </p:cNvSpPr>
          <p:nvPr/>
        </p:nvSpPr>
        <p:spPr bwMode="auto">
          <a:xfrm>
            <a:off x="1828800" y="838201"/>
            <a:ext cx="8839200" cy="1600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45720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 لماذا يعتبر تعريفنا والإستعارات التي نستخدمها لوصف نظرة عالمية ما أمراً مهماً جداً: </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rgbClr val="FFFFFF"/>
                </a:solidFill>
                <a:latin typeface="Arial" panose="020B0604020202020204" pitchFamily="34" charset="0"/>
                <a:cs typeface="Arial" panose="020B0604020202020204" pitchFamily="34" charset="0"/>
              </a:rPr>
              <a:t>1. أهمية التعريف الذي نختاره</a:t>
            </a:r>
            <a:endParaRPr lang="en-US" altLang="x-none"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893466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FarthestGala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p:cNvSpPr txBox="1">
            <a:spLocks noChangeArrowheads="1"/>
          </p:cNvSpPr>
          <p:nvPr/>
        </p:nvSpPr>
        <p:spPr bwMode="auto">
          <a:xfrm>
            <a:off x="1828800" y="381001"/>
            <a:ext cx="8839200" cy="1600438"/>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45720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 لماذا يعتبر تعريفنا والإستعارات التي نستخدمها لوصف نظرة عالمية ما أمراً مهماً جداً: </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rgbClr val="FFFFFF"/>
                </a:solidFill>
                <a:latin typeface="Arial" panose="020B0604020202020204" pitchFamily="34" charset="0"/>
                <a:cs typeface="Arial" panose="020B0604020202020204" pitchFamily="34" charset="0"/>
              </a:rPr>
              <a:t>2. أهمية الإستعارة/الإستعارات التي نستخدمها</a:t>
            </a:r>
            <a:endParaRPr lang="en-US" altLang="x-none" b="1" dirty="0">
              <a:solidFill>
                <a:srgbClr val="FFFFFF"/>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49986E3-2990-E343-9E2C-29733BA8EC7F}"/>
              </a:ext>
            </a:extLst>
          </p:cNvPr>
          <p:cNvSpPr/>
          <p:nvPr/>
        </p:nvSpPr>
        <p:spPr>
          <a:xfrm>
            <a:off x="1924050" y="2883266"/>
            <a:ext cx="8343900" cy="2462213"/>
          </a:xfrm>
          <a:prstGeom prst="rect">
            <a:avLst/>
          </a:prstGeom>
          <a:ln w="63500">
            <a:solidFill>
              <a:srgbClr val="FFFF00"/>
            </a:solidFill>
          </a:ln>
        </p:spPr>
        <p:txBody>
          <a:bodyPr wrap="square">
            <a:spAutoFit/>
          </a:bodyPr>
          <a:lstStyle/>
          <a:p>
            <a:pPr algn="r">
              <a:spcBef>
                <a:spcPts val="0"/>
              </a:spcBef>
              <a:spcAft>
                <a:spcPts val="0"/>
              </a:spcAft>
            </a:pPr>
            <a:r>
              <a:rPr lang="ar-JO" sz="2200" b="1" dirty="0">
                <a:solidFill>
                  <a:srgbClr val="FFFF00"/>
                </a:solidFill>
                <a:latin typeface="Arial" panose="020B0604020202020204" pitchFamily="34" charset="0"/>
                <a:ea typeface="Times New Roman" panose="02020603050405020304" pitchFamily="18" charset="0"/>
                <a:cs typeface="Arial" panose="020B0604020202020204" pitchFamily="34" charset="0"/>
              </a:rPr>
              <a:t>نظراً لأن الاستعارات تجلب معها بعض التوقعات أكيدة محددة جيداً فيما يتعلق بالسمات المحتملة للمفاهيم المستهدفة، فإن اختيار الاستعارة يعد سمة ذات أهمية كبيرة. قد تقودنا الإستعارات المختلفة إلى طرق مختلفة للتفكير وإلى أنشطة مختلفة. . . . إن الإخلاص الكبير لاستعارة معينة ورفض كل الإستعارات الأخرى يمكن أن يؤدي إلى تشويهات نظرية وإلى عواقب عملية غير مرغوب فيها.</a:t>
            </a:r>
            <a:endParaRPr lang="en-US" sz="2200"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pPr>
            <a:r>
              <a:rPr lang="en-US" sz="2200"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p>
          <a:p>
            <a:pPr algn="ctr">
              <a:spcBef>
                <a:spcPts val="0"/>
              </a:spcBef>
              <a:spcAft>
                <a:spcPts val="0"/>
              </a:spcAft>
            </a:pPr>
            <a:r>
              <a:rPr lang="ar-JO" sz="2200" b="1" dirty="0">
                <a:solidFill>
                  <a:srgbClr val="FFFF00"/>
                </a:solidFill>
                <a:latin typeface="Arial" panose="020B0604020202020204" pitchFamily="34" charset="0"/>
                <a:ea typeface="Times New Roman" panose="02020603050405020304" pitchFamily="18" charset="0"/>
                <a:cs typeface="Arial" panose="020B0604020202020204" pitchFamily="34" charset="0"/>
              </a:rPr>
              <a:t>آنا سفارد، حول استعارتين للتعلم ومخاطر مجرد اختيار واحد، 5</a:t>
            </a:r>
            <a:endParaRPr lang="en-US" sz="2200"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645836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p:cNvSpPr txBox="1">
            <a:spLocks noChangeArrowheads="1"/>
          </p:cNvSpPr>
          <p:nvPr/>
        </p:nvSpPr>
        <p:spPr bwMode="auto">
          <a:xfrm>
            <a:off x="1828800" y="990600"/>
            <a:ext cx="88392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3. ما الذي يستطيع وما الذي لا يستطيع هذا الصف أن ينجزه؟</a:t>
            </a:r>
            <a:endParaRPr lang="en-US" altLang="x-none"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02263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4"/>
          <p:cNvSpPr txBox="1">
            <a:spLocks noChangeArrowheads="1"/>
          </p:cNvSpPr>
          <p:nvPr/>
        </p:nvSpPr>
        <p:spPr bwMode="auto">
          <a:xfrm>
            <a:off x="1676400" y="1143000"/>
            <a:ext cx="88392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3. ما الذي يستطيع وما الذي لا يستطيع هذا الصف أن ينجزه؟</a:t>
            </a:r>
            <a:endParaRPr lang="en-US" altLang="x-none" b="1" dirty="0">
              <a:solidFill>
                <a:schemeClr val="bg1"/>
              </a:solidFill>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 الفهم مقابل الشمول</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2" name="Picture 6" descr="path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p:cNvSpPr txBox="1">
            <a:spLocks noChangeArrowheads="1"/>
          </p:cNvSpPr>
          <p:nvPr/>
        </p:nvSpPr>
        <p:spPr bwMode="auto">
          <a:xfrm>
            <a:off x="1828800" y="1066800"/>
            <a:ext cx="88392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ما الذي يستطيع وما الذي لا يستطيع هذا الصف أن ينجزه؟</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 الفهم مقابل الشمول</a:t>
            </a:r>
            <a:endParaRPr lang="en-US" altLang="x-none" b="1" dirty="0">
              <a:solidFill>
                <a:schemeClr val="bg1"/>
              </a:solidFill>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الرحلة مقابل الوصول</a:t>
            </a:r>
            <a:r>
              <a:rPr lang="en-US" altLang="x-none" dirty="0">
                <a:latin typeface="Arial" panose="020B0604020202020204" pitchFamily="34" charset="0"/>
                <a:cs typeface="Arial" panose="020B0604020202020204" pitchFamily="34" charset="0"/>
              </a:rPr>
              <a:t> </a:t>
            </a:r>
            <a:endParaRPr lang="th-TH" altLang="x-none" dirty="0">
              <a:latin typeface="Arial" panose="020B0604020202020204" pitchFamily="34" charset="0"/>
            </a:endParaRP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4"/>
          <p:cNvSpPr txBox="1">
            <a:spLocks noChangeArrowheads="1"/>
          </p:cNvSpPr>
          <p:nvPr/>
        </p:nvSpPr>
        <p:spPr bwMode="auto">
          <a:xfrm>
            <a:off x="1828800" y="990601"/>
            <a:ext cx="88392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ما الذي يستطيع وما الذي لا يستطيع هذا الصف أن ينجزه؟</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الفهم مقابل الشمول</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الرحلة مقابل الوصول</a:t>
            </a:r>
            <a:r>
              <a:rPr kumimoji="0" lang="en-US" altLang="x-none" sz="2800" b="0"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 </a:t>
            </a:r>
            <a:endParaRPr lang="en-US" altLang="x-none" dirty="0">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التقريب مقابل الكمال</a:t>
            </a:r>
            <a:endParaRPr lang="th-TH" altLang="x-none" b="1" dirty="0">
              <a:solidFill>
                <a:schemeClr val="bg1"/>
              </a:solidFill>
              <a:latin typeface="Arial" panose="020B0604020202020204" pitchFamily="34" charset="0"/>
            </a:endParaRP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4"/>
          <p:cNvSpPr txBox="1">
            <a:spLocks noChangeArrowheads="1"/>
          </p:cNvSpPr>
          <p:nvPr/>
        </p:nvSpPr>
        <p:spPr bwMode="auto">
          <a:xfrm>
            <a:off x="1828800" y="1066801"/>
            <a:ext cx="88392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4. العلاقة بين الأديان، الثقافات، ووجهات النظر الأولية: وجهات نظر أولية.</a:t>
            </a:r>
            <a:endParaRPr lang="th-TH" altLang="x-none" dirty="0">
              <a:latin typeface="Arial" panose="020B0604020202020204" pitchFamily="34" charset="0"/>
            </a:endParaRPr>
          </a:p>
        </p:txBody>
      </p:sp>
    </p:spTree>
    <p:extLst>
      <p:ext uri="{BB962C8B-B14F-4D97-AF65-F5344CB8AC3E}">
        <p14:creationId xmlns:p14="http://schemas.microsoft.com/office/powerpoint/2010/main" val="186618176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 Box 4"/>
          <p:cNvSpPr txBox="1">
            <a:spLocks noChangeArrowheads="1"/>
          </p:cNvSpPr>
          <p:nvPr/>
        </p:nvSpPr>
        <p:spPr bwMode="auto">
          <a:xfrm>
            <a:off x="1828800" y="1066800"/>
            <a:ext cx="88392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العلاقة بين الأديان، الثقافات، ووجهات النظر الأولية: وجهات نظر أولية.</a:t>
            </a:r>
            <a:endParaRPr kumimoji="0" lang="th-TH" altLang="x-none" sz="2800" b="0" i="0" u="none" strike="noStrike" kern="1200" cap="none" spc="0" normalizeH="0" baseline="0" noProof="0" dirty="0">
              <a:ln>
                <a:noFill/>
              </a:ln>
              <a:solidFill>
                <a:srgbClr val="000000"/>
              </a:solidFill>
              <a:effectLst/>
              <a:uLnTx/>
              <a:uFillTx/>
              <a:latin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 متى نستطيع أن ندعو ديناً بأنه وجهة نظر عالمية؟</a:t>
            </a:r>
            <a:r>
              <a:rPr lang="en-US" altLang="x-none" dirty="0">
                <a:latin typeface="Arial" panose="020B0604020202020204" pitchFamily="34" charset="0"/>
                <a:cs typeface="Arial" panose="020B0604020202020204" pitchFamily="34" charset="0"/>
              </a:rPr>
              <a:t> </a:t>
            </a:r>
            <a:endParaRPr lang="th-TH" altLang="x-none" dirty="0">
              <a:latin typeface="Arial" panose="020B0604020202020204" pitchFamily="34" charset="0"/>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arthestGalaxy">
            <a:extLst>
              <a:ext uri="{FF2B5EF4-FFF2-40B4-BE49-F238E27FC236}">
                <a16:creationId xmlns:a16="http://schemas.microsoft.com/office/drawing/2014/main" id="{AC41D5CB-7129-814D-AF4D-A8F506393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p:cNvSpPr txBox="1">
            <a:spLocks noChangeArrowheads="1"/>
          </p:cNvSpPr>
          <p:nvPr/>
        </p:nvSpPr>
        <p:spPr bwMode="auto">
          <a:xfrm>
            <a:off x="1828800" y="838200"/>
            <a:ext cx="88392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2. ما هي وجهة النظر العالمية؟</a:t>
            </a:r>
            <a:endParaRPr lang="en-US" altLang="x-none"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815946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4"/>
          <p:cNvSpPr txBox="1">
            <a:spLocks noChangeArrowheads="1"/>
          </p:cNvSpPr>
          <p:nvPr/>
        </p:nvSpPr>
        <p:spPr bwMode="auto">
          <a:xfrm>
            <a:off x="1828800" y="990600"/>
            <a:ext cx="88392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العلاقة بين الأديان، الثقافات، ووجهات النظر الأولية: وجهات نظر أولية.</a:t>
            </a:r>
            <a:endParaRPr kumimoji="0" lang="th-TH" altLang="x-none" sz="2800" b="0" i="0" u="none" strike="noStrike" kern="1200" cap="none" spc="0" normalizeH="0" baseline="0" noProof="0" dirty="0">
              <a:ln>
                <a:noFill/>
              </a:ln>
              <a:solidFill>
                <a:srgbClr val="000000"/>
              </a:solidFill>
              <a:effectLst/>
              <a:uLnTx/>
              <a:uFillTx/>
              <a:latin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 متى نستطيع أن ندعو ديناً بأنه وجهة نظر عالمية؟</a:t>
            </a:r>
            <a:r>
              <a:rPr kumimoji="0" lang="en-US" altLang="x-none" sz="2800" b="0"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 </a:t>
            </a:r>
            <a:endParaRPr kumimoji="0" lang="th-TH" altLang="x-none" sz="2800" b="0" i="0" u="none" strike="noStrike" kern="1200" cap="none" spc="0" normalizeH="0" baseline="0" noProof="0" dirty="0">
              <a:ln>
                <a:noFill/>
              </a:ln>
              <a:solidFill>
                <a:schemeClr val="bg1">
                  <a:lumMod val="65000"/>
                </a:schemeClr>
              </a:solidFill>
              <a:effectLst/>
              <a:uLnTx/>
              <a:uFillTx/>
              <a:latin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واقع العوامل الإضافية التي تشكل النظرة العالمية:</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rthestGalaxy">
            <a:extLst>
              <a:ext uri="{FF2B5EF4-FFF2-40B4-BE49-F238E27FC236}">
                <a16:creationId xmlns:a16="http://schemas.microsoft.com/office/drawing/2014/main" id="{8F2E40E7-3A49-472B-C8B1-BCF84FB5C7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2497FF6-463D-F61B-7C29-960004EF871D}"/>
              </a:ext>
            </a:extLst>
          </p:cNvPr>
          <p:cNvSpPr txBox="1"/>
          <p:nvPr/>
        </p:nvSpPr>
        <p:spPr>
          <a:xfrm>
            <a:off x="565759" y="674400"/>
            <a:ext cx="11060482" cy="3539430"/>
          </a:xfrm>
          <a:prstGeom prst="rect">
            <a:avLst/>
          </a:prstGeom>
          <a:noFill/>
          <a:ln w="63500">
            <a:solidFill>
              <a:srgbClr val="FFFF00"/>
            </a:solidFill>
          </a:ln>
        </p:spPr>
        <p:txBody>
          <a:bodyPr wrap="square">
            <a:spAutoFit/>
          </a:bodyPr>
          <a:lstStyle/>
          <a:p>
            <a:pPr marL="0" marR="0" algn="r">
              <a:spcBef>
                <a:spcPts val="0"/>
              </a:spcBef>
              <a:spcAft>
                <a:spcPts val="0"/>
              </a:spcAft>
            </a:pPr>
            <a:r>
              <a:rPr lang="ar-JO" sz="3200" b="1" dirty="0">
                <a:solidFill>
                  <a:srgbClr val="FFFF00"/>
                </a:solidFill>
                <a:effectLst>
                  <a:outerShdw blurRad="50800" dist="3810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نحن جميعاً نسبح داخل الثقافة، توفر الثقافة شبكة عاكسة نعيش فيها ونرى العالم من خلالها، هذا يعني أن حياتنا المسيحية لا يمكنها إلا أن تتأثر بموقعنا الثقافي، لا يوجد شيء يسمى إنسان خالٍ من الثقافة، ولا يوجد أقل من مسيحي خالٍ من الثقافة، والسؤال ليس إذا كنا سنكون داخل الثقافة أو خارجها، وكن كيف سنعيش في مكاننا وزماننا الثقافي الخاص بنا كمسيحيين.   </a:t>
            </a:r>
            <a:endParaRPr lang="en-US" sz="3200" b="1" dirty="0">
              <a:solidFill>
                <a:srgbClr val="FFFF00"/>
              </a:solidFill>
              <a:effectLst>
                <a:outerShdw blurRad="50800" dist="3810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3200" b="1" dirty="0">
                <a:solidFill>
                  <a:srgbClr val="FFFF00"/>
                </a:solidFill>
                <a:effectLst>
                  <a:outerShdw blurRad="50800" dist="3810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ar-JO" sz="3200" b="1" dirty="0">
                <a:solidFill>
                  <a:srgbClr val="FFFF00"/>
                </a:solidFill>
                <a:effectLst>
                  <a:outerShdw blurRad="50800" dist="3810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جوشوا د. تشاترو وكارين سوالو بريور، المشاركة الثقافية، 339</a:t>
            </a:r>
            <a:endParaRPr lang="en-US" sz="3200" b="1" dirty="0">
              <a:solidFill>
                <a:srgbClr val="FFFF00"/>
              </a:solidFill>
              <a:effectLst>
                <a:outerShdw blurRad="50800" dist="3810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1088667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FarthestGalax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4"/>
          <p:cNvSpPr txBox="1">
            <a:spLocks noChangeArrowheads="1"/>
          </p:cNvSpPr>
          <p:nvPr/>
        </p:nvSpPr>
        <p:spPr bwMode="auto">
          <a:xfrm>
            <a:off x="1828800" y="990600"/>
            <a:ext cx="8839200" cy="2462213"/>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 العلاقة بين الأديان، الثقافات، ووجهات النظر الأولية: وجهات نظر أولية.</a:t>
            </a:r>
            <a:endParaRPr kumimoji="0" lang="th-TH" altLang="x-none" sz="2800" b="0" i="0" u="none" strike="noStrike" kern="1200" cap="none" spc="0" normalizeH="0" baseline="0" noProof="0" dirty="0">
              <a:ln>
                <a:noFill/>
              </a:ln>
              <a:solidFill>
                <a:srgbClr val="000000"/>
              </a:solidFill>
              <a:effectLst/>
              <a:uLnTx/>
              <a:uFillTx/>
              <a:latin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أ ) متى نستطيع أن ندعو ديناً بأنه وجهة نظر عالمية؟</a:t>
            </a:r>
            <a:r>
              <a:rPr kumimoji="0" lang="en-US" altLang="x-none" sz="2800" b="0" i="0" u="none" strike="noStrike" kern="1200" cap="none" spc="0" normalizeH="0" baseline="0" noProof="0" dirty="0">
                <a:ln>
                  <a:noFill/>
                </a:ln>
                <a:solidFill>
                  <a:srgbClr val="FFFFFF">
                    <a:lumMod val="65000"/>
                  </a:srgbClr>
                </a:solidFill>
                <a:effectLst/>
                <a:uLnTx/>
                <a:uFillTx/>
                <a:latin typeface="Arial" panose="020B0604020202020204" pitchFamily="34" charset="0"/>
                <a:cs typeface="Arial" panose="020B0604020202020204" pitchFamily="34" charset="0"/>
              </a:rPr>
              <a:t> </a:t>
            </a:r>
            <a:endParaRPr kumimoji="0" lang="th-TH" altLang="x-none" sz="2800" b="0" i="0" u="none" strike="noStrike" kern="1200" cap="none" spc="0" normalizeH="0" baseline="0" noProof="0" dirty="0">
              <a:ln>
                <a:noFill/>
              </a:ln>
              <a:solidFill>
                <a:srgbClr val="FFFFFF">
                  <a:lumMod val="65000"/>
                </a:srgbClr>
              </a:solidFill>
              <a:effectLst/>
              <a:uLnTx/>
              <a:uFillTx/>
              <a:latin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ب) واقع العوامل الإضافية التي تشكل النظرة العالمية:</a:t>
            </a:r>
            <a:endParaRPr kumimoji="0" lang="en-US"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توضيح بعض العلاقات المحتملة: مخططات فين</a:t>
            </a:r>
            <a:endParaRPr lang="en-US" altLang="x-none"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8770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533401"/>
            <a:ext cx="8229600" cy="4401205"/>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5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بعض الأمثلة المحتملة للعلاقات بين </a:t>
            </a:r>
            <a:r>
              <a:rPr kumimoji="0" lang="ar-JO" sz="5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الثقافة،</a:t>
            </a:r>
            <a:r>
              <a:rPr kumimoji="0" lang="ar-JO" sz="5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ar-JO" sz="5600" b="1" i="0" u="none" strike="noStrike" kern="1200" cap="none" spc="0" normalizeH="0" baseline="0" noProof="0" dirty="0">
                <a:ln>
                  <a:noFill/>
                </a:ln>
                <a:solidFill>
                  <a:srgbClr val="CCCC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وجهات النظر الشخصية، </a:t>
            </a:r>
            <a:r>
              <a:rPr kumimoji="0" lang="ar-JO" sz="5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و</a:t>
            </a:r>
            <a:r>
              <a:rPr kumimoji="0" lang="ar-JO" sz="56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النظرة الكتابية للعالم </a:t>
            </a:r>
            <a:r>
              <a:rPr kumimoji="0" lang="ar-JO" sz="56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باستخدام مخططات فين. </a:t>
            </a:r>
            <a:endParaRPr kumimoji="0" lang="en-US" sz="56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a:p>
            <a:pPr eaLnBrk="1" fontAlgn="auto" hangingPunct="1">
              <a:spcBef>
                <a:spcPts val="0"/>
              </a:spcBef>
              <a:spcAft>
                <a:spcPts val="0"/>
              </a:spcAft>
              <a:defRPr/>
            </a:pPr>
            <a:endParaRPr lang="en-US" sz="5600" dirty="0">
              <a:solidFill>
                <a:srgbClr val="0070C0"/>
              </a:solidFill>
              <a:latin typeface="Calibri"/>
              <a:cs typeface="+mn-cs"/>
            </a:endParaRP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615F454-0A70-B541-8F93-FFE0101073BD}"/>
              </a:ext>
            </a:extLst>
          </p:cNvPr>
          <p:cNvGraphicFramePr/>
          <p:nvPr/>
        </p:nvGraphicFramePr>
        <p:xfrm>
          <a:off x="1828800" y="304800"/>
          <a:ext cx="8382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14930146-E314-CC4F-B13B-61946AE2F005}"/>
              </a:ext>
            </a:extLst>
          </p:cNvPr>
          <p:cNvSpPr txBox="1"/>
          <p:nvPr/>
        </p:nvSpPr>
        <p:spPr>
          <a:xfrm>
            <a:off x="1524000" y="1949451"/>
            <a:ext cx="1981200" cy="646331"/>
          </a:xfrm>
          <a:prstGeom prst="rect">
            <a:avLst/>
          </a:prstGeom>
          <a:noFill/>
        </p:spPr>
        <p:txBody>
          <a:bodyPr wrap="square">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التقارب الكتابي والأرضية المشتركة</a:t>
            </a:r>
            <a:endParaRPr lang="en-US"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Down Arrow 3">
            <a:extLst>
              <a:ext uri="{FF2B5EF4-FFF2-40B4-BE49-F238E27FC236}">
                <a16:creationId xmlns:a16="http://schemas.microsoft.com/office/drawing/2014/main" id="{596A4F22-7957-364E-A907-1A5E3A0AFDE6}"/>
              </a:ext>
            </a:extLst>
          </p:cNvPr>
          <p:cNvSpPr/>
          <p:nvPr/>
        </p:nvSpPr>
        <p:spPr>
          <a:xfrm rot="18500106">
            <a:off x="4789489" y="1868489"/>
            <a:ext cx="257175" cy="253682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13BF7F6-F72D-8646-B98C-4EF4D661A674}"/>
              </a:ext>
            </a:extLst>
          </p:cNvPr>
          <p:cNvGraphicFramePr/>
          <p:nvPr/>
        </p:nvGraphicFramePr>
        <p:xfrm>
          <a:off x="1828800" y="304800"/>
          <a:ext cx="8382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3AD4C81-5B18-E24F-BDA3-AB5217276EB0}"/>
              </a:ext>
            </a:extLst>
          </p:cNvPr>
          <p:cNvSpPr txBox="1"/>
          <p:nvPr/>
        </p:nvSpPr>
        <p:spPr>
          <a:xfrm>
            <a:off x="1524000" y="1912939"/>
            <a:ext cx="2107004" cy="646331"/>
          </a:xfrm>
          <a:prstGeom prst="rect">
            <a:avLst/>
          </a:prstGeom>
          <a:noFill/>
        </p:spPr>
        <p:txBody>
          <a:bodyPr wrap="square">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التقارب الكتابي        والأرضية المشتركة</a:t>
            </a:r>
            <a:endParaRPr lang="en-US"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Down Arrow 3">
            <a:extLst>
              <a:ext uri="{FF2B5EF4-FFF2-40B4-BE49-F238E27FC236}">
                <a16:creationId xmlns:a16="http://schemas.microsoft.com/office/drawing/2014/main" id="{D42749B8-D9B3-4D41-96E1-F2F7789D5DD7}"/>
              </a:ext>
            </a:extLst>
          </p:cNvPr>
          <p:cNvSpPr/>
          <p:nvPr/>
        </p:nvSpPr>
        <p:spPr>
          <a:xfrm rot="18393746">
            <a:off x="4491039" y="2105026"/>
            <a:ext cx="268287" cy="189706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883D866-7C75-F34F-89E9-7B40F6A1D769}"/>
              </a:ext>
            </a:extLst>
          </p:cNvPr>
          <p:cNvSpPr txBox="1"/>
          <p:nvPr/>
        </p:nvSpPr>
        <p:spPr>
          <a:xfrm>
            <a:off x="8229600" y="228600"/>
            <a:ext cx="2133600" cy="923330"/>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عامل عالمي محتمل (اعتماداً على طبيعة الثقافة المضيفة)</a:t>
            </a:r>
            <a:endParaRPr lang="en-US"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744C4DC-0FC8-7E46-AF52-68CB7FD850AE}"/>
              </a:ext>
            </a:extLst>
          </p:cNvPr>
          <p:cNvGraphicFramePr/>
          <p:nvPr/>
        </p:nvGraphicFramePr>
        <p:xfrm>
          <a:off x="1828800" y="304800"/>
          <a:ext cx="8382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A440ABD-D4C0-D949-A822-2E227D4BD4A8}"/>
              </a:ext>
            </a:extLst>
          </p:cNvPr>
          <p:cNvSpPr txBox="1"/>
          <p:nvPr/>
        </p:nvSpPr>
        <p:spPr>
          <a:xfrm>
            <a:off x="1670050" y="1252538"/>
            <a:ext cx="2292350" cy="647700"/>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Calibri"/>
                <a:cs typeface="Arial" panose="020B0604020202020204" pitchFamily="34" charset="0"/>
              </a:rPr>
              <a:t>التقارب الكتابي        والأرضية المشتركة</a:t>
            </a:r>
          </a:p>
        </p:txBody>
      </p:sp>
      <p:sp>
        <p:nvSpPr>
          <p:cNvPr id="4" name="Down Arrow 3">
            <a:extLst>
              <a:ext uri="{FF2B5EF4-FFF2-40B4-BE49-F238E27FC236}">
                <a16:creationId xmlns:a16="http://schemas.microsoft.com/office/drawing/2014/main" id="{EE8407A9-A700-7643-8E74-393702E5B002}"/>
              </a:ext>
            </a:extLst>
          </p:cNvPr>
          <p:cNvSpPr/>
          <p:nvPr/>
        </p:nvSpPr>
        <p:spPr>
          <a:xfrm rot="18345436">
            <a:off x="4698207" y="1450182"/>
            <a:ext cx="322262" cy="223837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Calibri"/>
            </a:endParaRPr>
          </a:p>
        </p:txBody>
      </p:sp>
      <p:sp>
        <p:nvSpPr>
          <p:cNvPr id="5" name="TextBox 4">
            <a:extLst>
              <a:ext uri="{FF2B5EF4-FFF2-40B4-BE49-F238E27FC236}">
                <a16:creationId xmlns:a16="http://schemas.microsoft.com/office/drawing/2014/main" id="{23B1F27E-D8D6-154F-9BF6-93DE33827FA4}"/>
              </a:ext>
            </a:extLst>
          </p:cNvPr>
          <p:cNvSpPr txBox="1"/>
          <p:nvPr/>
        </p:nvSpPr>
        <p:spPr>
          <a:xfrm>
            <a:off x="8305800" y="304800"/>
            <a:ext cx="2133600" cy="923330"/>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Calibri"/>
                <a:cs typeface="Arial" panose="020B0604020202020204" pitchFamily="34" charset="0"/>
              </a:rPr>
              <a:t>شخص من ثقافة متأثرة بالكتاب المقدس (ولكن ليس بالضرورة مسيحياً)</a:t>
            </a:r>
            <a:endParaRPr lang="en-US" sz="1800" b="1" dirty="0">
              <a:solidFill>
                <a:prstClr val="white"/>
              </a:solidFill>
              <a:effectLst>
                <a:outerShdw blurRad="38100" dist="38100" dir="2700000" algn="tl">
                  <a:srgbClr val="000000">
                    <a:alpha val="43137"/>
                  </a:srgbClr>
                </a:outerShdw>
              </a:effectLst>
              <a:latin typeface="Calibri"/>
              <a:cs typeface="Angsana New" panose="02020603050405020304" pitchFamily="18" charset="-34"/>
            </a:endParaRP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0E35892-A38A-9740-9223-DCCA0F08A245}"/>
              </a:ext>
            </a:extLst>
          </p:cNvPr>
          <p:cNvGraphicFramePr/>
          <p:nvPr/>
        </p:nvGraphicFramePr>
        <p:xfrm>
          <a:off x="1828800" y="304800"/>
          <a:ext cx="8382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08B42AEA-89F7-6640-9BC1-79A8F3B95CC7}"/>
              </a:ext>
            </a:extLst>
          </p:cNvPr>
          <p:cNvSpPr txBox="1"/>
          <p:nvPr/>
        </p:nvSpPr>
        <p:spPr>
          <a:xfrm>
            <a:off x="1676400" y="1944688"/>
            <a:ext cx="2286000" cy="646112"/>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التقارب الكتابي        والأرضية المشتركة</a:t>
            </a:r>
          </a:p>
        </p:txBody>
      </p:sp>
      <p:sp>
        <p:nvSpPr>
          <p:cNvPr id="4" name="Down Arrow 3">
            <a:extLst>
              <a:ext uri="{FF2B5EF4-FFF2-40B4-BE49-F238E27FC236}">
                <a16:creationId xmlns:a16="http://schemas.microsoft.com/office/drawing/2014/main" id="{4E34B6A8-DEF9-0F41-8F31-1C860900BECD}"/>
              </a:ext>
            </a:extLst>
          </p:cNvPr>
          <p:cNvSpPr/>
          <p:nvPr/>
        </p:nvSpPr>
        <p:spPr>
          <a:xfrm rot="17887037">
            <a:off x="4165600" y="2063750"/>
            <a:ext cx="249238" cy="1817688"/>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540F45F-A578-4A4E-9BC7-CFE05987B1E3}"/>
              </a:ext>
            </a:extLst>
          </p:cNvPr>
          <p:cNvSpPr txBox="1"/>
          <p:nvPr/>
        </p:nvSpPr>
        <p:spPr>
          <a:xfrm>
            <a:off x="8229600" y="152401"/>
            <a:ext cx="2133600" cy="1200329"/>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شخص من ثقافة غير متأثرة بالكتاب المقدس (وهو على الأرجح ليس مسيحياً)</a:t>
            </a:r>
            <a:endParaRPr lang="en-US"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5895D35E-AB8A-0743-92B3-CBF6343E459D}"/>
              </a:ext>
            </a:extLst>
          </p:cNvPr>
          <p:cNvGraphicFramePr/>
          <p:nvPr/>
        </p:nvGraphicFramePr>
        <p:xfrm>
          <a:off x="1828800" y="304800"/>
          <a:ext cx="8382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3DF1E032-A698-EC4C-844E-C466935C8F2E}"/>
              </a:ext>
            </a:extLst>
          </p:cNvPr>
          <p:cNvSpPr txBox="1"/>
          <p:nvPr/>
        </p:nvSpPr>
        <p:spPr>
          <a:xfrm>
            <a:off x="1524000" y="1912938"/>
            <a:ext cx="2438400" cy="647700"/>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التقارب الكتابي        والأرضية المشتركة</a:t>
            </a:r>
          </a:p>
        </p:txBody>
      </p:sp>
      <p:sp>
        <p:nvSpPr>
          <p:cNvPr id="4" name="Down Arrow 3">
            <a:extLst>
              <a:ext uri="{FF2B5EF4-FFF2-40B4-BE49-F238E27FC236}">
                <a16:creationId xmlns:a16="http://schemas.microsoft.com/office/drawing/2014/main" id="{245E3B41-C48F-B149-98F9-2BE64253BEA5}"/>
              </a:ext>
            </a:extLst>
          </p:cNvPr>
          <p:cNvSpPr/>
          <p:nvPr/>
        </p:nvSpPr>
        <p:spPr>
          <a:xfrm rot="18393746">
            <a:off x="4491039" y="2105026"/>
            <a:ext cx="268287" cy="189706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D64ADFE-53BA-4342-A85E-A7B82D70D6B3}"/>
              </a:ext>
            </a:extLst>
          </p:cNvPr>
          <p:cNvSpPr txBox="1"/>
          <p:nvPr/>
        </p:nvSpPr>
        <p:spPr>
          <a:xfrm>
            <a:off x="8229600" y="228600"/>
            <a:ext cx="2133600" cy="923330"/>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مسيحي متنامٍ يعيش في ثقافة غير متأثرة بالكتاب المقدس</a:t>
            </a:r>
            <a:endParaRPr lang="en-US"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996FB7E-CF74-B748-9124-321E2DB08A1F}"/>
              </a:ext>
            </a:extLst>
          </p:cNvPr>
          <p:cNvGraphicFramePr/>
          <p:nvPr/>
        </p:nvGraphicFramePr>
        <p:xfrm>
          <a:off x="1828800" y="304800"/>
          <a:ext cx="83820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7150B379-CACE-0F40-B57B-DC5DE7074874}"/>
              </a:ext>
            </a:extLst>
          </p:cNvPr>
          <p:cNvSpPr txBox="1"/>
          <p:nvPr/>
        </p:nvSpPr>
        <p:spPr>
          <a:xfrm>
            <a:off x="1600200" y="1949451"/>
            <a:ext cx="2362200" cy="646113"/>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التقارب الكتابي        والأرضية المشتركة</a:t>
            </a:r>
          </a:p>
        </p:txBody>
      </p:sp>
      <p:sp>
        <p:nvSpPr>
          <p:cNvPr id="4" name="Down Arrow 3">
            <a:extLst>
              <a:ext uri="{FF2B5EF4-FFF2-40B4-BE49-F238E27FC236}">
                <a16:creationId xmlns:a16="http://schemas.microsoft.com/office/drawing/2014/main" id="{53691D2C-FC52-3F41-9E0F-4E1607C9115B}"/>
              </a:ext>
            </a:extLst>
          </p:cNvPr>
          <p:cNvSpPr/>
          <p:nvPr/>
        </p:nvSpPr>
        <p:spPr>
          <a:xfrm rot="18062884">
            <a:off x="4928395" y="1880395"/>
            <a:ext cx="327025" cy="274478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CEEBA2C-6387-1F48-834B-4E60CE928046}"/>
              </a:ext>
            </a:extLst>
          </p:cNvPr>
          <p:cNvSpPr txBox="1"/>
          <p:nvPr/>
        </p:nvSpPr>
        <p:spPr>
          <a:xfrm>
            <a:off x="7848600" y="304800"/>
            <a:ext cx="2362200" cy="1754326"/>
          </a:xfrm>
          <a:prstGeom prst="rect">
            <a:avLst/>
          </a:prstGeom>
          <a:noFill/>
        </p:spPr>
        <p:txBody>
          <a:bodyPr>
            <a:spAutoFit/>
          </a:bodyPr>
          <a:lstStyle/>
          <a:p>
            <a:pPr algn="ctr" eaLnBrk="1" fontAlgn="auto" hangingPunct="1">
              <a:spcBef>
                <a:spcPts val="0"/>
              </a:spcBef>
              <a:spcAft>
                <a:spcPts val="0"/>
              </a:spcAft>
              <a:defRPr/>
            </a:pPr>
            <a:r>
              <a:rPr lang="ar-JO"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ينتمي هذا الشخص إلى ثقافة غير متأثرة بالكتاب المقدس، وليس من المحتمل ألا يكون مسيحياً فحسب، بل هو أيضاً دخيل على الثقافة إلى حد كبير.</a:t>
            </a:r>
            <a:endParaRPr lang="en-US" sz="1800" b="1" dirty="0">
              <a:solidFill>
                <a:prstClr val="white"/>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FarthestGalaxy">
            <a:extLst>
              <a:ext uri="{FF2B5EF4-FFF2-40B4-BE49-F238E27FC236}">
                <a16:creationId xmlns:a16="http://schemas.microsoft.com/office/drawing/2014/main" id="{AC41D5CB-7129-814D-AF4D-A8F506393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p:cNvSpPr txBox="1">
            <a:spLocks noChangeArrowheads="1"/>
          </p:cNvSpPr>
          <p:nvPr/>
        </p:nvSpPr>
        <p:spPr bwMode="auto">
          <a:xfrm>
            <a:off x="1828800" y="838200"/>
            <a:ext cx="88392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ما هي وجهة النظر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1F5E93C8-BB1E-D549-9A15-CD4670EC2827}"/>
              </a:ext>
            </a:extLst>
          </p:cNvPr>
          <p:cNvSpPr/>
          <p:nvPr/>
        </p:nvSpPr>
        <p:spPr>
          <a:xfrm>
            <a:off x="2019300" y="2845952"/>
            <a:ext cx="8153400" cy="2246769"/>
          </a:xfrm>
          <a:prstGeom prst="rect">
            <a:avLst/>
          </a:prstGeom>
          <a:ln w="63500">
            <a:solidFill>
              <a:srgbClr val="FFFF00"/>
            </a:solidFill>
          </a:ln>
        </p:spPr>
        <p:txBody>
          <a:bodyPr wrap="square">
            <a:spAutoFit/>
          </a:bodyPr>
          <a:lstStyle/>
          <a:p>
            <a:pPr algn="r" rtl="1">
              <a:spcBef>
                <a:spcPts val="0"/>
              </a:spcBef>
              <a:spcAft>
                <a:spcPts val="0"/>
              </a:spcAft>
            </a:pPr>
            <a:r>
              <a:rPr lang="ar-JO" b="1" dirty="0">
                <a:solidFill>
                  <a:srgbClr val="FFFF00"/>
                </a:solidFill>
                <a:latin typeface="Arial" panose="020B0604020202020204" pitchFamily="34" charset="0"/>
                <a:ea typeface="Times New Roman" panose="02020603050405020304" pitchFamily="18" charset="0"/>
                <a:cs typeface="Arial" panose="020B0604020202020204" pitchFamily="34" charset="0"/>
              </a:rPr>
              <a:t>لن يكون هذا تعريفاً يحاول أن يدمج جميع الخصائص لكل تعريفات وجهات النظر العالمية، هذا مستحيل حيث أن نفس مفهوم النظرة للعالم يعتمد على النظرة العالمية. </a:t>
            </a:r>
            <a:endPar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a:p>
            <a:pPr>
              <a:spcBef>
                <a:spcPts val="0"/>
              </a:spcBef>
              <a:spcAft>
                <a:spcPts val="0"/>
              </a:spcAft>
            </a:pPr>
            <a:r>
              <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rPr>
              <a:t> </a:t>
            </a:r>
          </a:p>
          <a:p>
            <a:pPr algn="ctr">
              <a:spcBef>
                <a:spcPts val="0"/>
              </a:spcBef>
              <a:spcAft>
                <a:spcPts val="0"/>
              </a:spcAft>
            </a:pPr>
            <a:r>
              <a:rPr lang="ar-JO" b="1" dirty="0">
                <a:solidFill>
                  <a:srgbClr val="FFFF00"/>
                </a:solidFill>
                <a:latin typeface="Arial" panose="020B0604020202020204" pitchFamily="34" charset="0"/>
                <a:ea typeface="Times New Roman" panose="02020603050405020304" pitchFamily="18" charset="0"/>
                <a:cs typeface="Arial" panose="020B0604020202020204" pitchFamily="34" charset="0"/>
              </a:rPr>
              <a:t>جيمس و. سير، تسمية الفيل، 121</a:t>
            </a:r>
            <a:endParaRPr lang="en-US"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2445746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1" y="381001"/>
            <a:ext cx="9125857" cy="4062651"/>
          </a:xfrm>
          <a:prstGeom prst="rect">
            <a:avLst/>
          </a:prstGeom>
          <a:noFill/>
        </p:spPr>
        <p:txBody>
          <a:bodyPr>
            <a:spAutoFit/>
          </a:bodyPr>
          <a:lstStyle/>
          <a:p>
            <a:pPr algn="ctr" eaLnBrk="1" fontAlgn="auto" hangingPunct="1">
              <a:spcBef>
                <a:spcPts val="0"/>
              </a:spcBef>
              <a:spcAft>
                <a:spcPts val="0"/>
              </a:spcAft>
              <a:defRPr/>
            </a:pPr>
            <a:r>
              <a:rPr lang="ar-JO" sz="4300" b="1" dirty="0">
                <a:ln w="10541" cmpd="sng">
                  <a:solidFill>
                    <a:srgbClr val="4F81BD">
                      <a:shade val="88000"/>
                      <a:satMod val="110000"/>
                    </a:srgbClr>
                  </a:solidFill>
                  <a:prstDash val="solid"/>
                </a:ln>
                <a:latin typeface="Arial" panose="020B0604020202020204" pitchFamily="34" charset="0"/>
                <a:cs typeface="Arial" panose="020B0604020202020204" pitchFamily="34" charset="0"/>
              </a:rPr>
              <a:t>الهدف النهائي هو إحضار وجهات النظر الشخصية للفرد، متوافقة بشكل متزايد مع النظرة الكتابية للعالم، بينما هي في الوقت نفسه تؤثر وتتأثر بالمجالات الثقافية المحيطة لمجد الله الأعظم، بحيث تتحرك الثقافة على رجاء وبروح الصلاة، نحو توافق أعظم مع النظرة الكتابية للعالم.</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4"/>
          <p:cNvSpPr txBox="1">
            <a:spLocks noChangeArrowheads="1"/>
          </p:cNvSpPr>
          <p:nvPr/>
        </p:nvSpPr>
        <p:spPr bwMode="auto">
          <a:xfrm>
            <a:off x="1524000" y="1676401"/>
            <a:ext cx="91440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571500" indent="-571500"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indent="0" algn="ctr" eaLnBrk="1" hangingPunct="1">
              <a:spcBef>
                <a:spcPct val="50000"/>
              </a:spcBef>
              <a:defRPr/>
            </a:pPr>
            <a:r>
              <a:rPr lang="ar-JO" altLang="x-none" b="1" dirty="0">
                <a:solidFill>
                  <a:srgbClr val="FFFFFF"/>
                </a:solidFill>
                <a:latin typeface="Arial" panose="020B0604020202020204" pitchFamily="34" charset="0"/>
                <a:cs typeface="Arial" panose="020B0604020202020204" pitchFamily="34" charset="0"/>
              </a:rPr>
              <a:t>5. خلاصة وتطبيق: المنظم الجرافيكي</a:t>
            </a:r>
          </a:p>
        </p:txBody>
      </p:sp>
    </p:spTree>
    <p:extLst>
      <p:ext uri="{BB962C8B-B14F-4D97-AF65-F5344CB8AC3E}">
        <p14:creationId xmlns:p14="http://schemas.microsoft.com/office/powerpoint/2010/main" val="332773570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0" y="1447800"/>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1524000" y="6172200"/>
            <a:ext cx="9144000" cy="685800"/>
          </a:xfrm>
        </p:spPr>
        <p:txBody>
          <a:bodyPr/>
          <a:lstStyle/>
          <a:p>
            <a:pPr eaLnBrk="1" hangingPunct="1">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النظرة العالمية</a:t>
            </a:r>
            <a:r>
              <a:rPr lang="en-US" sz="3200" b="1" dirty="0">
                <a:solidFill>
                  <a:srgbClr val="FFFFFF"/>
                </a:solidFill>
                <a:latin typeface="Arial" panose="020B0604020202020204" pitchFamily="34" charset="0"/>
                <a:ea typeface="ＭＳ Ｐゴシック" charset="0"/>
                <a:cs typeface="Arial" panose="020B0604020202020204" pitchFamily="34" charset="0"/>
              </a:rPr>
              <a:t> at BibleStudyDownloads.org</a:t>
            </a:r>
          </a:p>
        </p:txBody>
      </p:sp>
      <p:sp>
        <p:nvSpPr>
          <p:cNvPr id="99331" name="Rectangle 1026"/>
          <p:cNvSpPr txBox="1">
            <a:spLocks noChangeArrowheads="1"/>
          </p:cNvSpPr>
          <p:nvPr/>
        </p:nvSpPr>
        <p:spPr bwMode="auto">
          <a:xfrm>
            <a:off x="152400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300" eaLnBrk="1" hangingPunct="1">
              <a:defRPr/>
            </a:pPr>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479829" y="636983"/>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31223" y="2222340"/>
            <a:ext cx="6153212" cy="3483594"/>
          </a:xfrm>
          <a:prstGeom prst="rect">
            <a:avLst/>
          </a:prstGeom>
        </p:spPr>
      </p:pic>
    </p:spTree>
    <p:extLst>
      <p:ext uri="{BB962C8B-B14F-4D97-AF65-F5344CB8AC3E}">
        <p14:creationId xmlns:p14="http://schemas.microsoft.com/office/powerpoint/2010/main" val="4156035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6" descr="Dust and the Helix Nebul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p:cNvSpPr txBox="1">
            <a:spLocks noChangeArrowheads="1"/>
          </p:cNvSpPr>
          <p:nvPr/>
        </p:nvSpPr>
        <p:spPr bwMode="auto">
          <a:xfrm>
            <a:off x="1828800" y="838200"/>
            <a:ext cx="88392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ما هي وجهة النظر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أ ) المشكلة المحتملة للتحيز الموجه نحو البصر</a:t>
            </a:r>
            <a:endParaRPr lang="th-TH" altLang="x-none" dirty="0">
              <a:latin typeface="Arial" panose="020B0604020202020204" pitchFamily="34" charset="0"/>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1828800" y="838201"/>
            <a:ext cx="8839200" cy="1815882"/>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711200" indent="-711200" eaLnBrk="0" hangingPunct="0">
              <a:defRPr sz="2800">
                <a:solidFill>
                  <a:schemeClr val="tx1"/>
                </a:solidFill>
                <a:latin typeface="Arial" charset="0"/>
                <a:cs typeface="Angsana New" charset="0"/>
              </a:defRPr>
            </a:lvl1pPr>
            <a:lvl2pPr marL="1168400" indent="-71120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ما هي وجهة النظر العالمية؟</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chemeClr val="bg1">
                    <a:lumMod val="65000"/>
                  </a:schemeClr>
                </a:solidFill>
                <a:effectLst/>
                <a:uLnTx/>
                <a:uFillTx/>
                <a:latin typeface="Arial" panose="020B0604020202020204" pitchFamily="34" charset="0"/>
                <a:cs typeface="Arial" panose="020B0604020202020204" pitchFamily="34" charset="0"/>
              </a:rPr>
              <a:t>أ ) المشكلة المحتملة للتحيز الموجه نحو البصر</a:t>
            </a:r>
            <a:endParaRPr kumimoji="0" lang="th-TH" altLang="x-none" sz="2800" b="0" i="0" u="none" strike="noStrike" kern="1200" cap="none" spc="0" normalizeH="0" baseline="0" noProof="0" dirty="0">
              <a:ln>
                <a:noFill/>
              </a:ln>
              <a:solidFill>
                <a:schemeClr val="bg1">
                  <a:lumMod val="65000"/>
                </a:schemeClr>
              </a:solidFill>
              <a:effectLst/>
              <a:uLnTx/>
              <a:uFillTx/>
              <a:latin typeface="Arial" panose="020B0604020202020204" pitchFamily="34" charset="0"/>
            </a:endParaRPr>
          </a:p>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ب. تعريف العمل</a:t>
            </a:r>
            <a:r>
              <a:rPr lang="en-US" altLang="x-none" dirty="0">
                <a:latin typeface="Arial" panose="020B0604020202020204" pitchFamily="34" charset="0"/>
                <a:cs typeface="Arial" panose="020B0604020202020204" pitchFamily="34" charset="0"/>
              </a:rPr>
              <a:t> </a:t>
            </a:r>
            <a:endParaRPr lang="th-TH" altLang="x-none" dirty="0">
              <a:latin typeface="Arial" panose="020B0604020202020204" pitchFamily="34" charset="0"/>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p:cNvSpPr txBox="1">
            <a:spLocks noChangeArrowheads="1"/>
          </p:cNvSpPr>
          <p:nvPr/>
        </p:nvSpPr>
        <p:spPr bwMode="auto">
          <a:xfrm>
            <a:off x="1828800" y="457201"/>
            <a:ext cx="8610600" cy="3539430"/>
          </a:xfrm>
          <a:prstGeom prst="rect">
            <a:avLst/>
          </a:prstGeom>
          <a:noFill/>
          <a:ln w="254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800">
                <a:solidFill>
                  <a:schemeClr val="tx1"/>
                </a:solidFill>
                <a:latin typeface="Arial" charset="0"/>
                <a:cs typeface="Angsana New" charset="0"/>
              </a:defRPr>
            </a:lvl1pPr>
            <a:lvl2pPr marL="742950" indent="-285750" eaLnBrk="0" hangingPunct="0">
              <a:defRPr sz="2800">
                <a:solidFill>
                  <a:schemeClr val="tx1"/>
                </a:solidFill>
                <a:latin typeface="Arial" charset="0"/>
                <a:cs typeface="Angsana New" charset="0"/>
              </a:defRPr>
            </a:lvl2pPr>
            <a:lvl3pPr marL="1143000" indent="-2286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algn="r" eaLnBrk="1" hangingPunct="1">
              <a:spcBef>
                <a:spcPct val="50000"/>
              </a:spcBef>
              <a:defRPr/>
            </a:pPr>
            <a:r>
              <a:rPr lang="ar-JO" altLang="x-none" b="1" dirty="0">
                <a:solidFill>
                  <a:srgbClr val="FFFF00"/>
                </a:solidFill>
                <a:latin typeface="Arial" panose="020B0604020202020204" pitchFamily="34" charset="0"/>
                <a:cs typeface="Arial" panose="020B0604020202020204" pitchFamily="34" charset="0"/>
              </a:rPr>
              <a:t>تمثل وجهة النظر العالمية  الإفتراضات المعرفية والعاطفية والتقييمية الأساسية، التي تطرحها مجموعة من الناس حول طبيعة الأشياء، والتي يستخدمونها لتنظيم حياتهم. وجهات النظر العالمية هي ما يعتبره الناس ضمن مجتمع ما حقائق معينة، أي أنها الخرائط التي لديهم عن الواقع والتي يستخدمونها للعيش.  </a:t>
            </a:r>
          </a:p>
          <a:p>
            <a:pPr algn="ctr" eaLnBrk="1" hangingPunct="1">
              <a:spcBef>
                <a:spcPct val="50000"/>
              </a:spcBef>
              <a:defRPr/>
            </a:pPr>
            <a:r>
              <a:rPr lang="ar-JO" altLang="x-none" b="1" dirty="0">
                <a:solidFill>
                  <a:srgbClr val="FFFF00"/>
                </a:solidFill>
                <a:latin typeface="Arial" panose="020B0604020202020204" pitchFamily="34" charset="0"/>
                <a:cs typeface="Arial" panose="020B0604020202020204" pitchFamily="34" charset="0"/>
              </a:rPr>
              <a:t>بول ج. هايبرت، تحول وجهات النظر  العالمية، 15</a:t>
            </a:r>
          </a:p>
          <a:p>
            <a:pPr algn="ctr" eaLnBrk="1" hangingPunct="1">
              <a:spcBef>
                <a:spcPct val="50000"/>
              </a:spcBef>
              <a:defRPr/>
            </a:pPr>
            <a:endParaRPr lang="th-TH" altLang="x-none" b="1" dirty="0">
              <a:solidFill>
                <a:srgbClr val="FFFF00"/>
              </a:solidFill>
              <a:latin typeface="Arial" panose="020B0604020202020204" pitchFamily="34" charset="0"/>
            </a:endParaRPr>
          </a:p>
        </p:txBody>
      </p:sp>
      <p:pic>
        <p:nvPicPr>
          <p:cNvPr id="95235" name="Picture 7" descr="Hiebe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5325" y="4495800"/>
            <a:ext cx="2124075" cy="236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p:cNvSpPr txBox="1">
            <a:spLocks noChangeArrowheads="1"/>
          </p:cNvSpPr>
          <p:nvPr/>
        </p:nvSpPr>
        <p:spPr bwMode="auto">
          <a:xfrm>
            <a:off x="1828800" y="838200"/>
            <a:ext cx="8839200" cy="52322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lvl="1"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ت. تسليط الضوء على العناصر الرئيسية في هذا التعريف:</a:t>
            </a:r>
            <a:endParaRPr lang="en-US" altLang="x-none"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1830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2" descr="FarthestGalax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8" name="Picture 5" descr="brain-763982-11"/>
          <p:cNvPicPr>
            <a:picLocks noChangeAspect="1" noChangeArrowheads="1"/>
          </p:cNvPicPr>
          <p:nvPr/>
        </p:nvPicPr>
        <p:blipFill>
          <a:blip r:embed="rId3">
            <a:extLst>
              <a:ext uri="{BEBA8EAE-BF5A-486C-A8C5-ECC9F3942E4B}">
                <a14:imgProps xmlns:a14="http://schemas.microsoft.com/office/drawing/2010/main">
                  <a14:imgLayer>
                    <a14:imgEffect>
                      <a14:brightnessContrast bright="-3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4"/>
          <p:cNvSpPr txBox="1">
            <a:spLocks noChangeArrowheads="1"/>
          </p:cNvSpPr>
          <p:nvPr/>
        </p:nvSpPr>
        <p:spPr bwMode="auto">
          <a:xfrm>
            <a:off x="1828800" y="838200"/>
            <a:ext cx="8839200" cy="1169551"/>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342900" indent="-342900" eaLnBrk="0" hangingPunct="0">
              <a:defRPr sz="2800">
                <a:solidFill>
                  <a:schemeClr val="tx1"/>
                </a:solidFill>
                <a:latin typeface="Arial" charset="0"/>
                <a:cs typeface="Angsana New" charset="0"/>
              </a:defRPr>
            </a:lvl1pPr>
            <a:lvl2pPr marL="971550" indent="-514350" eaLnBrk="0" hangingPunct="0">
              <a:defRPr sz="2800">
                <a:solidFill>
                  <a:schemeClr val="tx1"/>
                </a:solidFill>
                <a:latin typeface="Arial" charset="0"/>
                <a:cs typeface="Angsana New" charset="0"/>
              </a:defRPr>
            </a:lvl2pPr>
            <a:lvl3pPr marL="1625600" indent="-711200" eaLnBrk="0" hangingPunct="0">
              <a:defRPr sz="2800">
                <a:solidFill>
                  <a:schemeClr val="tx1"/>
                </a:solidFill>
                <a:latin typeface="Arial" charset="0"/>
                <a:cs typeface="Angsana New" charset="0"/>
              </a:defRPr>
            </a:lvl3pPr>
            <a:lvl4pPr marL="1600200" indent="-228600" eaLnBrk="0" hangingPunct="0">
              <a:defRPr sz="2800">
                <a:solidFill>
                  <a:schemeClr val="tx1"/>
                </a:solidFill>
                <a:latin typeface="Arial" charset="0"/>
                <a:cs typeface="Angsana New" charset="0"/>
              </a:defRPr>
            </a:lvl4pPr>
            <a:lvl5pPr marL="2057400" indent="-228600" eaLnBrk="0" hangingPunct="0">
              <a:defRPr sz="2800">
                <a:solidFill>
                  <a:schemeClr val="tx1"/>
                </a:solidFill>
                <a:latin typeface="Arial" charset="0"/>
                <a:cs typeface="Angsana New" charset="0"/>
              </a:defRPr>
            </a:lvl5pPr>
            <a:lvl6pPr marL="2514600" indent="-228600" eaLnBrk="0" fontAlgn="base" hangingPunct="0">
              <a:spcBef>
                <a:spcPct val="0"/>
              </a:spcBef>
              <a:spcAft>
                <a:spcPct val="0"/>
              </a:spcAft>
              <a:defRPr sz="2800">
                <a:solidFill>
                  <a:schemeClr val="tx1"/>
                </a:solidFill>
                <a:latin typeface="Arial" charset="0"/>
                <a:cs typeface="Angsana New" charset="0"/>
              </a:defRPr>
            </a:lvl6pPr>
            <a:lvl7pPr marL="2971800" indent="-228600" eaLnBrk="0" fontAlgn="base" hangingPunct="0">
              <a:spcBef>
                <a:spcPct val="0"/>
              </a:spcBef>
              <a:spcAft>
                <a:spcPct val="0"/>
              </a:spcAft>
              <a:defRPr sz="2800">
                <a:solidFill>
                  <a:schemeClr val="tx1"/>
                </a:solidFill>
                <a:latin typeface="Arial" charset="0"/>
                <a:cs typeface="Angsana New" charset="0"/>
              </a:defRPr>
            </a:lvl7pPr>
            <a:lvl8pPr marL="3429000" indent="-228600" eaLnBrk="0" fontAlgn="base" hangingPunct="0">
              <a:spcBef>
                <a:spcPct val="0"/>
              </a:spcBef>
              <a:spcAft>
                <a:spcPct val="0"/>
              </a:spcAft>
              <a:defRPr sz="2800">
                <a:solidFill>
                  <a:schemeClr val="tx1"/>
                </a:solidFill>
                <a:latin typeface="Arial" charset="0"/>
                <a:cs typeface="Angsana New" charset="0"/>
              </a:defRPr>
            </a:lvl8pPr>
            <a:lvl9pPr marL="3886200" indent="-228600" eaLnBrk="0" fontAlgn="base" hangingPunct="0">
              <a:spcBef>
                <a:spcPct val="0"/>
              </a:spcBef>
              <a:spcAft>
                <a:spcPct val="0"/>
              </a:spcAft>
              <a:defRPr sz="2800">
                <a:solidFill>
                  <a:schemeClr val="tx1"/>
                </a:solidFill>
                <a:latin typeface="Arial" charset="0"/>
                <a:cs typeface="Angsana New" charset="0"/>
              </a:defRPr>
            </a:lvl9pPr>
          </a:lstStyle>
          <a:p>
            <a:pPr marL="457200" marR="0" lvl="1" indent="0" algn="r" defTabSz="914400" rtl="1" eaLnBrk="1" fontAlgn="base" latinLnBrk="0" hangingPunct="1">
              <a:lnSpc>
                <a:spcPct val="100000"/>
              </a:lnSpc>
              <a:spcBef>
                <a:spcPct val="50000"/>
              </a:spcBef>
              <a:spcAft>
                <a:spcPct val="0"/>
              </a:spcAft>
              <a:buClrTx/>
              <a:buSzTx/>
              <a:buFontTx/>
              <a:buNone/>
              <a:tabLst/>
              <a:defRPr/>
            </a:pPr>
            <a:r>
              <a:rPr kumimoji="0" lang="ar-JO"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 تسليط الضوء على العناصر الرئيسية في هذا التعريف:</a:t>
            </a:r>
            <a:endParaRPr kumimoji="0" lang="en-US" altLang="x-none"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14400" lvl="2" indent="0" algn="r" rtl="1" eaLnBrk="1" hangingPunct="1">
              <a:spcBef>
                <a:spcPct val="50000"/>
              </a:spcBef>
              <a:defRPr/>
            </a:pPr>
            <a:r>
              <a:rPr lang="ar-JO" altLang="x-none" b="1" dirty="0">
                <a:solidFill>
                  <a:schemeClr val="bg1"/>
                </a:solidFill>
                <a:latin typeface="Arial" panose="020B0604020202020204" pitchFamily="34" charset="0"/>
                <a:cs typeface="Arial" panose="020B0604020202020204" pitchFamily="34" charset="0"/>
              </a:rPr>
              <a:t>1. معرفية (ذهنية) :</a:t>
            </a:r>
            <a:endParaRPr lang="en-US" altLang="x-none"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ngsana New"/>
      </a:majorFont>
      <a:minorFont>
        <a:latin typeface="Arial"/>
        <a:ea typeface=""/>
        <a:cs typeface="Angsana N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1985</TotalTime>
  <Words>1187</Words>
  <Application>Microsoft Macintosh PowerPoint</Application>
  <PresentationFormat>Widescreen</PresentationFormat>
  <Paragraphs>129</Paragraphs>
  <Slides>43</Slides>
  <Notes>5</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43</vt:i4>
      </vt:variant>
    </vt:vector>
  </HeadingPairs>
  <TitlesOfParts>
    <vt:vector size="55" baseType="lpstr">
      <vt:lpstr>ＭＳ Ｐゴシック</vt:lpstr>
      <vt:lpstr>Angsana New</vt:lpstr>
      <vt:lpstr>Arial</vt:lpstr>
      <vt:lpstr>Calibri</vt:lpstr>
      <vt:lpstr>Times New Roman</vt:lpstr>
      <vt:lpstr>Wingdings</vt:lpstr>
      <vt:lpstr>Default Design</vt:lpstr>
      <vt:lpstr>Beam</vt:lpstr>
      <vt:lpstr>2_Office Theme</vt:lpstr>
      <vt:lpstr>Orbit</vt:lpstr>
      <vt:lpstr>3_Office Theme</vt:lpstr>
      <vt:lpstr>2_Orbit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النظرة العالمية at BibleStudyDownloads.org</vt:lpstr>
    </vt:vector>
  </TitlesOfParts>
  <Manager/>
  <Company>EAST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Defining the Concept of a Worldview</dc:title>
  <dc:subject/>
  <dc:creator>Lewis Winkler</dc:creator>
  <cp:keywords/>
  <dc:description/>
  <cp:lastModifiedBy>Rick Griffith</cp:lastModifiedBy>
  <cp:revision>79</cp:revision>
  <dcterms:created xsi:type="dcterms:W3CDTF">2011-01-01T22:30:11Z</dcterms:created>
  <dcterms:modified xsi:type="dcterms:W3CDTF">2024-04-12T02:55:41Z</dcterms:modified>
  <cp:category/>
</cp:coreProperties>
</file>