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5" r:id="rId3"/>
    <p:sldMasterId id="2147483717" r:id="rId4"/>
    <p:sldMasterId id="2147483806" r:id="rId5"/>
    <p:sldMasterId id="2147484016" r:id="rId6"/>
  </p:sldMasterIdLst>
  <p:notesMasterIdLst>
    <p:notesMasterId r:id="rId48"/>
  </p:notesMasterIdLst>
  <p:sldIdLst>
    <p:sldId id="256" r:id="rId7"/>
    <p:sldId id="275" r:id="rId8"/>
    <p:sldId id="257" r:id="rId9"/>
    <p:sldId id="259" r:id="rId10"/>
    <p:sldId id="261" r:id="rId11"/>
    <p:sldId id="262" r:id="rId12"/>
    <p:sldId id="263" r:id="rId13"/>
    <p:sldId id="264" r:id="rId14"/>
    <p:sldId id="265" r:id="rId15"/>
    <p:sldId id="266" r:id="rId16"/>
    <p:sldId id="267" r:id="rId17"/>
    <p:sldId id="268" r:id="rId18"/>
    <p:sldId id="276" r:id="rId19"/>
    <p:sldId id="277" r:id="rId20"/>
    <p:sldId id="278" r:id="rId21"/>
    <p:sldId id="269" r:id="rId22"/>
    <p:sldId id="270" r:id="rId23"/>
    <p:sldId id="271" r:id="rId24"/>
    <p:sldId id="272" r:id="rId25"/>
    <p:sldId id="273" r:id="rId26"/>
    <p:sldId id="288" r:id="rId27"/>
    <p:sldId id="289" r:id="rId28"/>
    <p:sldId id="290" r:id="rId29"/>
    <p:sldId id="291" r:id="rId30"/>
    <p:sldId id="292" r:id="rId31"/>
    <p:sldId id="293" r:id="rId32"/>
    <p:sldId id="294" r:id="rId33"/>
    <p:sldId id="295" r:id="rId34"/>
    <p:sldId id="296" r:id="rId35"/>
    <p:sldId id="274" r:id="rId36"/>
    <p:sldId id="279" r:id="rId37"/>
    <p:sldId id="280" r:id="rId38"/>
    <p:sldId id="281" r:id="rId39"/>
    <p:sldId id="282" r:id="rId40"/>
    <p:sldId id="283" r:id="rId41"/>
    <p:sldId id="284" r:id="rId42"/>
    <p:sldId id="285" r:id="rId43"/>
    <p:sldId id="286" r:id="rId44"/>
    <p:sldId id="287" r:id="rId45"/>
    <p:sldId id="297" r:id="rId46"/>
    <p:sldId id="437" r:id="rId47"/>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0"/>
    <p:restoredTop sz="94694"/>
  </p:normalViewPr>
  <p:slideViewPr>
    <p:cSldViewPr>
      <p:cViewPr>
        <p:scale>
          <a:sx n="123" d="100"/>
          <a:sy n="123" d="100"/>
        </p:scale>
        <p:origin x="352" y="24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ar-JO" dirty="0"/>
            <a:t>الثقافة          المعاصرة</a:t>
          </a:r>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ar-JO" dirty="0"/>
            <a:t>وجهات النظر الشخصية</a:t>
          </a:r>
          <a:endParaRPr lang="en-US" dirty="0"/>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ar-JO" dirty="0"/>
            <a:t>النظرة الكتابية للعالم</a:t>
          </a:r>
          <a:endParaRPr lang="en-US" dirty="0"/>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423B3B11-E9BE-41EC-B8D1-E74EE4FF2489}" type="presOf" srcId="{DC8241CD-1757-43D8-8E1B-882357417AC7}" destId="{10F80EF0-71DC-4723-95CB-2994E80E5F9B}" srcOrd="1" destOrd="0" presId="urn:microsoft.com/office/officeart/2005/8/layout/venn1"/>
    <dgm:cxn modelId="{30197026-D98C-41A5-8132-E320B8D312B2}" type="presOf" srcId="{87BED161-8CB3-4DB6-8F6B-FBAF52528F58}" destId="{E0FFB79B-FE64-4303-899D-F2BC720CDE56}" srcOrd="1"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94809957-3670-4C61-961B-16208D620F08}" type="presOf" srcId="{74DAAC05-2F80-46DA-BBD4-9FE4CD46E5B6}" destId="{5B34FF21-6504-4880-B303-A6C86AB387F5}" srcOrd="0" destOrd="0" presId="urn:microsoft.com/office/officeart/2005/8/layout/venn1"/>
    <dgm:cxn modelId="{E818FB79-FAD0-4FC3-8B34-F03BD860A7AA}" type="presOf" srcId="{87BED161-8CB3-4DB6-8F6B-FBAF52528F58}" destId="{9D32BFE6-1A4E-445A-B445-7E9A9F503838}"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A55355A3-55A7-4D3E-B1AD-E68F7A077F62}" type="presOf" srcId="{0F0578A1-EA4E-402F-B9D2-CD7A9A4D67D5}" destId="{3299D9DF-1AED-41DD-8B70-A922CD6DC379}" srcOrd="1" destOrd="0" presId="urn:microsoft.com/office/officeart/2005/8/layout/venn1"/>
    <dgm:cxn modelId="{3691B5F8-E64D-4111-B0D0-EDB1B0E5347E}" type="presOf" srcId="{DC8241CD-1757-43D8-8E1B-882357417AC7}" destId="{1166E28C-BA5F-40F4-9E28-62DA829C219C}" srcOrd="0" destOrd="0" presId="urn:microsoft.com/office/officeart/2005/8/layout/venn1"/>
    <dgm:cxn modelId="{87697FFC-C7BA-4DAA-AC31-FC99B0E5E24D}" type="presOf" srcId="{0F0578A1-EA4E-402F-B9D2-CD7A9A4D67D5}" destId="{0FD62F1F-A9F7-4007-9D43-5E23ABBC3082}" srcOrd="0" destOrd="0" presId="urn:microsoft.com/office/officeart/2005/8/layout/venn1"/>
    <dgm:cxn modelId="{AD39C9D2-EE11-4F1F-AD05-4A4C707BAE38}" type="presParOf" srcId="{5B34FF21-6504-4880-B303-A6C86AB387F5}" destId="{1166E28C-BA5F-40F4-9E28-62DA829C219C}" srcOrd="0" destOrd="0" presId="urn:microsoft.com/office/officeart/2005/8/layout/venn1"/>
    <dgm:cxn modelId="{0928AD12-6794-49F6-9D18-C65079555CC2}" type="presParOf" srcId="{5B34FF21-6504-4880-B303-A6C86AB387F5}" destId="{10F80EF0-71DC-4723-95CB-2994E80E5F9B}" srcOrd="1" destOrd="0" presId="urn:microsoft.com/office/officeart/2005/8/layout/venn1"/>
    <dgm:cxn modelId="{B41FB1EE-B3F6-438B-9B18-DA2C54E004D8}" type="presParOf" srcId="{5B34FF21-6504-4880-B303-A6C86AB387F5}" destId="{0FD62F1F-A9F7-4007-9D43-5E23ABBC3082}" srcOrd="2" destOrd="0" presId="urn:microsoft.com/office/officeart/2005/8/layout/venn1"/>
    <dgm:cxn modelId="{B8863445-9531-4773-8A44-D1974C8725FA}" type="presParOf" srcId="{5B34FF21-6504-4880-B303-A6C86AB387F5}" destId="{3299D9DF-1AED-41DD-8B70-A922CD6DC379}" srcOrd="3" destOrd="0" presId="urn:microsoft.com/office/officeart/2005/8/layout/venn1"/>
    <dgm:cxn modelId="{83E00CBE-7BD2-4E38-8FCF-8E24F3ECE500}" type="presParOf" srcId="{5B34FF21-6504-4880-B303-A6C86AB387F5}" destId="{9D32BFE6-1A4E-445A-B445-7E9A9F503838}" srcOrd="4" destOrd="0" presId="urn:microsoft.com/office/officeart/2005/8/layout/venn1"/>
    <dgm:cxn modelId="{E9421874-93F4-48F0-92C7-0727B895278B}"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ar-JO" dirty="0"/>
            <a:t>الثقافة        المعاصرة</a:t>
          </a:r>
          <a:endParaRPr lang="en-US" dirty="0"/>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ar-JO" dirty="0"/>
            <a:t>وجهات النظر الشخصية</a:t>
          </a:r>
          <a:endParaRPr lang="en-US" dirty="0"/>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ar-JO" dirty="0"/>
            <a:t>النظرة الكتابية للعالم</a:t>
          </a:r>
          <a:endParaRPr lang="en-US" dirty="0"/>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LinFactNeighborX="-43262" custLinFactNeighborY="-71"/>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DD0AAC16-F034-48F6-8610-82AFA9862BBD}" type="presOf" srcId="{87BED161-8CB3-4DB6-8F6B-FBAF52528F58}" destId="{E0FFB79B-FE64-4303-899D-F2BC720CDE56}" srcOrd="1"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A7A7C04C-8F9D-4C82-BE9C-58927814BB38}" type="presOf" srcId="{87BED161-8CB3-4DB6-8F6B-FBAF52528F58}" destId="{9D32BFE6-1A4E-445A-B445-7E9A9F503838}" srcOrd="0" destOrd="0" presId="urn:microsoft.com/office/officeart/2005/8/layout/venn1"/>
    <dgm:cxn modelId="{5DC73057-887D-44D5-9CC3-12DEE596C8B4}" type="presOf" srcId="{DC8241CD-1757-43D8-8E1B-882357417AC7}" destId="{10F80EF0-71DC-4723-95CB-2994E80E5F9B}" srcOrd="1" destOrd="0" presId="urn:microsoft.com/office/officeart/2005/8/layout/venn1"/>
    <dgm:cxn modelId="{5F716F79-5051-45AC-99BB-BBD909FE6D47}" type="presOf" srcId="{DC8241CD-1757-43D8-8E1B-882357417AC7}" destId="{1166E28C-BA5F-40F4-9E28-62DA829C219C}"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09FAC8B5-5F3A-4CE5-8B40-538F5BD43B11}" type="presOf" srcId="{0F0578A1-EA4E-402F-B9D2-CD7A9A4D67D5}" destId="{0FD62F1F-A9F7-4007-9D43-5E23ABBC3082}" srcOrd="0" destOrd="0" presId="urn:microsoft.com/office/officeart/2005/8/layout/venn1"/>
    <dgm:cxn modelId="{90AF95E9-3E86-43CE-8915-7EB92C99BF77}" type="presOf" srcId="{74DAAC05-2F80-46DA-BBD4-9FE4CD46E5B6}" destId="{5B34FF21-6504-4880-B303-A6C86AB387F5}" srcOrd="0" destOrd="0" presId="urn:microsoft.com/office/officeart/2005/8/layout/venn1"/>
    <dgm:cxn modelId="{6EE9D5F0-F58E-425D-9ACC-0018FBAA0635}" type="presOf" srcId="{0F0578A1-EA4E-402F-B9D2-CD7A9A4D67D5}" destId="{3299D9DF-1AED-41DD-8B70-A922CD6DC379}" srcOrd="1" destOrd="0" presId="urn:microsoft.com/office/officeart/2005/8/layout/venn1"/>
    <dgm:cxn modelId="{D4B810B7-2ABF-4E7A-A700-4BD3BB6952E6}" type="presParOf" srcId="{5B34FF21-6504-4880-B303-A6C86AB387F5}" destId="{1166E28C-BA5F-40F4-9E28-62DA829C219C}" srcOrd="0" destOrd="0" presId="urn:microsoft.com/office/officeart/2005/8/layout/venn1"/>
    <dgm:cxn modelId="{F364E649-8865-4A37-8BEA-162B8F3E653E}" type="presParOf" srcId="{5B34FF21-6504-4880-B303-A6C86AB387F5}" destId="{10F80EF0-71DC-4723-95CB-2994E80E5F9B}" srcOrd="1" destOrd="0" presId="urn:microsoft.com/office/officeart/2005/8/layout/venn1"/>
    <dgm:cxn modelId="{223D5858-EBA6-47B9-A5E9-4EA7FB58900A}" type="presParOf" srcId="{5B34FF21-6504-4880-B303-A6C86AB387F5}" destId="{0FD62F1F-A9F7-4007-9D43-5E23ABBC3082}" srcOrd="2" destOrd="0" presId="urn:microsoft.com/office/officeart/2005/8/layout/venn1"/>
    <dgm:cxn modelId="{4BDB5C03-5214-4B58-AB45-37ED8822D3D1}" type="presParOf" srcId="{5B34FF21-6504-4880-B303-A6C86AB387F5}" destId="{3299D9DF-1AED-41DD-8B70-A922CD6DC379}" srcOrd="3" destOrd="0" presId="urn:microsoft.com/office/officeart/2005/8/layout/venn1"/>
    <dgm:cxn modelId="{1A410233-81F2-4CE6-B4B3-C2388BDC0A64}" type="presParOf" srcId="{5B34FF21-6504-4880-B303-A6C86AB387F5}" destId="{9D32BFE6-1A4E-445A-B445-7E9A9F503838}" srcOrd="4" destOrd="0" presId="urn:microsoft.com/office/officeart/2005/8/layout/venn1"/>
    <dgm:cxn modelId="{33962033-2CAE-4595-8A54-80122E06532B}"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ar-JO" dirty="0"/>
            <a:t>الثقافة المعاصرة</a:t>
          </a:r>
          <a:endParaRPr lang="en-US" dirty="0"/>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ar-JO" dirty="0"/>
            <a:t>وجهات النظر الشخصية</a:t>
          </a:r>
          <a:endParaRPr lang="en-US" dirty="0"/>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ar-JO" dirty="0"/>
            <a:t>النظرة الكتابية للعالم</a:t>
          </a:r>
          <a:endParaRPr lang="en-US" dirty="0"/>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ScaleY="96448" custLinFactNeighborX="-25766" custLinFactNeighborY="-58423"/>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custLinFactNeighborX="21262" custLinFactNeighborY="-24901"/>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BA5E5A10-DFEB-4413-8054-8F1CD1D2A3FA}" type="presOf" srcId="{87BED161-8CB3-4DB6-8F6B-FBAF52528F58}" destId="{9D32BFE6-1A4E-445A-B445-7E9A9F503838}" srcOrd="0"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6A2F7B66-8FAF-43BD-A4F8-C20356FD75A5}" type="presOf" srcId="{DC8241CD-1757-43D8-8E1B-882357417AC7}" destId="{1166E28C-BA5F-40F4-9E28-62DA829C219C}"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0E4DEB88-1771-4C8C-8D77-29D6032E898C}" type="presOf" srcId="{74DAAC05-2F80-46DA-BBD4-9FE4CD46E5B6}" destId="{5B34FF21-6504-4880-B303-A6C86AB387F5}" srcOrd="0" destOrd="0" presId="urn:microsoft.com/office/officeart/2005/8/layout/venn1"/>
    <dgm:cxn modelId="{29C10D8B-44B0-4446-B5A4-75CF7971CB79}" srcId="{74DAAC05-2F80-46DA-BBD4-9FE4CD46E5B6}" destId="{87BED161-8CB3-4DB6-8F6B-FBAF52528F58}" srcOrd="2" destOrd="0" parTransId="{3448D7D4-8C2A-4D2C-9DCB-A32EC8794B65}" sibTransId="{BF4A7CA7-9DE3-4FA5-91D0-45CE12AC829A}"/>
    <dgm:cxn modelId="{B45199B3-204F-4AB6-834C-4B25B064C194}" type="presOf" srcId="{0F0578A1-EA4E-402F-B9D2-CD7A9A4D67D5}" destId="{3299D9DF-1AED-41DD-8B70-A922CD6DC379}" srcOrd="1" destOrd="0" presId="urn:microsoft.com/office/officeart/2005/8/layout/venn1"/>
    <dgm:cxn modelId="{DEF853D9-50E6-4CFC-91D8-8E6118F28C48}" type="presOf" srcId="{0F0578A1-EA4E-402F-B9D2-CD7A9A4D67D5}" destId="{0FD62F1F-A9F7-4007-9D43-5E23ABBC3082}" srcOrd="0" destOrd="0" presId="urn:microsoft.com/office/officeart/2005/8/layout/venn1"/>
    <dgm:cxn modelId="{22E345DF-567E-4EC4-AEF1-7D960B50DB6B}" type="presOf" srcId="{87BED161-8CB3-4DB6-8F6B-FBAF52528F58}" destId="{E0FFB79B-FE64-4303-899D-F2BC720CDE56}" srcOrd="1" destOrd="0" presId="urn:microsoft.com/office/officeart/2005/8/layout/venn1"/>
    <dgm:cxn modelId="{690750F7-323C-482E-A856-479D9562F578}" type="presOf" srcId="{DC8241CD-1757-43D8-8E1B-882357417AC7}" destId="{10F80EF0-71DC-4723-95CB-2994E80E5F9B}" srcOrd="1" destOrd="0" presId="urn:microsoft.com/office/officeart/2005/8/layout/venn1"/>
    <dgm:cxn modelId="{FA78774F-EA16-4261-9847-FB23DC2963FB}" type="presParOf" srcId="{5B34FF21-6504-4880-B303-A6C86AB387F5}" destId="{1166E28C-BA5F-40F4-9E28-62DA829C219C}" srcOrd="0" destOrd="0" presId="urn:microsoft.com/office/officeart/2005/8/layout/venn1"/>
    <dgm:cxn modelId="{65B9EAAF-0847-453E-B56A-697435243638}" type="presParOf" srcId="{5B34FF21-6504-4880-B303-A6C86AB387F5}" destId="{10F80EF0-71DC-4723-95CB-2994E80E5F9B}" srcOrd="1" destOrd="0" presId="urn:microsoft.com/office/officeart/2005/8/layout/venn1"/>
    <dgm:cxn modelId="{CDEC1840-1D40-451A-8A8D-81ED3602DA11}" type="presParOf" srcId="{5B34FF21-6504-4880-B303-A6C86AB387F5}" destId="{0FD62F1F-A9F7-4007-9D43-5E23ABBC3082}" srcOrd="2" destOrd="0" presId="urn:microsoft.com/office/officeart/2005/8/layout/venn1"/>
    <dgm:cxn modelId="{8BC9328D-B20E-4310-8C12-8BCC56792464}" type="presParOf" srcId="{5B34FF21-6504-4880-B303-A6C86AB387F5}" destId="{3299D9DF-1AED-41DD-8B70-A922CD6DC379}" srcOrd="3" destOrd="0" presId="urn:microsoft.com/office/officeart/2005/8/layout/venn1"/>
    <dgm:cxn modelId="{7F2AF7D8-2C90-413E-A43C-4DB7A93B30B0}" type="presParOf" srcId="{5B34FF21-6504-4880-B303-A6C86AB387F5}" destId="{9D32BFE6-1A4E-445A-B445-7E9A9F503838}" srcOrd="4" destOrd="0" presId="urn:microsoft.com/office/officeart/2005/8/layout/venn1"/>
    <dgm:cxn modelId="{9360D06E-52DB-4CB2-B33E-6C5102DBB28C}"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ar-JO" dirty="0"/>
            <a:t>الثقافة المعاصرة</a:t>
          </a:r>
          <a:endParaRPr lang="en-US" dirty="0"/>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ar-JO" dirty="0"/>
            <a:t>وجهات النظر الشخصية</a:t>
          </a:r>
          <a:endParaRPr lang="en-US" dirty="0"/>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ar-JO" dirty="0"/>
            <a:t>النظرة الكتابية للعالم</a:t>
          </a:r>
          <a:endParaRPr lang="en-US" dirty="0"/>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ScaleX="120210" custLinFactNeighborX="-25766" custLinFactNeighborY="-58631"/>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custLinFactNeighborX="-12785" custLinFactNeighborY="470"/>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AB9CF312-2ECA-4108-99E8-50FB33228B50}" type="presOf" srcId="{0F0578A1-EA4E-402F-B9D2-CD7A9A4D67D5}" destId="{0FD62F1F-A9F7-4007-9D43-5E23ABBC3082}" srcOrd="0"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26E6A46C-4215-4B93-9073-3417CA06EE33}" type="presOf" srcId="{87BED161-8CB3-4DB6-8F6B-FBAF52528F58}" destId="{9D32BFE6-1A4E-445A-B445-7E9A9F503838}" srcOrd="0" destOrd="0" presId="urn:microsoft.com/office/officeart/2005/8/layout/venn1"/>
    <dgm:cxn modelId="{F55B9E7B-D2F4-45D3-BD57-48B91285E989}" type="presOf" srcId="{87BED161-8CB3-4DB6-8F6B-FBAF52528F58}" destId="{E0FFB79B-FE64-4303-899D-F2BC720CDE56}" srcOrd="1" destOrd="0" presId="urn:microsoft.com/office/officeart/2005/8/layout/venn1"/>
    <dgm:cxn modelId="{32662C7E-766D-4C33-A127-9455B275B4F1}" type="presOf" srcId="{DC8241CD-1757-43D8-8E1B-882357417AC7}" destId="{1166E28C-BA5F-40F4-9E28-62DA829C219C}"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5298F59A-BB5D-4EB0-9C70-8BA38DEA09E3}" type="presOf" srcId="{0F0578A1-EA4E-402F-B9D2-CD7A9A4D67D5}" destId="{3299D9DF-1AED-41DD-8B70-A922CD6DC379}" srcOrd="1" destOrd="0" presId="urn:microsoft.com/office/officeart/2005/8/layout/venn1"/>
    <dgm:cxn modelId="{AE2E4AC2-4ED4-4B75-A0C7-99BFB1EE2571}" type="presOf" srcId="{74DAAC05-2F80-46DA-BBD4-9FE4CD46E5B6}" destId="{5B34FF21-6504-4880-B303-A6C86AB387F5}" srcOrd="0" destOrd="0" presId="urn:microsoft.com/office/officeart/2005/8/layout/venn1"/>
    <dgm:cxn modelId="{9BD46DE8-1828-49EF-BE94-688FF9C22001}" type="presOf" srcId="{DC8241CD-1757-43D8-8E1B-882357417AC7}" destId="{10F80EF0-71DC-4723-95CB-2994E80E5F9B}" srcOrd="1" destOrd="0" presId="urn:microsoft.com/office/officeart/2005/8/layout/venn1"/>
    <dgm:cxn modelId="{D60100DE-38FD-4F1E-98ED-D824331D7316}" type="presParOf" srcId="{5B34FF21-6504-4880-B303-A6C86AB387F5}" destId="{1166E28C-BA5F-40F4-9E28-62DA829C219C}" srcOrd="0" destOrd="0" presId="urn:microsoft.com/office/officeart/2005/8/layout/venn1"/>
    <dgm:cxn modelId="{8C12B72D-4A33-4D3F-9D95-BC603963D26B}" type="presParOf" srcId="{5B34FF21-6504-4880-B303-A6C86AB387F5}" destId="{10F80EF0-71DC-4723-95CB-2994E80E5F9B}" srcOrd="1" destOrd="0" presId="urn:microsoft.com/office/officeart/2005/8/layout/venn1"/>
    <dgm:cxn modelId="{E443BC50-5C8D-4F5D-9EC2-88A6989C2E6F}" type="presParOf" srcId="{5B34FF21-6504-4880-B303-A6C86AB387F5}" destId="{0FD62F1F-A9F7-4007-9D43-5E23ABBC3082}" srcOrd="2" destOrd="0" presId="urn:microsoft.com/office/officeart/2005/8/layout/venn1"/>
    <dgm:cxn modelId="{3188DE4E-5E12-4C58-B475-3B19ECC25EC1}" type="presParOf" srcId="{5B34FF21-6504-4880-B303-A6C86AB387F5}" destId="{3299D9DF-1AED-41DD-8B70-A922CD6DC379}" srcOrd="3" destOrd="0" presId="urn:microsoft.com/office/officeart/2005/8/layout/venn1"/>
    <dgm:cxn modelId="{033D05B8-A30C-4F4D-BDBF-454DC5B92E2F}" type="presParOf" srcId="{5B34FF21-6504-4880-B303-A6C86AB387F5}" destId="{9D32BFE6-1A4E-445A-B445-7E9A9F503838}" srcOrd="4" destOrd="0" presId="urn:microsoft.com/office/officeart/2005/8/layout/venn1"/>
    <dgm:cxn modelId="{A1C56980-E84F-4BB4-8549-5840152AFACB}"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ar-JO" dirty="0"/>
            <a:t>الثقافة المعاصرة</a:t>
          </a:r>
          <a:endParaRPr lang="en-US" dirty="0"/>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ar-JO" dirty="0"/>
            <a:t>وجهات النظر الشخصية</a:t>
          </a:r>
          <a:endParaRPr lang="en-US" dirty="0"/>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ar-JO" dirty="0"/>
            <a:t>النظرة الكتابية للعالم</a:t>
          </a:r>
          <a:endParaRPr lang="en-US" dirty="0"/>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LinFactNeighborX="-50466" custLinFactNeighborY="-18948"/>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6374BF47-1080-47F0-85BE-E81A13CCADF2}" srcId="{74DAAC05-2F80-46DA-BBD4-9FE4CD46E5B6}" destId="{DC8241CD-1757-43D8-8E1B-882357417AC7}" srcOrd="0" destOrd="0" parTransId="{CDD7A756-FE2E-4E29-B7CB-AACBD2249F0E}" sibTransId="{6C0C2790-F0D3-4AB4-A08C-A18A7A23FAB3}"/>
    <dgm:cxn modelId="{50C5A65E-D010-4F41-85E2-1AD2057EA2FA}" type="presOf" srcId="{87BED161-8CB3-4DB6-8F6B-FBAF52528F58}" destId="{9D32BFE6-1A4E-445A-B445-7E9A9F503838}" srcOrd="0" destOrd="0" presId="urn:microsoft.com/office/officeart/2005/8/layout/venn1"/>
    <dgm:cxn modelId="{81FEBD6B-FAC0-4690-A1ED-704AF67BCE91}" type="presOf" srcId="{0F0578A1-EA4E-402F-B9D2-CD7A9A4D67D5}" destId="{3299D9DF-1AED-41DD-8B70-A922CD6DC379}" srcOrd="1" destOrd="0" presId="urn:microsoft.com/office/officeart/2005/8/layout/venn1"/>
    <dgm:cxn modelId="{65C2DA74-4493-47B1-95DF-AD851BDC06C4}" type="presOf" srcId="{DC8241CD-1757-43D8-8E1B-882357417AC7}" destId="{10F80EF0-71DC-4723-95CB-2994E80E5F9B}" srcOrd="1"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1FB6D896-098F-4219-BD78-32B8AE7C3F39}" type="presOf" srcId="{DC8241CD-1757-43D8-8E1B-882357417AC7}" destId="{1166E28C-BA5F-40F4-9E28-62DA829C219C}" srcOrd="0" destOrd="0" presId="urn:microsoft.com/office/officeart/2005/8/layout/venn1"/>
    <dgm:cxn modelId="{D4EE8CAA-0190-4D99-AF34-1323F9428401}" type="presOf" srcId="{87BED161-8CB3-4DB6-8F6B-FBAF52528F58}" destId="{E0FFB79B-FE64-4303-899D-F2BC720CDE56}" srcOrd="1" destOrd="0" presId="urn:microsoft.com/office/officeart/2005/8/layout/venn1"/>
    <dgm:cxn modelId="{BB60B5B6-6202-45AF-8DA0-9D93F2AF3E4A}" type="presOf" srcId="{0F0578A1-EA4E-402F-B9D2-CD7A9A4D67D5}" destId="{0FD62F1F-A9F7-4007-9D43-5E23ABBC3082}" srcOrd="0" destOrd="0" presId="urn:microsoft.com/office/officeart/2005/8/layout/venn1"/>
    <dgm:cxn modelId="{5E4071E9-BFEF-4ED2-BBD6-900E3AA0125D}" type="presOf" srcId="{74DAAC05-2F80-46DA-BBD4-9FE4CD46E5B6}" destId="{5B34FF21-6504-4880-B303-A6C86AB387F5}" srcOrd="0" destOrd="0" presId="urn:microsoft.com/office/officeart/2005/8/layout/venn1"/>
    <dgm:cxn modelId="{FA573C3B-4F73-4417-8BFC-491ACE9616F7}" type="presParOf" srcId="{5B34FF21-6504-4880-B303-A6C86AB387F5}" destId="{1166E28C-BA5F-40F4-9E28-62DA829C219C}" srcOrd="0" destOrd="0" presId="urn:microsoft.com/office/officeart/2005/8/layout/venn1"/>
    <dgm:cxn modelId="{7BF33332-DF10-4424-B218-D7D2446EBFF1}" type="presParOf" srcId="{5B34FF21-6504-4880-B303-A6C86AB387F5}" destId="{10F80EF0-71DC-4723-95CB-2994E80E5F9B}" srcOrd="1" destOrd="0" presId="urn:microsoft.com/office/officeart/2005/8/layout/venn1"/>
    <dgm:cxn modelId="{F03AF3E4-7935-447F-93E8-11553343476F}" type="presParOf" srcId="{5B34FF21-6504-4880-B303-A6C86AB387F5}" destId="{0FD62F1F-A9F7-4007-9D43-5E23ABBC3082}" srcOrd="2" destOrd="0" presId="urn:microsoft.com/office/officeart/2005/8/layout/venn1"/>
    <dgm:cxn modelId="{2B873110-69A5-4D55-96EE-2B84ED357128}" type="presParOf" srcId="{5B34FF21-6504-4880-B303-A6C86AB387F5}" destId="{3299D9DF-1AED-41DD-8B70-A922CD6DC379}" srcOrd="3" destOrd="0" presId="urn:microsoft.com/office/officeart/2005/8/layout/venn1"/>
    <dgm:cxn modelId="{463F7D0C-061B-4E3A-B532-A642E8034B98}" type="presParOf" srcId="{5B34FF21-6504-4880-B303-A6C86AB387F5}" destId="{9D32BFE6-1A4E-445A-B445-7E9A9F503838}" srcOrd="4" destOrd="0" presId="urn:microsoft.com/office/officeart/2005/8/layout/venn1"/>
    <dgm:cxn modelId="{ADA253B4-6323-4BA4-A6B5-04977EC6731D}"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ar-JO" dirty="0"/>
            <a:t>الثقافة المعاصرة</a:t>
          </a:r>
          <a:endParaRPr lang="en-US" dirty="0"/>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ar-JO" dirty="0"/>
            <a:t>وجهات النظر الشخصية</a:t>
          </a:r>
          <a:endParaRPr lang="en-US" dirty="0"/>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ar-JO" dirty="0"/>
            <a:t>النظرة الكتابية للعالم</a:t>
          </a:r>
          <a:endParaRPr lang="en-US" dirty="0"/>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LinFactNeighborX="13234" custLinFactNeighborY="-4921"/>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F6516244-9EE3-409D-A827-9D4E1D1873B2}" type="presOf" srcId="{87BED161-8CB3-4DB6-8F6B-FBAF52528F58}" destId="{9D32BFE6-1A4E-445A-B445-7E9A9F503838}" srcOrd="0"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2CB92F4E-DA9F-47F5-8341-4DE7B7C9B689}" type="presOf" srcId="{0F0578A1-EA4E-402F-B9D2-CD7A9A4D67D5}" destId="{0FD62F1F-A9F7-4007-9D43-5E23ABBC3082}" srcOrd="0" destOrd="0" presId="urn:microsoft.com/office/officeart/2005/8/layout/venn1"/>
    <dgm:cxn modelId="{F6159369-CB56-4F6D-A689-49AA1C062C3F}" type="presOf" srcId="{0F0578A1-EA4E-402F-B9D2-CD7A9A4D67D5}" destId="{3299D9DF-1AED-41DD-8B70-A922CD6DC379}" srcOrd="1" destOrd="0" presId="urn:microsoft.com/office/officeart/2005/8/layout/venn1"/>
    <dgm:cxn modelId="{F0892E6C-C40A-40F6-9BC2-CBD55227D06D}" type="presOf" srcId="{DC8241CD-1757-43D8-8E1B-882357417AC7}" destId="{1166E28C-BA5F-40F4-9E28-62DA829C219C}"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555E62B5-B608-49E8-89DE-6E003D5B1FA6}" type="presOf" srcId="{DC8241CD-1757-43D8-8E1B-882357417AC7}" destId="{10F80EF0-71DC-4723-95CB-2994E80E5F9B}" srcOrd="1" destOrd="0" presId="urn:microsoft.com/office/officeart/2005/8/layout/venn1"/>
    <dgm:cxn modelId="{23A825DE-4B6E-4EB6-BED3-B20F91B820FE}" type="presOf" srcId="{87BED161-8CB3-4DB6-8F6B-FBAF52528F58}" destId="{E0FFB79B-FE64-4303-899D-F2BC720CDE56}" srcOrd="1" destOrd="0" presId="urn:microsoft.com/office/officeart/2005/8/layout/venn1"/>
    <dgm:cxn modelId="{10CC12E7-1C90-4D42-9189-6AA3FE043BC4}" type="presOf" srcId="{74DAAC05-2F80-46DA-BBD4-9FE4CD46E5B6}" destId="{5B34FF21-6504-4880-B303-A6C86AB387F5}" srcOrd="0" destOrd="0" presId="urn:microsoft.com/office/officeart/2005/8/layout/venn1"/>
    <dgm:cxn modelId="{5D9DDA7D-323F-48BD-90F2-ACB3F55E87FF}" type="presParOf" srcId="{5B34FF21-6504-4880-B303-A6C86AB387F5}" destId="{1166E28C-BA5F-40F4-9E28-62DA829C219C}" srcOrd="0" destOrd="0" presId="urn:microsoft.com/office/officeart/2005/8/layout/venn1"/>
    <dgm:cxn modelId="{6B6F3A32-EB5C-4023-88DB-2EFC3441558C}" type="presParOf" srcId="{5B34FF21-6504-4880-B303-A6C86AB387F5}" destId="{10F80EF0-71DC-4723-95CB-2994E80E5F9B}" srcOrd="1" destOrd="0" presId="urn:microsoft.com/office/officeart/2005/8/layout/venn1"/>
    <dgm:cxn modelId="{0BB55456-4DAD-463E-A87B-0141E96322A1}" type="presParOf" srcId="{5B34FF21-6504-4880-B303-A6C86AB387F5}" destId="{0FD62F1F-A9F7-4007-9D43-5E23ABBC3082}" srcOrd="2" destOrd="0" presId="urn:microsoft.com/office/officeart/2005/8/layout/venn1"/>
    <dgm:cxn modelId="{4D960345-88CC-4E97-BB71-5B31485F380B}" type="presParOf" srcId="{5B34FF21-6504-4880-B303-A6C86AB387F5}" destId="{3299D9DF-1AED-41DD-8B70-A922CD6DC379}" srcOrd="3" destOrd="0" presId="urn:microsoft.com/office/officeart/2005/8/layout/venn1"/>
    <dgm:cxn modelId="{F5EE414E-4A31-4C74-B3F7-37AD351DEC97}" type="presParOf" srcId="{5B34FF21-6504-4880-B303-A6C86AB387F5}" destId="{9D32BFE6-1A4E-445A-B445-7E9A9F503838}" srcOrd="4" destOrd="0" presId="urn:microsoft.com/office/officeart/2005/8/layout/venn1"/>
    <dgm:cxn modelId="{D93FFC5D-E3C1-4F15-B4D9-437DE224BC3D}"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0DD029-A9C1-49C9-9271-6DF529A45CE0}"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280CE2AD-8857-4FBF-B57B-4E4FD5A2EF3D}">
      <dgm:prSet/>
      <dgm:spPr>
        <a:solidFill>
          <a:srgbClr val="A07F6C"/>
        </a:solidFill>
      </dgm:spPr>
      <dgm:t>
        <a:bodyPr/>
        <a:lstStyle/>
        <a:p>
          <a:pPr rtl="0"/>
          <a:r>
            <a:rPr lang="ar-JO" b="1" dirty="0">
              <a:effectLst>
                <a:outerShdw blurRad="38100" dist="38100" dir="2700000" algn="tl">
                  <a:srgbClr val="000000">
                    <a:alpha val="43137"/>
                  </a:srgbClr>
                </a:outerShdw>
              </a:effectLst>
            </a:rPr>
            <a:t>من نحن؟</a:t>
          </a:r>
          <a:endParaRPr lang="en-US" dirty="0">
            <a:effectLst>
              <a:outerShdw blurRad="38100" dist="38100" dir="2700000" algn="tl">
                <a:srgbClr val="000000">
                  <a:alpha val="43137"/>
                </a:srgbClr>
              </a:outerShdw>
            </a:effectLst>
          </a:endParaRPr>
        </a:p>
      </dgm:t>
    </dgm:pt>
    <dgm:pt modelId="{7A3F831D-333C-4AD8-9B8F-D59A9ABB5239}" type="parTrans" cxnId="{EE9D0805-7CF9-485E-B8A0-A615AA156045}">
      <dgm:prSet/>
      <dgm:spPr/>
      <dgm:t>
        <a:bodyPr/>
        <a:lstStyle/>
        <a:p>
          <a:endParaRPr lang="en-US"/>
        </a:p>
      </dgm:t>
    </dgm:pt>
    <dgm:pt modelId="{65F3EE43-8CDE-409B-ACAC-2C113C0F1E58}" type="sibTrans" cxnId="{EE9D0805-7CF9-485E-B8A0-A615AA156045}">
      <dgm:prSet/>
      <dgm:spPr/>
      <dgm:t>
        <a:bodyPr/>
        <a:lstStyle/>
        <a:p>
          <a:endParaRPr lang="en-US"/>
        </a:p>
      </dgm:t>
    </dgm:pt>
    <dgm:pt modelId="{AEFA595D-FC96-4EF8-8A5A-21E35A6DFF22}">
      <dgm:prSet/>
      <dgm:spPr>
        <a:solidFill>
          <a:srgbClr val="A07F6C"/>
        </a:solidFill>
      </dgm:spPr>
      <dgm:t>
        <a:bodyPr/>
        <a:lstStyle/>
        <a:p>
          <a:pPr rtl="0"/>
          <a:r>
            <a:rPr lang="ar-JO" b="1" dirty="0">
              <a:effectLst>
                <a:outerShdw blurRad="38100" dist="38100" dir="2700000" algn="tl">
                  <a:srgbClr val="000000">
                    <a:alpha val="43137"/>
                  </a:srgbClr>
                </a:outerShdw>
              </a:effectLst>
            </a:rPr>
            <a:t>ما الخطأ؟</a:t>
          </a:r>
          <a:endParaRPr lang="en-US" dirty="0">
            <a:effectLst>
              <a:outerShdw blurRad="38100" dist="38100" dir="2700000" algn="tl">
                <a:srgbClr val="000000">
                  <a:alpha val="43137"/>
                </a:srgbClr>
              </a:outerShdw>
            </a:effectLst>
          </a:endParaRPr>
        </a:p>
      </dgm:t>
    </dgm:pt>
    <dgm:pt modelId="{2DD31D5D-C8D8-42B3-A132-2C9CA00C1BFB}" type="parTrans" cxnId="{81BD7DC5-4E85-408B-8262-A1FFB80B3EC2}">
      <dgm:prSet/>
      <dgm:spPr/>
      <dgm:t>
        <a:bodyPr/>
        <a:lstStyle/>
        <a:p>
          <a:endParaRPr lang="en-US"/>
        </a:p>
      </dgm:t>
    </dgm:pt>
    <dgm:pt modelId="{82084852-E093-4D13-845D-88558A87E7D0}" type="sibTrans" cxnId="{81BD7DC5-4E85-408B-8262-A1FFB80B3EC2}">
      <dgm:prSet/>
      <dgm:spPr/>
      <dgm:t>
        <a:bodyPr/>
        <a:lstStyle/>
        <a:p>
          <a:endParaRPr lang="en-US"/>
        </a:p>
      </dgm:t>
    </dgm:pt>
    <dgm:pt modelId="{D27103C9-8DE3-44C9-9231-8D94B5B0A868}">
      <dgm:prSet/>
      <dgm:spPr>
        <a:solidFill>
          <a:srgbClr val="A07F6C"/>
        </a:solidFill>
      </dgm:spPr>
      <dgm:t>
        <a:bodyPr/>
        <a:lstStyle/>
        <a:p>
          <a:pPr rtl="0"/>
          <a:r>
            <a:rPr lang="ar-JO" b="1" dirty="0">
              <a:effectLst>
                <a:outerShdw blurRad="38100" dist="38100" dir="2700000" algn="tl">
                  <a:srgbClr val="000000">
                    <a:alpha val="43137"/>
                  </a:srgbClr>
                </a:outerShdw>
              </a:effectLst>
            </a:rPr>
            <a:t>ما العلاج؟</a:t>
          </a:r>
          <a:endParaRPr lang="en-US" dirty="0">
            <a:effectLst>
              <a:outerShdw blurRad="38100" dist="38100" dir="2700000" algn="tl">
                <a:srgbClr val="000000">
                  <a:alpha val="43137"/>
                </a:srgbClr>
              </a:outerShdw>
            </a:effectLst>
          </a:endParaRPr>
        </a:p>
      </dgm:t>
    </dgm:pt>
    <dgm:pt modelId="{64EAB886-4A52-42BB-80A0-28F091D6ECA3}" type="parTrans" cxnId="{C1E4C140-A36D-458F-9119-CD1654E208D9}">
      <dgm:prSet/>
      <dgm:spPr/>
      <dgm:t>
        <a:bodyPr/>
        <a:lstStyle/>
        <a:p>
          <a:endParaRPr lang="en-US"/>
        </a:p>
      </dgm:t>
    </dgm:pt>
    <dgm:pt modelId="{58637CBB-ED53-4890-AA98-403578335000}" type="sibTrans" cxnId="{C1E4C140-A36D-458F-9119-CD1654E208D9}">
      <dgm:prSet/>
      <dgm:spPr/>
      <dgm:t>
        <a:bodyPr/>
        <a:lstStyle/>
        <a:p>
          <a:endParaRPr lang="en-US"/>
        </a:p>
      </dgm:t>
    </dgm:pt>
    <dgm:pt modelId="{A12E6CCD-CC8D-47C4-BED4-575E0CFF1C6C}">
      <dgm:prSet/>
      <dgm:spPr>
        <a:solidFill>
          <a:srgbClr val="A07F6C"/>
        </a:solidFill>
      </dgm:spPr>
      <dgm:t>
        <a:bodyPr/>
        <a:lstStyle/>
        <a:p>
          <a:pPr rtl="0"/>
          <a:r>
            <a:rPr lang="ar-JO" b="1" dirty="0">
              <a:effectLst>
                <a:outerShdw blurRad="38100" dist="38100" dir="2700000" algn="tl">
                  <a:srgbClr val="000000">
                    <a:alpha val="43137"/>
                  </a:srgbClr>
                </a:outerShdw>
              </a:effectLst>
            </a:rPr>
            <a:t>ما هو الوقت؟</a:t>
          </a:r>
          <a:endParaRPr lang="en-US" dirty="0">
            <a:effectLst>
              <a:outerShdw blurRad="38100" dist="38100" dir="2700000" algn="tl">
                <a:srgbClr val="000000">
                  <a:alpha val="43137"/>
                </a:srgbClr>
              </a:outerShdw>
            </a:effectLst>
          </a:endParaRPr>
        </a:p>
      </dgm:t>
    </dgm:pt>
    <dgm:pt modelId="{083BB9DD-A377-4995-B3C5-EEFFF5169261}" type="parTrans" cxnId="{7428D01A-2880-4061-8DBE-89F3C02AA054}">
      <dgm:prSet/>
      <dgm:spPr/>
      <dgm:t>
        <a:bodyPr/>
        <a:lstStyle/>
        <a:p>
          <a:endParaRPr lang="en-US"/>
        </a:p>
      </dgm:t>
    </dgm:pt>
    <dgm:pt modelId="{33295F50-755E-41E9-9481-A03F4E63F577}" type="sibTrans" cxnId="{7428D01A-2880-4061-8DBE-89F3C02AA054}">
      <dgm:prSet/>
      <dgm:spPr/>
      <dgm:t>
        <a:bodyPr/>
        <a:lstStyle/>
        <a:p>
          <a:endParaRPr lang="en-US"/>
        </a:p>
      </dgm:t>
    </dgm:pt>
    <dgm:pt modelId="{605E6C5A-638B-4D18-AA0E-EA7A0406B273}">
      <dgm:prSet/>
      <dgm:spPr>
        <a:solidFill>
          <a:srgbClr val="A07F6C"/>
        </a:solidFill>
      </dgm:spPr>
      <dgm:t>
        <a:bodyPr/>
        <a:lstStyle/>
        <a:p>
          <a:pPr rtl="0"/>
          <a:r>
            <a:rPr lang="ar-JO" b="1" dirty="0">
              <a:effectLst>
                <a:outerShdw blurRad="38100" dist="38100" dir="2700000" algn="tl">
                  <a:srgbClr val="000000">
                    <a:alpha val="43137"/>
                  </a:srgbClr>
                </a:outerShdw>
              </a:effectLst>
            </a:rPr>
            <a:t>أين نحن؟</a:t>
          </a:r>
          <a:endParaRPr lang="en-US" dirty="0">
            <a:effectLst>
              <a:outerShdw blurRad="38100" dist="38100" dir="2700000" algn="tl">
                <a:srgbClr val="000000">
                  <a:alpha val="43137"/>
                </a:srgbClr>
              </a:outerShdw>
            </a:effectLst>
          </a:endParaRPr>
        </a:p>
      </dgm:t>
    </dgm:pt>
    <dgm:pt modelId="{61405F3D-E3A9-4AA4-8EBE-1B7668540F49}" type="sibTrans" cxnId="{5E9918D7-1FA0-4577-9D3E-16A860288D63}">
      <dgm:prSet/>
      <dgm:spPr/>
      <dgm:t>
        <a:bodyPr/>
        <a:lstStyle/>
        <a:p>
          <a:endParaRPr lang="en-US"/>
        </a:p>
      </dgm:t>
    </dgm:pt>
    <dgm:pt modelId="{51F42AC9-E931-405A-996E-519C39727822}" type="parTrans" cxnId="{5E9918D7-1FA0-4577-9D3E-16A860288D63}">
      <dgm:prSet/>
      <dgm:spPr/>
      <dgm:t>
        <a:bodyPr/>
        <a:lstStyle/>
        <a:p>
          <a:endParaRPr lang="en-US"/>
        </a:p>
      </dgm:t>
    </dgm:pt>
    <dgm:pt modelId="{B6D7E59C-20D9-4718-B596-185912F384D2}" type="pres">
      <dgm:prSet presAssocID="{750DD029-A9C1-49C9-9271-6DF529A45CE0}" presName="Name0" presStyleCnt="0">
        <dgm:presLayoutVars>
          <dgm:dir/>
          <dgm:resizeHandles val="exact"/>
        </dgm:presLayoutVars>
      </dgm:prSet>
      <dgm:spPr/>
    </dgm:pt>
    <dgm:pt modelId="{04B49EE9-227B-4691-AB7E-FB014BB8DC48}" type="pres">
      <dgm:prSet presAssocID="{750DD029-A9C1-49C9-9271-6DF529A45CE0}" presName="fgShape" presStyleLbl="fgShp" presStyleIdx="0" presStyleCnt="1"/>
      <dgm:spPr/>
    </dgm:pt>
    <dgm:pt modelId="{BCA65214-BBFC-4795-9B94-FA12A93E6DD3}" type="pres">
      <dgm:prSet presAssocID="{750DD029-A9C1-49C9-9271-6DF529A45CE0}" presName="linComp" presStyleCnt="0"/>
      <dgm:spPr/>
    </dgm:pt>
    <dgm:pt modelId="{7354B683-2528-4EFA-A7E2-EC790B0BC7EB}" type="pres">
      <dgm:prSet presAssocID="{605E6C5A-638B-4D18-AA0E-EA7A0406B273}" presName="compNode" presStyleCnt="0"/>
      <dgm:spPr/>
    </dgm:pt>
    <dgm:pt modelId="{480ED22B-9F2A-4D88-B8D7-38E33AA55210}" type="pres">
      <dgm:prSet presAssocID="{605E6C5A-638B-4D18-AA0E-EA7A0406B273}" presName="bkgdShape" presStyleLbl="node1" presStyleIdx="0" presStyleCnt="5"/>
      <dgm:spPr/>
    </dgm:pt>
    <dgm:pt modelId="{357E7022-2A1E-49F9-8BF4-F2458FB1F83F}" type="pres">
      <dgm:prSet presAssocID="{605E6C5A-638B-4D18-AA0E-EA7A0406B273}" presName="nodeTx" presStyleLbl="node1" presStyleIdx="0" presStyleCnt="5">
        <dgm:presLayoutVars>
          <dgm:bulletEnabled val="1"/>
        </dgm:presLayoutVars>
      </dgm:prSet>
      <dgm:spPr/>
    </dgm:pt>
    <dgm:pt modelId="{B825F9B6-C9B6-49A4-A868-4068BD1B81E5}" type="pres">
      <dgm:prSet presAssocID="{605E6C5A-638B-4D18-AA0E-EA7A0406B273}" presName="invisiNode" presStyleLbl="node1" presStyleIdx="0" presStyleCnt="5"/>
      <dgm:spPr/>
    </dgm:pt>
    <dgm:pt modelId="{4A6AD546-327D-4B07-B19E-1AA55BCAB98D}" type="pres">
      <dgm:prSet presAssocID="{605E6C5A-638B-4D18-AA0E-EA7A0406B273}"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CDF0707-FA41-4834-9A59-A0BB6FA36BAE}" type="pres">
      <dgm:prSet presAssocID="{61405F3D-E3A9-4AA4-8EBE-1B7668540F49}" presName="sibTrans" presStyleLbl="sibTrans2D1" presStyleIdx="0" presStyleCnt="0"/>
      <dgm:spPr/>
    </dgm:pt>
    <dgm:pt modelId="{F10FFF98-D7BF-4602-B0C2-33652037F55D}" type="pres">
      <dgm:prSet presAssocID="{280CE2AD-8857-4FBF-B57B-4E4FD5A2EF3D}" presName="compNode" presStyleCnt="0"/>
      <dgm:spPr/>
    </dgm:pt>
    <dgm:pt modelId="{652AF8AD-777E-4743-A59E-9AE6ABB38C2C}" type="pres">
      <dgm:prSet presAssocID="{280CE2AD-8857-4FBF-B57B-4E4FD5A2EF3D}" presName="bkgdShape" presStyleLbl="node1" presStyleIdx="1" presStyleCnt="5"/>
      <dgm:spPr/>
    </dgm:pt>
    <dgm:pt modelId="{9263BB17-10BE-4720-9946-30872926BA3F}" type="pres">
      <dgm:prSet presAssocID="{280CE2AD-8857-4FBF-B57B-4E4FD5A2EF3D}" presName="nodeTx" presStyleLbl="node1" presStyleIdx="1" presStyleCnt="5">
        <dgm:presLayoutVars>
          <dgm:bulletEnabled val="1"/>
        </dgm:presLayoutVars>
      </dgm:prSet>
      <dgm:spPr/>
    </dgm:pt>
    <dgm:pt modelId="{9BE02E72-9CBD-4457-9ED0-2C82423AF9E3}" type="pres">
      <dgm:prSet presAssocID="{280CE2AD-8857-4FBF-B57B-4E4FD5A2EF3D}" presName="invisiNode" presStyleLbl="node1" presStyleIdx="1" presStyleCnt="5"/>
      <dgm:spPr/>
    </dgm:pt>
    <dgm:pt modelId="{A15E2DA3-D19E-4D02-BB23-9D0FA3C55801}" type="pres">
      <dgm:prSet presAssocID="{280CE2AD-8857-4FBF-B57B-4E4FD5A2EF3D}"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0030F89E-6FFA-4CA7-9672-88DCC4ADE9D1}" type="pres">
      <dgm:prSet presAssocID="{65F3EE43-8CDE-409B-ACAC-2C113C0F1E58}" presName="sibTrans" presStyleLbl="sibTrans2D1" presStyleIdx="0" presStyleCnt="0"/>
      <dgm:spPr/>
    </dgm:pt>
    <dgm:pt modelId="{B93B1484-2750-4174-8A80-E6B1D45DA49C}" type="pres">
      <dgm:prSet presAssocID="{AEFA595D-FC96-4EF8-8A5A-21E35A6DFF22}" presName="compNode" presStyleCnt="0"/>
      <dgm:spPr/>
    </dgm:pt>
    <dgm:pt modelId="{046CB377-2E5C-4281-9A42-ED8F2EB87C89}" type="pres">
      <dgm:prSet presAssocID="{AEFA595D-FC96-4EF8-8A5A-21E35A6DFF22}" presName="bkgdShape" presStyleLbl="node1" presStyleIdx="2" presStyleCnt="5"/>
      <dgm:spPr/>
    </dgm:pt>
    <dgm:pt modelId="{F0FBA201-83BC-40ED-9724-442E35A23AF5}" type="pres">
      <dgm:prSet presAssocID="{AEFA595D-FC96-4EF8-8A5A-21E35A6DFF22}" presName="nodeTx" presStyleLbl="node1" presStyleIdx="2" presStyleCnt="5">
        <dgm:presLayoutVars>
          <dgm:bulletEnabled val="1"/>
        </dgm:presLayoutVars>
      </dgm:prSet>
      <dgm:spPr/>
    </dgm:pt>
    <dgm:pt modelId="{D6CFAE6A-6AA3-46C3-A4C3-651CFE3F7EC9}" type="pres">
      <dgm:prSet presAssocID="{AEFA595D-FC96-4EF8-8A5A-21E35A6DFF22}" presName="invisiNode" presStyleLbl="node1" presStyleIdx="2" presStyleCnt="5"/>
      <dgm:spPr/>
    </dgm:pt>
    <dgm:pt modelId="{F5A123B8-5CFA-4796-8E8A-0DB630D90D93}" type="pres">
      <dgm:prSet presAssocID="{AEFA595D-FC96-4EF8-8A5A-21E35A6DFF22}"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35D54098-95BF-4381-9EF0-ECFF6F627600}" type="pres">
      <dgm:prSet presAssocID="{82084852-E093-4D13-845D-88558A87E7D0}" presName="sibTrans" presStyleLbl="sibTrans2D1" presStyleIdx="0" presStyleCnt="0"/>
      <dgm:spPr/>
    </dgm:pt>
    <dgm:pt modelId="{FDD14347-3792-4E8F-ADB5-E52B255FCCDA}" type="pres">
      <dgm:prSet presAssocID="{D27103C9-8DE3-44C9-9231-8D94B5B0A868}" presName="compNode" presStyleCnt="0"/>
      <dgm:spPr/>
    </dgm:pt>
    <dgm:pt modelId="{2CE7A0E7-78B0-4303-B3E0-49F3C296C9F4}" type="pres">
      <dgm:prSet presAssocID="{D27103C9-8DE3-44C9-9231-8D94B5B0A868}" presName="bkgdShape" presStyleLbl="node1" presStyleIdx="3" presStyleCnt="5" custLinFactNeighborX="482" custLinFactNeighborY="-9172"/>
      <dgm:spPr/>
    </dgm:pt>
    <dgm:pt modelId="{8871FCE1-009A-441D-983A-B2D2FCEC8D0A}" type="pres">
      <dgm:prSet presAssocID="{D27103C9-8DE3-44C9-9231-8D94B5B0A868}" presName="nodeTx" presStyleLbl="node1" presStyleIdx="3" presStyleCnt="5">
        <dgm:presLayoutVars>
          <dgm:bulletEnabled val="1"/>
        </dgm:presLayoutVars>
      </dgm:prSet>
      <dgm:spPr/>
    </dgm:pt>
    <dgm:pt modelId="{42F26889-5F0D-409B-AA1F-C3D85A303326}" type="pres">
      <dgm:prSet presAssocID="{D27103C9-8DE3-44C9-9231-8D94B5B0A868}" presName="invisiNode" presStyleLbl="node1" presStyleIdx="3" presStyleCnt="5"/>
      <dgm:spPr/>
    </dgm:pt>
    <dgm:pt modelId="{D042FD47-72BA-418C-BEAA-199157184B72}" type="pres">
      <dgm:prSet presAssocID="{D27103C9-8DE3-44C9-9231-8D94B5B0A868}"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BC9D6867-EDF5-4853-83D1-ED9B9FC70EEE}" type="pres">
      <dgm:prSet presAssocID="{58637CBB-ED53-4890-AA98-403578335000}" presName="sibTrans" presStyleLbl="sibTrans2D1" presStyleIdx="0" presStyleCnt="0"/>
      <dgm:spPr/>
    </dgm:pt>
    <dgm:pt modelId="{FB8B746B-4F82-40B9-8FF1-FBC25E8C9A5A}" type="pres">
      <dgm:prSet presAssocID="{A12E6CCD-CC8D-47C4-BED4-575E0CFF1C6C}" presName="compNode" presStyleCnt="0"/>
      <dgm:spPr/>
    </dgm:pt>
    <dgm:pt modelId="{11CE05BE-B589-4C96-8A40-BA3C9BB256AA}" type="pres">
      <dgm:prSet presAssocID="{A12E6CCD-CC8D-47C4-BED4-575E0CFF1C6C}" presName="bkgdShape" presStyleLbl="node1" presStyleIdx="4" presStyleCnt="5"/>
      <dgm:spPr/>
    </dgm:pt>
    <dgm:pt modelId="{33429F9A-2FFB-46D2-9ED3-057290C6D735}" type="pres">
      <dgm:prSet presAssocID="{A12E6CCD-CC8D-47C4-BED4-575E0CFF1C6C}" presName="nodeTx" presStyleLbl="node1" presStyleIdx="4" presStyleCnt="5">
        <dgm:presLayoutVars>
          <dgm:bulletEnabled val="1"/>
        </dgm:presLayoutVars>
      </dgm:prSet>
      <dgm:spPr/>
    </dgm:pt>
    <dgm:pt modelId="{BC64ADF0-86A9-4FA1-8FE6-8FDB70795B29}" type="pres">
      <dgm:prSet presAssocID="{A12E6CCD-CC8D-47C4-BED4-575E0CFF1C6C}" presName="invisiNode" presStyleLbl="node1" presStyleIdx="4" presStyleCnt="5"/>
      <dgm:spPr/>
    </dgm:pt>
    <dgm:pt modelId="{35FDF30A-F3B3-416A-8A09-49E615F858D3}" type="pres">
      <dgm:prSet presAssocID="{A12E6CCD-CC8D-47C4-BED4-575E0CFF1C6C}"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Lst>
  <dgm:cxnLst>
    <dgm:cxn modelId="{AA802502-FC11-428E-B647-8449CCD20FA9}" type="presOf" srcId="{A12E6CCD-CC8D-47C4-BED4-575E0CFF1C6C}" destId="{11CE05BE-B589-4C96-8A40-BA3C9BB256AA}" srcOrd="0" destOrd="0" presId="urn:microsoft.com/office/officeart/2005/8/layout/hList7"/>
    <dgm:cxn modelId="{EE9D0805-7CF9-485E-B8A0-A615AA156045}" srcId="{750DD029-A9C1-49C9-9271-6DF529A45CE0}" destId="{280CE2AD-8857-4FBF-B57B-4E4FD5A2EF3D}" srcOrd="1" destOrd="0" parTransId="{7A3F831D-333C-4AD8-9B8F-D59A9ABB5239}" sibTransId="{65F3EE43-8CDE-409B-ACAC-2C113C0F1E58}"/>
    <dgm:cxn modelId="{7428D01A-2880-4061-8DBE-89F3C02AA054}" srcId="{750DD029-A9C1-49C9-9271-6DF529A45CE0}" destId="{A12E6CCD-CC8D-47C4-BED4-575E0CFF1C6C}" srcOrd="4" destOrd="0" parTransId="{083BB9DD-A377-4995-B3C5-EEFFF5169261}" sibTransId="{33295F50-755E-41E9-9481-A03F4E63F577}"/>
    <dgm:cxn modelId="{A2DA6E26-3779-41FD-8584-DBA831D4365A}" type="presOf" srcId="{82084852-E093-4D13-845D-88558A87E7D0}" destId="{35D54098-95BF-4381-9EF0-ECFF6F627600}" srcOrd="0" destOrd="0" presId="urn:microsoft.com/office/officeart/2005/8/layout/hList7"/>
    <dgm:cxn modelId="{132A282E-74CB-4528-985A-92E8FB21FE20}" type="presOf" srcId="{280CE2AD-8857-4FBF-B57B-4E4FD5A2EF3D}" destId="{9263BB17-10BE-4720-9946-30872926BA3F}" srcOrd="1" destOrd="0" presId="urn:microsoft.com/office/officeart/2005/8/layout/hList7"/>
    <dgm:cxn modelId="{C1E4C140-A36D-458F-9119-CD1654E208D9}" srcId="{750DD029-A9C1-49C9-9271-6DF529A45CE0}" destId="{D27103C9-8DE3-44C9-9231-8D94B5B0A868}" srcOrd="3" destOrd="0" parTransId="{64EAB886-4A52-42BB-80A0-28F091D6ECA3}" sibTransId="{58637CBB-ED53-4890-AA98-403578335000}"/>
    <dgm:cxn modelId="{F353C041-6D10-498C-897B-EF659971F995}" type="presOf" srcId="{AEFA595D-FC96-4EF8-8A5A-21E35A6DFF22}" destId="{046CB377-2E5C-4281-9A42-ED8F2EB87C89}" srcOrd="0" destOrd="0" presId="urn:microsoft.com/office/officeart/2005/8/layout/hList7"/>
    <dgm:cxn modelId="{511FB667-E5A6-4AF3-9322-9107CE3FA1C8}" type="presOf" srcId="{A12E6CCD-CC8D-47C4-BED4-575E0CFF1C6C}" destId="{33429F9A-2FFB-46D2-9ED3-057290C6D735}" srcOrd="1" destOrd="0" presId="urn:microsoft.com/office/officeart/2005/8/layout/hList7"/>
    <dgm:cxn modelId="{B699F56D-C5B1-4360-8C4A-1ED8D6E5748D}" type="presOf" srcId="{58637CBB-ED53-4890-AA98-403578335000}" destId="{BC9D6867-EDF5-4853-83D1-ED9B9FC70EEE}" srcOrd="0" destOrd="0" presId="urn:microsoft.com/office/officeart/2005/8/layout/hList7"/>
    <dgm:cxn modelId="{CD81E79F-F250-48D2-A758-93642548A008}" type="presOf" srcId="{605E6C5A-638B-4D18-AA0E-EA7A0406B273}" destId="{357E7022-2A1E-49F9-8BF4-F2458FB1F83F}" srcOrd="1" destOrd="0" presId="urn:microsoft.com/office/officeart/2005/8/layout/hList7"/>
    <dgm:cxn modelId="{E54EE6B7-A6D1-40DC-BAC1-6536D7EC2E8C}" type="presOf" srcId="{61405F3D-E3A9-4AA4-8EBE-1B7668540F49}" destId="{5CDF0707-FA41-4834-9A59-A0BB6FA36BAE}" srcOrd="0" destOrd="0" presId="urn:microsoft.com/office/officeart/2005/8/layout/hList7"/>
    <dgm:cxn modelId="{99B2C8BA-5251-4B8B-AD60-CD35007BDFF3}" type="presOf" srcId="{D27103C9-8DE3-44C9-9231-8D94B5B0A868}" destId="{2CE7A0E7-78B0-4303-B3E0-49F3C296C9F4}" srcOrd="0" destOrd="0" presId="urn:microsoft.com/office/officeart/2005/8/layout/hList7"/>
    <dgm:cxn modelId="{81BD7DC5-4E85-408B-8262-A1FFB80B3EC2}" srcId="{750DD029-A9C1-49C9-9271-6DF529A45CE0}" destId="{AEFA595D-FC96-4EF8-8A5A-21E35A6DFF22}" srcOrd="2" destOrd="0" parTransId="{2DD31D5D-C8D8-42B3-A132-2C9CA00C1BFB}" sibTransId="{82084852-E093-4D13-845D-88558A87E7D0}"/>
    <dgm:cxn modelId="{9E02FDC6-3D88-4C12-9299-C73B663D3FBA}" type="presOf" srcId="{280CE2AD-8857-4FBF-B57B-4E4FD5A2EF3D}" destId="{652AF8AD-777E-4743-A59E-9AE6ABB38C2C}" srcOrd="0" destOrd="0" presId="urn:microsoft.com/office/officeart/2005/8/layout/hList7"/>
    <dgm:cxn modelId="{2D6987C9-926A-4DE3-86CA-70934A92DC7C}" type="presOf" srcId="{AEFA595D-FC96-4EF8-8A5A-21E35A6DFF22}" destId="{F0FBA201-83BC-40ED-9724-442E35A23AF5}" srcOrd="1" destOrd="0" presId="urn:microsoft.com/office/officeart/2005/8/layout/hList7"/>
    <dgm:cxn modelId="{BD1322D5-3943-494E-9305-EB6238842356}" type="presOf" srcId="{605E6C5A-638B-4D18-AA0E-EA7A0406B273}" destId="{480ED22B-9F2A-4D88-B8D7-38E33AA55210}" srcOrd="0" destOrd="0" presId="urn:microsoft.com/office/officeart/2005/8/layout/hList7"/>
    <dgm:cxn modelId="{C0524FD5-16D3-420C-90E2-65CEE4E04C5F}" type="presOf" srcId="{65F3EE43-8CDE-409B-ACAC-2C113C0F1E58}" destId="{0030F89E-6FFA-4CA7-9672-88DCC4ADE9D1}" srcOrd="0" destOrd="0" presId="urn:microsoft.com/office/officeart/2005/8/layout/hList7"/>
    <dgm:cxn modelId="{5E9918D7-1FA0-4577-9D3E-16A860288D63}" srcId="{750DD029-A9C1-49C9-9271-6DF529A45CE0}" destId="{605E6C5A-638B-4D18-AA0E-EA7A0406B273}" srcOrd="0" destOrd="0" parTransId="{51F42AC9-E931-405A-996E-519C39727822}" sibTransId="{61405F3D-E3A9-4AA4-8EBE-1B7668540F49}"/>
    <dgm:cxn modelId="{5AFD7DEF-84A7-4BC4-88E9-0AF333F0CAE6}" type="presOf" srcId="{750DD029-A9C1-49C9-9271-6DF529A45CE0}" destId="{B6D7E59C-20D9-4718-B596-185912F384D2}" srcOrd="0" destOrd="0" presId="urn:microsoft.com/office/officeart/2005/8/layout/hList7"/>
    <dgm:cxn modelId="{A4F147FE-F73B-4E5C-A474-C0E461D518AA}" type="presOf" srcId="{D27103C9-8DE3-44C9-9231-8D94B5B0A868}" destId="{8871FCE1-009A-441D-983A-B2D2FCEC8D0A}" srcOrd="1" destOrd="0" presId="urn:microsoft.com/office/officeart/2005/8/layout/hList7"/>
    <dgm:cxn modelId="{E4C4194E-FDDB-4510-A0F5-ACBE7ACD2C01}" type="presParOf" srcId="{B6D7E59C-20D9-4718-B596-185912F384D2}" destId="{04B49EE9-227B-4691-AB7E-FB014BB8DC48}" srcOrd="0" destOrd="0" presId="urn:microsoft.com/office/officeart/2005/8/layout/hList7"/>
    <dgm:cxn modelId="{3B3F5148-DE98-4466-9161-7CCE83C40CCB}" type="presParOf" srcId="{B6D7E59C-20D9-4718-B596-185912F384D2}" destId="{BCA65214-BBFC-4795-9B94-FA12A93E6DD3}" srcOrd="1" destOrd="0" presId="urn:microsoft.com/office/officeart/2005/8/layout/hList7"/>
    <dgm:cxn modelId="{B64498C9-A1CD-4FCD-91CB-1E06B40B3EA4}" type="presParOf" srcId="{BCA65214-BBFC-4795-9B94-FA12A93E6DD3}" destId="{7354B683-2528-4EFA-A7E2-EC790B0BC7EB}" srcOrd="0" destOrd="0" presId="urn:microsoft.com/office/officeart/2005/8/layout/hList7"/>
    <dgm:cxn modelId="{ACB50670-400C-4968-BB3D-8DC37EBA897A}" type="presParOf" srcId="{7354B683-2528-4EFA-A7E2-EC790B0BC7EB}" destId="{480ED22B-9F2A-4D88-B8D7-38E33AA55210}" srcOrd="0" destOrd="0" presId="urn:microsoft.com/office/officeart/2005/8/layout/hList7"/>
    <dgm:cxn modelId="{F8D21789-F0CB-460D-AAAD-680F7988FFB7}" type="presParOf" srcId="{7354B683-2528-4EFA-A7E2-EC790B0BC7EB}" destId="{357E7022-2A1E-49F9-8BF4-F2458FB1F83F}" srcOrd="1" destOrd="0" presId="urn:microsoft.com/office/officeart/2005/8/layout/hList7"/>
    <dgm:cxn modelId="{9A3621E0-21E0-4729-AA12-FCE81CFF28F1}" type="presParOf" srcId="{7354B683-2528-4EFA-A7E2-EC790B0BC7EB}" destId="{B825F9B6-C9B6-49A4-A868-4068BD1B81E5}" srcOrd="2" destOrd="0" presId="urn:microsoft.com/office/officeart/2005/8/layout/hList7"/>
    <dgm:cxn modelId="{701364FF-8B0A-4F2D-B76A-EA88C33570FB}" type="presParOf" srcId="{7354B683-2528-4EFA-A7E2-EC790B0BC7EB}" destId="{4A6AD546-327D-4B07-B19E-1AA55BCAB98D}" srcOrd="3" destOrd="0" presId="urn:microsoft.com/office/officeart/2005/8/layout/hList7"/>
    <dgm:cxn modelId="{674624DE-8759-42E5-A006-2FE817C27D2E}" type="presParOf" srcId="{BCA65214-BBFC-4795-9B94-FA12A93E6DD3}" destId="{5CDF0707-FA41-4834-9A59-A0BB6FA36BAE}" srcOrd="1" destOrd="0" presId="urn:microsoft.com/office/officeart/2005/8/layout/hList7"/>
    <dgm:cxn modelId="{586DAB0D-9ACB-4DA6-820A-A6CA3E55F13D}" type="presParOf" srcId="{BCA65214-BBFC-4795-9B94-FA12A93E6DD3}" destId="{F10FFF98-D7BF-4602-B0C2-33652037F55D}" srcOrd="2" destOrd="0" presId="urn:microsoft.com/office/officeart/2005/8/layout/hList7"/>
    <dgm:cxn modelId="{A335CC12-FEF1-443C-9484-DC425D75375F}" type="presParOf" srcId="{F10FFF98-D7BF-4602-B0C2-33652037F55D}" destId="{652AF8AD-777E-4743-A59E-9AE6ABB38C2C}" srcOrd="0" destOrd="0" presId="urn:microsoft.com/office/officeart/2005/8/layout/hList7"/>
    <dgm:cxn modelId="{F545368C-A717-42CD-832A-F38F8BBA110F}" type="presParOf" srcId="{F10FFF98-D7BF-4602-B0C2-33652037F55D}" destId="{9263BB17-10BE-4720-9946-30872926BA3F}" srcOrd="1" destOrd="0" presId="urn:microsoft.com/office/officeart/2005/8/layout/hList7"/>
    <dgm:cxn modelId="{22C6B7A7-9A12-4CC2-8DBF-AC7FE28A205C}" type="presParOf" srcId="{F10FFF98-D7BF-4602-B0C2-33652037F55D}" destId="{9BE02E72-9CBD-4457-9ED0-2C82423AF9E3}" srcOrd="2" destOrd="0" presId="urn:microsoft.com/office/officeart/2005/8/layout/hList7"/>
    <dgm:cxn modelId="{995FDF21-1AAF-41F8-B5C1-B2675A228803}" type="presParOf" srcId="{F10FFF98-D7BF-4602-B0C2-33652037F55D}" destId="{A15E2DA3-D19E-4D02-BB23-9D0FA3C55801}" srcOrd="3" destOrd="0" presId="urn:microsoft.com/office/officeart/2005/8/layout/hList7"/>
    <dgm:cxn modelId="{FCCF698D-0280-49AA-B0B5-AFF86A4E4D44}" type="presParOf" srcId="{BCA65214-BBFC-4795-9B94-FA12A93E6DD3}" destId="{0030F89E-6FFA-4CA7-9672-88DCC4ADE9D1}" srcOrd="3" destOrd="0" presId="urn:microsoft.com/office/officeart/2005/8/layout/hList7"/>
    <dgm:cxn modelId="{3CB5A643-BA18-4AD8-813E-EAB2483CF9C1}" type="presParOf" srcId="{BCA65214-BBFC-4795-9B94-FA12A93E6DD3}" destId="{B93B1484-2750-4174-8A80-E6B1D45DA49C}" srcOrd="4" destOrd="0" presId="urn:microsoft.com/office/officeart/2005/8/layout/hList7"/>
    <dgm:cxn modelId="{21C3924A-773B-420E-900A-2771FB45D9C1}" type="presParOf" srcId="{B93B1484-2750-4174-8A80-E6B1D45DA49C}" destId="{046CB377-2E5C-4281-9A42-ED8F2EB87C89}" srcOrd="0" destOrd="0" presId="urn:microsoft.com/office/officeart/2005/8/layout/hList7"/>
    <dgm:cxn modelId="{DEBCB255-2A8A-4E26-8459-312FDED4F3A5}" type="presParOf" srcId="{B93B1484-2750-4174-8A80-E6B1D45DA49C}" destId="{F0FBA201-83BC-40ED-9724-442E35A23AF5}" srcOrd="1" destOrd="0" presId="urn:microsoft.com/office/officeart/2005/8/layout/hList7"/>
    <dgm:cxn modelId="{40936251-F12A-41F7-A065-544FE1149304}" type="presParOf" srcId="{B93B1484-2750-4174-8A80-E6B1D45DA49C}" destId="{D6CFAE6A-6AA3-46C3-A4C3-651CFE3F7EC9}" srcOrd="2" destOrd="0" presId="urn:microsoft.com/office/officeart/2005/8/layout/hList7"/>
    <dgm:cxn modelId="{32AEF52D-765B-4FC3-98C1-4FD4967211AB}" type="presParOf" srcId="{B93B1484-2750-4174-8A80-E6B1D45DA49C}" destId="{F5A123B8-5CFA-4796-8E8A-0DB630D90D93}" srcOrd="3" destOrd="0" presId="urn:microsoft.com/office/officeart/2005/8/layout/hList7"/>
    <dgm:cxn modelId="{0938EFEB-6AD9-4462-A175-9D2D3920DE6A}" type="presParOf" srcId="{BCA65214-BBFC-4795-9B94-FA12A93E6DD3}" destId="{35D54098-95BF-4381-9EF0-ECFF6F627600}" srcOrd="5" destOrd="0" presId="urn:microsoft.com/office/officeart/2005/8/layout/hList7"/>
    <dgm:cxn modelId="{291C4060-2A9D-4358-8CD9-B940EF4D3FF3}" type="presParOf" srcId="{BCA65214-BBFC-4795-9B94-FA12A93E6DD3}" destId="{FDD14347-3792-4E8F-ADB5-E52B255FCCDA}" srcOrd="6" destOrd="0" presId="urn:microsoft.com/office/officeart/2005/8/layout/hList7"/>
    <dgm:cxn modelId="{67CAD496-CD75-4E10-A205-94277075C38D}" type="presParOf" srcId="{FDD14347-3792-4E8F-ADB5-E52B255FCCDA}" destId="{2CE7A0E7-78B0-4303-B3E0-49F3C296C9F4}" srcOrd="0" destOrd="0" presId="urn:microsoft.com/office/officeart/2005/8/layout/hList7"/>
    <dgm:cxn modelId="{FCA32FC9-F492-4945-9B9A-F23463F4C9D6}" type="presParOf" srcId="{FDD14347-3792-4E8F-ADB5-E52B255FCCDA}" destId="{8871FCE1-009A-441D-983A-B2D2FCEC8D0A}" srcOrd="1" destOrd="0" presId="urn:microsoft.com/office/officeart/2005/8/layout/hList7"/>
    <dgm:cxn modelId="{0F286BB8-CDFA-48AF-9FCB-940230501FDA}" type="presParOf" srcId="{FDD14347-3792-4E8F-ADB5-E52B255FCCDA}" destId="{42F26889-5F0D-409B-AA1F-C3D85A303326}" srcOrd="2" destOrd="0" presId="urn:microsoft.com/office/officeart/2005/8/layout/hList7"/>
    <dgm:cxn modelId="{BD4B0262-511B-4F22-A9CA-E6A11AD1A3FD}" type="presParOf" srcId="{FDD14347-3792-4E8F-ADB5-E52B255FCCDA}" destId="{D042FD47-72BA-418C-BEAA-199157184B72}" srcOrd="3" destOrd="0" presId="urn:microsoft.com/office/officeart/2005/8/layout/hList7"/>
    <dgm:cxn modelId="{AE9A10DC-8598-4B16-9976-1CF1A1D5D32C}" type="presParOf" srcId="{BCA65214-BBFC-4795-9B94-FA12A93E6DD3}" destId="{BC9D6867-EDF5-4853-83D1-ED9B9FC70EEE}" srcOrd="7" destOrd="0" presId="urn:microsoft.com/office/officeart/2005/8/layout/hList7"/>
    <dgm:cxn modelId="{1C45048B-01C3-4FE3-8FAA-121728FB1E6A}" type="presParOf" srcId="{BCA65214-BBFC-4795-9B94-FA12A93E6DD3}" destId="{FB8B746B-4F82-40B9-8FF1-FBC25E8C9A5A}" srcOrd="8" destOrd="0" presId="urn:microsoft.com/office/officeart/2005/8/layout/hList7"/>
    <dgm:cxn modelId="{06072113-B800-4919-8D7D-44E14C4478E4}" type="presParOf" srcId="{FB8B746B-4F82-40B9-8FF1-FBC25E8C9A5A}" destId="{11CE05BE-B589-4C96-8A40-BA3C9BB256AA}" srcOrd="0" destOrd="0" presId="urn:microsoft.com/office/officeart/2005/8/layout/hList7"/>
    <dgm:cxn modelId="{9D9F563D-43DE-452E-BCA6-94B631B28401}" type="presParOf" srcId="{FB8B746B-4F82-40B9-8FF1-FBC25E8C9A5A}" destId="{33429F9A-2FFB-46D2-9ED3-057290C6D735}" srcOrd="1" destOrd="0" presId="urn:microsoft.com/office/officeart/2005/8/layout/hList7"/>
    <dgm:cxn modelId="{5B6CD13C-AEB2-46B2-92E2-10039FF3F541}" type="presParOf" srcId="{FB8B746B-4F82-40B9-8FF1-FBC25E8C9A5A}" destId="{BC64ADF0-86A9-4FA1-8FE6-8FDB70795B29}" srcOrd="2" destOrd="0" presId="urn:microsoft.com/office/officeart/2005/8/layout/hList7"/>
    <dgm:cxn modelId="{F8A3AFFE-6532-48B4-A2C9-7DA7F9AC7CEF}" type="presParOf" srcId="{FB8B746B-4F82-40B9-8FF1-FBC25E8C9A5A}" destId="{35FDF30A-F3B3-416A-8A09-49E615F858D3}"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84ABC4-718F-4736-A867-0F45C7490D78}"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US"/>
        </a:p>
      </dgm:t>
    </dgm:pt>
    <dgm:pt modelId="{C2A1D675-243A-41C5-A948-242371BD9A84}">
      <dgm:prSet custT="1"/>
      <dgm:spPr/>
      <dgm:t>
        <a:bodyPr/>
        <a:lstStyle/>
        <a:p>
          <a:pPr rtl="0"/>
          <a:r>
            <a:rPr lang="ar-JO" sz="1200" b="1" dirty="0"/>
            <a:t>اجمع الحقائق من الكتاب المقدس، الثقافة، ظرف محدد ... الخ</a:t>
          </a:r>
          <a:endParaRPr lang="en-US" sz="1200" b="1" dirty="0"/>
        </a:p>
      </dgm:t>
    </dgm:pt>
    <dgm:pt modelId="{7D300F25-4A0D-495D-979A-E654580A87D9}" type="parTrans" cxnId="{8D5E4330-AB04-44CB-871E-F975E27A56EA}">
      <dgm:prSet/>
      <dgm:spPr/>
      <dgm:t>
        <a:bodyPr/>
        <a:lstStyle/>
        <a:p>
          <a:endParaRPr lang="en-US"/>
        </a:p>
      </dgm:t>
    </dgm:pt>
    <dgm:pt modelId="{B8F9F4F4-BE8A-4851-A731-39C8F5ACE32C}" type="sibTrans" cxnId="{8D5E4330-AB04-44CB-871E-F975E27A56EA}">
      <dgm:prSet/>
      <dgm:spPr/>
      <dgm:t>
        <a:bodyPr/>
        <a:lstStyle/>
        <a:p>
          <a:endParaRPr lang="en-US"/>
        </a:p>
      </dgm:t>
    </dgm:pt>
    <dgm:pt modelId="{70E8D4F0-A598-4B61-87DF-709CEE535724}">
      <dgm:prSet custT="1"/>
      <dgm:spPr/>
      <dgm:t>
        <a:bodyPr/>
        <a:lstStyle/>
        <a:p>
          <a:pPr rtl="0"/>
          <a:r>
            <a:rPr lang="ar-JO" sz="1200" b="1" dirty="0"/>
            <a:t>حدد القيم المتنافسة</a:t>
          </a:r>
          <a:endParaRPr lang="en-US" sz="1200" dirty="0"/>
        </a:p>
      </dgm:t>
    </dgm:pt>
    <dgm:pt modelId="{A3AA61C9-6115-40F8-B9FC-DA42BBFA2BC9}" type="parTrans" cxnId="{808BDE19-6D59-4FF1-A41E-9A8A0EAC4451}">
      <dgm:prSet/>
      <dgm:spPr/>
      <dgm:t>
        <a:bodyPr/>
        <a:lstStyle/>
        <a:p>
          <a:endParaRPr lang="en-US"/>
        </a:p>
      </dgm:t>
    </dgm:pt>
    <dgm:pt modelId="{EE871863-1E0B-469D-A2E4-643E666CDE8B}" type="sibTrans" cxnId="{808BDE19-6D59-4FF1-A41E-9A8A0EAC4451}">
      <dgm:prSet/>
      <dgm:spPr/>
      <dgm:t>
        <a:bodyPr/>
        <a:lstStyle/>
        <a:p>
          <a:endParaRPr lang="en-US"/>
        </a:p>
      </dgm:t>
    </dgm:pt>
    <dgm:pt modelId="{A6C4CEF9-4296-40FD-A045-B17ADF1E5F0D}">
      <dgm:prSet custT="1"/>
      <dgm:spPr/>
      <dgm:t>
        <a:bodyPr/>
        <a:lstStyle/>
        <a:p>
          <a:pPr rtl="0"/>
          <a:r>
            <a:rPr lang="ar-JO" sz="1200" b="1" dirty="0"/>
            <a:t>تعرف على المبادئ الأخلاقية</a:t>
          </a:r>
          <a:endParaRPr lang="en-US" sz="1200" dirty="0"/>
        </a:p>
      </dgm:t>
    </dgm:pt>
    <dgm:pt modelId="{BBD83CFC-CEA7-4AC4-A86A-5C618C5FE2C7}" type="parTrans" cxnId="{7EAC6EDD-7AC0-438E-B5AB-3AA534EEE64E}">
      <dgm:prSet/>
      <dgm:spPr/>
      <dgm:t>
        <a:bodyPr/>
        <a:lstStyle/>
        <a:p>
          <a:endParaRPr lang="en-US"/>
        </a:p>
      </dgm:t>
    </dgm:pt>
    <dgm:pt modelId="{6ACE4848-C727-4AFE-BCCA-2A66E86AA3AE}" type="sibTrans" cxnId="{7EAC6EDD-7AC0-438E-B5AB-3AA534EEE64E}">
      <dgm:prSet/>
      <dgm:spPr/>
      <dgm:t>
        <a:bodyPr/>
        <a:lstStyle/>
        <a:p>
          <a:endParaRPr lang="en-US"/>
        </a:p>
      </dgm:t>
    </dgm:pt>
    <dgm:pt modelId="{8099E3BE-5A27-4F05-847A-F2A9A529CFC1}">
      <dgm:prSet custT="1"/>
      <dgm:spPr/>
      <dgm:t>
        <a:bodyPr/>
        <a:lstStyle/>
        <a:p>
          <a:pPr rtl="0"/>
          <a:r>
            <a:rPr lang="ar-JO" sz="1200" b="1" dirty="0"/>
            <a:t>ضع قائمة البدائل</a:t>
          </a:r>
          <a:endParaRPr lang="en-US" sz="1200" dirty="0"/>
        </a:p>
      </dgm:t>
    </dgm:pt>
    <dgm:pt modelId="{61977617-2869-4D63-A2C3-A2B8CCF33250}" type="parTrans" cxnId="{A1C17245-9DC7-4166-9C8D-3832F32CC5CD}">
      <dgm:prSet/>
      <dgm:spPr/>
      <dgm:t>
        <a:bodyPr/>
        <a:lstStyle/>
        <a:p>
          <a:endParaRPr lang="en-US"/>
        </a:p>
      </dgm:t>
    </dgm:pt>
    <dgm:pt modelId="{3C432298-8400-4C5D-A4E4-72E9F572B63D}" type="sibTrans" cxnId="{A1C17245-9DC7-4166-9C8D-3832F32CC5CD}">
      <dgm:prSet/>
      <dgm:spPr/>
      <dgm:t>
        <a:bodyPr/>
        <a:lstStyle/>
        <a:p>
          <a:endParaRPr lang="en-US"/>
        </a:p>
      </dgm:t>
    </dgm:pt>
    <dgm:pt modelId="{E4E7D110-A7F7-4784-941E-0E52829BE2F9}">
      <dgm:prSet custT="1"/>
      <dgm:spPr/>
      <dgm:t>
        <a:bodyPr/>
        <a:lstStyle/>
        <a:p>
          <a:pPr rtl="0"/>
          <a:r>
            <a:rPr lang="ar-JO" sz="1200" b="1" dirty="0"/>
            <a:t>قارن المبادئ الأخلاقية مع كل بديل</a:t>
          </a:r>
          <a:endParaRPr lang="en-US" sz="1200" dirty="0"/>
        </a:p>
      </dgm:t>
    </dgm:pt>
    <dgm:pt modelId="{0F9E264D-DE79-45EC-AFF0-3E5EC420D81B}" type="parTrans" cxnId="{0C22E0A1-6BF3-40A3-92AA-F183470B48CC}">
      <dgm:prSet/>
      <dgm:spPr/>
      <dgm:t>
        <a:bodyPr/>
        <a:lstStyle/>
        <a:p>
          <a:endParaRPr lang="en-US"/>
        </a:p>
      </dgm:t>
    </dgm:pt>
    <dgm:pt modelId="{5C24770C-FF6B-4815-8BB1-8C0673869464}" type="sibTrans" cxnId="{0C22E0A1-6BF3-40A3-92AA-F183470B48CC}">
      <dgm:prSet/>
      <dgm:spPr/>
      <dgm:t>
        <a:bodyPr/>
        <a:lstStyle/>
        <a:p>
          <a:endParaRPr lang="en-US"/>
        </a:p>
      </dgm:t>
    </dgm:pt>
    <dgm:pt modelId="{34E0FC06-7C1B-4B5E-9B4E-F83594424121}">
      <dgm:prSet custT="1"/>
      <dgm:spPr/>
      <dgm:t>
        <a:bodyPr/>
        <a:lstStyle/>
        <a:p>
          <a:pPr rtl="0"/>
          <a:r>
            <a:rPr lang="ar-JO" sz="1200" b="1" dirty="0"/>
            <a:t>قم بتقييم العواقب</a:t>
          </a:r>
          <a:endParaRPr lang="en-US" sz="1200" dirty="0"/>
        </a:p>
      </dgm:t>
    </dgm:pt>
    <dgm:pt modelId="{5DF21D24-FF28-40A1-8574-7FCDFB47959C}" type="parTrans" cxnId="{4B8935DE-B30C-4CE0-87E2-05A0F5A363D4}">
      <dgm:prSet/>
      <dgm:spPr/>
      <dgm:t>
        <a:bodyPr/>
        <a:lstStyle/>
        <a:p>
          <a:endParaRPr lang="en-US"/>
        </a:p>
      </dgm:t>
    </dgm:pt>
    <dgm:pt modelId="{E3F24BE5-44E7-4A22-8E8C-509BD76D90E9}" type="sibTrans" cxnId="{4B8935DE-B30C-4CE0-87E2-05A0F5A363D4}">
      <dgm:prSet/>
      <dgm:spPr/>
      <dgm:t>
        <a:bodyPr/>
        <a:lstStyle/>
        <a:p>
          <a:endParaRPr lang="en-US"/>
        </a:p>
      </dgm:t>
    </dgm:pt>
    <dgm:pt modelId="{066BFD59-1F9B-4CD5-BCEF-C0A8667DD6D8}">
      <dgm:prSet custT="1"/>
      <dgm:spPr/>
      <dgm:t>
        <a:bodyPr/>
        <a:lstStyle/>
        <a:p>
          <a:pPr rtl="0"/>
          <a:r>
            <a:rPr lang="ar-JO" sz="1200" b="1" dirty="0"/>
            <a:t>أحصل على مدخلات إلهية</a:t>
          </a:r>
          <a:endParaRPr lang="en-US" sz="1200" dirty="0"/>
        </a:p>
      </dgm:t>
    </dgm:pt>
    <dgm:pt modelId="{77BE1813-91BB-4458-9A37-66A735969BBE}" type="parTrans" cxnId="{D80C73F1-7944-48AE-8179-64A23928AA3A}">
      <dgm:prSet/>
      <dgm:spPr/>
      <dgm:t>
        <a:bodyPr/>
        <a:lstStyle/>
        <a:p>
          <a:endParaRPr lang="en-US"/>
        </a:p>
      </dgm:t>
    </dgm:pt>
    <dgm:pt modelId="{4C8293AC-6458-43BD-B097-C5129A6F5A9B}" type="sibTrans" cxnId="{D80C73F1-7944-48AE-8179-64A23928AA3A}">
      <dgm:prSet/>
      <dgm:spPr/>
      <dgm:t>
        <a:bodyPr/>
        <a:lstStyle/>
        <a:p>
          <a:endParaRPr lang="en-US"/>
        </a:p>
      </dgm:t>
    </dgm:pt>
    <dgm:pt modelId="{DEA785C3-F144-442D-B0CB-1D7EF8EC47C7}">
      <dgm:prSet custT="1"/>
      <dgm:spPr/>
      <dgm:t>
        <a:bodyPr/>
        <a:lstStyle/>
        <a:p>
          <a:pPr rtl="0"/>
          <a:r>
            <a:rPr lang="ar-JO" sz="1200" b="1" dirty="0"/>
            <a:t>خذ القرار مصلياً</a:t>
          </a:r>
          <a:endParaRPr lang="en-US" sz="1200" dirty="0"/>
        </a:p>
      </dgm:t>
    </dgm:pt>
    <dgm:pt modelId="{712B52E2-4A0D-4095-BA3A-109B88E1D81F}" type="parTrans" cxnId="{1D122D3F-1E6C-4A77-95AC-99E321305548}">
      <dgm:prSet/>
      <dgm:spPr/>
      <dgm:t>
        <a:bodyPr/>
        <a:lstStyle/>
        <a:p>
          <a:endParaRPr lang="en-US"/>
        </a:p>
      </dgm:t>
    </dgm:pt>
    <dgm:pt modelId="{D1BDE96F-4875-409C-8B0E-EC253595875F}" type="sibTrans" cxnId="{1D122D3F-1E6C-4A77-95AC-99E321305548}">
      <dgm:prSet/>
      <dgm:spPr/>
      <dgm:t>
        <a:bodyPr/>
        <a:lstStyle/>
        <a:p>
          <a:endParaRPr lang="en-US"/>
        </a:p>
      </dgm:t>
    </dgm:pt>
    <dgm:pt modelId="{7E522FB2-DB61-422D-9F46-97FC9D85A317}" type="pres">
      <dgm:prSet presAssocID="{9884ABC4-718F-4736-A867-0F45C7490D78}" presName="Name0" presStyleCnt="0">
        <dgm:presLayoutVars>
          <dgm:dir/>
          <dgm:animLvl val="lvl"/>
          <dgm:resizeHandles val="exact"/>
        </dgm:presLayoutVars>
      </dgm:prSet>
      <dgm:spPr/>
    </dgm:pt>
    <dgm:pt modelId="{904D8052-AAB7-4A52-854F-D8D929208FB1}" type="pres">
      <dgm:prSet presAssocID="{DEA785C3-F144-442D-B0CB-1D7EF8EC47C7}" presName="boxAndChildren" presStyleCnt="0"/>
      <dgm:spPr/>
    </dgm:pt>
    <dgm:pt modelId="{23745357-61F3-437F-9E14-4D92D3DA4C2C}" type="pres">
      <dgm:prSet presAssocID="{DEA785C3-F144-442D-B0CB-1D7EF8EC47C7}" presName="parentTextBox" presStyleLbl="node1" presStyleIdx="0" presStyleCnt="8"/>
      <dgm:spPr/>
    </dgm:pt>
    <dgm:pt modelId="{9C48B276-41ED-4F95-B483-734167EE066C}" type="pres">
      <dgm:prSet presAssocID="{4C8293AC-6458-43BD-B097-C5129A6F5A9B}" presName="sp" presStyleCnt="0"/>
      <dgm:spPr/>
    </dgm:pt>
    <dgm:pt modelId="{8D4DE0B0-5528-4807-B7E7-F54D9E21F418}" type="pres">
      <dgm:prSet presAssocID="{066BFD59-1F9B-4CD5-BCEF-C0A8667DD6D8}" presName="arrowAndChildren" presStyleCnt="0"/>
      <dgm:spPr/>
    </dgm:pt>
    <dgm:pt modelId="{FB6BF5DF-99E9-4AC7-8B8A-C66CDFC6A3F7}" type="pres">
      <dgm:prSet presAssocID="{066BFD59-1F9B-4CD5-BCEF-C0A8667DD6D8}" presName="parentTextArrow" presStyleLbl="node1" presStyleIdx="1" presStyleCnt="8"/>
      <dgm:spPr/>
    </dgm:pt>
    <dgm:pt modelId="{D910791E-4F12-49A4-8FEE-900BA2132D32}" type="pres">
      <dgm:prSet presAssocID="{E3F24BE5-44E7-4A22-8E8C-509BD76D90E9}" presName="sp" presStyleCnt="0"/>
      <dgm:spPr/>
    </dgm:pt>
    <dgm:pt modelId="{17C1520F-43E2-4C18-B18B-C3CB891720BB}" type="pres">
      <dgm:prSet presAssocID="{34E0FC06-7C1B-4B5E-9B4E-F83594424121}" presName="arrowAndChildren" presStyleCnt="0"/>
      <dgm:spPr/>
    </dgm:pt>
    <dgm:pt modelId="{478DF0FF-4B5B-46ED-9FFB-B4DDA50CA7CB}" type="pres">
      <dgm:prSet presAssocID="{34E0FC06-7C1B-4B5E-9B4E-F83594424121}" presName="parentTextArrow" presStyleLbl="node1" presStyleIdx="2" presStyleCnt="8"/>
      <dgm:spPr/>
    </dgm:pt>
    <dgm:pt modelId="{8C5CCE09-56A8-4F18-91B5-D95210859F0D}" type="pres">
      <dgm:prSet presAssocID="{5C24770C-FF6B-4815-8BB1-8C0673869464}" presName="sp" presStyleCnt="0"/>
      <dgm:spPr/>
    </dgm:pt>
    <dgm:pt modelId="{512D92C0-09B8-46E6-A8EB-CDDB89A82EFB}" type="pres">
      <dgm:prSet presAssocID="{E4E7D110-A7F7-4784-941E-0E52829BE2F9}" presName="arrowAndChildren" presStyleCnt="0"/>
      <dgm:spPr/>
    </dgm:pt>
    <dgm:pt modelId="{3EFC0E8B-0A36-43C4-ABF6-6C6A39BDDF18}" type="pres">
      <dgm:prSet presAssocID="{E4E7D110-A7F7-4784-941E-0E52829BE2F9}" presName="parentTextArrow" presStyleLbl="node1" presStyleIdx="3" presStyleCnt="8"/>
      <dgm:spPr/>
    </dgm:pt>
    <dgm:pt modelId="{F88D9139-9785-48EF-8A1B-B5BA7044DAFD}" type="pres">
      <dgm:prSet presAssocID="{3C432298-8400-4C5D-A4E4-72E9F572B63D}" presName="sp" presStyleCnt="0"/>
      <dgm:spPr/>
    </dgm:pt>
    <dgm:pt modelId="{79248D4E-3929-4B3B-962A-3EF65EFB8BAE}" type="pres">
      <dgm:prSet presAssocID="{8099E3BE-5A27-4F05-847A-F2A9A529CFC1}" presName="arrowAndChildren" presStyleCnt="0"/>
      <dgm:spPr/>
    </dgm:pt>
    <dgm:pt modelId="{781BDF2A-326B-47A0-A2F3-B54BF4012CF0}" type="pres">
      <dgm:prSet presAssocID="{8099E3BE-5A27-4F05-847A-F2A9A529CFC1}" presName="parentTextArrow" presStyleLbl="node1" presStyleIdx="4" presStyleCnt="8"/>
      <dgm:spPr/>
    </dgm:pt>
    <dgm:pt modelId="{AE913681-F622-44B2-B625-89F860218395}" type="pres">
      <dgm:prSet presAssocID="{6ACE4848-C727-4AFE-BCCA-2A66E86AA3AE}" presName="sp" presStyleCnt="0"/>
      <dgm:spPr/>
    </dgm:pt>
    <dgm:pt modelId="{1DD0EE96-13D7-41B2-BFDF-B070C1113121}" type="pres">
      <dgm:prSet presAssocID="{A6C4CEF9-4296-40FD-A045-B17ADF1E5F0D}" presName="arrowAndChildren" presStyleCnt="0"/>
      <dgm:spPr/>
    </dgm:pt>
    <dgm:pt modelId="{3FA2D20B-AFC2-48B9-9547-40C1CF91C89E}" type="pres">
      <dgm:prSet presAssocID="{A6C4CEF9-4296-40FD-A045-B17ADF1E5F0D}" presName="parentTextArrow" presStyleLbl="node1" presStyleIdx="5" presStyleCnt="8"/>
      <dgm:spPr/>
    </dgm:pt>
    <dgm:pt modelId="{C34DA5E2-FA60-4203-BA79-174E36558E14}" type="pres">
      <dgm:prSet presAssocID="{EE871863-1E0B-469D-A2E4-643E666CDE8B}" presName="sp" presStyleCnt="0"/>
      <dgm:spPr/>
    </dgm:pt>
    <dgm:pt modelId="{59954011-68B1-4E8C-A9B2-C35F0E7AE170}" type="pres">
      <dgm:prSet presAssocID="{70E8D4F0-A598-4B61-87DF-709CEE535724}" presName="arrowAndChildren" presStyleCnt="0"/>
      <dgm:spPr/>
    </dgm:pt>
    <dgm:pt modelId="{C3F52007-E579-4EED-8159-37A37FAFBB61}" type="pres">
      <dgm:prSet presAssocID="{70E8D4F0-A598-4B61-87DF-709CEE535724}" presName="parentTextArrow" presStyleLbl="node1" presStyleIdx="6" presStyleCnt="8"/>
      <dgm:spPr/>
    </dgm:pt>
    <dgm:pt modelId="{794B251B-87AD-409F-AAAF-F075B005868F}" type="pres">
      <dgm:prSet presAssocID="{B8F9F4F4-BE8A-4851-A731-39C8F5ACE32C}" presName="sp" presStyleCnt="0"/>
      <dgm:spPr/>
    </dgm:pt>
    <dgm:pt modelId="{CEFA1DB8-4425-4D25-93FE-914D5A3D248D}" type="pres">
      <dgm:prSet presAssocID="{C2A1D675-243A-41C5-A948-242371BD9A84}" presName="arrowAndChildren" presStyleCnt="0"/>
      <dgm:spPr/>
    </dgm:pt>
    <dgm:pt modelId="{D335C06C-739A-4726-AA00-D7F088C57226}" type="pres">
      <dgm:prSet presAssocID="{C2A1D675-243A-41C5-A948-242371BD9A84}" presName="parentTextArrow" presStyleLbl="node1" presStyleIdx="7" presStyleCnt="8"/>
      <dgm:spPr/>
    </dgm:pt>
  </dgm:ptLst>
  <dgm:cxnLst>
    <dgm:cxn modelId="{808BDE19-6D59-4FF1-A41E-9A8A0EAC4451}" srcId="{9884ABC4-718F-4736-A867-0F45C7490D78}" destId="{70E8D4F0-A598-4B61-87DF-709CEE535724}" srcOrd="1" destOrd="0" parTransId="{A3AA61C9-6115-40F8-B9FC-DA42BBFA2BC9}" sibTransId="{EE871863-1E0B-469D-A2E4-643E666CDE8B}"/>
    <dgm:cxn modelId="{8D5E4330-AB04-44CB-871E-F975E27A56EA}" srcId="{9884ABC4-718F-4736-A867-0F45C7490D78}" destId="{C2A1D675-243A-41C5-A948-242371BD9A84}" srcOrd="0" destOrd="0" parTransId="{7D300F25-4A0D-495D-979A-E654580A87D9}" sibTransId="{B8F9F4F4-BE8A-4851-A731-39C8F5ACE32C}"/>
    <dgm:cxn modelId="{CEFE2439-90D8-454C-9914-8C985A39D538}" type="presOf" srcId="{C2A1D675-243A-41C5-A948-242371BD9A84}" destId="{D335C06C-739A-4726-AA00-D7F088C57226}" srcOrd="0" destOrd="0" presId="urn:microsoft.com/office/officeart/2005/8/layout/process4"/>
    <dgm:cxn modelId="{1D122D3F-1E6C-4A77-95AC-99E321305548}" srcId="{9884ABC4-718F-4736-A867-0F45C7490D78}" destId="{DEA785C3-F144-442D-B0CB-1D7EF8EC47C7}" srcOrd="7" destOrd="0" parTransId="{712B52E2-4A0D-4095-BA3A-109B88E1D81F}" sibTransId="{D1BDE96F-4875-409C-8B0E-EC253595875F}"/>
    <dgm:cxn modelId="{2261D03F-2625-4092-A8E4-5D5B4B548E37}" type="presOf" srcId="{9884ABC4-718F-4736-A867-0F45C7490D78}" destId="{7E522FB2-DB61-422D-9F46-97FC9D85A317}" srcOrd="0" destOrd="0" presId="urn:microsoft.com/office/officeart/2005/8/layout/process4"/>
    <dgm:cxn modelId="{A1C17245-9DC7-4166-9C8D-3832F32CC5CD}" srcId="{9884ABC4-718F-4736-A867-0F45C7490D78}" destId="{8099E3BE-5A27-4F05-847A-F2A9A529CFC1}" srcOrd="3" destOrd="0" parTransId="{61977617-2869-4D63-A2C3-A2B8CCF33250}" sibTransId="{3C432298-8400-4C5D-A4E4-72E9F572B63D}"/>
    <dgm:cxn modelId="{09235356-9225-4D96-9C44-E34AA31736AA}" type="presOf" srcId="{34E0FC06-7C1B-4B5E-9B4E-F83594424121}" destId="{478DF0FF-4B5B-46ED-9FFB-B4DDA50CA7CB}" srcOrd="0" destOrd="0" presId="urn:microsoft.com/office/officeart/2005/8/layout/process4"/>
    <dgm:cxn modelId="{C1CF0C5E-D1E0-461F-BCD0-FFAD463F0B97}" type="presOf" srcId="{DEA785C3-F144-442D-B0CB-1D7EF8EC47C7}" destId="{23745357-61F3-437F-9E14-4D92D3DA4C2C}" srcOrd="0" destOrd="0" presId="urn:microsoft.com/office/officeart/2005/8/layout/process4"/>
    <dgm:cxn modelId="{E5210A8D-1558-4D59-ABFC-CEC8ADB0C990}" type="presOf" srcId="{066BFD59-1F9B-4CD5-BCEF-C0A8667DD6D8}" destId="{FB6BF5DF-99E9-4AC7-8B8A-C66CDFC6A3F7}" srcOrd="0" destOrd="0" presId="urn:microsoft.com/office/officeart/2005/8/layout/process4"/>
    <dgm:cxn modelId="{0C22E0A1-6BF3-40A3-92AA-F183470B48CC}" srcId="{9884ABC4-718F-4736-A867-0F45C7490D78}" destId="{E4E7D110-A7F7-4784-941E-0E52829BE2F9}" srcOrd="4" destOrd="0" parTransId="{0F9E264D-DE79-45EC-AFF0-3E5EC420D81B}" sibTransId="{5C24770C-FF6B-4815-8BB1-8C0673869464}"/>
    <dgm:cxn modelId="{E70EE3AB-FB72-4B32-89F0-386840CC4662}" type="presOf" srcId="{E4E7D110-A7F7-4784-941E-0E52829BE2F9}" destId="{3EFC0E8B-0A36-43C4-ABF6-6C6A39BDDF18}" srcOrd="0" destOrd="0" presId="urn:microsoft.com/office/officeart/2005/8/layout/process4"/>
    <dgm:cxn modelId="{840060CF-6F05-4ED5-A4DF-6C770587621E}" type="presOf" srcId="{70E8D4F0-A598-4B61-87DF-709CEE535724}" destId="{C3F52007-E579-4EED-8159-37A37FAFBB61}" srcOrd="0" destOrd="0" presId="urn:microsoft.com/office/officeart/2005/8/layout/process4"/>
    <dgm:cxn modelId="{DB73E5D5-F248-48FC-9831-69FC04885883}" type="presOf" srcId="{A6C4CEF9-4296-40FD-A045-B17ADF1E5F0D}" destId="{3FA2D20B-AFC2-48B9-9547-40C1CF91C89E}" srcOrd="0" destOrd="0" presId="urn:microsoft.com/office/officeart/2005/8/layout/process4"/>
    <dgm:cxn modelId="{7EAC6EDD-7AC0-438E-B5AB-3AA534EEE64E}" srcId="{9884ABC4-718F-4736-A867-0F45C7490D78}" destId="{A6C4CEF9-4296-40FD-A045-B17ADF1E5F0D}" srcOrd="2" destOrd="0" parTransId="{BBD83CFC-CEA7-4AC4-A86A-5C618C5FE2C7}" sibTransId="{6ACE4848-C727-4AFE-BCCA-2A66E86AA3AE}"/>
    <dgm:cxn modelId="{4B8935DE-B30C-4CE0-87E2-05A0F5A363D4}" srcId="{9884ABC4-718F-4736-A867-0F45C7490D78}" destId="{34E0FC06-7C1B-4B5E-9B4E-F83594424121}" srcOrd="5" destOrd="0" parTransId="{5DF21D24-FF28-40A1-8574-7FCDFB47959C}" sibTransId="{E3F24BE5-44E7-4A22-8E8C-509BD76D90E9}"/>
    <dgm:cxn modelId="{D80C73F1-7944-48AE-8179-64A23928AA3A}" srcId="{9884ABC4-718F-4736-A867-0F45C7490D78}" destId="{066BFD59-1F9B-4CD5-BCEF-C0A8667DD6D8}" srcOrd="6" destOrd="0" parTransId="{77BE1813-91BB-4458-9A37-66A735969BBE}" sibTransId="{4C8293AC-6458-43BD-B097-C5129A6F5A9B}"/>
    <dgm:cxn modelId="{22C01BF3-4D1B-42C5-9820-812D608D9657}" type="presOf" srcId="{8099E3BE-5A27-4F05-847A-F2A9A529CFC1}" destId="{781BDF2A-326B-47A0-A2F3-B54BF4012CF0}" srcOrd="0" destOrd="0" presId="urn:microsoft.com/office/officeart/2005/8/layout/process4"/>
    <dgm:cxn modelId="{86757D3F-E701-4BAD-9143-AD7E199F8E06}" type="presParOf" srcId="{7E522FB2-DB61-422D-9F46-97FC9D85A317}" destId="{904D8052-AAB7-4A52-854F-D8D929208FB1}" srcOrd="0" destOrd="0" presId="urn:microsoft.com/office/officeart/2005/8/layout/process4"/>
    <dgm:cxn modelId="{BE4513D9-D59E-4324-8FD0-821A674B5F0E}" type="presParOf" srcId="{904D8052-AAB7-4A52-854F-D8D929208FB1}" destId="{23745357-61F3-437F-9E14-4D92D3DA4C2C}" srcOrd="0" destOrd="0" presId="urn:microsoft.com/office/officeart/2005/8/layout/process4"/>
    <dgm:cxn modelId="{6879283E-38D5-4663-A927-B060EAEE630A}" type="presParOf" srcId="{7E522FB2-DB61-422D-9F46-97FC9D85A317}" destId="{9C48B276-41ED-4F95-B483-734167EE066C}" srcOrd="1" destOrd="0" presId="urn:microsoft.com/office/officeart/2005/8/layout/process4"/>
    <dgm:cxn modelId="{240F873B-0441-42EE-B13C-74DDF951327C}" type="presParOf" srcId="{7E522FB2-DB61-422D-9F46-97FC9D85A317}" destId="{8D4DE0B0-5528-4807-B7E7-F54D9E21F418}" srcOrd="2" destOrd="0" presId="urn:microsoft.com/office/officeart/2005/8/layout/process4"/>
    <dgm:cxn modelId="{59CF2501-2B1B-43D0-A76E-8810C2063160}" type="presParOf" srcId="{8D4DE0B0-5528-4807-B7E7-F54D9E21F418}" destId="{FB6BF5DF-99E9-4AC7-8B8A-C66CDFC6A3F7}" srcOrd="0" destOrd="0" presId="urn:microsoft.com/office/officeart/2005/8/layout/process4"/>
    <dgm:cxn modelId="{F4298E06-DF13-4951-9E07-0D80768D9F4B}" type="presParOf" srcId="{7E522FB2-DB61-422D-9F46-97FC9D85A317}" destId="{D910791E-4F12-49A4-8FEE-900BA2132D32}" srcOrd="3" destOrd="0" presId="urn:microsoft.com/office/officeart/2005/8/layout/process4"/>
    <dgm:cxn modelId="{57EF3471-ADA1-481A-B5BC-EFBC85311C7B}" type="presParOf" srcId="{7E522FB2-DB61-422D-9F46-97FC9D85A317}" destId="{17C1520F-43E2-4C18-B18B-C3CB891720BB}" srcOrd="4" destOrd="0" presId="urn:microsoft.com/office/officeart/2005/8/layout/process4"/>
    <dgm:cxn modelId="{D826EC68-ECEC-402E-A934-E01E1D74B962}" type="presParOf" srcId="{17C1520F-43E2-4C18-B18B-C3CB891720BB}" destId="{478DF0FF-4B5B-46ED-9FFB-B4DDA50CA7CB}" srcOrd="0" destOrd="0" presId="urn:microsoft.com/office/officeart/2005/8/layout/process4"/>
    <dgm:cxn modelId="{A314946B-1447-4253-A834-3E28709C4DFB}" type="presParOf" srcId="{7E522FB2-DB61-422D-9F46-97FC9D85A317}" destId="{8C5CCE09-56A8-4F18-91B5-D95210859F0D}" srcOrd="5" destOrd="0" presId="urn:microsoft.com/office/officeart/2005/8/layout/process4"/>
    <dgm:cxn modelId="{75695872-B8E3-45B0-87E3-755CFFB736AA}" type="presParOf" srcId="{7E522FB2-DB61-422D-9F46-97FC9D85A317}" destId="{512D92C0-09B8-46E6-A8EB-CDDB89A82EFB}" srcOrd="6" destOrd="0" presId="urn:microsoft.com/office/officeart/2005/8/layout/process4"/>
    <dgm:cxn modelId="{91DF5E28-5BAD-4322-A850-557835B4B623}" type="presParOf" srcId="{512D92C0-09B8-46E6-A8EB-CDDB89A82EFB}" destId="{3EFC0E8B-0A36-43C4-ABF6-6C6A39BDDF18}" srcOrd="0" destOrd="0" presId="urn:microsoft.com/office/officeart/2005/8/layout/process4"/>
    <dgm:cxn modelId="{BE4A6D90-C0BC-4E6E-8485-8F1A01908C37}" type="presParOf" srcId="{7E522FB2-DB61-422D-9F46-97FC9D85A317}" destId="{F88D9139-9785-48EF-8A1B-B5BA7044DAFD}" srcOrd="7" destOrd="0" presId="urn:microsoft.com/office/officeart/2005/8/layout/process4"/>
    <dgm:cxn modelId="{B803D714-59D8-47EA-A232-155553E47D03}" type="presParOf" srcId="{7E522FB2-DB61-422D-9F46-97FC9D85A317}" destId="{79248D4E-3929-4B3B-962A-3EF65EFB8BAE}" srcOrd="8" destOrd="0" presId="urn:microsoft.com/office/officeart/2005/8/layout/process4"/>
    <dgm:cxn modelId="{2446261C-2FF1-408E-80EF-69B659025D1E}" type="presParOf" srcId="{79248D4E-3929-4B3B-962A-3EF65EFB8BAE}" destId="{781BDF2A-326B-47A0-A2F3-B54BF4012CF0}" srcOrd="0" destOrd="0" presId="urn:microsoft.com/office/officeart/2005/8/layout/process4"/>
    <dgm:cxn modelId="{61B7FC51-D162-4AD7-84C2-DF87E5E08235}" type="presParOf" srcId="{7E522FB2-DB61-422D-9F46-97FC9D85A317}" destId="{AE913681-F622-44B2-B625-89F860218395}" srcOrd="9" destOrd="0" presId="urn:microsoft.com/office/officeart/2005/8/layout/process4"/>
    <dgm:cxn modelId="{DB59AB19-1B69-4375-91CB-28D3C5BC6172}" type="presParOf" srcId="{7E522FB2-DB61-422D-9F46-97FC9D85A317}" destId="{1DD0EE96-13D7-41B2-BFDF-B070C1113121}" srcOrd="10" destOrd="0" presId="urn:microsoft.com/office/officeart/2005/8/layout/process4"/>
    <dgm:cxn modelId="{7E0026EC-B2F9-4D63-AD08-08D26F6D1ADE}" type="presParOf" srcId="{1DD0EE96-13D7-41B2-BFDF-B070C1113121}" destId="{3FA2D20B-AFC2-48B9-9547-40C1CF91C89E}" srcOrd="0" destOrd="0" presId="urn:microsoft.com/office/officeart/2005/8/layout/process4"/>
    <dgm:cxn modelId="{CB02751E-E926-4DCE-BAE4-65F80A740E15}" type="presParOf" srcId="{7E522FB2-DB61-422D-9F46-97FC9D85A317}" destId="{C34DA5E2-FA60-4203-BA79-174E36558E14}" srcOrd="11" destOrd="0" presId="urn:microsoft.com/office/officeart/2005/8/layout/process4"/>
    <dgm:cxn modelId="{5D060D79-FC9B-4030-8242-993AA17099AD}" type="presParOf" srcId="{7E522FB2-DB61-422D-9F46-97FC9D85A317}" destId="{59954011-68B1-4E8C-A9B2-C35F0E7AE170}" srcOrd="12" destOrd="0" presId="urn:microsoft.com/office/officeart/2005/8/layout/process4"/>
    <dgm:cxn modelId="{431683C1-94A9-44CE-B179-77653E016FB8}" type="presParOf" srcId="{59954011-68B1-4E8C-A9B2-C35F0E7AE170}" destId="{C3F52007-E579-4EED-8159-37A37FAFBB61}" srcOrd="0" destOrd="0" presId="urn:microsoft.com/office/officeart/2005/8/layout/process4"/>
    <dgm:cxn modelId="{4F841A1E-2766-438E-9DED-CEF002882E81}" type="presParOf" srcId="{7E522FB2-DB61-422D-9F46-97FC9D85A317}" destId="{794B251B-87AD-409F-AAAF-F075B005868F}" srcOrd="13" destOrd="0" presId="urn:microsoft.com/office/officeart/2005/8/layout/process4"/>
    <dgm:cxn modelId="{4BCA06D7-0AC4-4867-B5DB-C8AD5E2F0CC7}" type="presParOf" srcId="{7E522FB2-DB61-422D-9F46-97FC9D85A317}" destId="{CEFA1DB8-4425-4D25-93FE-914D5A3D248D}" srcOrd="14" destOrd="0" presId="urn:microsoft.com/office/officeart/2005/8/layout/process4"/>
    <dgm:cxn modelId="{78C3E2A1-568D-4EF5-B3B0-EA17312B33D4}" type="presParOf" srcId="{CEFA1DB8-4425-4D25-93FE-914D5A3D248D}" destId="{D335C06C-739A-4726-AA00-D7F088C57226}" srcOrd="0"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الثقافة          المعاصرة</a:t>
          </a:r>
        </a:p>
      </dsp:txBody>
      <dsp:txXfrm>
        <a:off x="2782824" y="752093"/>
        <a:ext cx="2816352" cy="1728216"/>
      </dsp:txXfrm>
    </dsp:sp>
    <dsp:sp modelId="{0FD62F1F-A9F7-4007-9D43-5E23ABBC3082}">
      <dsp:nvSpPr>
        <dsp:cNvPr id="0" name=""/>
        <dsp:cNvSpPr/>
      </dsp:nvSpPr>
      <dsp:spPr>
        <a:xfrm>
          <a:off x="3656533" y="2480310"/>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وجهات النظر الشخصية</a:t>
          </a:r>
          <a:endParaRPr lang="en-US" sz="5200" kern="1200" dirty="0"/>
        </a:p>
      </dsp:txBody>
      <dsp:txXfrm>
        <a:off x="4831080" y="3472434"/>
        <a:ext cx="2304288" cy="2112264"/>
      </dsp:txXfrm>
    </dsp:sp>
    <dsp:sp modelId="{9D32BFE6-1A4E-445A-B445-7E9A9F503838}">
      <dsp:nvSpPr>
        <dsp:cNvPr id="0" name=""/>
        <dsp:cNvSpPr/>
      </dsp:nvSpPr>
      <dsp:spPr>
        <a:xfrm>
          <a:off x="884986" y="248031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النظرة الكتابية للعالم</a:t>
          </a:r>
          <a:endParaRPr lang="en-US" sz="5200" kern="1200" dirty="0"/>
        </a:p>
      </dsp:txBody>
      <dsp:txXfrm>
        <a:off x="1246632" y="3472434"/>
        <a:ext cx="2304288" cy="2112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الثقافة        المعاصرة</a:t>
          </a:r>
          <a:endParaRPr lang="en-US" sz="5200" kern="1200" dirty="0"/>
        </a:p>
      </dsp:txBody>
      <dsp:txXfrm>
        <a:off x="2782824" y="752093"/>
        <a:ext cx="2816352" cy="1728216"/>
      </dsp:txXfrm>
    </dsp:sp>
    <dsp:sp modelId="{0FD62F1F-A9F7-4007-9D43-5E23ABBC3082}">
      <dsp:nvSpPr>
        <dsp:cNvPr id="0" name=""/>
        <dsp:cNvSpPr/>
      </dsp:nvSpPr>
      <dsp:spPr>
        <a:xfrm>
          <a:off x="1995064" y="2477583"/>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وجهات النظر الشخصية</a:t>
          </a:r>
          <a:endParaRPr lang="en-US" sz="5200" kern="1200" dirty="0"/>
        </a:p>
      </dsp:txBody>
      <dsp:txXfrm>
        <a:off x="3169611" y="3469707"/>
        <a:ext cx="2304288" cy="2112264"/>
      </dsp:txXfrm>
    </dsp:sp>
    <dsp:sp modelId="{9D32BFE6-1A4E-445A-B445-7E9A9F503838}">
      <dsp:nvSpPr>
        <dsp:cNvPr id="0" name=""/>
        <dsp:cNvSpPr/>
      </dsp:nvSpPr>
      <dsp:spPr>
        <a:xfrm>
          <a:off x="884986" y="248031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النظرة الكتابية للعالم</a:t>
          </a:r>
          <a:endParaRPr lang="en-US" sz="5200" kern="1200" dirty="0"/>
        </a:p>
      </dsp:txBody>
      <dsp:txXfrm>
        <a:off x="1246632" y="3472434"/>
        <a:ext cx="2304288" cy="2112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ar-JO" sz="5000" kern="1200" dirty="0"/>
            <a:t>الثقافة المعاصرة</a:t>
          </a:r>
          <a:endParaRPr lang="en-US" sz="5000" kern="1200" dirty="0"/>
        </a:p>
      </dsp:txBody>
      <dsp:txXfrm>
        <a:off x="2782824" y="752093"/>
        <a:ext cx="2816352" cy="1728216"/>
      </dsp:txXfrm>
    </dsp:sp>
    <dsp:sp modelId="{0FD62F1F-A9F7-4007-9D43-5E23ABBC3082}">
      <dsp:nvSpPr>
        <dsp:cNvPr id="0" name=""/>
        <dsp:cNvSpPr/>
      </dsp:nvSpPr>
      <dsp:spPr>
        <a:xfrm>
          <a:off x="2666995" y="304793"/>
          <a:ext cx="3840480" cy="370406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ar-JO" sz="5000" kern="1200" dirty="0"/>
            <a:t>وجهات النظر الشخصية</a:t>
          </a:r>
          <a:endParaRPr lang="en-US" sz="5000" kern="1200" dirty="0"/>
        </a:p>
      </dsp:txBody>
      <dsp:txXfrm>
        <a:off x="3841541" y="1261677"/>
        <a:ext cx="2304288" cy="2037236"/>
      </dsp:txXfrm>
    </dsp:sp>
    <dsp:sp modelId="{9D32BFE6-1A4E-445A-B445-7E9A9F503838}">
      <dsp:nvSpPr>
        <dsp:cNvPr id="0" name=""/>
        <dsp:cNvSpPr/>
      </dsp:nvSpPr>
      <dsp:spPr>
        <a:xfrm>
          <a:off x="1701549" y="1523992"/>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ar-JO" sz="5000" kern="1200" dirty="0"/>
            <a:t>النظرة الكتابية للعالم</a:t>
          </a:r>
          <a:endParaRPr lang="en-US" sz="5000" kern="1200" dirty="0"/>
        </a:p>
      </dsp:txBody>
      <dsp:txXfrm>
        <a:off x="2063194" y="2516116"/>
        <a:ext cx="2304288" cy="2112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07671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الثقافة المعاصرة</a:t>
          </a:r>
          <a:endParaRPr lang="en-US" sz="5200" kern="1200" dirty="0"/>
        </a:p>
      </dsp:txBody>
      <dsp:txXfrm>
        <a:off x="2588783" y="752093"/>
        <a:ext cx="2816352" cy="1728216"/>
      </dsp:txXfrm>
    </dsp:sp>
    <dsp:sp modelId="{0FD62F1F-A9F7-4007-9D43-5E23ABBC3082}">
      <dsp:nvSpPr>
        <dsp:cNvPr id="0" name=""/>
        <dsp:cNvSpPr/>
      </dsp:nvSpPr>
      <dsp:spPr>
        <a:xfrm>
          <a:off x="2084874" y="228598"/>
          <a:ext cx="4616641"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وجهات النظر الشخصية</a:t>
          </a:r>
          <a:endParaRPr lang="en-US" sz="5200" kern="1200" dirty="0"/>
        </a:p>
      </dsp:txBody>
      <dsp:txXfrm>
        <a:off x="3496797" y="1220722"/>
        <a:ext cx="2769984" cy="2112264"/>
      </dsp:txXfrm>
    </dsp:sp>
    <dsp:sp modelId="{9D32BFE6-1A4E-445A-B445-7E9A9F503838}">
      <dsp:nvSpPr>
        <dsp:cNvPr id="0" name=""/>
        <dsp:cNvSpPr/>
      </dsp:nvSpPr>
      <dsp:spPr>
        <a:xfrm>
          <a:off x="199941" y="249836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النظرة الكتابية للعالم</a:t>
          </a:r>
          <a:endParaRPr lang="en-US" sz="5200" kern="1200" dirty="0"/>
        </a:p>
      </dsp:txBody>
      <dsp:txXfrm>
        <a:off x="561586" y="3490484"/>
        <a:ext cx="2304288" cy="2112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الثقافة المعاصرة</a:t>
          </a:r>
          <a:endParaRPr lang="en-US" sz="5200" kern="1200" dirty="0"/>
        </a:p>
      </dsp:txBody>
      <dsp:txXfrm>
        <a:off x="2782824" y="752093"/>
        <a:ext cx="2816352" cy="1728216"/>
      </dsp:txXfrm>
    </dsp:sp>
    <dsp:sp modelId="{0FD62F1F-A9F7-4007-9D43-5E23ABBC3082}">
      <dsp:nvSpPr>
        <dsp:cNvPr id="0" name=""/>
        <dsp:cNvSpPr/>
      </dsp:nvSpPr>
      <dsp:spPr>
        <a:xfrm>
          <a:off x="1718396" y="1752615"/>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وجهات النظر الشخصية</a:t>
          </a:r>
          <a:endParaRPr lang="en-US" sz="5200" kern="1200" dirty="0"/>
        </a:p>
      </dsp:txBody>
      <dsp:txXfrm>
        <a:off x="2892943" y="2744739"/>
        <a:ext cx="2304288" cy="2112264"/>
      </dsp:txXfrm>
    </dsp:sp>
    <dsp:sp modelId="{9D32BFE6-1A4E-445A-B445-7E9A9F503838}">
      <dsp:nvSpPr>
        <dsp:cNvPr id="0" name=""/>
        <dsp:cNvSpPr/>
      </dsp:nvSpPr>
      <dsp:spPr>
        <a:xfrm>
          <a:off x="884986" y="248031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النظرة الكتابية للعالم</a:t>
          </a:r>
          <a:endParaRPr lang="en-US" sz="5200" kern="1200" dirty="0"/>
        </a:p>
      </dsp:txBody>
      <dsp:txXfrm>
        <a:off x="1246632" y="3472434"/>
        <a:ext cx="2304288" cy="21122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الثقافة المعاصرة</a:t>
          </a:r>
          <a:endParaRPr lang="en-US" sz="5200" kern="1200" dirty="0"/>
        </a:p>
      </dsp:txBody>
      <dsp:txXfrm>
        <a:off x="2782824" y="752093"/>
        <a:ext cx="2816352" cy="1728216"/>
      </dsp:txXfrm>
    </dsp:sp>
    <dsp:sp modelId="{0FD62F1F-A9F7-4007-9D43-5E23ABBC3082}">
      <dsp:nvSpPr>
        <dsp:cNvPr id="0" name=""/>
        <dsp:cNvSpPr/>
      </dsp:nvSpPr>
      <dsp:spPr>
        <a:xfrm>
          <a:off x="4164782" y="2291319"/>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وجهات النظر الشخصية</a:t>
          </a:r>
          <a:endParaRPr lang="en-US" sz="5200" kern="1200" dirty="0"/>
        </a:p>
      </dsp:txBody>
      <dsp:txXfrm>
        <a:off x="5339329" y="3283443"/>
        <a:ext cx="2304288" cy="2112264"/>
      </dsp:txXfrm>
    </dsp:sp>
    <dsp:sp modelId="{9D32BFE6-1A4E-445A-B445-7E9A9F503838}">
      <dsp:nvSpPr>
        <dsp:cNvPr id="0" name=""/>
        <dsp:cNvSpPr/>
      </dsp:nvSpPr>
      <dsp:spPr>
        <a:xfrm>
          <a:off x="884986" y="248031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ar-JO" sz="5200" kern="1200" dirty="0"/>
            <a:t>النظرة الكتابية للعالم</a:t>
          </a:r>
          <a:endParaRPr lang="en-US" sz="5200" kern="1200" dirty="0"/>
        </a:p>
      </dsp:txBody>
      <dsp:txXfrm>
        <a:off x="1246632" y="3472434"/>
        <a:ext cx="2304288" cy="21122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ED22B-9F2A-4D88-B8D7-38E33AA55210}">
      <dsp:nvSpPr>
        <dsp:cNvPr id="0" name=""/>
        <dsp:cNvSpPr/>
      </dsp:nvSpPr>
      <dsp:spPr>
        <a:xfrm>
          <a:off x="0"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ar-JO" sz="1500" b="1" kern="1200" dirty="0">
              <a:effectLst>
                <a:outerShdw blurRad="38100" dist="38100" dir="2700000" algn="tl">
                  <a:srgbClr val="000000">
                    <a:alpha val="43137"/>
                  </a:srgbClr>
                </a:outerShdw>
              </a:effectLst>
            </a:rPr>
            <a:t>أين نحن؟</a:t>
          </a:r>
          <a:endParaRPr lang="en-US" sz="1500" kern="1200" dirty="0">
            <a:effectLst>
              <a:outerShdw blurRad="38100" dist="38100" dir="2700000" algn="tl">
                <a:srgbClr val="000000">
                  <a:alpha val="43137"/>
                </a:srgbClr>
              </a:outerShdw>
            </a:effectLst>
          </a:endParaRPr>
        </a:p>
      </dsp:txBody>
      <dsp:txXfrm>
        <a:off x="0" y="649778"/>
        <a:ext cx="807789" cy="649778"/>
      </dsp:txXfrm>
    </dsp:sp>
    <dsp:sp modelId="{4A6AD546-327D-4B07-B19E-1AA55BCAB98D}">
      <dsp:nvSpPr>
        <dsp:cNvPr id="0" name=""/>
        <dsp:cNvSpPr/>
      </dsp:nvSpPr>
      <dsp:spPr>
        <a:xfrm>
          <a:off x="133424" y="97466"/>
          <a:ext cx="540940" cy="5409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AF8AD-777E-4743-A59E-9AE6ABB38C2C}">
      <dsp:nvSpPr>
        <dsp:cNvPr id="0" name=""/>
        <dsp:cNvSpPr/>
      </dsp:nvSpPr>
      <dsp:spPr>
        <a:xfrm>
          <a:off x="832023"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ar-JO" sz="1500" b="1" kern="1200" dirty="0">
              <a:effectLst>
                <a:outerShdw blurRad="38100" dist="38100" dir="2700000" algn="tl">
                  <a:srgbClr val="000000">
                    <a:alpha val="43137"/>
                  </a:srgbClr>
                </a:outerShdw>
              </a:effectLst>
            </a:rPr>
            <a:t>من نحن؟</a:t>
          </a:r>
          <a:endParaRPr lang="en-US" sz="1500" kern="1200" dirty="0">
            <a:effectLst>
              <a:outerShdw blurRad="38100" dist="38100" dir="2700000" algn="tl">
                <a:srgbClr val="000000">
                  <a:alpha val="43137"/>
                </a:srgbClr>
              </a:outerShdw>
            </a:effectLst>
          </a:endParaRPr>
        </a:p>
      </dsp:txBody>
      <dsp:txXfrm>
        <a:off x="832023" y="649778"/>
        <a:ext cx="807789" cy="649778"/>
      </dsp:txXfrm>
    </dsp:sp>
    <dsp:sp modelId="{A15E2DA3-D19E-4D02-BB23-9D0FA3C55801}">
      <dsp:nvSpPr>
        <dsp:cNvPr id="0" name=""/>
        <dsp:cNvSpPr/>
      </dsp:nvSpPr>
      <dsp:spPr>
        <a:xfrm>
          <a:off x="965448" y="97466"/>
          <a:ext cx="540940" cy="54094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6CB377-2E5C-4281-9A42-ED8F2EB87C89}">
      <dsp:nvSpPr>
        <dsp:cNvPr id="0" name=""/>
        <dsp:cNvSpPr/>
      </dsp:nvSpPr>
      <dsp:spPr>
        <a:xfrm>
          <a:off x="1664047"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ar-JO" sz="1500" b="1" kern="1200" dirty="0">
              <a:effectLst>
                <a:outerShdw blurRad="38100" dist="38100" dir="2700000" algn="tl">
                  <a:srgbClr val="000000">
                    <a:alpha val="43137"/>
                  </a:srgbClr>
                </a:outerShdw>
              </a:effectLst>
            </a:rPr>
            <a:t>ما الخطأ؟</a:t>
          </a:r>
          <a:endParaRPr lang="en-US" sz="1500" kern="1200" dirty="0">
            <a:effectLst>
              <a:outerShdw blurRad="38100" dist="38100" dir="2700000" algn="tl">
                <a:srgbClr val="000000">
                  <a:alpha val="43137"/>
                </a:srgbClr>
              </a:outerShdw>
            </a:effectLst>
          </a:endParaRPr>
        </a:p>
      </dsp:txBody>
      <dsp:txXfrm>
        <a:off x="1664047" y="649778"/>
        <a:ext cx="807789" cy="649778"/>
      </dsp:txXfrm>
    </dsp:sp>
    <dsp:sp modelId="{F5A123B8-5CFA-4796-8E8A-0DB630D90D93}">
      <dsp:nvSpPr>
        <dsp:cNvPr id="0" name=""/>
        <dsp:cNvSpPr/>
      </dsp:nvSpPr>
      <dsp:spPr>
        <a:xfrm>
          <a:off x="1797471" y="97466"/>
          <a:ext cx="540940" cy="5409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7A0E7-78B0-4303-B3E0-49F3C296C9F4}">
      <dsp:nvSpPr>
        <dsp:cNvPr id="0" name=""/>
        <dsp:cNvSpPr/>
      </dsp:nvSpPr>
      <dsp:spPr>
        <a:xfrm>
          <a:off x="2499964"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ar-JO" sz="1500" b="1" kern="1200" dirty="0">
              <a:effectLst>
                <a:outerShdw blurRad="38100" dist="38100" dir="2700000" algn="tl">
                  <a:srgbClr val="000000">
                    <a:alpha val="43137"/>
                  </a:srgbClr>
                </a:outerShdw>
              </a:effectLst>
            </a:rPr>
            <a:t>ما العلاج؟</a:t>
          </a:r>
          <a:endParaRPr lang="en-US" sz="1500" kern="1200" dirty="0">
            <a:effectLst>
              <a:outerShdw blurRad="38100" dist="38100" dir="2700000" algn="tl">
                <a:srgbClr val="000000">
                  <a:alpha val="43137"/>
                </a:srgbClr>
              </a:outerShdw>
            </a:effectLst>
          </a:endParaRPr>
        </a:p>
      </dsp:txBody>
      <dsp:txXfrm>
        <a:off x="2499964" y="649778"/>
        <a:ext cx="807789" cy="649778"/>
      </dsp:txXfrm>
    </dsp:sp>
    <dsp:sp modelId="{D042FD47-72BA-418C-BEAA-199157184B72}">
      <dsp:nvSpPr>
        <dsp:cNvPr id="0" name=""/>
        <dsp:cNvSpPr/>
      </dsp:nvSpPr>
      <dsp:spPr>
        <a:xfrm>
          <a:off x="2629495" y="97466"/>
          <a:ext cx="540940" cy="54094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CE05BE-B589-4C96-8A40-BA3C9BB256AA}">
      <dsp:nvSpPr>
        <dsp:cNvPr id="0" name=""/>
        <dsp:cNvSpPr/>
      </dsp:nvSpPr>
      <dsp:spPr>
        <a:xfrm>
          <a:off x="3328094"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ar-JO" sz="1500" b="1" kern="1200" dirty="0">
              <a:effectLst>
                <a:outerShdw blurRad="38100" dist="38100" dir="2700000" algn="tl">
                  <a:srgbClr val="000000">
                    <a:alpha val="43137"/>
                  </a:srgbClr>
                </a:outerShdw>
              </a:effectLst>
            </a:rPr>
            <a:t>ما هو الوقت؟</a:t>
          </a:r>
          <a:endParaRPr lang="en-US" sz="1500" kern="1200" dirty="0">
            <a:effectLst>
              <a:outerShdw blurRad="38100" dist="38100" dir="2700000" algn="tl">
                <a:srgbClr val="000000">
                  <a:alpha val="43137"/>
                </a:srgbClr>
              </a:outerShdw>
            </a:effectLst>
          </a:endParaRPr>
        </a:p>
      </dsp:txBody>
      <dsp:txXfrm>
        <a:off x="3328094" y="649778"/>
        <a:ext cx="807789" cy="649778"/>
      </dsp:txXfrm>
    </dsp:sp>
    <dsp:sp modelId="{35FDF30A-F3B3-416A-8A09-49E615F858D3}">
      <dsp:nvSpPr>
        <dsp:cNvPr id="0" name=""/>
        <dsp:cNvSpPr/>
      </dsp:nvSpPr>
      <dsp:spPr>
        <a:xfrm>
          <a:off x="3461518" y="97466"/>
          <a:ext cx="540940" cy="54094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49EE9-227B-4691-AB7E-FB014BB8DC48}">
      <dsp:nvSpPr>
        <dsp:cNvPr id="0" name=""/>
        <dsp:cNvSpPr/>
      </dsp:nvSpPr>
      <dsp:spPr>
        <a:xfrm>
          <a:off x="165435" y="1299557"/>
          <a:ext cx="3805013" cy="24366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45357-61F3-437F-9E14-4D92D3DA4C2C}">
      <dsp:nvSpPr>
        <dsp:cNvPr id="0" name=""/>
        <dsp:cNvSpPr/>
      </dsp:nvSpPr>
      <dsp:spPr>
        <a:xfrm>
          <a:off x="0" y="2896869"/>
          <a:ext cx="4135883" cy="2716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ar-JO" sz="1200" b="1" kern="1200" dirty="0"/>
            <a:t>خذ القرار مصلياً</a:t>
          </a:r>
          <a:endParaRPr lang="en-US" sz="1200" kern="1200" dirty="0"/>
        </a:p>
      </dsp:txBody>
      <dsp:txXfrm>
        <a:off x="0" y="2896869"/>
        <a:ext cx="4135883" cy="271617"/>
      </dsp:txXfrm>
    </dsp:sp>
    <dsp:sp modelId="{FB6BF5DF-99E9-4AC7-8B8A-C66CDFC6A3F7}">
      <dsp:nvSpPr>
        <dsp:cNvPr id="0" name=""/>
        <dsp:cNvSpPr/>
      </dsp:nvSpPr>
      <dsp:spPr>
        <a:xfrm rot="10800000">
          <a:off x="0" y="2483195"/>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ar-JO" sz="1200" b="1" kern="1200" dirty="0"/>
            <a:t>أحصل على مدخلات إلهية</a:t>
          </a:r>
          <a:endParaRPr lang="en-US" sz="1200" kern="1200" dirty="0"/>
        </a:p>
      </dsp:txBody>
      <dsp:txXfrm rot="10800000">
        <a:off x="0" y="2483195"/>
        <a:ext cx="4135883" cy="271439"/>
      </dsp:txXfrm>
    </dsp:sp>
    <dsp:sp modelId="{478DF0FF-4B5B-46ED-9FFB-B4DDA50CA7CB}">
      <dsp:nvSpPr>
        <dsp:cNvPr id="0" name=""/>
        <dsp:cNvSpPr/>
      </dsp:nvSpPr>
      <dsp:spPr>
        <a:xfrm rot="10800000">
          <a:off x="0" y="2069522"/>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ar-JO" sz="1200" b="1" kern="1200" dirty="0"/>
            <a:t>قم بتقييم العواقب</a:t>
          </a:r>
          <a:endParaRPr lang="en-US" sz="1200" kern="1200" dirty="0"/>
        </a:p>
      </dsp:txBody>
      <dsp:txXfrm rot="10800000">
        <a:off x="0" y="2069522"/>
        <a:ext cx="4135883" cy="271439"/>
      </dsp:txXfrm>
    </dsp:sp>
    <dsp:sp modelId="{3EFC0E8B-0A36-43C4-ABF6-6C6A39BDDF18}">
      <dsp:nvSpPr>
        <dsp:cNvPr id="0" name=""/>
        <dsp:cNvSpPr/>
      </dsp:nvSpPr>
      <dsp:spPr>
        <a:xfrm rot="10800000">
          <a:off x="0" y="1655849"/>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ar-JO" sz="1200" b="1" kern="1200" dirty="0"/>
            <a:t>قارن المبادئ الأخلاقية مع كل بديل</a:t>
          </a:r>
          <a:endParaRPr lang="en-US" sz="1200" kern="1200" dirty="0"/>
        </a:p>
      </dsp:txBody>
      <dsp:txXfrm rot="10800000">
        <a:off x="0" y="1655849"/>
        <a:ext cx="4135883" cy="271439"/>
      </dsp:txXfrm>
    </dsp:sp>
    <dsp:sp modelId="{781BDF2A-326B-47A0-A2F3-B54BF4012CF0}">
      <dsp:nvSpPr>
        <dsp:cNvPr id="0" name=""/>
        <dsp:cNvSpPr/>
      </dsp:nvSpPr>
      <dsp:spPr>
        <a:xfrm rot="10800000">
          <a:off x="0" y="1242176"/>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ar-JO" sz="1200" b="1" kern="1200" dirty="0"/>
            <a:t>ضع قائمة البدائل</a:t>
          </a:r>
          <a:endParaRPr lang="en-US" sz="1200" kern="1200" dirty="0"/>
        </a:p>
      </dsp:txBody>
      <dsp:txXfrm rot="10800000">
        <a:off x="0" y="1242176"/>
        <a:ext cx="4135883" cy="271439"/>
      </dsp:txXfrm>
    </dsp:sp>
    <dsp:sp modelId="{3FA2D20B-AFC2-48B9-9547-40C1CF91C89E}">
      <dsp:nvSpPr>
        <dsp:cNvPr id="0" name=""/>
        <dsp:cNvSpPr/>
      </dsp:nvSpPr>
      <dsp:spPr>
        <a:xfrm rot="10800000">
          <a:off x="0" y="828502"/>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ar-JO" sz="1200" b="1" kern="1200" dirty="0"/>
            <a:t>تعرف على المبادئ الأخلاقية</a:t>
          </a:r>
          <a:endParaRPr lang="en-US" sz="1200" kern="1200" dirty="0"/>
        </a:p>
      </dsp:txBody>
      <dsp:txXfrm rot="10800000">
        <a:off x="0" y="828502"/>
        <a:ext cx="4135883" cy="271439"/>
      </dsp:txXfrm>
    </dsp:sp>
    <dsp:sp modelId="{C3F52007-E579-4EED-8159-37A37FAFBB61}">
      <dsp:nvSpPr>
        <dsp:cNvPr id="0" name=""/>
        <dsp:cNvSpPr/>
      </dsp:nvSpPr>
      <dsp:spPr>
        <a:xfrm rot="10800000">
          <a:off x="0" y="414829"/>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ar-JO" sz="1200" b="1" kern="1200" dirty="0"/>
            <a:t>حدد القيم المتنافسة</a:t>
          </a:r>
          <a:endParaRPr lang="en-US" sz="1200" kern="1200" dirty="0"/>
        </a:p>
      </dsp:txBody>
      <dsp:txXfrm rot="10800000">
        <a:off x="0" y="414829"/>
        <a:ext cx="4135883" cy="271439"/>
      </dsp:txXfrm>
    </dsp:sp>
    <dsp:sp modelId="{D335C06C-739A-4726-AA00-D7F088C57226}">
      <dsp:nvSpPr>
        <dsp:cNvPr id="0" name=""/>
        <dsp:cNvSpPr/>
      </dsp:nvSpPr>
      <dsp:spPr>
        <a:xfrm rot="10800000">
          <a:off x="0" y="1156"/>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ar-JO" sz="1200" b="1" kern="1200" dirty="0"/>
            <a:t>اجمع الحقائق من الكتاب المقدس، الثقافة، ظرف محدد ... الخ</a:t>
          </a:r>
          <a:endParaRPr lang="en-US" sz="1200" b="1" kern="1200" dirty="0"/>
        </a:p>
      </dsp:txBody>
      <dsp:txXfrm rot="10800000">
        <a:off x="0" y="1156"/>
        <a:ext cx="4135883" cy="2714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231B0F-5C72-0B41-A004-84025F4A372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44BCBCE1-616E-3944-BCDC-78ED6ACBDBB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FFD66366-3D23-8149-B55C-8375B015BFC8}" type="datetimeFigureOut">
              <a:rPr lang="en-US"/>
              <a:pPr>
                <a:defRPr/>
              </a:pPr>
              <a:t>4/12/24</a:t>
            </a:fld>
            <a:endParaRPr lang="en-US"/>
          </a:p>
        </p:txBody>
      </p:sp>
      <p:sp>
        <p:nvSpPr>
          <p:cNvPr id="4" name="Slide Image Placeholder 3">
            <a:extLst>
              <a:ext uri="{FF2B5EF4-FFF2-40B4-BE49-F238E27FC236}">
                <a16:creationId xmlns:a16="http://schemas.microsoft.com/office/drawing/2014/main" id="{1A715FF7-C2D5-9947-AC71-43F57CC8C1D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D4C9533-D811-3A4B-9E25-E09ABBD8BB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7E3E106-20F2-E743-A6B8-6A6D159CF8C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00641E1-26AA-3F47-A20B-D0B6AB57524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0B3FAC-D77B-3844-BF95-243ABF2DC2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59CD82C-9E47-FE4E-871C-ABE1F8996A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fld id="{2526C115-EFDE-7C44-B9B1-56D52D768D58}" type="slidenum">
              <a:rPr lang="en-US" altLang="en-US" sz="1200">
                <a:cs typeface="Arial" panose="020B0604020202020204" pitchFamily="34" charset="0"/>
              </a:rPr>
              <a:pPr eaLnBrk="1" hangingPunct="1"/>
              <a:t>2</a:t>
            </a:fld>
            <a:endParaRPr lang="en-US" altLang="en-US" sz="1200">
              <a:cs typeface="Arial" panose="020B0604020202020204" pitchFamily="34" charset="0"/>
            </a:endParaRPr>
          </a:p>
        </p:txBody>
      </p:sp>
      <p:sp>
        <p:nvSpPr>
          <p:cNvPr id="92163" name="Rectangle 2">
            <a:extLst>
              <a:ext uri="{FF2B5EF4-FFF2-40B4-BE49-F238E27FC236}">
                <a16:creationId xmlns:a16="http://schemas.microsoft.com/office/drawing/2014/main" id="{0F46F627-FB80-194A-83E8-60FF3CBC4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508E6C64-CDC6-BC45-81A9-BF0B7184C9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8FB584A-4FBB-FB45-8F1E-CE6776F1A5E6}"/>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5698ECD5-403F-DD4F-80CB-85649D9B3B91}"/>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6505696D-E485-B54B-AA7B-A23F0E3A425F}"/>
              </a:ext>
            </a:extLst>
          </p:cNvPr>
          <p:cNvSpPr>
            <a:spLocks noGrp="1" noChangeArrowheads="1"/>
          </p:cNvSpPr>
          <p:nvPr>
            <p:ph type="sldNum" sz="quarter" idx="12"/>
          </p:nvPr>
        </p:nvSpPr>
        <p:spPr>
          <a:ln/>
        </p:spPr>
        <p:txBody>
          <a:bodyPr/>
          <a:lstStyle>
            <a:lvl1pPr>
              <a:defRPr/>
            </a:lvl1pPr>
          </a:lstStyle>
          <a:p>
            <a:fld id="{A44256D7-D9B4-FC44-BCBC-5BBF151F438F}" type="slidenum">
              <a:rPr lang="en-US" altLang="en-US"/>
              <a:pPr/>
              <a:t>‹#›</a:t>
            </a:fld>
            <a:endParaRPr lang="th-TH" altLang="en-US"/>
          </a:p>
        </p:txBody>
      </p:sp>
    </p:spTree>
    <p:extLst>
      <p:ext uri="{BB962C8B-B14F-4D97-AF65-F5344CB8AC3E}">
        <p14:creationId xmlns:p14="http://schemas.microsoft.com/office/powerpoint/2010/main" val="3988452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430C17-863F-6F4F-B8CE-1DB83F710488}"/>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11CB9623-5C5C-E749-82CC-372AA97AC098}"/>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15CF8F44-C48F-F747-AFBF-A496F9522DDA}"/>
              </a:ext>
            </a:extLst>
          </p:cNvPr>
          <p:cNvSpPr>
            <a:spLocks noGrp="1" noChangeArrowheads="1"/>
          </p:cNvSpPr>
          <p:nvPr>
            <p:ph type="sldNum" sz="quarter" idx="12"/>
          </p:nvPr>
        </p:nvSpPr>
        <p:spPr>
          <a:ln/>
        </p:spPr>
        <p:txBody>
          <a:bodyPr/>
          <a:lstStyle>
            <a:lvl1pPr>
              <a:defRPr/>
            </a:lvl1pPr>
          </a:lstStyle>
          <a:p>
            <a:fld id="{D876E17E-B4DA-B84C-A322-98313A9C11CA}" type="slidenum">
              <a:rPr lang="en-US" altLang="en-US"/>
              <a:pPr/>
              <a:t>‹#›</a:t>
            </a:fld>
            <a:endParaRPr lang="th-TH" altLang="en-US"/>
          </a:p>
        </p:txBody>
      </p:sp>
    </p:spTree>
    <p:extLst>
      <p:ext uri="{BB962C8B-B14F-4D97-AF65-F5344CB8AC3E}">
        <p14:creationId xmlns:p14="http://schemas.microsoft.com/office/powerpoint/2010/main" val="24114837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2DCFCD-732F-0D45-8710-DAB7E530A579}"/>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39137983-B984-F247-BCAD-066D68E9EE32}"/>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10DCF912-9986-9340-83D4-D0796C87496E}"/>
              </a:ext>
            </a:extLst>
          </p:cNvPr>
          <p:cNvSpPr>
            <a:spLocks noGrp="1" noChangeArrowheads="1"/>
          </p:cNvSpPr>
          <p:nvPr>
            <p:ph type="sldNum" sz="quarter" idx="12"/>
          </p:nvPr>
        </p:nvSpPr>
        <p:spPr>
          <a:ln/>
        </p:spPr>
        <p:txBody>
          <a:bodyPr/>
          <a:lstStyle>
            <a:lvl1pPr>
              <a:defRPr/>
            </a:lvl1pPr>
          </a:lstStyle>
          <a:p>
            <a:fld id="{F82E51F0-47EB-BA40-9C15-321E0FAA2568}" type="slidenum">
              <a:rPr lang="en-US" altLang="en-US"/>
              <a:pPr/>
              <a:t>‹#›</a:t>
            </a:fld>
            <a:endParaRPr lang="th-TH" altLang="en-US"/>
          </a:p>
        </p:txBody>
      </p:sp>
    </p:spTree>
    <p:extLst>
      <p:ext uri="{BB962C8B-B14F-4D97-AF65-F5344CB8AC3E}">
        <p14:creationId xmlns:p14="http://schemas.microsoft.com/office/powerpoint/2010/main" val="9152905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23F7272-AA18-FA48-830F-A8BED89E8A0F}"/>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58E7CDEC-1E71-4A48-B13D-7848C6E3D480}"/>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 name="Freeform 4">
              <a:extLst>
                <a:ext uri="{FF2B5EF4-FFF2-40B4-BE49-F238E27FC236}">
                  <a16:creationId xmlns:a16="http://schemas.microsoft.com/office/drawing/2014/main" id="{253245AE-9BF3-4F43-8D5F-A712004F67BE}"/>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7" name="Freeform 5">
              <a:extLst>
                <a:ext uri="{FF2B5EF4-FFF2-40B4-BE49-F238E27FC236}">
                  <a16:creationId xmlns:a16="http://schemas.microsoft.com/office/drawing/2014/main" id="{67E92455-8A34-2D45-BB2C-77220BD0D23F}"/>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8" name="Freeform 6">
              <a:extLst>
                <a:ext uri="{FF2B5EF4-FFF2-40B4-BE49-F238E27FC236}">
                  <a16:creationId xmlns:a16="http://schemas.microsoft.com/office/drawing/2014/main" id="{9036F44F-A89C-DF41-AEAD-668851FFB359}"/>
                </a:ext>
              </a:extLst>
            </p:cNvPr>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86A3D2BC-172C-5343-A163-6D08256DE530}"/>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charset="0"/>
                <a:cs typeface="Arial" charset="0"/>
              </a:endParaRPr>
            </a:p>
          </p:txBody>
        </p:sp>
        <p:sp>
          <p:nvSpPr>
            <p:cNvPr id="10" name="Freeform 8">
              <a:extLst>
                <a:ext uri="{FF2B5EF4-FFF2-40B4-BE49-F238E27FC236}">
                  <a16:creationId xmlns:a16="http://schemas.microsoft.com/office/drawing/2014/main" id="{5D0D9F7E-A0E7-0544-A05D-B8E9919B6FEE}"/>
                </a:ext>
              </a:extLst>
            </p:cNvPr>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C4082975-AFA7-944A-93EA-295310C710E1}"/>
                </a:ext>
              </a:extLst>
            </p:cNvPr>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EEDA0306-0E2D-4448-95AB-3E857902CBF8}"/>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13" name="Freeform 11">
              <a:extLst>
                <a:ext uri="{FF2B5EF4-FFF2-40B4-BE49-F238E27FC236}">
                  <a16:creationId xmlns:a16="http://schemas.microsoft.com/office/drawing/2014/main" id="{40CCDC40-5E74-AE4D-89AF-D12EF2A0A700}"/>
                </a:ext>
              </a:extLst>
            </p:cNvPr>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30514571-FFD8-D346-A2D3-BAA99AD78976}"/>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15" name="Freeform 13">
              <a:extLst>
                <a:ext uri="{FF2B5EF4-FFF2-40B4-BE49-F238E27FC236}">
                  <a16:creationId xmlns:a16="http://schemas.microsoft.com/office/drawing/2014/main" id="{63CC98D6-C860-1641-9463-7AE271D22219}"/>
                </a:ext>
              </a:extLst>
            </p:cNvPr>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BF73D90E-2871-E54B-9258-34ECA459B91F}"/>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17" name="Freeform 15">
              <a:extLst>
                <a:ext uri="{FF2B5EF4-FFF2-40B4-BE49-F238E27FC236}">
                  <a16:creationId xmlns:a16="http://schemas.microsoft.com/office/drawing/2014/main" id="{29AB4E5A-C39A-BF4A-A657-904F4353CA92}"/>
                </a:ext>
              </a:extLst>
            </p:cNvPr>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596AD540-277E-244A-A893-AD9F24801C22}"/>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19" name="Freeform 17">
              <a:extLst>
                <a:ext uri="{FF2B5EF4-FFF2-40B4-BE49-F238E27FC236}">
                  <a16:creationId xmlns:a16="http://schemas.microsoft.com/office/drawing/2014/main" id="{F3722ADC-B5B6-4B45-ADCE-2342634F42B2}"/>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 name="Freeform 18">
              <a:extLst>
                <a:ext uri="{FF2B5EF4-FFF2-40B4-BE49-F238E27FC236}">
                  <a16:creationId xmlns:a16="http://schemas.microsoft.com/office/drawing/2014/main" id="{4817AC9B-AB0B-CD44-8FC8-2D62F2DA51B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1" name="Freeform 19">
              <a:extLst>
                <a:ext uri="{FF2B5EF4-FFF2-40B4-BE49-F238E27FC236}">
                  <a16:creationId xmlns:a16="http://schemas.microsoft.com/office/drawing/2014/main" id="{F44DB8CF-2A96-5644-8D46-01F6DE974966}"/>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E03C1A36-1603-4346-89D0-80ECE6EE00EE}"/>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3" name="Freeform 21">
              <a:extLst>
                <a:ext uri="{FF2B5EF4-FFF2-40B4-BE49-F238E27FC236}">
                  <a16:creationId xmlns:a16="http://schemas.microsoft.com/office/drawing/2014/main" id="{43BF6768-B4EC-064F-8D4F-D7F27CFFC90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704377B1-DF39-8A4E-8FF0-FECB625823F0}"/>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5" name="Freeform 23">
              <a:extLst>
                <a:ext uri="{FF2B5EF4-FFF2-40B4-BE49-F238E27FC236}">
                  <a16:creationId xmlns:a16="http://schemas.microsoft.com/office/drawing/2014/main" id="{6BC3E22B-A4A2-A94D-844E-35705415038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charset="0"/>
                <a:cs typeface="Arial" charset="0"/>
              </a:endParaRPr>
            </a:p>
          </p:txBody>
        </p:sp>
        <p:sp>
          <p:nvSpPr>
            <p:cNvPr id="26" name="Freeform 24">
              <a:extLst>
                <a:ext uri="{FF2B5EF4-FFF2-40B4-BE49-F238E27FC236}">
                  <a16:creationId xmlns:a16="http://schemas.microsoft.com/office/drawing/2014/main" id="{01EE3377-4E67-E448-835F-842AE8B0810A}"/>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7" name="Freeform 25">
              <a:extLst>
                <a:ext uri="{FF2B5EF4-FFF2-40B4-BE49-F238E27FC236}">
                  <a16:creationId xmlns:a16="http://schemas.microsoft.com/office/drawing/2014/main" id="{E5F728C2-B345-754E-8047-EF8595F9806B}"/>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2B6988C6-C6E9-9A42-9731-21CC93DE8085}"/>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9" name="Freeform 27">
              <a:extLst>
                <a:ext uri="{FF2B5EF4-FFF2-40B4-BE49-F238E27FC236}">
                  <a16:creationId xmlns:a16="http://schemas.microsoft.com/office/drawing/2014/main" id="{30F3D921-35AE-054E-9DB7-D4281E059B3D}"/>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0" name="Freeform 28">
              <a:extLst>
                <a:ext uri="{FF2B5EF4-FFF2-40B4-BE49-F238E27FC236}">
                  <a16:creationId xmlns:a16="http://schemas.microsoft.com/office/drawing/2014/main" id="{D4C57695-0A1E-6A44-83C5-5AF7005D180D}"/>
                </a:ext>
              </a:extLst>
            </p:cNvPr>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007FE8F2-7DBB-A74C-823E-BD2A44D02C84}"/>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2" name="Freeform 30">
              <a:extLst>
                <a:ext uri="{FF2B5EF4-FFF2-40B4-BE49-F238E27FC236}">
                  <a16:creationId xmlns:a16="http://schemas.microsoft.com/office/drawing/2014/main" id="{388CD0BC-0612-0E40-A2F6-692399521647}"/>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1180BFE4-1398-2C4D-9094-1931EF73C44F}"/>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4" name="Freeform 32">
              <a:extLst>
                <a:ext uri="{FF2B5EF4-FFF2-40B4-BE49-F238E27FC236}">
                  <a16:creationId xmlns:a16="http://schemas.microsoft.com/office/drawing/2014/main" id="{3506483E-4445-2047-9492-A85E22AA5A6B}"/>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5" name="Freeform 33">
              <a:extLst>
                <a:ext uri="{FF2B5EF4-FFF2-40B4-BE49-F238E27FC236}">
                  <a16:creationId xmlns:a16="http://schemas.microsoft.com/office/drawing/2014/main" id="{22AFF74E-A5CC-7B4B-BC5A-DC5172D4C0ED}"/>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6" name="Freeform 34">
              <a:extLst>
                <a:ext uri="{FF2B5EF4-FFF2-40B4-BE49-F238E27FC236}">
                  <a16:creationId xmlns:a16="http://schemas.microsoft.com/office/drawing/2014/main" id="{D7ECA7F7-9341-4943-B965-6C029458973F}"/>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7" name="Freeform 35">
              <a:extLst>
                <a:ext uri="{FF2B5EF4-FFF2-40B4-BE49-F238E27FC236}">
                  <a16:creationId xmlns:a16="http://schemas.microsoft.com/office/drawing/2014/main" id="{E589785B-181E-444B-9DB0-13885C4886A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8" name="Freeform 36">
              <a:extLst>
                <a:ext uri="{FF2B5EF4-FFF2-40B4-BE49-F238E27FC236}">
                  <a16:creationId xmlns:a16="http://schemas.microsoft.com/office/drawing/2014/main" id="{A037F1AC-E999-834D-8354-93D189F20A7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9" name="Freeform 37">
              <a:extLst>
                <a:ext uri="{FF2B5EF4-FFF2-40B4-BE49-F238E27FC236}">
                  <a16:creationId xmlns:a16="http://schemas.microsoft.com/office/drawing/2014/main" id="{98D03E49-40FB-E84F-AC8E-20D5256231D5}"/>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40" name="Freeform 38">
              <a:extLst>
                <a:ext uri="{FF2B5EF4-FFF2-40B4-BE49-F238E27FC236}">
                  <a16:creationId xmlns:a16="http://schemas.microsoft.com/office/drawing/2014/main" id="{26E7305D-58A0-524C-A86E-F96E3A555051}"/>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grpSp>
          <p:nvGrpSpPr>
            <p:cNvPr id="41" name="Group 39">
              <a:extLst>
                <a:ext uri="{FF2B5EF4-FFF2-40B4-BE49-F238E27FC236}">
                  <a16:creationId xmlns:a16="http://schemas.microsoft.com/office/drawing/2014/main" id="{50657BF7-C90D-AE45-9348-89751B8A954E}"/>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078F22E2-97CC-0140-A2B4-FB2A82A90AEC}"/>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43" name="Freeform 41">
                <a:extLst>
                  <a:ext uri="{FF2B5EF4-FFF2-40B4-BE49-F238E27FC236}">
                    <a16:creationId xmlns:a16="http://schemas.microsoft.com/office/drawing/2014/main" id="{EB7553E4-B4FE-AF4D-A72F-CEEA3E0687AF}"/>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grpSp>
      </p:grpSp>
      <p:sp>
        <p:nvSpPr>
          <p:cNvPr id="6557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6557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44" name="Rectangle 44">
            <a:extLst>
              <a:ext uri="{FF2B5EF4-FFF2-40B4-BE49-F238E27FC236}">
                <a16:creationId xmlns:a16="http://schemas.microsoft.com/office/drawing/2014/main" id="{F8BD765D-92AB-E540-B563-D033649FD4D5}"/>
              </a:ext>
            </a:extLst>
          </p:cNvPr>
          <p:cNvSpPr>
            <a:spLocks noGrp="1" noChangeArrowheads="1"/>
          </p:cNvSpPr>
          <p:nvPr>
            <p:ph type="dt" sz="quarter" idx="10"/>
          </p:nvPr>
        </p:nvSpPr>
        <p:spPr/>
        <p:txBody>
          <a:bodyPr/>
          <a:lstStyle>
            <a:lvl1pPr>
              <a:defRPr>
                <a:cs typeface="Angsana New" pitchFamily="18" charset="-34"/>
              </a:defRPr>
            </a:lvl1pPr>
          </a:lstStyle>
          <a:p>
            <a:pPr>
              <a:defRPr/>
            </a:pPr>
            <a:endParaRPr lang="en-US"/>
          </a:p>
        </p:txBody>
      </p:sp>
      <p:sp>
        <p:nvSpPr>
          <p:cNvPr id="45" name="Rectangle 45">
            <a:extLst>
              <a:ext uri="{FF2B5EF4-FFF2-40B4-BE49-F238E27FC236}">
                <a16:creationId xmlns:a16="http://schemas.microsoft.com/office/drawing/2014/main" id="{B03AE3F8-4B80-EA4C-BE85-4C2BAEB40214}"/>
              </a:ext>
            </a:extLst>
          </p:cNvPr>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46" name="Rectangle 46">
            <a:extLst>
              <a:ext uri="{FF2B5EF4-FFF2-40B4-BE49-F238E27FC236}">
                <a16:creationId xmlns:a16="http://schemas.microsoft.com/office/drawing/2014/main" id="{35C0A509-335D-9343-B7EB-5026B9F581B9}"/>
              </a:ext>
            </a:extLst>
          </p:cNvPr>
          <p:cNvSpPr>
            <a:spLocks noGrp="1" noChangeArrowheads="1"/>
          </p:cNvSpPr>
          <p:nvPr>
            <p:ph type="sldNum" sz="quarter" idx="12"/>
          </p:nvPr>
        </p:nvSpPr>
        <p:spPr/>
        <p:txBody>
          <a:bodyPr/>
          <a:lstStyle>
            <a:lvl1pPr>
              <a:defRPr>
                <a:cs typeface="Angsana New" panose="02020603050405020304" pitchFamily="18" charset="-34"/>
              </a:defRPr>
            </a:lvl1pPr>
          </a:lstStyle>
          <a:p>
            <a:fld id="{B723F619-1BE5-AD43-9DA8-A58AEABBAA00}" type="slidenum">
              <a:rPr lang="en-US" altLang="en-US"/>
              <a:pPr/>
              <a:t>‹#›</a:t>
            </a:fld>
            <a:endParaRPr lang="en-US" altLang="en-US"/>
          </a:p>
        </p:txBody>
      </p:sp>
    </p:spTree>
    <p:extLst>
      <p:ext uri="{BB962C8B-B14F-4D97-AF65-F5344CB8AC3E}">
        <p14:creationId xmlns:p14="http://schemas.microsoft.com/office/powerpoint/2010/main" val="7820495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ABFE4-0C89-1644-B704-674AA31F0BE5}"/>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5" name="Footer Placeholder 4">
            <a:extLst>
              <a:ext uri="{FF2B5EF4-FFF2-40B4-BE49-F238E27FC236}">
                <a16:creationId xmlns:a16="http://schemas.microsoft.com/office/drawing/2014/main" id="{0B68A268-803B-084B-B822-5F59A935BD97}"/>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4B36A9DC-B391-934B-9DBB-7CBFAA09B2F4}"/>
              </a:ext>
            </a:extLst>
          </p:cNvPr>
          <p:cNvSpPr>
            <a:spLocks noGrp="1"/>
          </p:cNvSpPr>
          <p:nvPr>
            <p:ph type="sldNum" sz="quarter" idx="12"/>
          </p:nvPr>
        </p:nvSpPr>
        <p:spPr/>
        <p:txBody>
          <a:bodyPr/>
          <a:lstStyle>
            <a:lvl1pPr>
              <a:defRPr>
                <a:cs typeface="Angsana New" panose="02020603050405020304" pitchFamily="18" charset="-34"/>
              </a:defRPr>
            </a:lvl1pPr>
          </a:lstStyle>
          <a:p>
            <a:fld id="{495AC2EE-1CE5-5C40-9407-E88FF6EB1BC9}" type="slidenum">
              <a:rPr lang="en-US" altLang="en-US"/>
              <a:pPr/>
              <a:t>‹#›</a:t>
            </a:fld>
            <a:endParaRPr lang="en-US" altLang="en-US"/>
          </a:p>
        </p:txBody>
      </p:sp>
    </p:spTree>
    <p:extLst>
      <p:ext uri="{BB962C8B-B14F-4D97-AF65-F5344CB8AC3E}">
        <p14:creationId xmlns:p14="http://schemas.microsoft.com/office/powerpoint/2010/main" val="27854416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E61A337B-871D-3740-BA83-CEFD9391D810}"/>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5" name="Footer Placeholder 4">
            <a:extLst>
              <a:ext uri="{FF2B5EF4-FFF2-40B4-BE49-F238E27FC236}">
                <a16:creationId xmlns:a16="http://schemas.microsoft.com/office/drawing/2014/main" id="{A9533474-D005-9A4A-A25B-978BCB7F77D6}"/>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81A10538-F323-3041-A714-6210A93CCB12}"/>
              </a:ext>
            </a:extLst>
          </p:cNvPr>
          <p:cNvSpPr>
            <a:spLocks noGrp="1"/>
          </p:cNvSpPr>
          <p:nvPr>
            <p:ph type="sldNum" sz="quarter" idx="12"/>
          </p:nvPr>
        </p:nvSpPr>
        <p:spPr/>
        <p:txBody>
          <a:bodyPr/>
          <a:lstStyle>
            <a:lvl1pPr>
              <a:defRPr>
                <a:cs typeface="Angsana New" panose="02020603050405020304" pitchFamily="18" charset="-34"/>
              </a:defRPr>
            </a:lvl1pPr>
          </a:lstStyle>
          <a:p>
            <a:fld id="{265DB8E8-98E8-0D41-8A7A-7033FF121FDB}" type="slidenum">
              <a:rPr lang="en-US" altLang="en-US"/>
              <a:pPr/>
              <a:t>‹#›</a:t>
            </a:fld>
            <a:endParaRPr lang="en-US" altLang="en-US"/>
          </a:p>
        </p:txBody>
      </p:sp>
    </p:spTree>
    <p:extLst>
      <p:ext uri="{BB962C8B-B14F-4D97-AF65-F5344CB8AC3E}">
        <p14:creationId xmlns:p14="http://schemas.microsoft.com/office/powerpoint/2010/main" val="2210900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40D1F-EACA-9744-B394-62287B25A0D5}"/>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6" name="Footer Placeholder 5">
            <a:extLst>
              <a:ext uri="{FF2B5EF4-FFF2-40B4-BE49-F238E27FC236}">
                <a16:creationId xmlns:a16="http://schemas.microsoft.com/office/drawing/2014/main" id="{423BFCEC-CF04-CA4B-9707-BD99528D0781}"/>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0BCC197A-9F65-3344-AD98-BBC58E37CDFD}"/>
              </a:ext>
            </a:extLst>
          </p:cNvPr>
          <p:cNvSpPr>
            <a:spLocks noGrp="1"/>
          </p:cNvSpPr>
          <p:nvPr>
            <p:ph type="sldNum" sz="quarter" idx="12"/>
          </p:nvPr>
        </p:nvSpPr>
        <p:spPr/>
        <p:txBody>
          <a:bodyPr/>
          <a:lstStyle>
            <a:lvl1pPr>
              <a:defRPr>
                <a:cs typeface="Angsana New" panose="02020603050405020304" pitchFamily="18" charset="-34"/>
              </a:defRPr>
            </a:lvl1pPr>
          </a:lstStyle>
          <a:p>
            <a:fld id="{27798F8D-241A-5C42-91D8-EE11661EC07F}" type="slidenum">
              <a:rPr lang="en-US" altLang="en-US"/>
              <a:pPr/>
              <a:t>‹#›</a:t>
            </a:fld>
            <a:endParaRPr lang="en-US" altLang="en-US"/>
          </a:p>
        </p:txBody>
      </p:sp>
    </p:spTree>
    <p:extLst>
      <p:ext uri="{BB962C8B-B14F-4D97-AF65-F5344CB8AC3E}">
        <p14:creationId xmlns:p14="http://schemas.microsoft.com/office/powerpoint/2010/main" val="38926031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B8089D-1D68-4940-90B2-3D9579F84470}"/>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8" name="Footer Placeholder 7">
            <a:extLst>
              <a:ext uri="{FF2B5EF4-FFF2-40B4-BE49-F238E27FC236}">
                <a16:creationId xmlns:a16="http://schemas.microsoft.com/office/drawing/2014/main" id="{57005978-2814-3645-B66A-6B55427AA8E6}"/>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9" name="Slide Number Placeholder 8">
            <a:extLst>
              <a:ext uri="{FF2B5EF4-FFF2-40B4-BE49-F238E27FC236}">
                <a16:creationId xmlns:a16="http://schemas.microsoft.com/office/drawing/2014/main" id="{0E5B383E-E6B5-0542-A7FD-FEC704A24E31}"/>
              </a:ext>
            </a:extLst>
          </p:cNvPr>
          <p:cNvSpPr>
            <a:spLocks noGrp="1"/>
          </p:cNvSpPr>
          <p:nvPr>
            <p:ph type="sldNum" sz="quarter" idx="12"/>
          </p:nvPr>
        </p:nvSpPr>
        <p:spPr/>
        <p:txBody>
          <a:bodyPr/>
          <a:lstStyle>
            <a:lvl1pPr>
              <a:defRPr>
                <a:cs typeface="Angsana New" panose="02020603050405020304" pitchFamily="18" charset="-34"/>
              </a:defRPr>
            </a:lvl1pPr>
          </a:lstStyle>
          <a:p>
            <a:fld id="{4A3EB709-E6A5-5545-A8F9-B5FFFDF13609}" type="slidenum">
              <a:rPr lang="en-US" altLang="en-US"/>
              <a:pPr/>
              <a:t>‹#›</a:t>
            </a:fld>
            <a:endParaRPr lang="en-US" altLang="en-US"/>
          </a:p>
        </p:txBody>
      </p:sp>
    </p:spTree>
    <p:extLst>
      <p:ext uri="{BB962C8B-B14F-4D97-AF65-F5344CB8AC3E}">
        <p14:creationId xmlns:p14="http://schemas.microsoft.com/office/powerpoint/2010/main" val="24275606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780883-4E62-8745-8688-24BE9745B3FB}"/>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4" name="Footer Placeholder 3">
            <a:extLst>
              <a:ext uri="{FF2B5EF4-FFF2-40B4-BE49-F238E27FC236}">
                <a16:creationId xmlns:a16="http://schemas.microsoft.com/office/drawing/2014/main" id="{C5FC2DBD-80B0-1642-BE53-C3341B265CB2}"/>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5" name="Slide Number Placeholder 4">
            <a:extLst>
              <a:ext uri="{FF2B5EF4-FFF2-40B4-BE49-F238E27FC236}">
                <a16:creationId xmlns:a16="http://schemas.microsoft.com/office/drawing/2014/main" id="{2C348854-A9D9-6D40-AD4C-88372F8E2D16}"/>
              </a:ext>
            </a:extLst>
          </p:cNvPr>
          <p:cNvSpPr>
            <a:spLocks noGrp="1"/>
          </p:cNvSpPr>
          <p:nvPr>
            <p:ph type="sldNum" sz="quarter" idx="12"/>
          </p:nvPr>
        </p:nvSpPr>
        <p:spPr/>
        <p:txBody>
          <a:bodyPr/>
          <a:lstStyle>
            <a:lvl1pPr>
              <a:defRPr>
                <a:cs typeface="Angsana New" panose="02020603050405020304" pitchFamily="18" charset="-34"/>
              </a:defRPr>
            </a:lvl1pPr>
          </a:lstStyle>
          <a:p>
            <a:fld id="{4D833D3C-CD3C-D24C-9972-EEE0C0AB83E1}" type="slidenum">
              <a:rPr lang="en-US" altLang="en-US"/>
              <a:pPr/>
              <a:t>‹#›</a:t>
            </a:fld>
            <a:endParaRPr lang="en-US" altLang="en-US"/>
          </a:p>
        </p:txBody>
      </p:sp>
    </p:spTree>
    <p:extLst>
      <p:ext uri="{BB962C8B-B14F-4D97-AF65-F5344CB8AC3E}">
        <p14:creationId xmlns:p14="http://schemas.microsoft.com/office/powerpoint/2010/main" val="380813735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B4AD5-76B8-094F-B8F2-DC00AC699E2F}"/>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3" name="Footer Placeholder 2">
            <a:extLst>
              <a:ext uri="{FF2B5EF4-FFF2-40B4-BE49-F238E27FC236}">
                <a16:creationId xmlns:a16="http://schemas.microsoft.com/office/drawing/2014/main" id="{0A82123D-45EE-4347-8B6D-7350306C9E87}"/>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4" name="Slide Number Placeholder 3">
            <a:extLst>
              <a:ext uri="{FF2B5EF4-FFF2-40B4-BE49-F238E27FC236}">
                <a16:creationId xmlns:a16="http://schemas.microsoft.com/office/drawing/2014/main" id="{CDD069C8-6259-5443-8E89-D95BA7546329}"/>
              </a:ext>
            </a:extLst>
          </p:cNvPr>
          <p:cNvSpPr>
            <a:spLocks noGrp="1"/>
          </p:cNvSpPr>
          <p:nvPr>
            <p:ph type="sldNum" sz="quarter" idx="12"/>
          </p:nvPr>
        </p:nvSpPr>
        <p:spPr/>
        <p:txBody>
          <a:bodyPr/>
          <a:lstStyle>
            <a:lvl1pPr>
              <a:defRPr>
                <a:cs typeface="Angsana New" panose="02020603050405020304" pitchFamily="18" charset="-34"/>
              </a:defRPr>
            </a:lvl1pPr>
          </a:lstStyle>
          <a:p>
            <a:fld id="{C5BAB7DD-1573-224C-93A0-A4D6B0D87B94}" type="slidenum">
              <a:rPr lang="en-US" altLang="en-US"/>
              <a:pPr/>
              <a:t>‹#›</a:t>
            </a:fld>
            <a:endParaRPr lang="en-US" altLang="en-US"/>
          </a:p>
        </p:txBody>
      </p:sp>
    </p:spTree>
    <p:extLst>
      <p:ext uri="{BB962C8B-B14F-4D97-AF65-F5344CB8AC3E}">
        <p14:creationId xmlns:p14="http://schemas.microsoft.com/office/powerpoint/2010/main" val="21516740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15ED0AB-1F93-5E40-97AF-1D8B362283AF}"/>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6" name="Footer Placeholder 5">
            <a:extLst>
              <a:ext uri="{FF2B5EF4-FFF2-40B4-BE49-F238E27FC236}">
                <a16:creationId xmlns:a16="http://schemas.microsoft.com/office/drawing/2014/main" id="{C2766C98-E54E-524A-A618-2E98F865DE75}"/>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29D58DDD-2C34-964D-ACC1-8A407DA9972E}"/>
              </a:ext>
            </a:extLst>
          </p:cNvPr>
          <p:cNvSpPr>
            <a:spLocks noGrp="1"/>
          </p:cNvSpPr>
          <p:nvPr>
            <p:ph type="sldNum" sz="quarter" idx="12"/>
          </p:nvPr>
        </p:nvSpPr>
        <p:spPr/>
        <p:txBody>
          <a:bodyPr/>
          <a:lstStyle>
            <a:lvl1pPr>
              <a:defRPr>
                <a:cs typeface="Angsana New" panose="02020603050405020304" pitchFamily="18" charset="-34"/>
              </a:defRPr>
            </a:lvl1pPr>
          </a:lstStyle>
          <a:p>
            <a:fld id="{B088845B-EC29-6F44-B3C0-4E79440D5A91}" type="slidenum">
              <a:rPr lang="en-US" altLang="en-US"/>
              <a:pPr/>
              <a:t>‹#›</a:t>
            </a:fld>
            <a:endParaRPr lang="en-US" altLang="en-US"/>
          </a:p>
        </p:txBody>
      </p:sp>
    </p:spTree>
    <p:extLst>
      <p:ext uri="{BB962C8B-B14F-4D97-AF65-F5344CB8AC3E}">
        <p14:creationId xmlns:p14="http://schemas.microsoft.com/office/powerpoint/2010/main" val="38030561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1433D1-EFC1-0942-83E1-E883DADA8A33}"/>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F3A7C8E8-457C-8D4E-9F23-2EAD8EAA2C8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57FAF4C4-BF74-4340-8F78-647E242ABC53}"/>
              </a:ext>
            </a:extLst>
          </p:cNvPr>
          <p:cNvSpPr>
            <a:spLocks noGrp="1" noChangeArrowheads="1"/>
          </p:cNvSpPr>
          <p:nvPr>
            <p:ph type="sldNum" sz="quarter" idx="12"/>
          </p:nvPr>
        </p:nvSpPr>
        <p:spPr>
          <a:ln/>
        </p:spPr>
        <p:txBody>
          <a:bodyPr/>
          <a:lstStyle>
            <a:lvl1pPr>
              <a:defRPr/>
            </a:lvl1pPr>
          </a:lstStyle>
          <a:p>
            <a:fld id="{16BD5F7E-981E-844D-8087-A324202F60B1}" type="slidenum">
              <a:rPr lang="en-US" altLang="en-US"/>
              <a:pPr/>
              <a:t>‹#›</a:t>
            </a:fld>
            <a:endParaRPr lang="th-TH" altLang="en-US"/>
          </a:p>
        </p:txBody>
      </p:sp>
    </p:spTree>
    <p:extLst>
      <p:ext uri="{BB962C8B-B14F-4D97-AF65-F5344CB8AC3E}">
        <p14:creationId xmlns:p14="http://schemas.microsoft.com/office/powerpoint/2010/main" val="22688466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79B3D49-1E2D-9E46-896A-025CB8F29B35}"/>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6" name="Footer Placeholder 5">
            <a:extLst>
              <a:ext uri="{FF2B5EF4-FFF2-40B4-BE49-F238E27FC236}">
                <a16:creationId xmlns:a16="http://schemas.microsoft.com/office/drawing/2014/main" id="{90F73B67-84DD-7840-B5E4-E08D603A5A4E}"/>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58252031-FA00-0342-B267-E44ED7B52EB6}"/>
              </a:ext>
            </a:extLst>
          </p:cNvPr>
          <p:cNvSpPr>
            <a:spLocks noGrp="1"/>
          </p:cNvSpPr>
          <p:nvPr>
            <p:ph type="sldNum" sz="quarter" idx="12"/>
          </p:nvPr>
        </p:nvSpPr>
        <p:spPr/>
        <p:txBody>
          <a:bodyPr/>
          <a:lstStyle>
            <a:lvl1pPr>
              <a:defRPr>
                <a:cs typeface="Angsana New" panose="02020603050405020304" pitchFamily="18" charset="-34"/>
              </a:defRPr>
            </a:lvl1pPr>
          </a:lstStyle>
          <a:p>
            <a:fld id="{DF57934C-9142-6F48-801D-DB60B622BD8B}" type="slidenum">
              <a:rPr lang="en-US" altLang="en-US"/>
              <a:pPr/>
              <a:t>‹#›</a:t>
            </a:fld>
            <a:endParaRPr lang="en-US" altLang="en-US"/>
          </a:p>
        </p:txBody>
      </p:sp>
    </p:spTree>
    <p:extLst>
      <p:ext uri="{BB962C8B-B14F-4D97-AF65-F5344CB8AC3E}">
        <p14:creationId xmlns:p14="http://schemas.microsoft.com/office/powerpoint/2010/main" val="14030052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8F32B-A0B5-4849-9D27-337C166A19B9}"/>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5" name="Footer Placeholder 4">
            <a:extLst>
              <a:ext uri="{FF2B5EF4-FFF2-40B4-BE49-F238E27FC236}">
                <a16:creationId xmlns:a16="http://schemas.microsoft.com/office/drawing/2014/main" id="{E2826C88-D184-7445-AC9F-7C1387BBB1DA}"/>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329CC407-AC63-7340-8560-60D34781346E}"/>
              </a:ext>
            </a:extLst>
          </p:cNvPr>
          <p:cNvSpPr>
            <a:spLocks noGrp="1"/>
          </p:cNvSpPr>
          <p:nvPr>
            <p:ph type="sldNum" sz="quarter" idx="12"/>
          </p:nvPr>
        </p:nvSpPr>
        <p:spPr/>
        <p:txBody>
          <a:bodyPr/>
          <a:lstStyle>
            <a:lvl1pPr>
              <a:defRPr>
                <a:cs typeface="Angsana New" panose="02020603050405020304" pitchFamily="18" charset="-34"/>
              </a:defRPr>
            </a:lvl1pPr>
          </a:lstStyle>
          <a:p>
            <a:fld id="{CD4E3CD8-51FE-CC47-8EF8-BE3E26A350CB}" type="slidenum">
              <a:rPr lang="en-US" altLang="en-US"/>
              <a:pPr/>
              <a:t>‹#›</a:t>
            </a:fld>
            <a:endParaRPr lang="en-US" altLang="en-US"/>
          </a:p>
        </p:txBody>
      </p:sp>
    </p:spTree>
    <p:extLst>
      <p:ext uri="{BB962C8B-B14F-4D97-AF65-F5344CB8AC3E}">
        <p14:creationId xmlns:p14="http://schemas.microsoft.com/office/powerpoint/2010/main" val="29024053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3ED34-FCD6-8248-82E4-CD26F4F0D531}"/>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5" name="Footer Placeholder 4">
            <a:extLst>
              <a:ext uri="{FF2B5EF4-FFF2-40B4-BE49-F238E27FC236}">
                <a16:creationId xmlns:a16="http://schemas.microsoft.com/office/drawing/2014/main" id="{8D28F71D-A203-C447-8A08-50A986A4E1AA}"/>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EA61C6B2-C2B7-4547-A251-DE73DE249892}"/>
              </a:ext>
            </a:extLst>
          </p:cNvPr>
          <p:cNvSpPr>
            <a:spLocks noGrp="1"/>
          </p:cNvSpPr>
          <p:nvPr>
            <p:ph type="sldNum" sz="quarter" idx="12"/>
          </p:nvPr>
        </p:nvSpPr>
        <p:spPr/>
        <p:txBody>
          <a:bodyPr/>
          <a:lstStyle>
            <a:lvl1pPr>
              <a:defRPr>
                <a:cs typeface="Angsana New" panose="02020603050405020304" pitchFamily="18" charset="-34"/>
              </a:defRPr>
            </a:lvl1pPr>
          </a:lstStyle>
          <a:p>
            <a:fld id="{D0853C36-DC53-C94D-824D-9BB3F1568B23}" type="slidenum">
              <a:rPr lang="en-US" altLang="en-US"/>
              <a:pPr/>
              <a:t>‹#›</a:t>
            </a:fld>
            <a:endParaRPr lang="en-US" altLang="en-US"/>
          </a:p>
        </p:txBody>
      </p:sp>
    </p:spTree>
    <p:extLst>
      <p:ext uri="{BB962C8B-B14F-4D97-AF65-F5344CB8AC3E}">
        <p14:creationId xmlns:p14="http://schemas.microsoft.com/office/powerpoint/2010/main" val="87403441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813650F-40E1-B648-B222-86EB349C562C}"/>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DF9D1043-1D66-5445-A6B3-1E168D910B52}" type="datetimeFigureOut">
              <a:rPr lang="en-US"/>
              <a:pPr>
                <a:defRPr/>
              </a:pPr>
              <a:t>4/12/24</a:t>
            </a:fld>
            <a:endParaRPr lang="en-US"/>
          </a:p>
        </p:txBody>
      </p:sp>
      <p:sp>
        <p:nvSpPr>
          <p:cNvPr id="5" name="Footer Placeholder 4">
            <a:extLst>
              <a:ext uri="{FF2B5EF4-FFF2-40B4-BE49-F238E27FC236}">
                <a16:creationId xmlns:a16="http://schemas.microsoft.com/office/drawing/2014/main" id="{62B6A4FF-5958-3744-8A49-8B2043F43682}"/>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1DDC29C8-0C52-0943-9A28-FC6FAB5793E3}"/>
              </a:ext>
            </a:extLst>
          </p:cNvPr>
          <p:cNvSpPr>
            <a:spLocks noGrp="1"/>
          </p:cNvSpPr>
          <p:nvPr>
            <p:ph type="sldNum" sz="quarter" idx="12"/>
          </p:nvPr>
        </p:nvSpPr>
        <p:spPr/>
        <p:txBody>
          <a:bodyPr/>
          <a:lstStyle>
            <a:lvl1pPr>
              <a:defRPr>
                <a:latin typeface="Arial" panose="020B0604020202020204" pitchFamily="34" charset="0"/>
              </a:defRPr>
            </a:lvl1pPr>
          </a:lstStyle>
          <a:p>
            <a:fld id="{E83FAF81-7442-6740-AAA3-133CC18EF1AC}" type="slidenum">
              <a:rPr lang="en-US" altLang="en-US"/>
              <a:pPr/>
              <a:t>‹#›</a:t>
            </a:fld>
            <a:endParaRPr lang="en-US" altLang="en-US"/>
          </a:p>
        </p:txBody>
      </p:sp>
    </p:spTree>
    <p:extLst>
      <p:ext uri="{BB962C8B-B14F-4D97-AF65-F5344CB8AC3E}">
        <p14:creationId xmlns:p14="http://schemas.microsoft.com/office/powerpoint/2010/main" val="7820451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6B0C5-4815-1345-BBC8-252D85A4E813}"/>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59C36C3A-279A-FF41-B61A-810EE7E393A3}" type="datetimeFigureOut">
              <a:rPr lang="en-US"/>
              <a:pPr>
                <a:defRPr/>
              </a:pPr>
              <a:t>4/12/24</a:t>
            </a:fld>
            <a:endParaRPr lang="en-US"/>
          </a:p>
        </p:txBody>
      </p:sp>
      <p:sp>
        <p:nvSpPr>
          <p:cNvPr id="5" name="Footer Placeholder 4">
            <a:extLst>
              <a:ext uri="{FF2B5EF4-FFF2-40B4-BE49-F238E27FC236}">
                <a16:creationId xmlns:a16="http://schemas.microsoft.com/office/drawing/2014/main" id="{2F2B8133-FB3B-8941-AC34-F3E52C65BCCB}"/>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0089E49E-1696-484D-B7DA-2F5A5A5D7B5C}"/>
              </a:ext>
            </a:extLst>
          </p:cNvPr>
          <p:cNvSpPr>
            <a:spLocks noGrp="1"/>
          </p:cNvSpPr>
          <p:nvPr>
            <p:ph type="sldNum" sz="quarter" idx="12"/>
          </p:nvPr>
        </p:nvSpPr>
        <p:spPr/>
        <p:txBody>
          <a:bodyPr/>
          <a:lstStyle>
            <a:lvl1pPr>
              <a:defRPr>
                <a:latin typeface="Arial" panose="020B0604020202020204" pitchFamily="34" charset="0"/>
              </a:defRPr>
            </a:lvl1pPr>
          </a:lstStyle>
          <a:p>
            <a:fld id="{5EAF08F4-7169-4C4B-81DB-1CE84E2C90A4}" type="slidenum">
              <a:rPr lang="en-US" altLang="en-US"/>
              <a:pPr/>
              <a:t>‹#›</a:t>
            </a:fld>
            <a:endParaRPr lang="en-US" altLang="en-US"/>
          </a:p>
        </p:txBody>
      </p:sp>
    </p:spTree>
    <p:extLst>
      <p:ext uri="{BB962C8B-B14F-4D97-AF65-F5344CB8AC3E}">
        <p14:creationId xmlns:p14="http://schemas.microsoft.com/office/powerpoint/2010/main" val="22882717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BB1A2-208C-4F45-98FC-658A486D69FE}"/>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9A2ADBE2-739E-D44C-9DD4-893730A248CF}" type="datetimeFigureOut">
              <a:rPr lang="en-US"/>
              <a:pPr>
                <a:defRPr/>
              </a:pPr>
              <a:t>4/12/24</a:t>
            </a:fld>
            <a:endParaRPr lang="en-US"/>
          </a:p>
        </p:txBody>
      </p:sp>
      <p:sp>
        <p:nvSpPr>
          <p:cNvPr id="5" name="Footer Placeholder 4">
            <a:extLst>
              <a:ext uri="{FF2B5EF4-FFF2-40B4-BE49-F238E27FC236}">
                <a16:creationId xmlns:a16="http://schemas.microsoft.com/office/drawing/2014/main" id="{5FED4BCE-3852-7542-B2C1-E31DA5D5965E}"/>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C4AD4E20-5FA8-2E40-A2A9-092925B6DD67}"/>
              </a:ext>
            </a:extLst>
          </p:cNvPr>
          <p:cNvSpPr>
            <a:spLocks noGrp="1"/>
          </p:cNvSpPr>
          <p:nvPr>
            <p:ph type="sldNum" sz="quarter" idx="12"/>
          </p:nvPr>
        </p:nvSpPr>
        <p:spPr/>
        <p:txBody>
          <a:bodyPr/>
          <a:lstStyle>
            <a:lvl1pPr>
              <a:defRPr>
                <a:latin typeface="Arial" panose="020B0604020202020204" pitchFamily="34" charset="0"/>
              </a:defRPr>
            </a:lvl1pPr>
          </a:lstStyle>
          <a:p>
            <a:fld id="{378A6FFB-1BE4-F14D-914F-78F47783D11E}" type="slidenum">
              <a:rPr lang="en-US" altLang="en-US"/>
              <a:pPr/>
              <a:t>‹#›</a:t>
            </a:fld>
            <a:endParaRPr lang="en-US" altLang="en-US"/>
          </a:p>
        </p:txBody>
      </p:sp>
    </p:spTree>
    <p:extLst>
      <p:ext uri="{BB962C8B-B14F-4D97-AF65-F5344CB8AC3E}">
        <p14:creationId xmlns:p14="http://schemas.microsoft.com/office/powerpoint/2010/main" val="326577845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084119-6596-114C-ADAD-944286785FE7}"/>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6641B3E-D032-0947-AAEB-EF8B8FADFE13}" type="datetimeFigureOut">
              <a:rPr lang="en-US"/>
              <a:pPr>
                <a:defRPr/>
              </a:pPr>
              <a:t>4/12/24</a:t>
            </a:fld>
            <a:endParaRPr lang="en-US"/>
          </a:p>
        </p:txBody>
      </p:sp>
      <p:sp>
        <p:nvSpPr>
          <p:cNvPr id="6" name="Footer Placeholder 5">
            <a:extLst>
              <a:ext uri="{FF2B5EF4-FFF2-40B4-BE49-F238E27FC236}">
                <a16:creationId xmlns:a16="http://schemas.microsoft.com/office/drawing/2014/main" id="{59B831B8-31B4-0F45-B19B-8667C044E3E9}"/>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B5A221E0-58D3-0F4F-81EA-02AE1AAD4F57}"/>
              </a:ext>
            </a:extLst>
          </p:cNvPr>
          <p:cNvSpPr>
            <a:spLocks noGrp="1"/>
          </p:cNvSpPr>
          <p:nvPr>
            <p:ph type="sldNum" sz="quarter" idx="12"/>
          </p:nvPr>
        </p:nvSpPr>
        <p:spPr/>
        <p:txBody>
          <a:bodyPr/>
          <a:lstStyle>
            <a:lvl1pPr>
              <a:defRPr>
                <a:latin typeface="Arial" panose="020B0604020202020204" pitchFamily="34" charset="0"/>
              </a:defRPr>
            </a:lvl1pPr>
          </a:lstStyle>
          <a:p>
            <a:fld id="{3C669B15-1A83-3E46-8A57-D97AC88A9E76}" type="slidenum">
              <a:rPr lang="en-US" altLang="en-US"/>
              <a:pPr/>
              <a:t>‹#›</a:t>
            </a:fld>
            <a:endParaRPr lang="en-US" altLang="en-US"/>
          </a:p>
        </p:txBody>
      </p:sp>
    </p:spTree>
    <p:extLst>
      <p:ext uri="{BB962C8B-B14F-4D97-AF65-F5344CB8AC3E}">
        <p14:creationId xmlns:p14="http://schemas.microsoft.com/office/powerpoint/2010/main" val="17806664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9ACA34-59A6-7748-8638-0FDD40C8172E}"/>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A414ADB1-1FB3-AC48-9BCA-6DC43AD1A1F7}" type="datetimeFigureOut">
              <a:rPr lang="en-US"/>
              <a:pPr>
                <a:defRPr/>
              </a:pPr>
              <a:t>4/12/24</a:t>
            </a:fld>
            <a:endParaRPr lang="en-US"/>
          </a:p>
        </p:txBody>
      </p:sp>
      <p:sp>
        <p:nvSpPr>
          <p:cNvPr id="8" name="Footer Placeholder 7">
            <a:extLst>
              <a:ext uri="{FF2B5EF4-FFF2-40B4-BE49-F238E27FC236}">
                <a16:creationId xmlns:a16="http://schemas.microsoft.com/office/drawing/2014/main" id="{F0859F66-CB2B-C94A-83DA-B00690287200}"/>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9" name="Slide Number Placeholder 8">
            <a:extLst>
              <a:ext uri="{FF2B5EF4-FFF2-40B4-BE49-F238E27FC236}">
                <a16:creationId xmlns:a16="http://schemas.microsoft.com/office/drawing/2014/main" id="{E0227624-6E4B-BE4A-9A18-BBFAB1B9E106}"/>
              </a:ext>
            </a:extLst>
          </p:cNvPr>
          <p:cNvSpPr>
            <a:spLocks noGrp="1"/>
          </p:cNvSpPr>
          <p:nvPr>
            <p:ph type="sldNum" sz="quarter" idx="12"/>
          </p:nvPr>
        </p:nvSpPr>
        <p:spPr/>
        <p:txBody>
          <a:bodyPr/>
          <a:lstStyle>
            <a:lvl1pPr>
              <a:defRPr>
                <a:latin typeface="Arial" panose="020B0604020202020204" pitchFamily="34" charset="0"/>
              </a:defRPr>
            </a:lvl1pPr>
          </a:lstStyle>
          <a:p>
            <a:fld id="{A6B99F1B-D290-A648-A0AA-3F8BE63A6D09}" type="slidenum">
              <a:rPr lang="en-US" altLang="en-US"/>
              <a:pPr/>
              <a:t>‹#›</a:t>
            </a:fld>
            <a:endParaRPr lang="en-US" altLang="en-US"/>
          </a:p>
        </p:txBody>
      </p:sp>
    </p:spTree>
    <p:extLst>
      <p:ext uri="{BB962C8B-B14F-4D97-AF65-F5344CB8AC3E}">
        <p14:creationId xmlns:p14="http://schemas.microsoft.com/office/powerpoint/2010/main" val="6109777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8E757F-C7B3-E345-80E4-F5B913CEE717}"/>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AC934FEE-E5AB-A744-838A-07B8E7113791}" type="datetimeFigureOut">
              <a:rPr lang="en-US"/>
              <a:pPr>
                <a:defRPr/>
              </a:pPr>
              <a:t>4/12/24</a:t>
            </a:fld>
            <a:endParaRPr lang="en-US"/>
          </a:p>
        </p:txBody>
      </p:sp>
      <p:sp>
        <p:nvSpPr>
          <p:cNvPr id="4" name="Footer Placeholder 3">
            <a:extLst>
              <a:ext uri="{FF2B5EF4-FFF2-40B4-BE49-F238E27FC236}">
                <a16:creationId xmlns:a16="http://schemas.microsoft.com/office/drawing/2014/main" id="{42445B94-AA96-9542-B900-946A70FB147F}"/>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5" name="Slide Number Placeholder 4">
            <a:extLst>
              <a:ext uri="{FF2B5EF4-FFF2-40B4-BE49-F238E27FC236}">
                <a16:creationId xmlns:a16="http://schemas.microsoft.com/office/drawing/2014/main" id="{2FE58444-DFF7-D14F-BE11-DC2ECB6B9450}"/>
              </a:ext>
            </a:extLst>
          </p:cNvPr>
          <p:cNvSpPr>
            <a:spLocks noGrp="1"/>
          </p:cNvSpPr>
          <p:nvPr>
            <p:ph type="sldNum" sz="quarter" idx="12"/>
          </p:nvPr>
        </p:nvSpPr>
        <p:spPr/>
        <p:txBody>
          <a:bodyPr/>
          <a:lstStyle>
            <a:lvl1pPr>
              <a:defRPr>
                <a:latin typeface="Arial" panose="020B0604020202020204" pitchFamily="34" charset="0"/>
              </a:defRPr>
            </a:lvl1pPr>
          </a:lstStyle>
          <a:p>
            <a:fld id="{E42D311A-889F-2545-8198-9C66575FFB9E}" type="slidenum">
              <a:rPr lang="en-US" altLang="en-US"/>
              <a:pPr/>
              <a:t>‹#›</a:t>
            </a:fld>
            <a:endParaRPr lang="en-US" altLang="en-US"/>
          </a:p>
        </p:txBody>
      </p:sp>
    </p:spTree>
    <p:extLst>
      <p:ext uri="{BB962C8B-B14F-4D97-AF65-F5344CB8AC3E}">
        <p14:creationId xmlns:p14="http://schemas.microsoft.com/office/powerpoint/2010/main" val="38632299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ACD7E-2766-7F40-A853-2FAE65FD703B}"/>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9D234671-880B-654E-8CA3-36365E70C0E3}" type="datetimeFigureOut">
              <a:rPr lang="en-US"/>
              <a:pPr>
                <a:defRPr/>
              </a:pPr>
              <a:t>4/12/24</a:t>
            </a:fld>
            <a:endParaRPr lang="en-US"/>
          </a:p>
        </p:txBody>
      </p:sp>
      <p:sp>
        <p:nvSpPr>
          <p:cNvPr id="3" name="Footer Placeholder 2">
            <a:extLst>
              <a:ext uri="{FF2B5EF4-FFF2-40B4-BE49-F238E27FC236}">
                <a16:creationId xmlns:a16="http://schemas.microsoft.com/office/drawing/2014/main" id="{AF373DF5-3B16-A44C-8FCF-2CD029D96FEA}"/>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4" name="Slide Number Placeholder 3">
            <a:extLst>
              <a:ext uri="{FF2B5EF4-FFF2-40B4-BE49-F238E27FC236}">
                <a16:creationId xmlns:a16="http://schemas.microsoft.com/office/drawing/2014/main" id="{3F068AF8-FFEB-9F43-B4DD-FCB3A0E0E1C1}"/>
              </a:ext>
            </a:extLst>
          </p:cNvPr>
          <p:cNvSpPr>
            <a:spLocks noGrp="1"/>
          </p:cNvSpPr>
          <p:nvPr>
            <p:ph type="sldNum" sz="quarter" idx="12"/>
          </p:nvPr>
        </p:nvSpPr>
        <p:spPr/>
        <p:txBody>
          <a:bodyPr/>
          <a:lstStyle>
            <a:lvl1pPr>
              <a:defRPr>
                <a:latin typeface="Arial" panose="020B0604020202020204" pitchFamily="34" charset="0"/>
              </a:defRPr>
            </a:lvl1pPr>
          </a:lstStyle>
          <a:p>
            <a:fld id="{B56955F5-A6C3-0246-8151-209C5C52685D}" type="slidenum">
              <a:rPr lang="en-US" altLang="en-US"/>
              <a:pPr/>
              <a:t>‹#›</a:t>
            </a:fld>
            <a:endParaRPr lang="en-US" altLang="en-US"/>
          </a:p>
        </p:txBody>
      </p:sp>
    </p:spTree>
    <p:extLst>
      <p:ext uri="{BB962C8B-B14F-4D97-AF65-F5344CB8AC3E}">
        <p14:creationId xmlns:p14="http://schemas.microsoft.com/office/powerpoint/2010/main" val="15028430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CC2CFB-EAA6-3E41-B3F3-060B1D5E3D9D}"/>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7BDC37B2-BD42-F64B-AC55-6A6DC28F9E90}"/>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3AE5EC0E-99A7-DB43-9ACE-1B9D0BA15807}"/>
              </a:ext>
            </a:extLst>
          </p:cNvPr>
          <p:cNvSpPr>
            <a:spLocks noGrp="1" noChangeArrowheads="1"/>
          </p:cNvSpPr>
          <p:nvPr>
            <p:ph type="sldNum" sz="quarter" idx="12"/>
          </p:nvPr>
        </p:nvSpPr>
        <p:spPr>
          <a:ln/>
        </p:spPr>
        <p:txBody>
          <a:bodyPr/>
          <a:lstStyle>
            <a:lvl1pPr>
              <a:defRPr/>
            </a:lvl1pPr>
          </a:lstStyle>
          <a:p>
            <a:fld id="{79FED043-B38D-2243-9FE8-722399E451F5}" type="slidenum">
              <a:rPr lang="en-US" altLang="en-US"/>
              <a:pPr/>
              <a:t>‹#›</a:t>
            </a:fld>
            <a:endParaRPr lang="th-TH" altLang="en-US"/>
          </a:p>
        </p:txBody>
      </p:sp>
    </p:spTree>
    <p:extLst>
      <p:ext uri="{BB962C8B-B14F-4D97-AF65-F5344CB8AC3E}">
        <p14:creationId xmlns:p14="http://schemas.microsoft.com/office/powerpoint/2010/main" val="15086498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D25B88B-76DA-1148-9843-DCD30159B7A9}"/>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0987AF49-5755-3A4F-8AC0-1073F2025522}" type="datetimeFigureOut">
              <a:rPr lang="en-US"/>
              <a:pPr>
                <a:defRPr/>
              </a:pPr>
              <a:t>4/12/24</a:t>
            </a:fld>
            <a:endParaRPr lang="en-US"/>
          </a:p>
        </p:txBody>
      </p:sp>
      <p:sp>
        <p:nvSpPr>
          <p:cNvPr id="6" name="Footer Placeholder 5">
            <a:extLst>
              <a:ext uri="{FF2B5EF4-FFF2-40B4-BE49-F238E27FC236}">
                <a16:creationId xmlns:a16="http://schemas.microsoft.com/office/drawing/2014/main" id="{93099CDA-A406-674A-9D1E-26F956C7DFCD}"/>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CE5C45AE-9525-9940-A21A-ACA33AA4439F}"/>
              </a:ext>
            </a:extLst>
          </p:cNvPr>
          <p:cNvSpPr>
            <a:spLocks noGrp="1"/>
          </p:cNvSpPr>
          <p:nvPr>
            <p:ph type="sldNum" sz="quarter" idx="12"/>
          </p:nvPr>
        </p:nvSpPr>
        <p:spPr/>
        <p:txBody>
          <a:bodyPr/>
          <a:lstStyle>
            <a:lvl1pPr>
              <a:defRPr>
                <a:latin typeface="Arial" panose="020B0604020202020204" pitchFamily="34" charset="0"/>
              </a:defRPr>
            </a:lvl1pPr>
          </a:lstStyle>
          <a:p>
            <a:fld id="{FAC91D52-48D8-8E4D-A515-CE0929B952A8}" type="slidenum">
              <a:rPr lang="en-US" altLang="en-US"/>
              <a:pPr/>
              <a:t>‹#›</a:t>
            </a:fld>
            <a:endParaRPr lang="en-US" altLang="en-US"/>
          </a:p>
        </p:txBody>
      </p:sp>
    </p:spTree>
    <p:extLst>
      <p:ext uri="{BB962C8B-B14F-4D97-AF65-F5344CB8AC3E}">
        <p14:creationId xmlns:p14="http://schemas.microsoft.com/office/powerpoint/2010/main" val="37993646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27A3C50-6913-F143-91BE-F39CEBA45AA8}"/>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9DC6B6AC-3E76-DA4A-8EC7-907FF93477D7}" type="datetimeFigureOut">
              <a:rPr lang="en-US"/>
              <a:pPr>
                <a:defRPr/>
              </a:pPr>
              <a:t>4/12/24</a:t>
            </a:fld>
            <a:endParaRPr lang="en-US"/>
          </a:p>
        </p:txBody>
      </p:sp>
      <p:sp>
        <p:nvSpPr>
          <p:cNvPr id="6" name="Footer Placeholder 5">
            <a:extLst>
              <a:ext uri="{FF2B5EF4-FFF2-40B4-BE49-F238E27FC236}">
                <a16:creationId xmlns:a16="http://schemas.microsoft.com/office/drawing/2014/main" id="{5930405B-B7CB-FB41-A3A8-EAE18A25FE34}"/>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CA3D7158-4152-A243-8E35-59D0348BAE59}"/>
              </a:ext>
            </a:extLst>
          </p:cNvPr>
          <p:cNvSpPr>
            <a:spLocks noGrp="1"/>
          </p:cNvSpPr>
          <p:nvPr>
            <p:ph type="sldNum" sz="quarter" idx="12"/>
          </p:nvPr>
        </p:nvSpPr>
        <p:spPr/>
        <p:txBody>
          <a:bodyPr/>
          <a:lstStyle>
            <a:lvl1pPr>
              <a:defRPr>
                <a:latin typeface="Arial" panose="020B0604020202020204" pitchFamily="34" charset="0"/>
              </a:defRPr>
            </a:lvl1pPr>
          </a:lstStyle>
          <a:p>
            <a:fld id="{36BA0D60-EA19-7E4F-9B3C-4E5DB86CC8C3}" type="slidenum">
              <a:rPr lang="en-US" altLang="en-US"/>
              <a:pPr/>
              <a:t>‹#›</a:t>
            </a:fld>
            <a:endParaRPr lang="en-US" altLang="en-US"/>
          </a:p>
        </p:txBody>
      </p:sp>
    </p:spTree>
    <p:extLst>
      <p:ext uri="{BB962C8B-B14F-4D97-AF65-F5344CB8AC3E}">
        <p14:creationId xmlns:p14="http://schemas.microsoft.com/office/powerpoint/2010/main" val="29806450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EABFA-B035-5A46-86D4-56083F9A2FA8}"/>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188571D0-4AE6-8147-9E34-B70E0FA5D807}" type="datetimeFigureOut">
              <a:rPr lang="en-US"/>
              <a:pPr>
                <a:defRPr/>
              </a:pPr>
              <a:t>4/12/24</a:t>
            </a:fld>
            <a:endParaRPr lang="en-US"/>
          </a:p>
        </p:txBody>
      </p:sp>
      <p:sp>
        <p:nvSpPr>
          <p:cNvPr id="5" name="Footer Placeholder 4">
            <a:extLst>
              <a:ext uri="{FF2B5EF4-FFF2-40B4-BE49-F238E27FC236}">
                <a16:creationId xmlns:a16="http://schemas.microsoft.com/office/drawing/2014/main" id="{1D11AF1A-D293-5D40-B62B-D41A6CD25630}"/>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25CB1E75-F302-A547-9F97-8FAA42F00E93}"/>
              </a:ext>
            </a:extLst>
          </p:cNvPr>
          <p:cNvSpPr>
            <a:spLocks noGrp="1"/>
          </p:cNvSpPr>
          <p:nvPr>
            <p:ph type="sldNum" sz="quarter" idx="12"/>
          </p:nvPr>
        </p:nvSpPr>
        <p:spPr/>
        <p:txBody>
          <a:bodyPr/>
          <a:lstStyle>
            <a:lvl1pPr>
              <a:defRPr>
                <a:latin typeface="Arial" panose="020B0604020202020204" pitchFamily="34" charset="0"/>
              </a:defRPr>
            </a:lvl1pPr>
          </a:lstStyle>
          <a:p>
            <a:fld id="{196E5EE6-C239-A44E-876F-0DA59E564D40}" type="slidenum">
              <a:rPr lang="en-US" altLang="en-US"/>
              <a:pPr/>
              <a:t>‹#›</a:t>
            </a:fld>
            <a:endParaRPr lang="en-US" altLang="en-US"/>
          </a:p>
        </p:txBody>
      </p:sp>
    </p:spTree>
    <p:extLst>
      <p:ext uri="{BB962C8B-B14F-4D97-AF65-F5344CB8AC3E}">
        <p14:creationId xmlns:p14="http://schemas.microsoft.com/office/powerpoint/2010/main" val="390859158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416C5-89BC-3C4A-8C49-5A4C2490CB3B}"/>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1973D035-70A0-6B41-8759-7F095E1641BE}" type="datetimeFigureOut">
              <a:rPr lang="en-US"/>
              <a:pPr>
                <a:defRPr/>
              </a:pPr>
              <a:t>4/12/24</a:t>
            </a:fld>
            <a:endParaRPr lang="en-US"/>
          </a:p>
        </p:txBody>
      </p:sp>
      <p:sp>
        <p:nvSpPr>
          <p:cNvPr id="5" name="Footer Placeholder 4">
            <a:extLst>
              <a:ext uri="{FF2B5EF4-FFF2-40B4-BE49-F238E27FC236}">
                <a16:creationId xmlns:a16="http://schemas.microsoft.com/office/drawing/2014/main" id="{4C176A7A-7DA9-2A4C-9B16-60237323107C}"/>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939E43B0-5B9E-6147-B5DA-684F9788C1CF}"/>
              </a:ext>
            </a:extLst>
          </p:cNvPr>
          <p:cNvSpPr>
            <a:spLocks noGrp="1"/>
          </p:cNvSpPr>
          <p:nvPr>
            <p:ph type="sldNum" sz="quarter" idx="12"/>
          </p:nvPr>
        </p:nvSpPr>
        <p:spPr/>
        <p:txBody>
          <a:bodyPr/>
          <a:lstStyle>
            <a:lvl1pPr>
              <a:defRPr>
                <a:latin typeface="Arial" panose="020B0604020202020204" pitchFamily="34" charset="0"/>
              </a:defRPr>
            </a:lvl1pPr>
          </a:lstStyle>
          <a:p>
            <a:fld id="{05329834-A8A6-844B-936C-996AC9393FE1}" type="slidenum">
              <a:rPr lang="en-US" altLang="en-US"/>
              <a:pPr/>
              <a:t>‹#›</a:t>
            </a:fld>
            <a:endParaRPr lang="en-US" altLang="en-US"/>
          </a:p>
        </p:txBody>
      </p:sp>
    </p:spTree>
    <p:extLst>
      <p:ext uri="{BB962C8B-B14F-4D97-AF65-F5344CB8AC3E}">
        <p14:creationId xmlns:p14="http://schemas.microsoft.com/office/powerpoint/2010/main" val="13579738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33E8A61-414A-B545-9C25-6826DAC32136}"/>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3F6E9647-6863-C045-ABCF-95A27F3A40EA}" type="datetimeFigureOut">
              <a:rPr lang="en-US"/>
              <a:pPr>
                <a:defRPr/>
              </a:pPr>
              <a:t>4/12/24</a:t>
            </a:fld>
            <a:endParaRPr lang="en-US"/>
          </a:p>
        </p:txBody>
      </p:sp>
      <p:sp>
        <p:nvSpPr>
          <p:cNvPr id="5" name="Footer Placeholder 4">
            <a:extLst>
              <a:ext uri="{FF2B5EF4-FFF2-40B4-BE49-F238E27FC236}">
                <a16:creationId xmlns:a16="http://schemas.microsoft.com/office/drawing/2014/main" id="{AFD69889-0A46-DD4A-A3CF-5B95EDF3F989}"/>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07811A77-97F4-CC47-A6BB-6DA069175A5A}"/>
              </a:ext>
            </a:extLst>
          </p:cNvPr>
          <p:cNvSpPr>
            <a:spLocks noGrp="1"/>
          </p:cNvSpPr>
          <p:nvPr>
            <p:ph type="sldNum" sz="quarter" idx="12"/>
          </p:nvPr>
        </p:nvSpPr>
        <p:spPr/>
        <p:txBody>
          <a:bodyPr/>
          <a:lstStyle>
            <a:lvl1pPr>
              <a:defRPr>
                <a:latin typeface="Arial" panose="020B0604020202020204" pitchFamily="34" charset="0"/>
              </a:defRPr>
            </a:lvl1pPr>
          </a:lstStyle>
          <a:p>
            <a:fld id="{7E863BE1-7398-FA48-BF88-4921F5FD1085}" type="slidenum">
              <a:rPr lang="en-US" altLang="en-US"/>
              <a:pPr/>
              <a:t>‹#›</a:t>
            </a:fld>
            <a:endParaRPr lang="en-US" altLang="en-US"/>
          </a:p>
        </p:txBody>
      </p:sp>
    </p:spTree>
    <p:extLst>
      <p:ext uri="{BB962C8B-B14F-4D97-AF65-F5344CB8AC3E}">
        <p14:creationId xmlns:p14="http://schemas.microsoft.com/office/powerpoint/2010/main" val="41395501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58D48-E5D4-904A-B56A-24B3C5BD1210}"/>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93DDC42-CBA1-0F40-80CD-D99AD7509C71}" type="datetimeFigureOut">
              <a:rPr lang="en-US"/>
              <a:pPr>
                <a:defRPr/>
              </a:pPr>
              <a:t>4/12/24</a:t>
            </a:fld>
            <a:endParaRPr lang="en-US"/>
          </a:p>
        </p:txBody>
      </p:sp>
      <p:sp>
        <p:nvSpPr>
          <p:cNvPr id="5" name="Footer Placeholder 4">
            <a:extLst>
              <a:ext uri="{FF2B5EF4-FFF2-40B4-BE49-F238E27FC236}">
                <a16:creationId xmlns:a16="http://schemas.microsoft.com/office/drawing/2014/main" id="{C32260B7-A5F8-2F40-9B68-44E011C2414B}"/>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C7F86F33-6F92-6B4B-B2B8-0CC2832B0B2F}"/>
              </a:ext>
            </a:extLst>
          </p:cNvPr>
          <p:cNvSpPr>
            <a:spLocks noGrp="1"/>
          </p:cNvSpPr>
          <p:nvPr>
            <p:ph type="sldNum" sz="quarter" idx="12"/>
          </p:nvPr>
        </p:nvSpPr>
        <p:spPr/>
        <p:txBody>
          <a:bodyPr/>
          <a:lstStyle>
            <a:lvl1pPr>
              <a:defRPr>
                <a:latin typeface="Arial" panose="020B0604020202020204" pitchFamily="34" charset="0"/>
              </a:defRPr>
            </a:lvl1pPr>
          </a:lstStyle>
          <a:p>
            <a:fld id="{675BE6A4-24CF-5941-AAC9-6BCD971D2A4D}" type="slidenum">
              <a:rPr lang="en-US" altLang="en-US"/>
              <a:pPr/>
              <a:t>‹#›</a:t>
            </a:fld>
            <a:endParaRPr lang="en-US" altLang="en-US"/>
          </a:p>
        </p:txBody>
      </p:sp>
    </p:spTree>
    <p:extLst>
      <p:ext uri="{BB962C8B-B14F-4D97-AF65-F5344CB8AC3E}">
        <p14:creationId xmlns:p14="http://schemas.microsoft.com/office/powerpoint/2010/main" val="28188814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27ACEF-17EF-1B40-8702-1ECEAC686555}"/>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22FF9E86-FEC0-0F45-BB6F-3E3409B2A306}" type="datetimeFigureOut">
              <a:rPr lang="en-US"/>
              <a:pPr>
                <a:defRPr/>
              </a:pPr>
              <a:t>4/12/24</a:t>
            </a:fld>
            <a:endParaRPr lang="en-US"/>
          </a:p>
        </p:txBody>
      </p:sp>
      <p:sp>
        <p:nvSpPr>
          <p:cNvPr id="5" name="Footer Placeholder 4">
            <a:extLst>
              <a:ext uri="{FF2B5EF4-FFF2-40B4-BE49-F238E27FC236}">
                <a16:creationId xmlns:a16="http://schemas.microsoft.com/office/drawing/2014/main" id="{FABF3E7C-85AF-804D-9565-73F18ADD8138}"/>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FA8EB5DA-0453-8246-8DCB-EEC02BEF974E}"/>
              </a:ext>
            </a:extLst>
          </p:cNvPr>
          <p:cNvSpPr>
            <a:spLocks noGrp="1"/>
          </p:cNvSpPr>
          <p:nvPr>
            <p:ph type="sldNum" sz="quarter" idx="12"/>
          </p:nvPr>
        </p:nvSpPr>
        <p:spPr/>
        <p:txBody>
          <a:bodyPr/>
          <a:lstStyle>
            <a:lvl1pPr>
              <a:defRPr>
                <a:latin typeface="Arial" panose="020B0604020202020204" pitchFamily="34" charset="0"/>
              </a:defRPr>
            </a:lvl1pPr>
          </a:lstStyle>
          <a:p>
            <a:fld id="{29F24299-0B95-FD41-92FC-AD2FAF79CA4D}" type="slidenum">
              <a:rPr lang="en-US" altLang="en-US"/>
              <a:pPr/>
              <a:t>‹#›</a:t>
            </a:fld>
            <a:endParaRPr lang="en-US" altLang="en-US"/>
          </a:p>
        </p:txBody>
      </p:sp>
    </p:spTree>
    <p:extLst>
      <p:ext uri="{BB962C8B-B14F-4D97-AF65-F5344CB8AC3E}">
        <p14:creationId xmlns:p14="http://schemas.microsoft.com/office/powerpoint/2010/main" val="1264217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45003-754E-474B-B977-9BF314E5C4ED}"/>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4F2552ED-9C8A-634E-AC38-F3B30BAF8400}" type="datetimeFigureOut">
              <a:rPr lang="en-US"/>
              <a:pPr>
                <a:defRPr/>
              </a:pPr>
              <a:t>4/12/24</a:t>
            </a:fld>
            <a:endParaRPr lang="en-US"/>
          </a:p>
        </p:txBody>
      </p:sp>
      <p:sp>
        <p:nvSpPr>
          <p:cNvPr id="6" name="Footer Placeholder 5">
            <a:extLst>
              <a:ext uri="{FF2B5EF4-FFF2-40B4-BE49-F238E27FC236}">
                <a16:creationId xmlns:a16="http://schemas.microsoft.com/office/drawing/2014/main" id="{F0D2D6EA-2F2C-E140-AE95-318D5CABE85B}"/>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26237C6D-C897-2D40-98E3-D0A75FDA1DEB}"/>
              </a:ext>
            </a:extLst>
          </p:cNvPr>
          <p:cNvSpPr>
            <a:spLocks noGrp="1"/>
          </p:cNvSpPr>
          <p:nvPr>
            <p:ph type="sldNum" sz="quarter" idx="12"/>
          </p:nvPr>
        </p:nvSpPr>
        <p:spPr/>
        <p:txBody>
          <a:bodyPr/>
          <a:lstStyle>
            <a:lvl1pPr>
              <a:defRPr>
                <a:latin typeface="Arial" panose="020B0604020202020204" pitchFamily="34" charset="0"/>
              </a:defRPr>
            </a:lvl1pPr>
          </a:lstStyle>
          <a:p>
            <a:fld id="{637F4051-8986-2744-80C1-10B2DD796E2D}" type="slidenum">
              <a:rPr lang="en-US" altLang="en-US"/>
              <a:pPr/>
              <a:t>‹#›</a:t>
            </a:fld>
            <a:endParaRPr lang="en-US" altLang="en-US"/>
          </a:p>
        </p:txBody>
      </p:sp>
    </p:spTree>
    <p:extLst>
      <p:ext uri="{BB962C8B-B14F-4D97-AF65-F5344CB8AC3E}">
        <p14:creationId xmlns:p14="http://schemas.microsoft.com/office/powerpoint/2010/main" val="3840544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29AC02-850C-C54D-8375-F8837C29AFF3}"/>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C1336604-8B27-6042-9DA7-CC4D58EA68C1}" type="datetimeFigureOut">
              <a:rPr lang="en-US"/>
              <a:pPr>
                <a:defRPr/>
              </a:pPr>
              <a:t>4/12/24</a:t>
            </a:fld>
            <a:endParaRPr lang="en-US"/>
          </a:p>
        </p:txBody>
      </p:sp>
      <p:sp>
        <p:nvSpPr>
          <p:cNvPr id="8" name="Footer Placeholder 7">
            <a:extLst>
              <a:ext uri="{FF2B5EF4-FFF2-40B4-BE49-F238E27FC236}">
                <a16:creationId xmlns:a16="http://schemas.microsoft.com/office/drawing/2014/main" id="{EEB007C5-3983-4049-AD2A-7E72F03EFCE1}"/>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9" name="Slide Number Placeholder 8">
            <a:extLst>
              <a:ext uri="{FF2B5EF4-FFF2-40B4-BE49-F238E27FC236}">
                <a16:creationId xmlns:a16="http://schemas.microsoft.com/office/drawing/2014/main" id="{C7D53569-33D2-084B-B30D-53EE9E85BA17}"/>
              </a:ext>
            </a:extLst>
          </p:cNvPr>
          <p:cNvSpPr>
            <a:spLocks noGrp="1"/>
          </p:cNvSpPr>
          <p:nvPr>
            <p:ph type="sldNum" sz="quarter" idx="12"/>
          </p:nvPr>
        </p:nvSpPr>
        <p:spPr/>
        <p:txBody>
          <a:bodyPr/>
          <a:lstStyle>
            <a:lvl1pPr>
              <a:defRPr>
                <a:latin typeface="Arial" panose="020B0604020202020204" pitchFamily="34" charset="0"/>
              </a:defRPr>
            </a:lvl1pPr>
          </a:lstStyle>
          <a:p>
            <a:fld id="{EACB11A5-CE27-0C48-87C7-F92875FCACED}" type="slidenum">
              <a:rPr lang="en-US" altLang="en-US"/>
              <a:pPr/>
              <a:t>‹#›</a:t>
            </a:fld>
            <a:endParaRPr lang="en-US" altLang="en-US"/>
          </a:p>
        </p:txBody>
      </p:sp>
    </p:spTree>
    <p:extLst>
      <p:ext uri="{BB962C8B-B14F-4D97-AF65-F5344CB8AC3E}">
        <p14:creationId xmlns:p14="http://schemas.microsoft.com/office/powerpoint/2010/main" val="384794008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5401D-7BBC-B64F-8631-8331BEA681C5}"/>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2CCA805-776E-8447-9C30-6A6DAEA081F1}" type="datetimeFigureOut">
              <a:rPr lang="en-US"/>
              <a:pPr>
                <a:defRPr/>
              </a:pPr>
              <a:t>4/12/24</a:t>
            </a:fld>
            <a:endParaRPr lang="en-US"/>
          </a:p>
        </p:txBody>
      </p:sp>
      <p:sp>
        <p:nvSpPr>
          <p:cNvPr id="4" name="Footer Placeholder 3">
            <a:extLst>
              <a:ext uri="{FF2B5EF4-FFF2-40B4-BE49-F238E27FC236}">
                <a16:creationId xmlns:a16="http://schemas.microsoft.com/office/drawing/2014/main" id="{BD4E0F16-256C-0C44-8B8E-6D1C78F981DA}"/>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5" name="Slide Number Placeholder 4">
            <a:extLst>
              <a:ext uri="{FF2B5EF4-FFF2-40B4-BE49-F238E27FC236}">
                <a16:creationId xmlns:a16="http://schemas.microsoft.com/office/drawing/2014/main" id="{1AD5A6C8-A0E0-D544-812D-07079AFB2EF8}"/>
              </a:ext>
            </a:extLst>
          </p:cNvPr>
          <p:cNvSpPr>
            <a:spLocks noGrp="1"/>
          </p:cNvSpPr>
          <p:nvPr>
            <p:ph type="sldNum" sz="quarter" idx="12"/>
          </p:nvPr>
        </p:nvSpPr>
        <p:spPr/>
        <p:txBody>
          <a:bodyPr/>
          <a:lstStyle>
            <a:lvl1pPr>
              <a:defRPr>
                <a:latin typeface="Arial" panose="020B0604020202020204" pitchFamily="34" charset="0"/>
              </a:defRPr>
            </a:lvl1pPr>
          </a:lstStyle>
          <a:p>
            <a:fld id="{9316D0CC-04C2-7142-A6C3-F289335A87CC}" type="slidenum">
              <a:rPr lang="en-US" altLang="en-US"/>
              <a:pPr/>
              <a:t>‹#›</a:t>
            </a:fld>
            <a:endParaRPr lang="en-US" altLang="en-US"/>
          </a:p>
        </p:txBody>
      </p:sp>
    </p:spTree>
    <p:extLst>
      <p:ext uri="{BB962C8B-B14F-4D97-AF65-F5344CB8AC3E}">
        <p14:creationId xmlns:p14="http://schemas.microsoft.com/office/powerpoint/2010/main" val="33899527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E8D9594-6330-B649-B245-493AA683DB5D}"/>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EC648210-6761-7644-BF26-F0FD6BB02F0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75BBBFDC-5D22-7C42-901C-1B4ACD2F33C0}"/>
              </a:ext>
            </a:extLst>
          </p:cNvPr>
          <p:cNvSpPr>
            <a:spLocks noGrp="1" noChangeArrowheads="1"/>
          </p:cNvSpPr>
          <p:nvPr>
            <p:ph type="sldNum" sz="quarter" idx="12"/>
          </p:nvPr>
        </p:nvSpPr>
        <p:spPr>
          <a:ln/>
        </p:spPr>
        <p:txBody>
          <a:bodyPr/>
          <a:lstStyle>
            <a:lvl1pPr>
              <a:defRPr/>
            </a:lvl1pPr>
          </a:lstStyle>
          <a:p>
            <a:fld id="{F6CCDCBC-E7DA-164E-ABCD-9C94462391E6}" type="slidenum">
              <a:rPr lang="en-US" altLang="en-US"/>
              <a:pPr/>
              <a:t>‹#›</a:t>
            </a:fld>
            <a:endParaRPr lang="th-TH" altLang="en-US"/>
          </a:p>
        </p:txBody>
      </p:sp>
    </p:spTree>
    <p:extLst>
      <p:ext uri="{BB962C8B-B14F-4D97-AF65-F5344CB8AC3E}">
        <p14:creationId xmlns:p14="http://schemas.microsoft.com/office/powerpoint/2010/main" val="158079679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10154-BBF6-694A-83CB-0BCC1AA18B54}"/>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3F0A4170-AB5D-C542-B312-6FB73BC54A47}" type="datetimeFigureOut">
              <a:rPr lang="en-US"/>
              <a:pPr>
                <a:defRPr/>
              </a:pPr>
              <a:t>4/12/24</a:t>
            </a:fld>
            <a:endParaRPr lang="en-US"/>
          </a:p>
        </p:txBody>
      </p:sp>
      <p:sp>
        <p:nvSpPr>
          <p:cNvPr id="3" name="Footer Placeholder 2">
            <a:extLst>
              <a:ext uri="{FF2B5EF4-FFF2-40B4-BE49-F238E27FC236}">
                <a16:creationId xmlns:a16="http://schemas.microsoft.com/office/drawing/2014/main" id="{92524A41-6ECF-934B-BA33-6FD67B95D6DB}"/>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4" name="Slide Number Placeholder 3">
            <a:extLst>
              <a:ext uri="{FF2B5EF4-FFF2-40B4-BE49-F238E27FC236}">
                <a16:creationId xmlns:a16="http://schemas.microsoft.com/office/drawing/2014/main" id="{97EF9E84-68F1-5848-B556-337439E5F46D}"/>
              </a:ext>
            </a:extLst>
          </p:cNvPr>
          <p:cNvSpPr>
            <a:spLocks noGrp="1"/>
          </p:cNvSpPr>
          <p:nvPr>
            <p:ph type="sldNum" sz="quarter" idx="12"/>
          </p:nvPr>
        </p:nvSpPr>
        <p:spPr/>
        <p:txBody>
          <a:bodyPr/>
          <a:lstStyle>
            <a:lvl1pPr>
              <a:defRPr>
                <a:latin typeface="Arial" panose="020B0604020202020204" pitchFamily="34" charset="0"/>
              </a:defRPr>
            </a:lvl1pPr>
          </a:lstStyle>
          <a:p>
            <a:fld id="{6EDEAC0F-1172-2140-BE07-806235773219}" type="slidenum">
              <a:rPr lang="en-US" altLang="en-US"/>
              <a:pPr/>
              <a:t>‹#›</a:t>
            </a:fld>
            <a:endParaRPr lang="en-US" altLang="en-US"/>
          </a:p>
        </p:txBody>
      </p:sp>
    </p:spTree>
    <p:extLst>
      <p:ext uri="{BB962C8B-B14F-4D97-AF65-F5344CB8AC3E}">
        <p14:creationId xmlns:p14="http://schemas.microsoft.com/office/powerpoint/2010/main" val="22102538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39B9933-ED35-A342-A58B-B346BBA3483F}"/>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1C60903A-537E-1949-A62C-FE77FE716464}" type="datetimeFigureOut">
              <a:rPr lang="en-US"/>
              <a:pPr>
                <a:defRPr/>
              </a:pPr>
              <a:t>4/12/24</a:t>
            </a:fld>
            <a:endParaRPr lang="en-US"/>
          </a:p>
        </p:txBody>
      </p:sp>
      <p:sp>
        <p:nvSpPr>
          <p:cNvPr id="6" name="Footer Placeholder 5">
            <a:extLst>
              <a:ext uri="{FF2B5EF4-FFF2-40B4-BE49-F238E27FC236}">
                <a16:creationId xmlns:a16="http://schemas.microsoft.com/office/drawing/2014/main" id="{4DDEFA73-C06B-B641-82F2-33F0768D911E}"/>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F4915E2F-D6A8-A945-9487-A79CFB6B2777}"/>
              </a:ext>
            </a:extLst>
          </p:cNvPr>
          <p:cNvSpPr>
            <a:spLocks noGrp="1"/>
          </p:cNvSpPr>
          <p:nvPr>
            <p:ph type="sldNum" sz="quarter" idx="12"/>
          </p:nvPr>
        </p:nvSpPr>
        <p:spPr/>
        <p:txBody>
          <a:bodyPr/>
          <a:lstStyle>
            <a:lvl1pPr>
              <a:defRPr>
                <a:latin typeface="Arial" panose="020B0604020202020204" pitchFamily="34" charset="0"/>
              </a:defRPr>
            </a:lvl1pPr>
          </a:lstStyle>
          <a:p>
            <a:fld id="{FDA6261F-88E5-C84B-95A2-1084BD23F46A}" type="slidenum">
              <a:rPr lang="en-US" altLang="en-US"/>
              <a:pPr/>
              <a:t>‹#›</a:t>
            </a:fld>
            <a:endParaRPr lang="en-US" altLang="en-US"/>
          </a:p>
        </p:txBody>
      </p:sp>
    </p:spTree>
    <p:extLst>
      <p:ext uri="{BB962C8B-B14F-4D97-AF65-F5344CB8AC3E}">
        <p14:creationId xmlns:p14="http://schemas.microsoft.com/office/powerpoint/2010/main" val="8072569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D43E63C-A238-C947-BB2A-B25FCE29D3C2}"/>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4269CD97-53D2-024A-873A-C6BAB9F3FCB5}" type="datetimeFigureOut">
              <a:rPr lang="en-US"/>
              <a:pPr>
                <a:defRPr/>
              </a:pPr>
              <a:t>4/12/24</a:t>
            </a:fld>
            <a:endParaRPr lang="en-US"/>
          </a:p>
        </p:txBody>
      </p:sp>
      <p:sp>
        <p:nvSpPr>
          <p:cNvPr id="6" name="Footer Placeholder 5">
            <a:extLst>
              <a:ext uri="{FF2B5EF4-FFF2-40B4-BE49-F238E27FC236}">
                <a16:creationId xmlns:a16="http://schemas.microsoft.com/office/drawing/2014/main" id="{81EF7947-B4E9-FB48-B627-E489D605B4A4}"/>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6C7801AD-064B-1445-940E-2021134B27D2}"/>
              </a:ext>
            </a:extLst>
          </p:cNvPr>
          <p:cNvSpPr>
            <a:spLocks noGrp="1"/>
          </p:cNvSpPr>
          <p:nvPr>
            <p:ph type="sldNum" sz="quarter" idx="12"/>
          </p:nvPr>
        </p:nvSpPr>
        <p:spPr/>
        <p:txBody>
          <a:bodyPr/>
          <a:lstStyle>
            <a:lvl1pPr>
              <a:defRPr>
                <a:latin typeface="Arial" panose="020B0604020202020204" pitchFamily="34" charset="0"/>
              </a:defRPr>
            </a:lvl1pPr>
          </a:lstStyle>
          <a:p>
            <a:fld id="{50766D0F-68EF-294D-B72E-52420AB77A55}" type="slidenum">
              <a:rPr lang="en-US" altLang="en-US"/>
              <a:pPr/>
              <a:t>‹#›</a:t>
            </a:fld>
            <a:endParaRPr lang="en-US" altLang="en-US"/>
          </a:p>
        </p:txBody>
      </p:sp>
    </p:spTree>
    <p:extLst>
      <p:ext uri="{BB962C8B-B14F-4D97-AF65-F5344CB8AC3E}">
        <p14:creationId xmlns:p14="http://schemas.microsoft.com/office/powerpoint/2010/main" val="14285811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1D042-620E-7149-A8B5-BF744B752D61}"/>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51DDA02E-9E6C-A746-85E9-0F7A70EF4C26}" type="datetimeFigureOut">
              <a:rPr lang="en-US"/>
              <a:pPr>
                <a:defRPr/>
              </a:pPr>
              <a:t>4/12/24</a:t>
            </a:fld>
            <a:endParaRPr lang="en-US"/>
          </a:p>
        </p:txBody>
      </p:sp>
      <p:sp>
        <p:nvSpPr>
          <p:cNvPr id="5" name="Footer Placeholder 4">
            <a:extLst>
              <a:ext uri="{FF2B5EF4-FFF2-40B4-BE49-F238E27FC236}">
                <a16:creationId xmlns:a16="http://schemas.microsoft.com/office/drawing/2014/main" id="{E5301EDD-0C01-F046-BB00-0289A766DCC3}"/>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4E3D2FF4-76D5-A244-B78E-BA18234744ED}"/>
              </a:ext>
            </a:extLst>
          </p:cNvPr>
          <p:cNvSpPr>
            <a:spLocks noGrp="1"/>
          </p:cNvSpPr>
          <p:nvPr>
            <p:ph type="sldNum" sz="quarter" idx="12"/>
          </p:nvPr>
        </p:nvSpPr>
        <p:spPr/>
        <p:txBody>
          <a:bodyPr/>
          <a:lstStyle>
            <a:lvl1pPr>
              <a:defRPr>
                <a:latin typeface="Arial" panose="020B0604020202020204" pitchFamily="34" charset="0"/>
              </a:defRPr>
            </a:lvl1pPr>
          </a:lstStyle>
          <a:p>
            <a:fld id="{F7E771E9-3246-8F4B-B0E8-74AE0F79A3F5}" type="slidenum">
              <a:rPr lang="en-US" altLang="en-US"/>
              <a:pPr/>
              <a:t>‹#›</a:t>
            </a:fld>
            <a:endParaRPr lang="en-US" altLang="en-US"/>
          </a:p>
        </p:txBody>
      </p:sp>
    </p:spTree>
    <p:extLst>
      <p:ext uri="{BB962C8B-B14F-4D97-AF65-F5344CB8AC3E}">
        <p14:creationId xmlns:p14="http://schemas.microsoft.com/office/powerpoint/2010/main" val="21071491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88609-660A-6E4D-B666-86F850F11658}"/>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C34B6B98-87ED-DB49-BE90-6A8B4C87430B}" type="datetimeFigureOut">
              <a:rPr lang="en-US"/>
              <a:pPr>
                <a:defRPr/>
              </a:pPr>
              <a:t>4/12/24</a:t>
            </a:fld>
            <a:endParaRPr lang="en-US"/>
          </a:p>
        </p:txBody>
      </p:sp>
      <p:sp>
        <p:nvSpPr>
          <p:cNvPr id="5" name="Footer Placeholder 4">
            <a:extLst>
              <a:ext uri="{FF2B5EF4-FFF2-40B4-BE49-F238E27FC236}">
                <a16:creationId xmlns:a16="http://schemas.microsoft.com/office/drawing/2014/main" id="{36FCE745-EFA9-EA44-B94D-A96AF0448BA6}"/>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29FD1AC0-2C02-EE4D-BD24-34DDC41D4643}"/>
              </a:ext>
            </a:extLst>
          </p:cNvPr>
          <p:cNvSpPr>
            <a:spLocks noGrp="1"/>
          </p:cNvSpPr>
          <p:nvPr>
            <p:ph type="sldNum" sz="quarter" idx="12"/>
          </p:nvPr>
        </p:nvSpPr>
        <p:spPr/>
        <p:txBody>
          <a:bodyPr/>
          <a:lstStyle>
            <a:lvl1pPr>
              <a:defRPr>
                <a:latin typeface="Arial" panose="020B0604020202020204" pitchFamily="34" charset="0"/>
              </a:defRPr>
            </a:lvl1pPr>
          </a:lstStyle>
          <a:p>
            <a:fld id="{5216B890-0F22-6A4C-BD24-69D035DABD7F}" type="slidenum">
              <a:rPr lang="en-US" altLang="en-US"/>
              <a:pPr/>
              <a:t>‹#›</a:t>
            </a:fld>
            <a:endParaRPr lang="en-US" altLang="en-US"/>
          </a:p>
        </p:txBody>
      </p:sp>
    </p:spTree>
    <p:extLst>
      <p:ext uri="{BB962C8B-B14F-4D97-AF65-F5344CB8AC3E}">
        <p14:creationId xmlns:p14="http://schemas.microsoft.com/office/powerpoint/2010/main" val="257039257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D8C905B-3872-B54E-98F9-A54FCA515A90}"/>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78765C6-03B8-DD4C-9242-36647A14CB97}" type="datetimeFigureOut">
              <a:rPr lang="en-US"/>
              <a:pPr>
                <a:defRPr/>
              </a:pPr>
              <a:t>4/12/24</a:t>
            </a:fld>
            <a:endParaRPr lang="en-US"/>
          </a:p>
        </p:txBody>
      </p:sp>
      <p:sp>
        <p:nvSpPr>
          <p:cNvPr id="5" name="Footer Placeholder 4">
            <a:extLst>
              <a:ext uri="{FF2B5EF4-FFF2-40B4-BE49-F238E27FC236}">
                <a16:creationId xmlns:a16="http://schemas.microsoft.com/office/drawing/2014/main" id="{DAD525D1-B5F8-694D-9D84-888DE1B0D455}"/>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4259D0C6-3CC5-9B44-818E-F52C73FC34BC}"/>
              </a:ext>
            </a:extLst>
          </p:cNvPr>
          <p:cNvSpPr>
            <a:spLocks noGrp="1"/>
          </p:cNvSpPr>
          <p:nvPr>
            <p:ph type="sldNum" sz="quarter" idx="12"/>
          </p:nvPr>
        </p:nvSpPr>
        <p:spPr/>
        <p:txBody>
          <a:bodyPr/>
          <a:lstStyle>
            <a:lvl1pPr>
              <a:defRPr>
                <a:latin typeface="Arial" panose="020B0604020202020204" pitchFamily="34" charset="0"/>
              </a:defRPr>
            </a:lvl1pPr>
          </a:lstStyle>
          <a:p>
            <a:fld id="{9D30930F-843D-6B41-8ADC-3F79ABF91FC7}" type="slidenum">
              <a:rPr lang="en-US" altLang="en-US"/>
              <a:pPr/>
              <a:t>‹#›</a:t>
            </a:fld>
            <a:endParaRPr lang="en-US" altLang="en-US"/>
          </a:p>
        </p:txBody>
      </p:sp>
    </p:spTree>
    <p:extLst>
      <p:ext uri="{BB962C8B-B14F-4D97-AF65-F5344CB8AC3E}">
        <p14:creationId xmlns:p14="http://schemas.microsoft.com/office/powerpoint/2010/main" val="117322495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F3DD8-A523-B941-BB85-46B9E176B063}"/>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FD73C079-2CA8-EE40-83FE-C2436B417A2F}" type="datetimeFigureOut">
              <a:rPr lang="en-US"/>
              <a:pPr>
                <a:defRPr/>
              </a:pPr>
              <a:t>4/12/24</a:t>
            </a:fld>
            <a:endParaRPr lang="en-US"/>
          </a:p>
        </p:txBody>
      </p:sp>
      <p:sp>
        <p:nvSpPr>
          <p:cNvPr id="5" name="Footer Placeholder 4">
            <a:extLst>
              <a:ext uri="{FF2B5EF4-FFF2-40B4-BE49-F238E27FC236}">
                <a16:creationId xmlns:a16="http://schemas.microsoft.com/office/drawing/2014/main" id="{EA91338A-392F-CB4E-A453-F4EBFAF927E6}"/>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F5437FDA-4E61-5744-8F54-13B63BDF5669}"/>
              </a:ext>
            </a:extLst>
          </p:cNvPr>
          <p:cNvSpPr>
            <a:spLocks noGrp="1"/>
          </p:cNvSpPr>
          <p:nvPr>
            <p:ph type="sldNum" sz="quarter" idx="12"/>
          </p:nvPr>
        </p:nvSpPr>
        <p:spPr/>
        <p:txBody>
          <a:bodyPr/>
          <a:lstStyle>
            <a:lvl1pPr>
              <a:defRPr>
                <a:latin typeface="Arial" panose="020B0604020202020204" pitchFamily="34" charset="0"/>
              </a:defRPr>
            </a:lvl1pPr>
          </a:lstStyle>
          <a:p>
            <a:fld id="{DBC58614-B480-A548-B87C-4F34EB274363}" type="slidenum">
              <a:rPr lang="en-US" altLang="en-US"/>
              <a:pPr/>
              <a:t>‹#›</a:t>
            </a:fld>
            <a:endParaRPr lang="en-US" altLang="en-US"/>
          </a:p>
        </p:txBody>
      </p:sp>
    </p:spTree>
    <p:extLst>
      <p:ext uri="{BB962C8B-B14F-4D97-AF65-F5344CB8AC3E}">
        <p14:creationId xmlns:p14="http://schemas.microsoft.com/office/powerpoint/2010/main" val="35917071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E6D972-500C-F241-988D-1584582B222C}"/>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20245E8-C835-0841-9686-DECC0A5238C7}" type="datetimeFigureOut">
              <a:rPr lang="en-US"/>
              <a:pPr>
                <a:defRPr/>
              </a:pPr>
              <a:t>4/12/24</a:t>
            </a:fld>
            <a:endParaRPr lang="en-US"/>
          </a:p>
        </p:txBody>
      </p:sp>
      <p:sp>
        <p:nvSpPr>
          <p:cNvPr id="5" name="Footer Placeholder 4">
            <a:extLst>
              <a:ext uri="{FF2B5EF4-FFF2-40B4-BE49-F238E27FC236}">
                <a16:creationId xmlns:a16="http://schemas.microsoft.com/office/drawing/2014/main" id="{726A3EC2-F667-FD40-BC24-1F8B9AB7A0E1}"/>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9C5966F9-79C4-4F43-933B-BE2B0AEDEB9D}"/>
              </a:ext>
            </a:extLst>
          </p:cNvPr>
          <p:cNvSpPr>
            <a:spLocks noGrp="1"/>
          </p:cNvSpPr>
          <p:nvPr>
            <p:ph type="sldNum" sz="quarter" idx="12"/>
          </p:nvPr>
        </p:nvSpPr>
        <p:spPr/>
        <p:txBody>
          <a:bodyPr/>
          <a:lstStyle>
            <a:lvl1pPr>
              <a:defRPr>
                <a:latin typeface="Arial" panose="020B0604020202020204" pitchFamily="34" charset="0"/>
              </a:defRPr>
            </a:lvl1pPr>
          </a:lstStyle>
          <a:p>
            <a:fld id="{7D603599-B357-FD47-B28E-762C9697D83B}" type="slidenum">
              <a:rPr lang="en-US" altLang="en-US"/>
              <a:pPr/>
              <a:t>‹#›</a:t>
            </a:fld>
            <a:endParaRPr lang="en-US" altLang="en-US"/>
          </a:p>
        </p:txBody>
      </p:sp>
    </p:spTree>
    <p:extLst>
      <p:ext uri="{BB962C8B-B14F-4D97-AF65-F5344CB8AC3E}">
        <p14:creationId xmlns:p14="http://schemas.microsoft.com/office/powerpoint/2010/main" val="53564219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9685F-AC93-D945-A378-562055CE7E4F}"/>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7911D778-0230-0B48-9138-8C07C632E8B7}" type="datetimeFigureOut">
              <a:rPr lang="en-US"/>
              <a:pPr>
                <a:defRPr/>
              </a:pPr>
              <a:t>4/12/24</a:t>
            </a:fld>
            <a:endParaRPr lang="en-US"/>
          </a:p>
        </p:txBody>
      </p:sp>
      <p:sp>
        <p:nvSpPr>
          <p:cNvPr id="6" name="Footer Placeholder 5">
            <a:extLst>
              <a:ext uri="{FF2B5EF4-FFF2-40B4-BE49-F238E27FC236}">
                <a16:creationId xmlns:a16="http://schemas.microsoft.com/office/drawing/2014/main" id="{F3A62E63-3CC3-314D-86B0-9F888C1F5C15}"/>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BB19823B-AF50-5048-8E8B-863140A1AADB}"/>
              </a:ext>
            </a:extLst>
          </p:cNvPr>
          <p:cNvSpPr>
            <a:spLocks noGrp="1"/>
          </p:cNvSpPr>
          <p:nvPr>
            <p:ph type="sldNum" sz="quarter" idx="12"/>
          </p:nvPr>
        </p:nvSpPr>
        <p:spPr/>
        <p:txBody>
          <a:bodyPr/>
          <a:lstStyle>
            <a:lvl1pPr>
              <a:defRPr>
                <a:latin typeface="Arial" panose="020B0604020202020204" pitchFamily="34" charset="0"/>
              </a:defRPr>
            </a:lvl1pPr>
          </a:lstStyle>
          <a:p>
            <a:fld id="{10970C6B-33B6-BA4B-83DE-B89E9D8C53A8}" type="slidenum">
              <a:rPr lang="en-US" altLang="en-US"/>
              <a:pPr/>
              <a:t>‹#›</a:t>
            </a:fld>
            <a:endParaRPr lang="en-US" altLang="en-US"/>
          </a:p>
        </p:txBody>
      </p:sp>
    </p:spTree>
    <p:extLst>
      <p:ext uri="{BB962C8B-B14F-4D97-AF65-F5344CB8AC3E}">
        <p14:creationId xmlns:p14="http://schemas.microsoft.com/office/powerpoint/2010/main" val="34288029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B99F01-18BB-104C-9B8F-EBE5DC2C87E7}"/>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AEF21EAF-0051-454D-839E-4D79FFE69E65}" type="datetimeFigureOut">
              <a:rPr lang="en-US"/>
              <a:pPr>
                <a:defRPr/>
              </a:pPr>
              <a:t>4/12/24</a:t>
            </a:fld>
            <a:endParaRPr lang="en-US"/>
          </a:p>
        </p:txBody>
      </p:sp>
      <p:sp>
        <p:nvSpPr>
          <p:cNvPr id="8" name="Footer Placeholder 7">
            <a:extLst>
              <a:ext uri="{FF2B5EF4-FFF2-40B4-BE49-F238E27FC236}">
                <a16:creationId xmlns:a16="http://schemas.microsoft.com/office/drawing/2014/main" id="{76368BF4-ABDC-DB48-B913-5E73C2559451}"/>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9" name="Slide Number Placeholder 8">
            <a:extLst>
              <a:ext uri="{FF2B5EF4-FFF2-40B4-BE49-F238E27FC236}">
                <a16:creationId xmlns:a16="http://schemas.microsoft.com/office/drawing/2014/main" id="{62701F63-E5C0-7D44-91B5-1546EB3E2C69}"/>
              </a:ext>
            </a:extLst>
          </p:cNvPr>
          <p:cNvSpPr>
            <a:spLocks noGrp="1"/>
          </p:cNvSpPr>
          <p:nvPr>
            <p:ph type="sldNum" sz="quarter" idx="12"/>
          </p:nvPr>
        </p:nvSpPr>
        <p:spPr/>
        <p:txBody>
          <a:bodyPr/>
          <a:lstStyle>
            <a:lvl1pPr>
              <a:defRPr>
                <a:latin typeface="Arial" panose="020B0604020202020204" pitchFamily="34" charset="0"/>
              </a:defRPr>
            </a:lvl1pPr>
          </a:lstStyle>
          <a:p>
            <a:fld id="{4FD119B5-9FCB-8A4B-97F1-62386A993A03}" type="slidenum">
              <a:rPr lang="en-US" altLang="en-US"/>
              <a:pPr/>
              <a:t>‹#›</a:t>
            </a:fld>
            <a:endParaRPr lang="en-US" altLang="en-US"/>
          </a:p>
        </p:txBody>
      </p:sp>
    </p:spTree>
    <p:extLst>
      <p:ext uri="{BB962C8B-B14F-4D97-AF65-F5344CB8AC3E}">
        <p14:creationId xmlns:p14="http://schemas.microsoft.com/office/powerpoint/2010/main" val="9899966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B6086BF-05DB-BB49-B469-FD002FF2ABBB}"/>
              </a:ext>
            </a:extLst>
          </p:cNvPr>
          <p:cNvSpPr>
            <a:spLocks noGrp="1" noChangeArrowheads="1"/>
          </p:cNvSpPr>
          <p:nvPr>
            <p:ph type="dt" sz="half" idx="10"/>
          </p:nvPr>
        </p:nvSpPr>
        <p:spPr>
          <a:ln/>
        </p:spPr>
        <p:txBody>
          <a:bodyPr/>
          <a:lstStyle>
            <a:lvl1pPr>
              <a:defRPr/>
            </a:lvl1pPr>
          </a:lstStyle>
          <a:p>
            <a:pPr>
              <a:defRPr/>
            </a:pPr>
            <a:endParaRPr lang="th-TH"/>
          </a:p>
        </p:txBody>
      </p:sp>
      <p:sp>
        <p:nvSpPr>
          <p:cNvPr id="8" name="Rectangle 5">
            <a:extLst>
              <a:ext uri="{FF2B5EF4-FFF2-40B4-BE49-F238E27FC236}">
                <a16:creationId xmlns:a16="http://schemas.microsoft.com/office/drawing/2014/main" id="{CF36BC01-2A39-0B43-91C5-920703DE16FF}"/>
              </a:ext>
            </a:extLst>
          </p:cNvPr>
          <p:cNvSpPr>
            <a:spLocks noGrp="1" noChangeArrowheads="1"/>
          </p:cNvSpPr>
          <p:nvPr>
            <p:ph type="ftr" sz="quarter" idx="11"/>
          </p:nvPr>
        </p:nvSpPr>
        <p:spPr>
          <a:ln/>
        </p:spPr>
        <p:txBody>
          <a:bodyPr/>
          <a:lstStyle>
            <a:lvl1pPr>
              <a:defRPr/>
            </a:lvl1pPr>
          </a:lstStyle>
          <a:p>
            <a:pPr>
              <a:defRPr/>
            </a:pPr>
            <a:endParaRPr lang="th-TH"/>
          </a:p>
        </p:txBody>
      </p:sp>
      <p:sp>
        <p:nvSpPr>
          <p:cNvPr id="9" name="Rectangle 6">
            <a:extLst>
              <a:ext uri="{FF2B5EF4-FFF2-40B4-BE49-F238E27FC236}">
                <a16:creationId xmlns:a16="http://schemas.microsoft.com/office/drawing/2014/main" id="{79A51E13-F5F9-3847-BAA5-36E8BC6B41F5}"/>
              </a:ext>
            </a:extLst>
          </p:cNvPr>
          <p:cNvSpPr>
            <a:spLocks noGrp="1" noChangeArrowheads="1"/>
          </p:cNvSpPr>
          <p:nvPr>
            <p:ph type="sldNum" sz="quarter" idx="12"/>
          </p:nvPr>
        </p:nvSpPr>
        <p:spPr>
          <a:ln/>
        </p:spPr>
        <p:txBody>
          <a:bodyPr/>
          <a:lstStyle>
            <a:lvl1pPr>
              <a:defRPr/>
            </a:lvl1pPr>
          </a:lstStyle>
          <a:p>
            <a:fld id="{65BF26E9-AC87-734B-A0AF-CD6F91948494}" type="slidenum">
              <a:rPr lang="en-US" altLang="en-US"/>
              <a:pPr/>
              <a:t>‹#›</a:t>
            </a:fld>
            <a:endParaRPr lang="th-TH" altLang="en-US"/>
          </a:p>
        </p:txBody>
      </p:sp>
    </p:spTree>
    <p:extLst>
      <p:ext uri="{BB962C8B-B14F-4D97-AF65-F5344CB8AC3E}">
        <p14:creationId xmlns:p14="http://schemas.microsoft.com/office/powerpoint/2010/main" val="180008726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6719FC-14BD-744C-9B0F-094A3EB1B0C6}"/>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4E9F3A6B-55B8-9843-B702-95F4E8571050}" type="datetimeFigureOut">
              <a:rPr lang="en-US"/>
              <a:pPr>
                <a:defRPr/>
              </a:pPr>
              <a:t>4/12/24</a:t>
            </a:fld>
            <a:endParaRPr lang="en-US"/>
          </a:p>
        </p:txBody>
      </p:sp>
      <p:sp>
        <p:nvSpPr>
          <p:cNvPr id="4" name="Footer Placeholder 3">
            <a:extLst>
              <a:ext uri="{FF2B5EF4-FFF2-40B4-BE49-F238E27FC236}">
                <a16:creationId xmlns:a16="http://schemas.microsoft.com/office/drawing/2014/main" id="{D9F0873C-E3B3-8F40-8AEA-C373EEAD5314}"/>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5" name="Slide Number Placeholder 4">
            <a:extLst>
              <a:ext uri="{FF2B5EF4-FFF2-40B4-BE49-F238E27FC236}">
                <a16:creationId xmlns:a16="http://schemas.microsoft.com/office/drawing/2014/main" id="{6659C957-6375-B143-822A-70F8E96ADCE0}"/>
              </a:ext>
            </a:extLst>
          </p:cNvPr>
          <p:cNvSpPr>
            <a:spLocks noGrp="1"/>
          </p:cNvSpPr>
          <p:nvPr>
            <p:ph type="sldNum" sz="quarter" idx="12"/>
          </p:nvPr>
        </p:nvSpPr>
        <p:spPr/>
        <p:txBody>
          <a:bodyPr/>
          <a:lstStyle>
            <a:lvl1pPr>
              <a:defRPr>
                <a:latin typeface="Arial" panose="020B0604020202020204" pitchFamily="34" charset="0"/>
              </a:defRPr>
            </a:lvl1pPr>
          </a:lstStyle>
          <a:p>
            <a:fld id="{2914E1FC-294E-A449-8721-463EDFB2BD1D}" type="slidenum">
              <a:rPr lang="en-US" altLang="en-US"/>
              <a:pPr/>
              <a:t>‹#›</a:t>
            </a:fld>
            <a:endParaRPr lang="en-US" altLang="en-US"/>
          </a:p>
        </p:txBody>
      </p:sp>
    </p:spTree>
    <p:extLst>
      <p:ext uri="{BB962C8B-B14F-4D97-AF65-F5344CB8AC3E}">
        <p14:creationId xmlns:p14="http://schemas.microsoft.com/office/powerpoint/2010/main" val="39428950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53759-457E-2142-87BA-7D5677331087}"/>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2455B71E-EAAA-A44B-88E3-0D7657F819AF}" type="datetimeFigureOut">
              <a:rPr lang="en-US"/>
              <a:pPr>
                <a:defRPr/>
              </a:pPr>
              <a:t>4/12/24</a:t>
            </a:fld>
            <a:endParaRPr lang="en-US"/>
          </a:p>
        </p:txBody>
      </p:sp>
      <p:sp>
        <p:nvSpPr>
          <p:cNvPr id="3" name="Footer Placeholder 2">
            <a:extLst>
              <a:ext uri="{FF2B5EF4-FFF2-40B4-BE49-F238E27FC236}">
                <a16:creationId xmlns:a16="http://schemas.microsoft.com/office/drawing/2014/main" id="{2C3BCD1C-8512-224C-86E1-AB88FB472F50}"/>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4" name="Slide Number Placeholder 3">
            <a:extLst>
              <a:ext uri="{FF2B5EF4-FFF2-40B4-BE49-F238E27FC236}">
                <a16:creationId xmlns:a16="http://schemas.microsoft.com/office/drawing/2014/main" id="{B2AC4062-ECB0-5541-A5D9-AC3AC11E4BD5}"/>
              </a:ext>
            </a:extLst>
          </p:cNvPr>
          <p:cNvSpPr>
            <a:spLocks noGrp="1"/>
          </p:cNvSpPr>
          <p:nvPr>
            <p:ph type="sldNum" sz="quarter" idx="12"/>
          </p:nvPr>
        </p:nvSpPr>
        <p:spPr/>
        <p:txBody>
          <a:bodyPr/>
          <a:lstStyle>
            <a:lvl1pPr>
              <a:defRPr>
                <a:latin typeface="Arial" panose="020B0604020202020204" pitchFamily="34" charset="0"/>
              </a:defRPr>
            </a:lvl1pPr>
          </a:lstStyle>
          <a:p>
            <a:fld id="{3D11CE92-B268-C34C-A4F8-590EDD1757E6}" type="slidenum">
              <a:rPr lang="en-US" altLang="en-US"/>
              <a:pPr/>
              <a:t>‹#›</a:t>
            </a:fld>
            <a:endParaRPr lang="en-US" altLang="en-US"/>
          </a:p>
        </p:txBody>
      </p:sp>
    </p:spTree>
    <p:extLst>
      <p:ext uri="{BB962C8B-B14F-4D97-AF65-F5344CB8AC3E}">
        <p14:creationId xmlns:p14="http://schemas.microsoft.com/office/powerpoint/2010/main" val="10991771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B5AECE1-D780-8447-B41F-15320951BDAB}"/>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5E2932F7-3556-7E4E-ACFB-F94AC2CBD82D}" type="datetimeFigureOut">
              <a:rPr lang="en-US"/>
              <a:pPr>
                <a:defRPr/>
              </a:pPr>
              <a:t>4/12/24</a:t>
            </a:fld>
            <a:endParaRPr lang="en-US"/>
          </a:p>
        </p:txBody>
      </p:sp>
      <p:sp>
        <p:nvSpPr>
          <p:cNvPr id="6" name="Footer Placeholder 5">
            <a:extLst>
              <a:ext uri="{FF2B5EF4-FFF2-40B4-BE49-F238E27FC236}">
                <a16:creationId xmlns:a16="http://schemas.microsoft.com/office/drawing/2014/main" id="{17D760C1-0104-1B46-B101-109B180F0062}"/>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DE6AF07C-0337-3C47-BF1C-D2921221F98F}"/>
              </a:ext>
            </a:extLst>
          </p:cNvPr>
          <p:cNvSpPr>
            <a:spLocks noGrp="1"/>
          </p:cNvSpPr>
          <p:nvPr>
            <p:ph type="sldNum" sz="quarter" idx="12"/>
          </p:nvPr>
        </p:nvSpPr>
        <p:spPr/>
        <p:txBody>
          <a:bodyPr/>
          <a:lstStyle>
            <a:lvl1pPr>
              <a:defRPr>
                <a:latin typeface="Arial" panose="020B0604020202020204" pitchFamily="34" charset="0"/>
              </a:defRPr>
            </a:lvl1pPr>
          </a:lstStyle>
          <a:p>
            <a:fld id="{D7D65D8C-3C3B-904F-8E74-2F2C66279B0D}" type="slidenum">
              <a:rPr lang="en-US" altLang="en-US"/>
              <a:pPr/>
              <a:t>‹#›</a:t>
            </a:fld>
            <a:endParaRPr lang="en-US" altLang="en-US"/>
          </a:p>
        </p:txBody>
      </p:sp>
    </p:spTree>
    <p:extLst>
      <p:ext uri="{BB962C8B-B14F-4D97-AF65-F5344CB8AC3E}">
        <p14:creationId xmlns:p14="http://schemas.microsoft.com/office/powerpoint/2010/main" val="206249012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61DD821-2ACC-2542-BBAD-C6D16E6356DB}"/>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97272905-52FF-8B4C-B0EB-B45519571236}" type="datetimeFigureOut">
              <a:rPr lang="en-US"/>
              <a:pPr>
                <a:defRPr/>
              </a:pPr>
              <a:t>4/12/24</a:t>
            </a:fld>
            <a:endParaRPr lang="en-US"/>
          </a:p>
        </p:txBody>
      </p:sp>
      <p:sp>
        <p:nvSpPr>
          <p:cNvPr id="6" name="Footer Placeholder 5">
            <a:extLst>
              <a:ext uri="{FF2B5EF4-FFF2-40B4-BE49-F238E27FC236}">
                <a16:creationId xmlns:a16="http://schemas.microsoft.com/office/drawing/2014/main" id="{7BC5E56B-FF54-7049-A77A-BE02DCC3D0E1}"/>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EA5F318C-F596-BF4C-81D6-8F16E6AF9EF6}"/>
              </a:ext>
            </a:extLst>
          </p:cNvPr>
          <p:cNvSpPr>
            <a:spLocks noGrp="1"/>
          </p:cNvSpPr>
          <p:nvPr>
            <p:ph type="sldNum" sz="quarter" idx="12"/>
          </p:nvPr>
        </p:nvSpPr>
        <p:spPr/>
        <p:txBody>
          <a:bodyPr/>
          <a:lstStyle>
            <a:lvl1pPr>
              <a:defRPr>
                <a:latin typeface="Arial" panose="020B0604020202020204" pitchFamily="34" charset="0"/>
              </a:defRPr>
            </a:lvl1pPr>
          </a:lstStyle>
          <a:p>
            <a:fld id="{0478CB25-4E64-D445-8CD0-D46077B37DF9}" type="slidenum">
              <a:rPr lang="en-US" altLang="en-US"/>
              <a:pPr/>
              <a:t>‹#›</a:t>
            </a:fld>
            <a:endParaRPr lang="en-US" altLang="en-US"/>
          </a:p>
        </p:txBody>
      </p:sp>
    </p:spTree>
    <p:extLst>
      <p:ext uri="{BB962C8B-B14F-4D97-AF65-F5344CB8AC3E}">
        <p14:creationId xmlns:p14="http://schemas.microsoft.com/office/powerpoint/2010/main" val="401818769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C3BEC-0E26-E945-8924-A91D6137EEB0}"/>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DBC5B76A-8180-1E4A-A85E-3735E58F37F6}" type="datetimeFigureOut">
              <a:rPr lang="en-US"/>
              <a:pPr>
                <a:defRPr/>
              </a:pPr>
              <a:t>4/12/24</a:t>
            </a:fld>
            <a:endParaRPr lang="en-US"/>
          </a:p>
        </p:txBody>
      </p:sp>
      <p:sp>
        <p:nvSpPr>
          <p:cNvPr id="5" name="Footer Placeholder 4">
            <a:extLst>
              <a:ext uri="{FF2B5EF4-FFF2-40B4-BE49-F238E27FC236}">
                <a16:creationId xmlns:a16="http://schemas.microsoft.com/office/drawing/2014/main" id="{67C56695-A42A-D645-BAF9-F1DCC21AD59A}"/>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7E92A53B-1FB3-6043-B6C6-3AE5F59F45E7}"/>
              </a:ext>
            </a:extLst>
          </p:cNvPr>
          <p:cNvSpPr>
            <a:spLocks noGrp="1"/>
          </p:cNvSpPr>
          <p:nvPr>
            <p:ph type="sldNum" sz="quarter" idx="12"/>
          </p:nvPr>
        </p:nvSpPr>
        <p:spPr/>
        <p:txBody>
          <a:bodyPr/>
          <a:lstStyle>
            <a:lvl1pPr>
              <a:defRPr>
                <a:latin typeface="Arial" panose="020B0604020202020204" pitchFamily="34" charset="0"/>
              </a:defRPr>
            </a:lvl1pPr>
          </a:lstStyle>
          <a:p>
            <a:fld id="{567258B0-1DBE-A048-9EE2-AD7317C44B30}" type="slidenum">
              <a:rPr lang="en-US" altLang="en-US"/>
              <a:pPr/>
              <a:t>‹#›</a:t>
            </a:fld>
            <a:endParaRPr lang="en-US" altLang="en-US"/>
          </a:p>
        </p:txBody>
      </p:sp>
    </p:spTree>
    <p:extLst>
      <p:ext uri="{BB962C8B-B14F-4D97-AF65-F5344CB8AC3E}">
        <p14:creationId xmlns:p14="http://schemas.microsoft.com/office/powerpoint/2010/main" val="420073166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FCC25-EE35-1B4D-910F-C5FCE6BB2518}"/>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CAB63F61-E530-F24D-A40C-23F86C2DA959}" type="datetimeFigureOut">
              <a:rPr lang="en-US"/>
              <a:pPr>
                <a:defRPr/>
              </a:pPr>
              <a:t>4/12/24</a:t>
            </a:fld>
            <a:endParaRPr lang="en-US"/>
          </a:p>
        </p:txBody>
      </p:sp>
      <p:sp>
        <p:nvSpPr>
          <p:cNvPr id="5" name="Footer Placeholder 4">
            <a:extLst>
              <a:ext uri="{FF2B5EF4-FFF2-40B4-BE49-F238E27FC236}">
                <a16:creationId xmlns:a16="http://schemas.microsoft.com/office/drawing/2014/main" id="{6A0FA95E-3A30-324B-8CC9-DA68D065821F}"/>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072166C8-1214-DF4F-8127-7CB6DE1F101D}"/>
              </a:ext>
            </a:extLst>
          </p:cNvPr>
          <p:cNvSpPr>
            <a:spLocks noGrp="1"/>
          </p:cNvSpPr>
          <p:nvPr>
            <p:ph type="sldNum" sz="quarter" idx="12"/>
          </p:nvPr>
        </p:nvSpPr>
        <p:spPr/>
        <p:txBody>
          <a:bodyPr/>
          <a:lstStyle>
            <a:lvl1pPr>
              <a:defRPr>
                <a:latin typeface="Arial" panose="020B0604020202020204" pitchFamily="34" charset="0"/>
              </a:defRPr>
            </a:lvl1pPr>
          </a:lstStyle>
          <a:p>
            <a:fld id="{58A3AFD2-0D80-B743-8A98-151E57F70D33}" type="slidenum">
              <a:rPr lang="en-US" altLang="en-US"/>
              <a:pPr/>
              <a:t>‹#›</a:t>
            </a:fld>
            <a:endParaRPr lang="en-US" altLang="en-US"/>
          </a:p>
        </p:txBody>
      </p:sp>
    </p:spTree>
    <p:extLst>
      <p:ext uri="{BB962C8B-B14F-4D97-AF65-F5344CB8AC3E}">
        <p14:creationId xmlns:p14="http://schemas.microsoft.com/office/powerpoint/2010/main" val="238419503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8788556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9682677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2654333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4239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B8F343C-2FB5-8B43-BB46-B0CCA422DFE8}"/>
              </a:ext>
            </a:extLst>
          </p:cNvPr>
          <p:cNvSpPr>
            <a:spLocks noGrp="1" noChangeArrowheads="1"/>
          </p:cNvSpPr>
          <p:nvPr>
            <p:ph type="dt" sz="half" idx="10"/>
          </p:nvPr>
        </p:nvSpPr>
        <p:spPr>
          <a:ln/>
        </p:spPr>
        <p:txBody>
          <a:bodyPr/>
          <a:lstStyle>
            <a:lvl1pPr>
              <a:defRPr/>
            </a:lvl1pPr>
          </a:lstStyle>
          <a:p>
            <a:pPr>
              <a:defRPr/>
            </a:pPr>
            <a:endParaRPr lang="th-TH"/>
          </a:p>
        </p:txBody>
      </p:sp>
      <p:sp>
        <p:nvSpPr>
          <p:cNvPr id="4" name="Rectangle 5">
            <a:extLst>
              <a:ext uri="{FF2B5EF4-FFF2-40B4-BE49-F238E27FC236}">
                <a16:creationId xmlns:a16="http://schemas.microsoft.com/office/drawing/2014/main" id="{E6C35B5D-E731-4444-B178-FD06632BA60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5" name="Rectangle 6">
            <a:extLst>
              <a:ext uri="{FF2B5EF4-FFF2-40B4-BE49-F238E27FC236}">
                <a16:creationId xmlns:a16="http://schemas.microsoft.com/office/drawing/2014/main" id="{A273509C-3845-304F-B7D4-026B543B2363}"/>
              </a:ext>
            </a:extLst>
          </p:cNvPr>
          <p:cNvSpPr>
            <a:spLocks noGrp="1" noChangeArrowheads="1"/>
          </p:cNvSpPr>
          <p:nvPr>
            <p:ph type="sldNum" sz="quarter" idx="12"/>
          </p:nvPr>
        </p:nvSpPr>
        <p:spPr>
          <a:ln/>
        </p:spPr>
        <p:txBody>
          <a:bodyPr/>
          <a:lstStyle>
            <a:lvl1pPr>
              <a:defRPr/>
            </a:lvl1pPr>
          </a:lstStyle>
          <a:p>
            <a:fld id="{E424B25E-D46D-DD4A-BD8C-E6976D884B77}" type="slidenum">
              <a:rPr lang="en-US" altLang="en-US"/>
              <a:pPr/>
              <a:t>‹#›</a:t>
            </a:fld>
            <a:endParaRPr lang="th-TH" altLang="en-US"/>
          </a:p>
        </p:txBody>
      </p:sp>
    </p:spTree>
    <p:extLst>
      <p:ext uri="{BB962C8B-B14F-4D97-AF65-F5344CB8AC3E}">
        <p14:creationId xmlns:p14="http://schemas.microsoft.com/office/powerpoint/2010/main" val="2411668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1685298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0593009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9844305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6500557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7740431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7132209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389835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D56D5B-A015-B547-8E76-4661F0D80C91}"/>
              </a:ext>
            </a:extLst>
          </p:cNvPr>
          <p:cNvSpPr>
            <a:spLocks noGrp="1" noChangeArrowheads="1"/>
          </p:cNvSpPr>
          <p:nvPr>
            <p:ph type="dt" sz="half" idx="10"/>
          </p:nvPr>
        </p:nvSpPr>
        <p:spPr>
          <a:ln/>
        </p:spPr>
        <p:txBody>
          <a:bodyPr/>
          <a:lstStyle>
            <a:lvl1pPr>
              <a:defRPr/>
            </a:lvl1pPr>
          </a:lstStyle>
          <a:p>
            <a:pPr>
              <a:defRPr/>
            </a:pPr>
            <a:endParaRPr lang="th-TH"/>
          </a:p>
        </p:txBody>
      </p:sp>
      <p:sp>
        <p:nvSpPr>
          <p:cNvPr id="3" name="Rectangle 5">
            <a:extLst>
              <a:ext uri="{FF2B5EF4-FFF2-40B4-BE49-F238E27FC236}">
                <a16:creationId xmlns:a16="http://schemas.microsoft.com/office/drawing/2014/main" id="{EFB7C512-AD31-9043-AAD4-630BA9A70050}"/>
              </a:ext>
            </a:extLst>
          </p:cNvPr>
          <p:cNvSpPr>
            <a:spLocks noGrp="1" noChangeArrowheads="1"/>
          </p:cNvSpPr>
          <p:nvPr>
            <p:ph type="ftr" sz="quarter" idx="11"/>
          </p:nvPr>
        </p:nvSpPr>
        <p:spPr>
          <a:ln/>
        </p:spPr>
        <p:txBody>
          <a:bodyPr/>
          <a:lstStyle>
            <a:lvl1pPr>
              <a:defRPr/>
            </a:lvl1pPr>
          </a:lstStyle>
          <a:p>
            <a:pPr>
              <a:defRPr/>
            </a:pPr>
            <a:endParaRPr lang="th-TH"/>
          </a:p>
        </p:txBody>
      </p:sp>
      <p:sp>
        <p:nvSpPr>
          <p:cNvPr id="4" name="Rectangle 6">
            <a:extLst>
              <a:ext uri="{FF2B5EF4-FFF2-40B4-BE49-F238E27FC236}">
                <a16:creationId xmlns:a16="http://schemas.microsoft.com/office/drawing/2014/main" id="{73E3162E-182E-4A48-82EF-17A4912B79A4}"/>
              </a:ext>
            </a:extLst>
          </p:cNvPr>
          <p:cNvSpPr>
            <a:spLocks noGrp="1" noChangeArrowheads="1"/>
          </p:cNvSpPr>
          <p:nvPr>
            <p:ph type="sldNum" sz="quarter" idx="12"/>
          </p:nvPr>
        </p:nvSpPr>
        <p:spPr>
          <a:ln/>
        </p:spPr>
        <p:txBody>
          <a:bodyPr/>
          <a:lstStyle>
            <a:lvl1pPr>
              <a:defRPr/>
            </a:lvl1pPr>
          </a:lstStyle>
          <a:p>
            <a:fld id="{98A4BC4E-ACF8-F448-BAD8-1B8720FBF31A}" type="slidenum">
              <a:rPr lang="en-US" altLang="en-US"/>
              <a:pPr/>
              <a:t>‹#›</a:t>
            </a:fld>
            <a:endParaRPr lang="th-TH" altLang="en-US"/>
          </a:p>
        </p:txBody>
      </p:sp>
    </p:spTree>
    <p:extLst>
      <p:ext uri="{BB962C8B-B14F-4D97-AF65-F5344CB8AC3E}">
        <p14:creationId xmlns:p14="http://schemas.microsoft.com/office/powerpoint/2010/main" val="329338133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3B0A62-6066-B748-9102-C1BA8AEBCF36}"/>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29ACAB24-BFC0-4942-A49C-87D697FC5CEF}"/>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D5B14B78-58D8-604B-92E1-2AA8BB625019}"/>
              </a:ext>
            </a:extLst>
          </p:cNvPr>
          <p:cNvSpPr>
            <a:spLocks noGrp="1" noChangeArrowheads="1"/>
          </p:cNvSpPr>
          <p:nvPr>
            <p:ph type="sldNum" sz="quarter" idx="12"/>
          </p:nvPr>
        </p:nvSpPr>
        <p:spPr>
          <a:ln/>
        </p:spPr>
        <p:txBody>
          <a:bodyPr/>
          <a:lstStyle>
            <a:lvl1pPr>
              <a:defRPr/>
            </a:lvl1pPr>
          </a:lstStyle>
          <a:p>
            <a:fld id="{203ED94D-FF0B-F341-BA43-985E227A81C2}" type="slidenum">
              <a:rPr lang="en-US" altLang="en-US"/>
              <a:pPr/>
              <a:t>‹#›</a:t>
            </a:fld>
            <a:endParaRPr lang="th-TH" altLang="en-US"/>
          </a:p>
        </p:txBody>
      </p:sp>
    </p:spTree>
    <p:extLst>
      <p:ext uri="{BB962C8B-B14F-4D97-AF65-F5344CB8AC3E}">
        <p14:creationId xmlns:p14="http://schemas.microsoft.com/office/powerpoint/2010/main" val="31731787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F7DE55-13A5-A741-B4D3-1267B469D4F5}"/>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E3037B43-AB9C-2D47-B5B2-652C66228A7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EE203401-DBCE-9147-8A1E-70C28155D63F}"/>
              </a:ext>
            </a:extLst>
          </p:cNvPr>
          <p:cNvSpPr>
            <a:spLocks noGrp="1" noChangeArrowheads="1"/>
          </p:cNvSpPr>
          <p:nvPr>
            <p:ph type="sldNum" sz="quarter" idx="12"/>
          </p:nvPr>
        </p:nvSpPr>
        <p:spPr>
          <a:ln/>
        </p:spPr>
        <p:txBody>
          <a:bodyPr/>
          <a:lstStyle>
            <a:lvl1pPr>
              <a:defRPr/>
            </a:lvl1pPr>
          </a:lstStyle>
          <a:p>
            <a:fld id="{A3733701-1760-5C46-A821-F4D2B2C2DFA1}" type="slidenum">
              <a:rPr lang="en-US" altLang="en-US"/>
              <a:pPr/>
              <a:t>‹#›</a:t>
            </a:fld>
            <a:endParaRPr lang="th-TH" altLang="en-US"/>
          </a:p>
        </p:txBody>
      </p:sp>
    </p:spTree>
    <p:extLst>
      <p:ext uri="{BB962C8B-B14F-4D97-AF65-F5344CB8AC3E}">
        <p14:creationId xmlns:p14="http://schemas.microsoft.com/office/powerpoint/2010/main" val="26603712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97F724-7F54-904F-9703-14D6F0C6F23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A20D255E-BB74-4142-A38A-B2582A8DB1C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028" name="Rectangle 4">
            <a:extLst>
              <a:ext uri="{FF2B5EF4-FFF2-40B4-BE49-F238E27FC236}">
                <a16:creationId xmlns:a16="http://schemas.microsoft.com/office/drawing/2014/main" id="{A8A0908E-B2D4-D342-9AFE-187AF523B63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1029" name="Rectangle 5">
            <a:extLst>
              <a:ext uri="{FF2B5EF4-FFF2-40B4-BE49-F238E27FC236}">
                <a16:creationId xmlns:a16="http://schemas.microsoft.com/office/drawing/2014/main" id="{E8F434FA-8CE8-D842-83A7-D161FEFD8D1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h-TH"/>
          </a:p>
        </p:txBody>
      </p:sp>
      <p:sp>
        <p:nvSpPr>
          <p:cNvPr id="1030" name="Rectangle 6">
            <a:extLst>
              <a:ext uri="{FF2B5EF4-FFF2-40B4-BE49-F238E27FC236}">
                <a16:creationId xmlns:a16="http://schemas.microsoft.com/office/drawing/2014/main" id="{8194FB40-7AD0-2446-ABD8-3DC272C68A7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A7B928-5B72-354E-A7B3-9373B8F32FBE}" type="slidenum">
              <a:rPr lang="en-US" altLang="en-US"/>
              <a:pPr/>
              <a:t>‹#›</a:t>
            </a:fld>
            <a:endParaRPr lang="th-TH"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E6F65F80-3D5B-9440-BD5F-2242E47E26A9}"/>
              </a:ext>
            </a:extLst>
          </p:cNvPr>
          <p:cNvGrpSpPr>
            <a:grpSpLocks/>
          </p:cNvGrpSpPr>
          <p:nvPr/>
        </p:nvGrpSpPr>
        <p:grpSpPr bwMode="auto">
          <a:xfrm>
            <a:off x="0" y="0"/>
            <a:ext cx="9144000" cy="6856413"/>
            <a:chOff x="0" y="0"/>
            <a:chExt cx="5760" cy="4319"/>
          </a:xfrm>
        </p:grpSpPr>
        <p:sp>
          <p:nvSpPr>
            <p:cNvPr id="64515" name="Freeform 3">
              <a:extLst>
                <a:ext uri="{FF2B5EF4-FFF2-40B4-BE49-F238E27FC236}">
                  <a16:creationId xmlns:a16="http://schemas.microsoft.com/office/drawing/2014/main" id="{CA0FD698-00E0-D44C-9A44-7F440FCB8921}"/>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16" name="Freeform 4">
              <a:extLst>
                <a:ext uri="{FF2B5EF4-FFF2-40B4-BE49-F238E27FC236}">
                  <a16:creationId xmlns:a16="http://schemas.microsoft.com/office/drawing/2014/main" id="{70D37F85-8D5B-C648-B2F6-D03E280921B3}"/>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17" name="Freeform 5">
              <a:extLst>
                <a:ext uri="{FF2B5EF4-FFF2-40B4-BE49-F238E27FC236}">
                  <a16:creationId xmlns:a16="http://schemas.microsoft.com/office/drawing/2014/main" id="{1FBBBB93-53C5-C541-B37B-9ACBD084CC5B}"/>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59" name="Freeform 6">
              <a:extLst>
                <a:ext uri="{FF2B5EF4-FFF2-40B4-BE49-F238E27FC236}">
                  <a16:creationId xmlns:a16="http://schemas.microsoft.com/office/drawing/2014/main" id="{9143C446-D5F0-4E48-9F84-1F334712788B}"/>
                </a:ext>
              </a:extLst>
            </p:cNvPr>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19" name="Freeform 7">
              <a:extLst>
                <a:ext uri="{FF2B5EF4-FFF2-40B4-BE49-F238E27FC236}">
                  <a16:creationId xmlns:a16="http://schemas.microsoft.com/office/drawing/2014/main" id="{FB0CC204-1F3F-6B4E-9EEE-1F7730E406D4}"/>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charset="0"/>
                <a:cs typeface="Arial" charset="0"/>
              </a:endParaRPr>
            </a:p>
          </p:txBody>
        </p:sp>
        <p:sp>
          <p:nvSpPr>
            <p:cNvPr id="2061" name="Freeform 8">
              <a:extLst>
                <a:ext uri="{FF2B5EF4-FFF2-40B4-BE49-F238E27FC236}">
                  <a16:creationId xmlns:a16="http://schemas.microsoft.com/office/drawing/2014/main" id="{5B965045-2447-A049-A492-0888D11F4236}"/>
                </a:ext>
              </a:extLst>
            </p:cNvPr>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id="{BEA2A31B-E5F9-FA44-856E-E2E685290253}"/>
                </a:ext>
              </a:extLst>
            </p:cNvPr>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2" name="Freeform 10">
              <a:extLst>
                <a:ext uri="{FF2B5EF4-FFF2-40B4-BE49-F238E27FC236}">
                  <a16:creationId xmlns:a16="http://schemas.microsoft.com/office/drawing/2014/main" id="{7A6B302B-C791-1045-8790-9E9D742B1015}"/>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64" name="Freeform 11">
              <a:extLst>
                <a:ext uri="{FF2B5EF4-FFF2-40B4-BE49-F238E27FC236}">
                  <a16:creationId xmlns:a16="http://schemas.microsoft.com/office/drawing/2014/main" id="{4C9E2ACD-F4F7-6946-B2AC-1C45FD16167D}"/>
                </a:ext>
              </a:extLst>
            </p:cNvPr>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4" name="Freeform 12">
              <a:extLst>
                <a:ext uri="{FF2B5EF4-FFF2-40B4-BE49-F238E27FC236}">
                  <a16:creationId xmlns:a16="http://schemas.microsoft.com/office/drawing/2014/main" id="{F3CD67E6-ABEB-CF43-A5BE-A4EC0B8B3171}"/>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66" name="Freeform 13">
              <a:extLst>
                <a:ext uri="{FF2B5EF4-FFF2-40B4-BE49-F238E27FC236}">
                  <a16:creationId xmlns:a16="http://schemas.microsoft.com/office/drawing/2014/main" id="{345F79F7-8B3E-764B-96F4-4B72F0A29370}"/>
                </a:ext>
              </a:extLst>
            </p:cNvPr>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6" name="Freeform 14">
              <a:extLst>
                <a:ext uri="{FF2B5EF4-FFF2-40B4-BE49-F238E27FC236}">
                  <a16:creationId xmlns:a16="http://schemas.microsoft.com/office/drawing/2014/main" id="{709B6E4C-BAD9-9C4C-8E3D-F3215A22DF44}"/>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68" name="Freeform 15">
              <a:extLst>
                <a:ext uri="{FF2B5EF4-FFF2-40B4-BE49-F238E27FC236}">
                  <a16:creationId xmlns:a16="http://schemas.microsoft.com/office/drawing/2014/main" id="{D9503F38-F546-9A4C-84E6-4D4F2D4FBDA5}"/>
                </a:ext>
              </a:extLst>
            </p:cNvPr>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8" name="Freeform 16">
              <a:extLst>
                <a:ext uri="{FF2B5EF4-FFF2-40B4-BE49-F238E27FC236}">
                  <a16:creationId xmlns:a16="http://schemas.microsoft.com/office/drawing/2014/main" id="{D1F5EFAC-350B-EE40-9335-B48DE581A692}"/>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29" name="Freeform 17">
              <a:extLst>
                <a:ext uri="{FF2B5EF4-FFF2-40B4-BE49-F238E27FC236}">
                  <a16:creationId xmlns:a16="http://schemas.microsoft.com/office/drawing/2014/main" id="{64B4BEFB-151B-EC43-AA12-CBA7F033445F}"/>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30" name="Freeform 18">
              <a:extLst>
                <a:ext uri="{FF2B5EF4-FFF2-40B4-BE49-F238E27FC236}">
                  <a16:creationId xmlns:a16="http://schemas.microsoft.com/office/drawing/2014/main" id="{9AAF51A2-606D-3844-8EE5-A74BD69611A5}"/>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72" name="Freeform 19">
              <a:extLst>
                <a:ext uri="{FF2B5EF4-FFF2-40B4-BE49-F238E27FC236}">
                  <a16:creationId xmlns:a16="http://schemas.microsoft.com/office/drawing/2014/main" id="{14DF58E9-4EC5-2A49-BDE7-DB0D62219885}"/>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2" name="Freeform 20">
              <a:extLst>
                <a:ext uri="{FF2B5EF4-FFF2-40B4-BE49-F238E27FC236}">
                  <a16:creationId xmlns:a16="http://schemas.microsoft.com/office/drawing/2014/main" id="{F7267D19-BD5C-9541-8D52-9CBFB3257086}"/>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74" name="Freeform 21">
              <a:extLst>
                <a:ext uri="{FF2B5EF4-FFF2-40B4-BE49-F238E27FC236}">
                  <a16:creationId xmlns:a16="http://schemas.microsoft.com/office/drawing/2014/main" id="{0C06F56F-CCFD-1E4D-BF15-DCEB0B36F44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4" name="Freeform 22">
              <a:extLst>
                <a:ext uri="{FF2B5EF4-FFF2-40B4-BE49-F238E27FC236}">
                  <a16:creationId xmlns:a16="http://schemas.microsoft.com/office/drawing/2014/main" id="{6172CE16-C662-924D-9186-6C39AC2E78B5}"/>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35" name="Freeform 23">
              <a:extLst>
                <a:ext uri="{FF2B5EF4-FFF2-40B4-BE49-F238E27FC236}">
                  <a16:creationId xmlns:a16="http://schemas.microsoft.com/office/drawing/2014/main" id="{DF66E81A-EC5C-7041-850D-6C6241714F04}"/>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charset="0"/>
                <a:cs typeface="Arial" charset="0"/>
              </a:endParaRPr>
            </a:p>
          </p:txBody>
        </p:sp>
        <p:sp>
          <p:nvSpPr>
            <p:cNvPr id="64536" name="Freeform 24">
              <a:extLst>
                <a:ext uri="{FF2B5EF4-FFF2-40B4-BE49-F238E27FC236}">
                  <a16:creationId xmlns:a16="http://schemas.microsoft.com/office/drawing/2014/main" id="{5F31220D-130C-AD49-B6F1-F848FCFC368E}"/>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78" name="Freeform 25">
              <a:extLst>
                <a:ext uri="{FF2B5EF4-FFF2-40B4-BE49-F238E27FC236}">
                  <a16:creationId xmlns:a16="http://schemas.microsoft.com/office/drawing/2014/main" id="{B926CD02-FE04-A14A-A8D6-288B73A06B61}"/>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8" name="Freeform 26">
              <a:extLst>
                <a:ext uri="{FF2B5EF4-FFF2-40B4-BE49-F238E27FC236}">
                  <a16:creationId xmlns:a16="http://schemas.microsoft.com/office/drawing/2014/main" id="{1D19B977-7BC6-164B-B097-8819010047E9}"/>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39" name="Freeform 27">
              <a:extLst>
                <a:ext uri="{FF2B5EF4-FFF2-40B4-BE49-F238E27FC236}">
                  <a16:creationId xmlns:a16="http://schemas.microsoft.com/office/drawing/2014/main" id="{6A40B79C-03C2-3745-A891-79EEF5519B85}"/>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81" name="Freeform 28">
              <a:extLst>
                <a:ext uri="{FF2B5EF4-FFF2-40B4-BE49-F238E27FC236}">
                  <a16:creationId xmlns:a16="http://schemas.microsoft.com/office/drawing/2014/main" id="{71DF6F50-64B7-9540-9C39-3E8A016D3F21}"/>
                </a:ext>
              </a:extLst>
            </p:cNvPr>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1" name="Freeform 29">
              <a:extLst>
                <a:ext uri="{FF2B5EF4-FFF2-40B4-BE49-F238E27FC236}">
                  <a16:creationId xmlns:a16="http://schemas.microsoft.com/office/drawing/2014/main" id="{413C4D52-ED07-944E-9154-69FE1FCC8723}"/>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83" name="Freeform 30">
              <a:extLst>
                <a:ext uri="{FF2B5EF4-FFF2-40B4-BE49-F238E27FC236}">
                  <a16:creationId xmlns:a16="http://schemas.microsoft.com/office/drawing/2014/main" id="{F297D863-04A1-2540-A87A-1DCB8232068A}"/>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3" name="Freeform 31">
              <a:extLst>
                <a:ext uri="{FF2B5EF4-FFF2-40B4-BE49-F238E27FC236}">
                  <a16:creationId xmlns:a16="http://schemas.microsoft.com/office/drawing/2014/main" id="{E6406010-942D-B841-8830-23300986DFBD}"/>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4" name="Freeform 32">
              <a:extLst>
                <a:ext uri="{FF2B5EF4-FFF2-40B4-BE49-F238E27FC236}">
                  <a16:creationId xmlns:a16="http://schemas.microsoft.com/office/drawing/2014/main" id="{98BDB39B-5335-F94F-ACD8-EA619B13B91C}"/>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5" name="Freeform 33">
              <a:extLst>
                <a:ext uri="{FF2B5EF4-FFF2-40B4-BE49-F238E27FC236}">
                  <a16:creationId xmlns:a16="http://schemas.microsoft.com/office/drawing/2014/main" id="{C64FDBF1-118C-BE43-AD2A-51BAC09A732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6" name="Freeform 34">
              <a:extLst>
                <a:ext uri="{FF2B5EF4-FFF2-40B4-BE49-F238E27FC236}">
                  <a16:creationId xmlns:a16="http://schemas.microsoft.com/office/drawing/2014/main" id="{3D5AF303-AED6-F94D-A093-7438990579A4}"/>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7" name="Freeform 35">
              <a:extLst>
                <a:ext uri="{FF2B5EF4-FFF2-40B4-BE49-F238E27FC236}">
                  <a16:creationId xmlns:a16="http://schemas.microsoft.com/office/drawing/2014/main" id="{DDDFFFAB-0474-A547-A958-00D9A82A80CC}"/>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8" name="Freeform 36">
              <a:extLst>
                <a:ext uri="{FF2B5EF4-FFF2-40B4-BE49-F238E27FC236}">
                  <a16:creationId xmlns:a16="http://schemas.microsoft.com/office/drawing/2014/main" id="{3CAF44A7-7EBC-FC49-B212-492C1AEA1573}"/>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9" name="Freeform 37">
              <a:extLst>
                <a:ext uri="{FF2B5EF4-FFF2-40B4-BE49-F238E27FC236}">
                  <a16:creationId xmlns:a16="http://schemas.microsoft.com/office/drawing/2014/main" id="{FB0BB094-72EF-624F-A80F-1AA1DA6E035F}"/>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50" name="Freeform 38">
              <a:extLst>
                <a:ext uri="{FF2B5EF4-FFF2-40B4-BE49-F238E27FC236}">
                  <a16:creationId xmlns:a16="http://schemas.microsoft.com/office/drawing/2014/main" id="{C6FA190A-F62E-CC4F-ABB4-4BF14297918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grpSp>
          <p:nvGrpSpPr>
            <p:cNvPr id="2092" name="Group 39">
              <a:extLst>
                <a:ext uri="{FF2B5EF4-FFF2-40B4-BE49-F238E27FC236}">
                  <a16:creationId xmlns:a16="http://schemas.microsoft.com/office/drawing/2014/main" id="{9FA7E892-0593-5047-AF9D-CE0FCD3F814B}"/>
                </a:ext>
              </a:extLst>
            </p:cNvPr>
            <p:cNvGrpSpPr>
              <a:grpSpLocks/>
            </p:cNvGrpSpPr>
            <p:nvPr userDrawn="1"/>
          </p:nvGrpSpPr>
          <p:grpSpPr bwMode="auto">
            <a:xfrm>
              <a:off x="0" y="1632"/>
              <a:ext cx="5758" cy="1858"/>
              <a:chOff x="0" y="1632"/>
              <a:chExt cx="5758" cy="1858"/>
            </a:xfrm>
          </p:grpSpPr>
          <p:sp>
            <p:nvSpPr>
              <p:cNvPr id="64552" name="Freeform 40">
                <a:extLst>
                  <a:ext uri="{FF2B5EF4-FFF2-40B4-BE49-F238E27FC236}">
                    <a16:creationId xmlns:a16="http://schemas.microsoft.com/office/drawing/2014/main" id="{5D751D86-D282-5A47-85AF-46A46D1269C2}"/>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53" name="Freeform 41">
                <a:extLst>
                  <a:ext uri="{FF2B5EF4-FFF2-40B4-BE49-F238E27FC236}">
                    <a16:creationId xmlns:a16="http://schemas.microsoft.com/office/drawing/2014/main" id="{94B6F937-7CF4-204D-AF58-4832FE5256B6}"/>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grpSp>
      </p:grpSp>
      <p:sp>
        <p:nvSpPr>
          <p:cNvPr id="64554" name="Rectangle 42">
            <a:extLst>
              <a:ext uri="{FF2B5EF4-FFF2-40B4-BE49-F238E27FC236}">
                <a16:creationId xmlns:a16="http://schemas.microsoft.com/office/drawing/2014/main" id="{908E77C7-313D-F64C-ABC9-40D81B349D91}"/>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55" name="Rectangle 43">
            <a:extLst>
              <a:ext uri="{FF2B5EF4-FFF2-40B4-BE49-F238E27FC236}">
                <a16:creationId xmlns:a16="http://schemas.microsoft.com/office/drawing/2014/main" id="{B4FC7F98-F159-D644-A5BF-4CAD0D61991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56" name="Rectangle 44">
            <a:extLst>
              <a:ext uri="{FF2B5EF4-FFF2-40B4-BE49-F238E27FC236}">
                <a16:creationId xmlns:a16="http://schemas.microsoft.com/office/drawing/2014/main" id="{D0FB5E14-45FB-C241-A185-30965C70C1C5}"/>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64557" name="Rectangle 45">
            <a:extLst>
              <a:ext uri="{FF2B5EF4-FFF2-40B4-BE49-F238E27FC236}">
                <a16:creationId xmlns:a16="http://schemas.microsoft.com/office/drawing/2014/main" id="{509E6261-AB51-5E47-A02B-35593791583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64558" name="Rectangle 46">
            <a:extLst>
              <a:ext uri="{FF2B5EF4-FFF2-40B4-BE49-F238E27FC236}">
                <a16:creationId xmlns:a16="http://schemas.microsoft.com/office/drawing/2014/main" id="{BDB492B8-0999-C447-A7CB-F729009D3DDF}"/>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cs typeface="Arial" panose="020B0604020202020204" pitchFamily="34" charset="0"/>
              </a:defRPr>
            </a:lvl1pPr>
          </a:lstStyle>
          <a:p>
            <a:fld id="{F1B4E230-BE3F-A740-B7ED-F9E1D66F1F2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4A72B7E8-14EE-2D41-B66D-1F5E5C3F9E4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318722D-92AF-B548-9046-A7AA83C299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39F9D5-BD40-FA48-8F00-A7B63E7FC7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E4B438A-4C02-1749-8FD4-D88AF9AA8726}" type="datetimeFigureOut">
              <a:rPr lang="en-US"/>
              <a:pPr>
                <a:defRPr/>
              </a:pPr>
              <a:t>4/12/24</a:t>
            </a:fld>
            <a:endParaRPr lang="en-US"/>
          </a:p>
        </p:txBody>
      </p:sp>
      <p:sp>
        <p:nvSpPr>
          <p:cNvPr id="5" name="Footer Placeholder 4">
            <a:extLst>
              <a:ext uri="{FF2B5EF4-FFF2-40B4-BE49-F238E27FC236}">
                <a16:creationId xmlns:a16="http://schemas.microsoft.com/office/drawing/2014/main" id="{656EA2B7-0304-5747-B403-5280836E952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A4ACFCD0-4C57-0047-99EF-882C8DB7CC1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9CBE0AC-8C63-5044-9A14-B37ECE0509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ngsana New" pitchFamily="18" charset="-34"/>
        </a:defRPr>
      </a:lvl2pPr>
      <a:lvl3pPr algn="ctr" rtl="0" eaLnBrk="0" fontAlgn="base" hangingPunct="0">
        <a:spcBef>
          <a:spcPct val="0"/>
        </a:spcBef>
        <a:spcAft>
          <a:spcPct val="0"/>
        </a:spcAft>
        <a:defRPr sz="4400">
          <a:solidFill>
            <a:schemeClr val="tx1"/>
          </a:solidFill>
          <a:latin typeface="Calibri" pitchFamily="34" charset="0"/>
          <a:cs typeface="Angsana New" pitchFamily="18" charset="-34"/>
        </a:defRPr>
      </a:lvl3pPr>
      <a:lvl4pPr algn="ctr" rtl="0" eaLnBrk="0" fontAlgn="base" hangingPunct="0">
        <a:spcBef>
          <a:spcPct val="0"/>
        </a:spcBef>
        <a:spcAft>
          <a:spcPct val="0"/>
        </a:spcAft>
        <a:defRPr sz="4400">
          <a:solidFill>
            <a:schemeClr val="tx1"/>
          </a:solidFill>
          <a:latin typeface="Calibri" pitchFamily="34" charset="0"/>
          <a:cs typeface="Angsana New" pitchFamily="18" charset="-34"/>
        </a:defRPr>
      </a:lvl4pPr>
      <a:lvl5pPr algn="ctr" rtl="0" eaLnBrk="0" fontAlgn="base" hangingPunct="0">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E4E2E687-D983-B549-885B-B401E94A8C3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54A5E527-028F-C544-B400-AD41163141B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CA3418B-1D02-084E-9C17-D661001D6F6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ABB2889-F863-8248-B7BB-7F38FF5E257E}" type="datetimeFigureOut">
              <a:rPr lang="en-US"/>
              <a:pPr>
                <a:defRPr/>
              </a:pPr>
              <a:t>4/12/24</a:t>
            </a:fld>
            <a:endParaRPr lang="en-US"/>
          </a:p>
        </p:txBody>
      </p:sp>
      <p:sp>
        <p:nvSpPr>
          <p:cNvPr id="5" name="Footer Placeholder 4">
            <a:extLst>
              <a:ext uri="{FF2B5EF4-FFF2-40B4-BE49-F238E27FC236}">
                <a16:creationId xmlns:a16="http://schemas.microsoft.com/office/drawing/2014/main" id="{57882461-5E0C-EB46-BE2F-0F275FB8112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1222BB52-A5A6-9341-8001-3E7FF1570A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3CF5FFE-D1F8-5540-A713-A5433522BB61}"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ngsana New" pitchFamily="18" charset="-34"/>
        </a:defRPr>
      </a:lvl2pPr>
      <a:lvl3pPr algn="ctr" rtl="0" eaLnBrk="0" fontAlgn="base" hangingPunct="0">
        <a:spcBef>
          <a:spcPct val="0"/>
        </a:spcBef>
        <a:spcAft>
          <a:spcPct val="0"/>
        </a:spcAft>
        <a:defRPr sz="4400">
          <a:solidFill>
            <a:schemeClr val="tx1"/>
          </a:solidFill>
          <a:latin typeface="Calibri" pitchFamily="34" charset="0"/>
          <a:cs typeface="Angsana New" pitchFamily="18" charset="-34"/>
        </a:defRPr>
      </a:lvl3pPr>
      <a:lvl4pPr algn="ctr" rtl="0" eaLnBrk="0" fontAlgn="base" hangingPunct="0">
        <a:spcBef>
          <a:spcPct val="0"/>
        </a:spcBef>
        <a:spcAft>
          <a:spcPct val="0"/>
        </a:spcAft>
        <a:defRPr sz="4400">
          <a:solidFill>
            <a:schemeClr val="tx1"/>
          </a:solidFill>
          <a:latin typeface="Calibri" pitchFamily="34" charset="0"/>
          <a:cs typeface="Angsana New" pitchFamily="18" charset="-34"/>
        </a:defRPr>
      </a:lvl4pPr>
      <a:lvl5pPr algn="ctr" rtl="0" eaLnBrk="0" fontAlgn="base" hangingPunct="0">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B6D09824-1752-DB44-8DC0-2239F9FC6A1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ABA2DE69-014B-1348-A5E1-9D836C47383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31039B5-83B9-2F43-95D6-494CF542300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397F8F4-AD4B-B141-AECC-6885FC87F03F}" type="datetimeFigureOut">
              <a:rPr lang="en-US"/>
              <a:pPr>
                <a:defRPr/>
              </a:pPr>
              <a:t>4/12/24</a:t>
            </a:fld>
            <a:endParaRPr lang="en-US"/>
          </a:p>
        </p:txBody>
      </p:sp>
      <p:sp>
        <p:nvSpPr>
          <p:cNvPr id="5" name="Footer Placeholder 4">
            <a:extLst>
              <a:ext uri="{FF2B5EF4-FFF2-40B4-BE49-F238E27FC236}">
                <a16:creationId xmlns:a16="http://schemas.microsoft.com/office/drawing/2014/main" id="{9CC3B02B-1B30-FB49-A42B-DA34714CE42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E11F51A8-C7BE-EA4C-A43C-B5B60BB134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D270EEA-C810-ED48-A872-81596003D13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ngsana New" pitchFamily="18" charset="-34"/>
        </a:defRPr>
      </a:lvl2pPr>
      <a:lvl3pPr algn="ctr" rtl="0" eaLnBrk="0" fontAlgn="base" hangingPunct="0">
        <a:spcBef>
          <a:spcPct val="0"/>
        </a:spcBef>
        <a:spcAft>
          <a:spcPct val="0"/>
        </a:spcAft>
        <a:defRPr sz="4400">
          <a:solidFill>
            <a:schemeClr val="tx1"/>
          </a:solidFill>
          <a:latin typeface="Calibri" pitchFamily="34" charset="0"/>
          <a:cs typeface="Angsana New" pitchFamily="18" charset="-34"/>
        </a:defRPr>
      </a:lvl3pPr>
      <a:lvl4pPr algn="ctr" rtl="0" eaLnBrk="0" fontAlgn="base" hangingPunct="0">
        <a:spcBef>
          <a:spcPct val="0"/>
        </a:spcBef>
        <a:spcAft>
          <a:spcPct val="0"/>
        </a:spcAft>
        <a:defRPr sz="4400">
          <a:solidFill>
            <a:schemeClr val="tx1"/>
          </a:solidFill>
          <a:latin typeface="Calibri" pitchFamily="34" charset="0"/>
          <a:cs typeface="Angsana New" pitchFamily="18" charset="-34"/>
        </a:defRPr>
      </a:lvl4pPr>
      <a:lvl5pPr algn="ctr" rtl="0" eaLnBrk="0" fontAlgn="base" hangingPunct="0">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93335806"/>
      </p:ext>
    </p:extLst>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stronet.ru/db/xware/msg/1237653/helix_spitzer_2048.jpg.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image" Target="../media/image18.jpeg"/><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image" Target="../media/image17.png"/><Relationship Id="rId16" Type="http://schemas.microsoft.com/office/2007/relationships/diagramDrawing" Target="../diagrams/drawing8.xml"/><Relationship Id="rId1" Type="http://schemas.openxmlformats.org/officeDocument/2006/relationships/slideLayout" Target="../slideLayouts/slideLayout23.xml"/><Relationship Id="rId6" Type="http://schemas.openxmlformats.org/officeDocument/2006/relationships/image" Target="../media/image21.jpeg"/><Relationship Id="rId11" Type="http://schemas.microsoft.com/office/2007/relationships/diagramDrawing" Target="../diagrams/drawing7.xml"/><Relationship Id="rId5" Type="http://schemas.openxmlformats.org/officeDocument/2006/relationships/image" Target="../media/image20.jpeg"/><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image" Target="../media/image19.jpeg"/><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stronet.ru/db/xware/msg/1237653/helix_spitzer_2048.jpg.htm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ust and the Helix Nebula">
            <a:hlinkClick r:id="rId2"/>
            <a:extLst>
              <a:ext uri="{FF2B5EF4-FFF2-40B4-BE49-F238E27FC236}">
                <a16:creationId xmlns:a16="http://schemas.microsoft.com/office/drawing/2014/main" id="{0B6540EC-3106-3379-77DE-D34EC9B37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E7955BDD-7F85-7F43-B81D-C8A75F8425CD}"/>
              </a:ext>
            </a:extLst>
          </p:cNvPr>
          <p:cNvSpPr txBox="1">
            <a:spLocks noChangeArrowheads="1"/>
          </p:cNvSpPr>
          <p:nvPr/>
        </p:nvSpPr>
        <p:spPr bwMode="auto">
          <a:xfrm>
            <a:off x="1028700" y="2209800"/>
            <a:ext cx="7086600" cy="241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eaLnBrk="1" hangingPunct="1">
              <a:spcBef>
                <a:spcPct val="50000"/>
              </a:spcBef>
              <a:defRPr/>
            </a:pPr>
            <a:r>
              <a:rPr lang="ar-JO"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تقديم وتعريف</a:t>
            </a:r>
          </a:p>
          <a:p>
            <a:pPr algn="ctr" eaLnBrk="1" hangingPunct="1">
              <a:spcBef>
                <a:spcPct val="50000"/>
              </a:spcBef>
              <a:defRPr/>
            </a:pPr>
            <a:r>
              <a:rPr lang="ar-JO"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مفهوم النظرة العالمية</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eaLnBrk="1" hangingPunct="1">
              <a:spcBef>
                <a:spcPct val="50000"/>
              </a:spcBef>
              <a:defRPr/>
            </a:pPr>
            <a:r>
              <a:rPr lang="ar-JO"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القسم 1</a:t>
            </a:r>
            <a:endParaRPr lang="th-TH" sz="3400" b="1"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3" name="Rectangle 2">
            <a:extLst>
              <a:ext uri="{FF2B5EF4-FFF2-40B4-BE49-F238E27FC236}">
                <a16:creationId xmlns:a16="http://schemas.microsoft.com/office/drawing/2014/main" id="{ACD1D397-A258-46C9-A523-9F8408B42843}"/>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rtl="1" fontAlgn="base">
              <a:spcBef>
                <a:spcPct val="20000"/>
              </a:spcBef>
              <a:buClr>
                <a:srgbClr val="FFCC00"/>
              </a:buClr>
              <a:buSzPct val="70000"/>
              <a:defRPr/>
            </a:pPr>
            <a:r>
              <a:rPr lang="ar-JO"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د. لويس وينكلر</a:t>
            </a:r>
            <a:r>
              <a:rPr lang="en-US"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مدرسة شرق آسيا اللاهوتية (سنغافورة)</a:t>
            </a:r>
            <a:br>
              <a:rPr lang="en-US"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تحميل د. ريك جريفيث</a:t>
            </a:r>
            <a:r>
              <a:rPr lang="en-US"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مؤسسة الدراسات اللاهوتية الأردنية</a:t>
            </a:r>
            <a:br>
              <a:rPr lang="en-US"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الملفات بلغات عدة للتنزيل المجاني على </a:t>
            </a:r>
            <a:r>
              <a:rPr lang="en-US" sz="20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arthestGalaxy">
            <a:extLst>
              <a:ext uri="{FF2B5EF4-FFF2-40B4-BE49-F238E27FC236}">
                <a16:creationId xmlns:a16="http://schemas.microsoft.com/office/drawing/2014/main" id="{7FACF87B-1461-DC4D-8E38-7F331400D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a:extLst>
              <a:ext uri="{FF2B5EF4-FFF2-40B4-BE49-F238E27FC236}">
                <a16:creationId xmlns:a16="http://schemas.microsoft.com/office/drawing/2014/main" id="{44492A6C-79A2-D34A-8DA2-C8F5F6268E45}"/>
              </a:ext>
            </a:extLst>
          </p:cNvPr>
          <p:cNvSpPr txBox="1">
            <a:spLocks noChangeArrowheads="1"/>
          </p:cNvSpPr>
          <p:nvPr/>
        </p:nvSpPr>
        <p:spPr bwMode="auto">
          <a:xfrm>
            <a:off x="304800" y="838200"/>
            <a:ext cx="88392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457200" lvl="1" indent="0" algn="r" rtl="1" eaLnBrk="1" hangingPunct="1">
              <a:spcBef>
                <a:spcPct val="50000"/>
              </a:spcBef>
            </a:pPr>
            <a:r>
              <a:rPr lang="ar-JO" altLang="en-US" b="1" dirty="0">
                <a:solidFill>
                  <a:schemeClr val="bg1"/>
                </a:solidFill>
                <a:cs typeface="Arial" panose="020B0604020202020204" pitchFamily="34" charset="0"/>
              </a:rPr>
              <a:t>ت. تسليط الضوء على العناصر الأساسية في هذا التعريف</a:t>
            </a:r>
            <a:endParaRPr lang="en-US" altLang="en-US" b="1" dirty="0">
              <a:solidFill>
                <a:schemeClr val="bg1"/>
              </a:solidFill>
              <a:cs typeface="Arial" panose="020B0604020202020204" pitchFamily="34" charset="0"/>
            </a:endParaRPr>
          </a:p>
          <a:p>
            <a:pPr marL="914400" lvl="2" indent="0" algn="r" rtl="1" eaLnBrk="1" hangingPunct="1">
              <a:spcBef>
                <a:spcPct val="50000"/>
              </a:spcBef>
            </a:pPr>
            <a:r>
              <a:rPr lang="ar-JO" altLang="en-US" b="1" dirty="0">
                <a:solidFill>
                  <a:schemeClr val="bg2"/>
                </a:solidFill>
                <a:cs typeface="Arial" panose="020B0604020202020204" pitchFamily="34" charset="0"/>
              </a:rPr>
              <a:t>1. معرفية:</a:t>
            </a:r>
          </a:p>
          <a:p>
            <a:pPr marL="914400" lvl="2" indent="0" algn="r" rtl="1" eaLnBrk="1" hangingPunct="1">
              <a:spcBef>
                <a:spcPct val="50000"/>
              </a:spcBef>
            </a:pPr>
            <a:r>
              <a:rPr lang="ar-JO" altLang="en-US" b="1" dirty="0">
                <a:solidFill>
                  <a:schemeClr val="bg2"/>
                </a:solidFill>
                <a:cs typeface="Arial" panose="020B0604020202020204" pitchFamily="34" charset="0"/>
              </a:rPr>
              <a:t>2. عاطفية:</a:t>
            </a:r>
          </a:p>
          <a:p>
            <a:pPr marL="914400" lvl="2" indent="0" algn="r" rtl="1" eaLnBrk="1" hangingPunct="1">
              <a:spcBef>
                <a:spcPct val="50000"/>
              </a:spcBef>
            </a:pPr>
            <a:r>
              <a:rPr lang="ar-JO" altLang="en-US" b="1" dirty="0">
                <a:solidFill>
                  <a:schemeClr val="bg2"/>
                </a:solidFill>
                <a:cs typeface="Arial" panose="020B0604020202020204" pitchFamily="34" charset="0"/>
              </a:rPr>
              <a:t>3. تقييمية:</a:t>
            </a:r>
          </a:p>
          <a:p>
            <a:pPr marL="914400" lvl="2" indent="0" algn="r" rtl="1" eaLnBrk="1" hangingPunct="1">
              <a:spcBef>
                <a:spcPct val="50000"/>
              </a:spcBef>
            </a:pPr>
            <a:r>
              <a:rPr lang="ar-JO" altLang="en-US" b="1" dirty="0">
                <a:solidFill>
                  <a:schemeClr val="bg1"/>
                </a:solidFill>
                <a:cs typeface="Arial" panose="020B0604020202020204" pitchFamily="34" charset="0"/>
              </a:rPr>
              <a:t>4. افتراضات:</a:t>
            </a:r>
            <a:r>
              <a:rPr lang="en-US" altLang="en-US" b="1" dirty="0">
                <a:solidFill>
                  <a:schemeClr val="bg1"/>
                </a:solidFill>
                <a:cs typeface="Arial" panose="020B0604020202020204" pitchFamily="34" charset="0"/>
              </a:rPr>
              <a:t> </a:t>
            </a:r>
            <a:endParaRPr lang="th-TH" altLang="en-US" b="1" dirty="0">
              <a:solidFill>
                <a:schemeClr val="bg1"/>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arthestGalaxy">
            <a:extLst>
              <a:ext uri="{FF2B5EF4-FFF2-40B4-BE49-F238E27FC236}">
                <a16:creationId xmlns:a16="http://schemas.microsoft.com/office/drawing/2014/main" id="{3A4C537C-C73B-0148-A859-A0B0A7AD9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6" descr="community">
            <a:extLst>
              <a:ext uri="{FF2B5EF4-FFF2-40B4-BE49-F238E27FC236}">
                <a16:creationId xmlns:a16="http://schemas.microsoft.com/office/drawing/2014/main" id="{727132CB-29BE-8240-8FA5-B9766CC30687}"/>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a:extLst>
              <a:ext uri="{FF2B5EF4-FFF2-40B4-BE49-F238E27FC236}">
                <a16:creationId xmlns:a16="http://schemas.microsoft.com/office/drawing/2014/main" id="{1013FB6B-2034-3C45-BCF6-E3546062109B}"/>
              </a:ext>
            </a:extLst>
          </p:cNvPr>
          <p:cNvSpPr txBox="1">
            <a:spLocks noChangeArrowheads="1"/>
          </p:cNvSpPr>
          <p:nvPr/>
        </p:nvSpPr>
        <p:spPr bwMode="auto">
          <a:xfrm>
            <a:off x="304800" y="838200"/>
            <a:ext cx="8839200" cy="375487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457200" lvl="1" indent="0" algn="r" rtl="1" eaLnBrk="1" hangingPunct="1">
              <a:spcBef>
                <a:spcPct val="50000"/>
              </a:spcBef>
            </a:pPr>
            <a:r>
              <a:rPr lang="ar-JO" altLang="en-US" b="1" dirty="0">
                <a:solidFill>
                  <a:schemeClr val="bg1"/>
                </a:solidFill>
                <a:cs typeface="Arial" panose="020B0604020202020204" pitchFamily="34" charset="0"/>
              </a:rPr>
              <a:t>ت. تسليط الضوء على العناصر الأساسية في هذا التعريف</a:t>
            </a:r>
          </a:p>
          <a:p>
            <a:pPr marL="914400" lvl="2" indent="0" algn="r" rtl="1" eaLnBrk="1" hangingPunct="1">
              <a:spcBef>
                <a:spcPct val="50000"/>
              </a:spcBef>
            </a:pPr>
            <a:r>
              <a:rPr lang="ar-JO" altLang="en-US" b="1" dirty="0">
                <a:solidFill>
                  <a:schemeClr val="bg2"/>
                </a:solidFill>
                <a:cs typeface="Arial" panose="020B0604020202020204" pitchFamily="34" charset="0"/>
              </a:rPr>
              <a:t>1. معرفية:</a:t>
            </a:r>
          </a:p>
          <a:p>
            <a:pPr marL="914400" lvl="2" indent="0" algn="r" rtl="1" eaLnBrk="1" hangingPunct="1">
              <a:spcBef>
                <a:spcPct val="50000"/>
              </a:spcBef>
            </a:pPr>
            <a:r>
              <a:rPr lang="ar-JO" altLang="en-US" b="1" dirty="0">
                <a:solidFill>
                  <a:schemeClr val="bg2"/>
                </a:solidFill>
                <a:cs typeface="Arial" panose="020B0604020202020204" pitchFamily="34" charset="0"/>
              </a:rPr>
              <a:t>2. عاطفية:</a:t>
            </a:r>
          </a:p>
          <a:p>
            <a:pPr marL="914400" lvl="2" indent="0" algn="r" rtl="1" eaLnBrk="1" hangingPunct="1">
              <a:spcBef>
                <a:spcPct val="50000"/>
              </a:spcBef>
            </a:pPr>
            <a:r>
              <a:rPr lang="ar-JO" altLang="en-US" b="1" dirty="0">
                <a:solidFill>
                  <a:schemeClr val="bg2"/>
                </a:solidFill>
                <a:cs typeface="Arial" panose="020B0604020202020204" pitchFamily="34" charset="0"/>
              </a:rPr>
              <a:t>3. تقييمية:</a:t>
            </a:r>
          </a:p>
          <a:p>
            <a:pPr marL="914400" lvl="2" indent="0" algn="r" rtl="1" eaLnBrk="1" hangingPunct="1">
              <a:spcBef>
                <a:spcPct val="50000"/>
              </a:spcBef>
            </a:pPr>
            <a:r>
              <a:rPr lang="ar-JO" altLang="en-US" b="1" dirty="0">
                <a:solidFill>
                  <a:schemeClr val="bg2"/>
                </a:solidFill>
                <a:cs typeface="Arial" panose="020B0604020202020204" pitchFamily="34" charset="0"/>
              </a:rPr>
              <a:t>4. افتراضات: </a:t>
            </a:r>
            <a:endParaRPr lang="en-US" altLang="en-US" b="1" dirty="0">
              <a:solidFill>
                <a:schemeClr val="bg1"/>
              </a:solidFill>
              <a:cs typeface="Arial" panose="020B0604020202020204" pitchFamily="34" charset="0"/>
            </a:endParaRPr>
          </a:p>
          <a:p>
            <a:pPr marL="914400" lvl="2" indent="0" algn="r" rtl="1" eaLnBrk="1" hangingPunct="1">
              <a:spcBef>
                <a:spcPct val="50000"/>
              </a:spcBef>
            </a:pPr>
            <a:r>
              <a:rPr lang="ar-JO" altLang="en-US" b="1" dirty="0">
                <a:solidFill>
                  <a:schemeClr val="bg1"/>
                </a:solidFill>
                <a:cs typeface="Arial" panose="020B0604020202020204" pitchFamily="34" charset="0"/>
              </a:rPr>
              <a:t>5. مجتمع:</a:t>
            </a:r>
            <a:r>
              <a:rPr lang="en-US" altLang="en-US" dirty="0">
                <a:solidFill>
                  <a:schemeClr val="bg1"/>
                </a:solidFill>
                <a:cs typeface="Arial" panose="020B0604020202020204" pitchFamily="34" charset="0"/>
              </a:rPr>
              <a:t> </a:t>
            </a:r>
            <a:endParaRPr lang="th-TH" altLang="en-US" b="1" dirty="0">
              <a:solidFill>
                <a:schemeClr val="bg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arthestGalaxy">
            <a:extLst>
              <a:ext uri="{FF2B5EF4-FFF2-40B4-BE49-F238E27FC236}">
                <a16:creationId xmlns:a16="http://schemas.microsoft.com/office/drawing/2014/main" id="{25DA44AC-7A1F-4144-8D49-488294597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descr="big_map">
            <a:extLst>
              <a:ext uri="{FF2B5EF4-FFF2-40B4-BE49-F238E27FC236}">
                <a16:creationId xmlns:a16="http://schemas.microsoft.com/office/drawing/2014/main" id="{911965AA-4ADD-6E4C-BAB6-AD3348B927E7}"/>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a:extLst>
              <a:ext uri="{FF2B5EF4-FFF2-40B4-BE49-F238E27FC236}">
                <a16:creationId xmlns:a16="http://schemas.microsoft.com/office/drawing/2014/main" id="{89291EF1-F864-4A4C-AF29-10B09EA5DC79}"/>
              </a:ext>
            </a:extLst>
          </p:cNvPr>
          <p:cNvSpPr txBox="1">
            <a:spLocks noChangeArrowheads="1"/>
          </p:cNvSpPr>
          <p:nvPr/>
        </p:nvSpPr>
        <p:spPr bwMode="auto">
          <a:xfrm>
            <a:off x="304800" y="838200"/>
            <a:ext cx="88392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457200" lvl="1" indent="0" algn="r" rtl="1" eaLnBrk="1" hangingPunct="1">
              <a:spcBef>
                <a:spcPct val="50000"/>
              </a:spcBef>
            </a:pPr>
            <a:r>
              <a:rPr lang="ar-JO" altLang="en-US" b="1" dirty="0">
                <a:solidFill>
                  <a:schemeClr val="bg1"/>
                </a:solidFill>
                <a:cs typeface="Arial" panose="020B0604020202020204" pitchFamily="34" charset="0"/>
              </a:rPr>
              <a:t>ت. تسليط الضوء على العناصر الأساسية في هذا التعريف</a:t>
            </a:r>
            <a:endParaRPr lang="en-US" altLang="en-US" b="1" dirty="0">
              <a:solidFill>
                <a:schemeClr val="bg1"/>
              </a:solidFill>
              <a:cs typeface="Arial" panose="020B0604020202020204" pitchFamily="34" charset="0"/>
            </a:endParaRPr>
          </a:p>
          <a:p>
            <a:pPr marL="914400" lvl="2" indent="0" algn="r" rtl="1" eaLnBrk="1" hangingPunct="1">
              <a:spcBef>
                <a:spcPct val="50000"/>
              </a:spcBef>
            </a:pPr>
            <a:r>
              <a:rPr lang="ar-JO" altLang="en-US" b="1" dirty="0">
                <a:solidFill>
                  <a:schemeClr val="bg2"/>
                </a:solidFill>
                <a:cs typeface="Arial" panose="020B0604020202020204" pitchFamily="34" charset="0"/>
              </a:rPr>
              <a:t>1. معرفية:</a:t>
            </a:r>
          </a:p>
          <a:p>
            <a:pPr marL="914400" lvl="2" indent="0" algn="r" rtl="1" eaLnBrk="1" hangingPunct="1">
              <a:spcBef>
                <a:spcPct val="50000"/>
              </a:spcBef>
            </a:pPr>
            <a:r>
              <a:rPr lang="ar-JO" altLang="en-US" b="1" dirty="0">
                <a:solidFill>
                  <a:schemeClr val="bg2"/>
                </a:solidFill>
                <a:cs typeface="Arial" panose="020B0604020202020204" pitchFamily="34" charset="0"/>
              </a:rPr>
              <a:t>2. عاطفية:</a:t>
            </a:r>
          </a:p>
          <a:p>
            <a:pPr marL="914400" lvl="2" indent="0" algn="r" rtl="1" eaLnBrk="1" hangingPunct="1">
              <a:spcBef>
                <a:spcPct val="50000"/>
              </a:spcBef>
            </a:pPr>
            <a:r>
              <a:rPr lang="ar-JO" altLang="en-US" b="1" dirty="0">
                <a:solidFill>
                  <a:schemeClr val="bg2"/>
                </a:solidFill>
                <a:cs typeface="Arial" panose="020B0604020202020204" pitchFamily="34" charset="0"/>
              </a:rPr>
              <a:t>3. تقييمية:</a:t>
            </a:r>
          </a:p>
          <a:p>
            <a:pPr marL="914400" lvl="2" indent="0" algn="r" rtl="1" eaLnBrk="1" hangingPunct="1">
              <a:spcBef>
                <a:spcPct val="50000"/>
              </a:spcBef>
            </a:pPr>
            <a:r>
              <a:rPr lang="ar-JO" altLang="en-US" b="1" dirty="0">
                <a:solidFill>
                  <a:schemeClr val="bg2"/>
                </a:solidFill>
                <a:cs typeface="Arial" panose="020B0604020202020204" pitchFamily="34" charset="0"/>
              </a:rPr>
              <a:t>4. افتراضات: </a:t>
            </a:r>
          </a:p>
          <a:p>
            <a:pPr marL="914400" lvl="2" indent="0" algn="r" rtl="1" eaLnBrk="1" hangingPunct="1">
              <a:spcBef>
                <a:spcPct val="50000"/>
              </a:spcBef>
            </a:pPr>
            <a:r>
              <a:rPr lang="ar-JO" altLang="en-US" b="1" dirty="0">
                <a:solidFill>
                  <a:schemeClr val="bg2"/>
                </a:solidFill>
                <a:cs typeface="Arial" panose="020B0604020202020204" pitchFamily="34" charset="0"/>
              </a:rPr>
              <a:t>5. مجتمع: </a:t>
            </a:r>
          </a:p>
          <a:p>
            <a:pPr marL="914400" lvl="2" indent="0" algn="r" rtl="1" eaLnBrk="1" hangingPunct="1">
              <a:spcBef>
                <a:spcPct val="50000"/>
              </a:spcBef>
            </a:pPr>
            <a:r>
              <a:rPr lang="ar-JO" altLang="en-US" b="1" dirty="0">
                <a:solidFill>
                  <a:schemeClr val="bg1"/>
                </a:solidFill>
                <a:cs typeface="Arial" panose="020B0604020202020204" pitchFamily="34" charset="0"/>
              </a:rPr>
              <a:t>6. خارطة العيش:</a:t>
            </a:r>
            <a:endParaRPr lang="th-TH" altLang="en-US" b="1" dirty="0">
              <a:solidFill>
                <a:schemeClr val="bg1"/>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descr="topo">
            <a:extLst>
              <a:ext uri="{FF2B5EF4-FFF2-40B4-BE49-F238E27FC236}">
                <a16:creationId xmlns:a16="http://schemas.microsoft.com/office/drawing/2014/main" id="{9BF6B524-01AA-5144-BE96-03EC5200B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LO_Map_PassionAsia_12_120_305">
            <a:extLst>
              <a:ext uri="{FF2B5EF4-FFF2-40B4-BE49-F238E27FC236}">
                <a16:creationId xmlns:a16="http://schemas.microsoft.com/office/drawing/2014/main" id="{E4A05D4D-2C1C-E544-BE91-1DC684BC4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Desperation">
            <a:extLst>
              <a:ext uri="{FF2B5EF4-FFF2-40B4-BE49-F238E27FC236}">
                <a16:creationId xmlns:a16="http://schemas.microsoft.com/office/drawing/2014/main" id="{88FBAE13-57EE-3447-97B5-240D591B2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arthestGalaxy">
            <a:extLst>
              <a:ext uri="{FF2B5EF4-FFF2-40B4-BE49-F238E27FC236}">
                <a16:creationId xmlns:a16="http://schemas.microsoft.com/office/drawing/2014/main" id="{5BC0F8D9-DEE2-004D-A850-C161E50FC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4">
            <a:extLst>
              <a:ext uri="{FF2B5EF4-FFF2-40B4-BE49-F238E27FC236}">
                <a16:creationId xmlns:a16="http://schemas.microsoft.com/office/drawing/2014/main" id="{FE22C161-EB45-D34D-8F5F-BA874E1F0B78}"/>
              </a:ext>
            </a:extLst>
          </p:cNvPr>
          <p:cNvSpPr txBox="1">
            <a:spLocks noChangeArrowheads="1"/>
          </p:cNvSpPr>
          <p:nvPr/>
        </p:nvSpPr>
        <p:spPr bwMode="auto">
          <a:xfrm>
            <a:off x="152400" y="990600"/>
            <a:ext cx="8839200" cy="116955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r" rtl="1" eaLnBrk="1" hangingPunct="1">
              <a:spcBef>
                <a:spcPct val="50000"/>
              </a:spcBef>
            </a:pPr>
            <a:r>
              <a:rPr lang="ar-JO" altLang="en-US" b="1" dirty="0">
                <a:solidFill>
                  <a:schemeClr val="bg1"/>
                </a:solidFill>
                <a:cs typeface="Arial" panose="020B0604020202020204" pitchFamily="34" charset="0"/>
              </a:rPr>
              <a:t>3. ما الذي يستطيع هذا الصف وما لا يستطيع إنجازه:</a:t>
            </a:r>
            <a:endParaRPr lang="fr-FR"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1"/>
                </a:solidFill>
                <a:cs typeface="Arial" panose="020B0604020202020204" pitchFamily="34" charset="0"/>
              </a:rPr>
              <a:t>أ  . الفهم مقابل الشمول</a:t>
            </a:r>
            <a:r>
              <a:rPr lang="en-US" altLang="en-US" dirty="0">
                <a:cs typeface="Arial" panose="020B0604020202020204" pitchFamily="34" charset="0"/>
              </a:rPr>
              <a:t> </a:t>
            </a:r>
            <a:endParaRPr lang="th-TH" alt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arthestGalaxy">
            <a:extLst>
              <a:ext uri="{FF2B5EF4-FFF2-40B4-BE49-F238E27FC236}">
                <a16:creationId xmlns:a16="http://schemas.microsoft.com/office/drawing/2014/main" id="{61D0F332-68DB-CD46-8A6C-C1302D5FF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6" descr="pathway">
            <a:extLst>
              <a:ext uri="{FF2B5EF4-FFF2-40B4-BE49-F238E27FC236}">
                <a16:creationId xmlns:a16="http://schemas.microsoft.com/office/drawing/2014/main" id="{8F4CB627-5133-0F4F-A73A-50229D4A9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a:extLst>
              <a:ext uri="{FF2B5EF4-FFF2-40B4-BE49-F238E27FC236}">
                <a16:creationId xmlns:a16="http://schemas.microsoft.com/office/drawing/2014/main" id="{76DE668F-B673-4C46-A431-AB2BDF69E7B6}"/>
              </a:ext>
            </a:extLst>
          </p:cNvPr>
          <p:cNvSpPr txBox="1">
            <a:spLocks noChangeArrowheads="1"/>
          </p:cNvSpPr>
          <p:nvPr/>
        </p:nvSpPr>
        <p:spPr bwMode="auto">
          <a:xfrm>
            <a:off x="304800" y="1066800"/>
            <a:ext cx="88392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r" rtl="1" eaLnBrk="1" hangingPunct="1">
              <a:spcBef>
                <a:spcPct val="50000"/>
              </a:spcBef>
            </a:pPr>
            <a:r>
              <a:rPr lang="ar-JO" altLang="en-US" b="1" dirty="0">
                <a:solidFill>
                  <a:schemeClr val="bg1"/>
                </a:solidFill>
                <a:cs typeface="Arial" panose="020B0604020202020204" pitchFamily="34" charset="0"/>
              </a:rPr>
              <a:t>3. ما الذي يستطيع هذا الصف وما لا يستطيع إنجازه:</a:t>
            </a:r>
            <a:endParaRPr lang="en-US"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2"/>
                </a:solidFill>
                <a:cs typeface="Arial" panose="020B0604020202020204" pitchFamily="34" charset="0"/>
              </a:rPr>
              <a:t>أ  . الفهم مقابل الشمول</a:t>
            </a:r>
            <a:endParaRPr lang="en-US"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1"/>
                </a:solidFill>
                <a:cs typeface="Arial" panose="020B0604020202020204" pitchFamily="34" charset="0"/>
              </a:rPr>
              <a:t>ب. الرحلة مقابل الوصول</a:t>
            </a:r>
            <a:r>
              <a:rPr lang="en-US" altLang="en-US" dirty="0">
                <a:cs typeface="Arial" panose="020B0604020202020204" pitchFamily="34" charset="0"/>
              </a:rPr>
              <a:t> </a:t>
            </a:r>
            <a:endParaRPr lang="th-TH" alt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arthestGalaxy">
            <a:extLst>
              <a:ext uri="{FF2B5EF4-FFF2-40B4-BE49-F238E27FC236}">
                <a16:creationId xmlns:a16="http://schemas.microsoft.com/office/drawing/2014/main" id="{C4FCE41A-78E3-AC43-ADAE-FE57A8666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4">
            <a:extLst>
              <a:ext uri="{FF2B5EF4-FFF2-40B4-BE49-F238E27FC236}">
                <a16:creationId xmlns:a16="http://schemas.microsoft.com/office/drawing/2014/main" id="{4A75DF35-BDC9-944C-9D06-AD369DFBBF52}"/>
              </a:ext>
            </a:extLst>
          </p:cNvPr>
          <p:cNvSpPr txBox="1">
            <a:spLocks noChangeArrowheads="1"/>
          </p:cNvSpPr>
          <p:nvPr/>
        </p:nvSpPr>
        <p:spPr bwMode="auto">
          <a:xfrm>
            <a:off x="304800" y="990600"/>
            <a:ext cx="8839200" cy="2462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r" rtl="1" eaLnBrk="1" hangingPunct="1">
              <a:spcBef>
                <a:spcPct val="50000"/>
              </a:spcBef>
            </a:pPr>
            <a:r>
              <a:rPr lang="ar-JO" altLang="en-US" b="1" dirty="0">
                <a:solidFill>
                  <a:schemeClr val="bg1"/>
                </a:solidFill>
                <a:cs typeface="Arial" panose="020B0604020202020204" pitchFamily="34" charset="0"/>
              </a:rPr>
              <a:t>3. ما الذي يستطيع هذا الصف وما لا يستطيع إنجازه:</a:t>
            </a:r>
            <a:endParaRPr lang="en-US"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2"/>
                </a:solidFill>
                <a:cs typeface="Arial" panose="020B0604020202020204" pitchFamily="34" charset="0"/>
              </a:rPr>
              <a:t>أ  . الفهم مقابل الشمول</a:t>
            </a:r>
          </a:p>
          <a:p>
            <a:pPr marL="457200" lvl="1" indent="0" algn="r" rtl="1" eaLnBrk="1" hangingPunct="1">
              <a:spcBef>
                <a:spcPct val="50000"/>
              </a:spcBef>
            </a:pPr>
            <a:r>
              <a:rPr lang="ar-JO" altLang="en-US" b="1" dirty="0">
                <a:solidFill>
                  <a:schemeClr val="bg2"/>
                </a:solidFill>
                <a:cs typeface="Arial" panose="020B0604020202020204" pitchFamily="34" charset="0"/>
              </a:rPr>
              <a:t>ب. الرحلة مقابل الوصول </a:t>
            </a:r>
            <a:endParaRPr lang="en-US"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1"/>
                </a:solidFill>
                <a:cs typeface="Arial" panose="020B0604020202020204" pitchFamily="34" charset="0"/>
              </a:rPr>
              <a:t>ت. المسار مقابل الكمال</a:t>
            </a:r>
            <a:r>
              <a:rPr lang="en-US" altLang="en-US" dirty="0">
                <a:cs typeface="Arial" panose="020B0604020202020204" pitchFamily="34" charset="0"/>
              </a:rPr>
              <a:t> </a:t>
            </a:r>
            <a:endParaRPr lang="th-TH" altLang="en-US" dirty="0"/>
          </a:p>
        </p:txBody>
      </p:sp>
      <p:sp>
        <p:nvSpPr>
          <p:cNvPr id="17413" name="Line 5">
            <a:extLst>
              <a:ext uri="{FF2B5EF4-FFF2-40B4-BE49-F238E27FC236}">
                <a16:creationId xmlns:a16="http://schemas.microsoft.com/office/drawing/2014/main" id="{1D41AB5C-59BD-A646-AC6A-9FB71B64627D}"/>
              </a:ext>
            </a:extLst>
          </p:cNvPr>
          <p:cNvSpPr>
            <a:spLocks noChangeShapeType="1"/>
          </p:cNvSpPr>
          <p:nvPr/>
        </p:nvSpPr>
        <p:spPr bwMode="auto">
          <a:xfrm>
            <a:off x="1981200" y="4343400"/>
            <a:ext cx="5181600" cy="152400"/>
          </a:xfrm>
          <a:prstGeom prst="line">
            <a:avLst/>
          </a:prstGeom>
          <a:noFill/>
          <a:ln w="184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0" fill="hold"/>
                                        <p:tgtEl>
                                          <p:spTgt spid="17413"/>
                                        </p:tgtEl>
                                        <p:attrNameLst>
                                          <p:attrName>ppt_x</p:attrName>
                                        </p:attrNameLst>
                                      </p:cBhvr>
                                      <p:tavLst>
                                        <p:tav tm="0">
                                          <p:val>
                                            <p:strVal val="#ppt_x-.2"/>
                                          </p:val>
                                        </p:tav>
                                        <p:tav tm="100000">
                                          <p:val>
                                            <p:strVal val="#ppt_x"/>
                                          </p:val>
                                        </p:tav>
                                      </p:tavLst>
                                    </p:anim>
                                    <p:anim calcmode="lin" valueType="num">
                                      <p:cBhvr>
                                        <p:cTn id="8" dur="5000" fill="hold"/>
                                        <p:tgtEl>
                                          <p:spTgt spid="17413"/>
                                        </p:tgtEl>
                                        <p:attrNameLst>
                                          <p:attrName>ppt_y</p:attrName>
                                        </p:attrNameLst>
                                      </p:cBhvr>
                                      <p:tavLst>
                                        <p:tav tm="0">
                                          <p:val>
                                            <p:strVal val="#ppt_y"/>
                                          </p:val>
                                        </p:tav>
                                        <p:tav tm="100000">
                                          <p:val>
                                            <p:strVal val="#ppt_y"/>
                                          </p:val>
                                        </p:tav>
                                      </p:tavLst>
                                    </p:anim>
                                    <p:animEffect transition="in" filter="wipe(right)" prLst="gradientSize: 0.1">
                                      <p:cBhvr>
                                        <p:cTn id="9" dur="5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arthestGalaxy">
            <a:extLst>
              <a:ext uri="{FF2B5EF4-FFF2-40B4-BE49-F238E27FC236}">
                <a16:creationId xmlns:a16="http://schemas.microsoft.com/office/drawing/2014/main" id="{C5E84A4F-17A4-D741-8CD3-3DC92F313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a:extLst>
              <a:ext uri="{FF2B5EF4-FFF2-40B4-BE49-F238E27FC236}">
                <a16:creationId xmlns:a16="http://schemas.microsoft.com/office/drawing/2014/main" id="{3ED6DB51-26E8-7149-9107-898B46C1E167}"/>
              </a:ext>
            </a:extLst>
          </p:cNvPr>
          <p:cNvSpPr txBox="1">
            <a:spLocks noChangeArrowheads="1"/>
          </p:cNvSpPr>
          <p:nvPr/>
        </p:nvSpPr>
        <p:spPr bwMode="auto">
          <a:xfrm>
            <a:off x="304800" y="1066800"/>
            <a:ext cx="8839200" cy="116955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r" rtl="1" eaLnBrk="1" hangingPunct="1">
              <a:spcBef>
                <a:spcPct val="50000"/>
              </a:spcBef>
            </a:pPr>
            <a:r>
              <a:rPr lang="ar-JO" altLang="en-US" b="1" dirty="0">
                <a:solidFill>
                  <a:schemeClr val="bg1"/>
                </a:solidFill>
                <a:cs typeface="Arial" panose="020B0604020202020204" pitchFamily="34" charset="0"/>
              </a:rPr>
              <a:t>4. العلاقة بين الأديان ووجهات النظر العالمية: وجهات نظر أولية: </a:t>
            </a:r>
            <a:endParaRPr lang="en-US"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1"/>
                </a:solidFill>
                <a:cs typeface="Arial" panose="020B0604020202020204" pitchFamily="34" charset="0"/>
              </a:rPr>
              <a:t>أ  . متى نستطيع أن ندعو دين ما بأنه وجهة نظر عالمية؟</a:t>
            </a:r>
            <a:endParaRPr lang="th-TH" altLang="en-US" b="1"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1" name="Rectangle 3">
            <a:extLst>
              <a:ext uri="{FF2B5EF4-FFF2-40B4-BE49-F238E27FC236}">
                <a16:creationId xmlns:a16="http://schemas.microsoft.com/office/drawing/2014/main" id="{76C6357C-5136-A843-9E8D-179C2902996B}"/>
              </a:ext>
            </a:extLst>
          </p:cNvPr>
          <p:cNvSpPr>
            <a:spLocks noGrp="1" noChangeArrowheads="1"/>
          </p:cNvSpPr>
          <p:nvPr>
            <p:ph type="title"/>
          </p:nvPr>
        </p:nvSpPr>
        <p:spPr>
          <a:xfrm>
            <a:off x="304800" y="0"/>
            <a:ext cx="8458200" cy="762000"/>
          </a:xfrm>
        </p:spPr>
        <p:txBody>
          <a:bodyPr/>
          <a:lstStyle/>
          <a:p>
            <a:pPr eaLnBrk="1" hangingPunct="1">
              <a:defRPr/>
            </a:pPr>
            <a:r>
              <a:rPr lang="ar-JO" sz="3200" b="1" dirty="0">
                <a:solidFill>
                  <a:srgbClr val="002060"/>
                </a:solidFill>
                <a:latin typeface="Arial" panose="020B0604020202020204" pitchFamily="34" charset="0"/>
                <a:cs typeface="Arial" panose="020B0604020202020204" pitchFamily="34" charset="0"/>
              </a:rPr>
              <a:t>كريستين، أنا، جوش، باربرا وبيثاني</a:t>
            </a:r>
            <a:endParaRPr lang="en-SG" sz="3200" b="1" dirty="0">
              <a:solidFill>
                <a:srgbClr val="002060"/>
              </a:solidFill>
              <a:latin typeface="Arial" panose="020B0604020202020204" pitchFamily="34" charset="0"/>
              <a:cs typeface="Arial" panose="020B0604020202020204" pitchFamily="34" charset="0"/>
            </a:endParaRPr>
          </a:p>
        </p:txBody>
      </p:sp>
      <p:pic>
        <p:nvPicPr>
          <p:cNvPr id="52227" name="Picture 1">
            <a:extLst>
              <a:ext uri="{FF2B5EF4-FFF2-40B4-BE49-F238E27FC236}">
                <a16:creationId xmlns:a16="http://schemas.microsoft.com/office/drawing/2014/main" id="{C5DF4F40-D1C7-7F49-A940-320579D942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arthestGalaxy">
            <a:extLst>
              <a:ext uri="{FF2B5EF4-FFF2-40B4-BE49-F238E27FC236}">
                <a16:creationId xmlns:a16="http://schemas.microsoft.com/office/drawing/2014/main" id="{1A261552-70F8-344C-8E02-C4204FC8F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4">
            <a:extLst>
              <a:ext uri="{FF2B5EF4-FFF2-40B4-BE49-F238E27FC236}">
                <a16:creationId xmlns:a16="http://schemas.microsoft.com/office/drawing/2014/main" id="{D4E0FEF3-DFA2-6F4C-8D8F-47945D59C258}"/>
              </a:ext>
            </a:extLst>
          </p:cNvPr>
          <p:cNvSpPr txBox="1">
            <a:spLocks noChangeArrowheads="1"/>
          </p:cNvSpPr>
          <p:nvPr/>
        </p:nvSpPr>
        <p:spPr bwMode="auto">
          <a:xfrm>
            <a:off x="304800" y="990600"/>
            <a:ext cx="88392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r" rtl="1" eaLnBrk="1" hangingPunct="1">
              <a:spcBef>
                <a:spcPct val="50000"/>
              </a:spcBef>
            </a:pPr>
            <a:r>
              <a:rPr lang="ar-JO" altLang="en-US" b="1" i="1" dirty="0">
                <a:solidFill>
                  <a:schemeClr val="bg1"/>
                </a:solidFill>
                <a:cs typeface="Arial" panose="020B0604020202020204" pitchFamily="34" charset="0"/>
              </a:rPr>
              <a:t>4. العلاقة بين الأديان ووجهات النظر العالمية: وجهات نظر أولية: </a:t>
            </a:r>
          </a:p>
          <a:p>
            <a:pPr marL="457200" lvl="1" indent="0" algn="r" rtl="1" eaLnBrk="1" hangingPunct="1">
              <a:spcBef>
                <a:spcPct val="50000"/>
              </a:spcBef>
            </a:pPr>
            <a:r>
              <a:rPr lang="ar-JO" altLang="en-US" b="1" dirty="0">
                <a:solidFill>
                  <a:schemeClr val="bg2"/>
                </a:solidFill>
                <a:cs typeface="Arial" panose="020B0604020202020204" pitchFamily="34" charset="0"/>
              </a:rPr>
              <a:t>أ  . متى نستطيع أن ندعو دين ما بأنه وجهة نظر عالمية؟</a:t>
            </a:r>
          </a:p>
          <a:p>
            <a:pPr marL="457200" lvl="1" indent="0" algn="r" rtl="1" eaLnBrk="1" hangingPunct="1">
              <a:spcBef>
                <a:spcPct val="50000"/>
              </a:spcBef>
            </a:pPr>
            <a:r>
              <a:rPr lang="ar-JO" altLang="en-US" b="1" dirty="0">
                <a:solidFill>
                  <a:schemeClr val="bg1"/>
                </a:solidFill>
                <a:cs typeface="Arial" panose="020B0604020202020204" pitchFamily="34" charset="0"/>
              </a:rPr>
              <a:t>ب. حقيقة العوامل الإضافية التي تشكل النظرة العالمية:</a:t>
            </a:r>
            <a:endParaRPr lang="en-US" altLang="en-US" b="1" dirty="0">
              <a:solidFill>
                <a:schemeClr val="bg1"/>
              </a:solidFill>
              <a:cs typeface="Arial" panose="020B0604020202020204"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arthestGalaxy">
            <a:extLst>
              <a:ext uri="{FF2B5EF4-FFF2-40B4-BE49-F238E27FC236}">
                <a16:creationId xmlns:a16="http://schemas.microsoft.com/office/drawing/2014/main" id="{259601C9-D1CB-884A-A63D-B37E420DD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4">
            <a:extLst>
              <a:ext uri="{FF2B5EF4-FFF2-40B4-BE49-F238E27FC236}">
                <a16:creationId xmlns:a16="http://schemas.microsoft.com/office/drawing/2014/main" id="{016C43CA-10BC-A94C-BD28-C22B001E8473}"/>
              </a:ext>
            </a:extLst>
          </p:cNvPr>
          <p:cNvSpPr txBox="1">
            <a:spLocks noChangeArrowheads="1"/>
          </p:cNvSpPr>
          <p:nvPr/>
        </p:nvSpPr>
        <p:spPr bwMode="auto">
          <a:xfrm>
            <a:off x="304800" y="990600"/>
            <a:ext cx="8839200" cy="2462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charset="0"/>
                <a:cs typeface="Angsana New" pitchFamily="18" charset="-34"/>
              </a:defRPr>
            </a:lvl1pPr>
            <a:lvl2pPr marL="1168400" indent="-71120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marL="0" indent="0" algn="r" eaLnBrk="1" hangingPunct="1">
              <a:spcBef>
                <a:spcPct val="50000"/>
              </a:spcBef>
              <a:defRPr/>
            </a:pPr>
            <a:r>
              <a:rPr lang="ar-JO" b="1" i="1" dirty="0">
                <a:solidFill>
                  <a:schemeClr val="bg1"/>
                </a:solidFill>
                <a:latin typeface="Arial" panose="020B0604020202020204" pitchFamily="34" charset="0"/>
                <a:cs typeface="Arial" panose="020B0604020202020204" pitchFamily="34" charset="0"/>
              </a:rPr>
              <a:t>4. العلاقة بين الأديان ووجهات النظر العالمية: وجهات نظر أولية: </a:t>
            </a:r>
          </a:p>
          <a:p>
            <a:pPr marL="457200" lvl="1" indent="0" algn="r" rtl="1" eaLnBrk="1" hangingPunct="1">
              <a:spcBef>
                <a:spcPct val="50000"/>
              </a:spcBef>
              <a:defRPr/>
            </a:pPr>
            <a:r>
              <a:rPr lang="ar-JO" b="1" dirty="0">
                <a:solidFill>
                  <a:schemeClr val="bg2"/>
                </a:solidFill>
                <a:latin typeface="Arial" panose="020B0604020202020204" pitchFamily="34" charset="0"/>
                <a:cs typeface="Arial" panose="020B0604020202020204" pitchFamily="34" charset="0"/>
              </a:rPr>
              <a:t>أ  . متى نستطيع أن ندعو دين ما بأنه وجهة نظر عالمية؟</a:t>
            </a:r>
          </a:p>
          <a:p>
            <a:pPr marL="457200" lvl="1" indent="0" algn="r" rtl="1" eaLnBrk="1" hangingPunct="1">
              <a:spcBef>
                <a:spcPct val="50000"/>
              </a:spcBef>
              <a:defRPr/>
            </a:pPr>
            <a:r>
              <a:rPr lang="ar-JO" b="1" dirty="0">
                <a:solidFill>
                  <a:schemeClr val="bg2"/>
                </a:solidFill>
                <a:latin typeface="Arial" panose="020B0604020202020204" pitchFamily="34" charset="0"/>
                <a:cs typeface="Arial" panose="020B0604020202020204" pitchFamily="34" charset="0"/>
              </a:rPr>
              <a:t>ب. حقيقة العوامل الإضافية التي تشكل النظرة العالمية:</a:t>
            </a:r>
          </a:p>
          <a:p>
            <a:pPr marL="457200" lvl="1" indent="0" algn="r" rtl="1" eaLnBrk="1" hangingPunct="1">
              <a:spcBef>
                <a:spcPct val="50000"/>
              </a:spcBef>
              <a:defRPr/>
            </a:pPr>
            <a:r>
              <a:rPr lang="ar-JO" b="1" dirty="0">
                <a:solidFill>
                  <a:schemeClr val="bg1"/>
                </a:solidFill>
                <a:latin typeface="Arial" panose="020B0604020202020204" pitchFamily="34" charset="0"/>
                <a:cs typeface="Arial" panose="020B0604020202020204" pitchFamily="34" charset="0"/>
              </a:rPr>
              <a:t>ت. مخططات فين للمساعدة في توضيح بعض العلاقات المحتملة: </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AD8C2F-D2F2-BA4A-93F3-EA7EB1E95298}"/>
              </a:ext>
            </a:extLst>
          </p:cNvPr>
          <p:cNvSpPr/>
          <p:nvPr/>
        </p:nvSpPr>
        <p:spPr>
          <a:xfrm>
            <a:off x="457200" y="533400"/>
            <a:ext cx="8229600" cy="3539430"/>
          </a:xfrm>
          <a:prstGeom prst="rect">
            <a:avLst/>
          </a:prstGeom>
        </p:spPr>
        <p:txBody>
          <a:bodyPr>
            <a:spAutoFit/>
          </a:bodyPr>
          <a:lstStyle/>
          <a:p>
            <a:pPr algn="r" fontAlgn="auto">
              <a:spcBef>
                <a:spcPts val="0"/>
              </a:spcBef>
              <a:spcAft>
                <a:spcPts val="0"/>
              </a:spcAft>
              <a:defRPr/>
            </a:pPr>
            <a:r>
              <a:rPr lang="ar-JO" sz="5600" b="1" dirty="0">
                <a:solidFill>
                  <a:srgbClr val="0070C0"/>
                </a:solidFill>
                <a:effectLst>
                  <a:outerShdw blurRad="38100" dist="38100" dir="2700000" algn="tl">
                    <a:srgbClr val="000000">
                      <a:alpha val="43137"/>
                    </a:srgbClr>
                  </a:outerShdw>
                </a:effectLst>
                <a:cs typeface="Arial" panose="020B0604020202020204" pitchFamily="34" charset="0"/>
              </a:rPr>
              <a:t>بعض الأمثلة المحتملة للعلاقات بين </a:t>
            </a:r>
            <a:r>
              <a:rPr lang="ar-JO" sz="5600" b="1" dirty="0">
                <a:solidFill>
                  <a:srgbClr val="FF0000"/>
                </a:solidFill>
                <a:effectLst>
                  <a:outerShdw blurRad="38100" dist="38100" dir="2700000" algn="tl">
                    <a:srgbClr val="000000">
                      <a:alpha val="43137"/>
                    </a:srgbClr>
                  </a:outerShdw>
                </a:effectLst>
                <a:cs typeface="Arial" panose="020B0604020202020204" pitchFamily="34" charset="0"/>
              </a:rPr>
              <a:t>الثقافة،</a:t>
            </a:r>
            <a:r>
              <a:rPr lang="ar-JO" sz="5600" b="1" dirty="0">
                <a:solidFill>
                  <a:srgbClr val="0070C0"/>
                </a:solidFill>
                <a:effectLst>
                  <a:outerShdw blurRad="38100" dist="38100" dir="2700000" algn="tl">
                    <a:srgbClr val="000000">
                      <a:alpha val="43137"/>
                    </a:srgbClr>
                  </a:outerShdw>
                </a:effectLst>
                <a:cs typeface="Arial" panose="020B0604020202020204" pitchFamily="34" charset="0"/>
              </a:rPr>
              <a:t> </a:t>
            </a:r>
            <a:r>
              <a:rPr lang="ar-JO" sz="5600" b="1" dirty="0">
                <a:solidFill>
                  <a:srgbClr val="CCCC00"/>
                </a:solidFill>
                <a:effectLst>
                  <a:outerShdw blurRad="38100" dist="38100" dir="2700000" algn="tl">
                    <a:srgbClr val="000000">
                      <a:alpha val="43137"/>
                    </a:srgbClr>
                  </a:outerShdw>
                </a:effectLst>
                <a:cs typeface="Arial" panose="020B0604020202020204" pitchFamily="34" charset="0"/>
              </a:rPr>
              <a:t>وجهات النظر الشخصية، </a:t>
            </a:r>
            <a:r>
              <a:rPr lang="ar-JO" sz="5600" b="1" dirty="0">
                <a:solidFill>
                  <a:srgbClr val="0070C0"/>
                </a:solidFill>
                <a:effectLst>
                  <a:outerShdw blurRad="38100" dist="38100" dir="2700000" algn="tl">
                    <a:srgbClr val="000000">
                      <a:alpha val="43137"/>
                    </a:srgbClr>
                  </a:outerShdw>
                </a:effectLst>
                <a:cs typeface="Arial" panose="020B0604020202020204" pitchFamily="34" charset="0"/>
              </a:rPr>
              <a:t>و</a:t>
            </a:r>
            <a:r>
              <a:rPr lang="ar-JO" sz="5600" b="1" dirty="0">
                <a:solidFill>
                  <a:srgbClr val="7030A0"/>
                </a:solidFill>
                <a:effectLst>
                  <a:outerShdw blurRad="38100" dist="38100" dir="2700000" algn="tl">
                    <a:srgbClr val="000000">
                      <a:alpha val="43137"/>
                    </a:srgbClr>
                  </a:outerShdw>
                </a:effectLst>
                <a:cs typeface="Arial" panose="020B0604020202020204" pitchFamily="34" charset="0"/>
              </a:rPr>
              <a:t>النظرة الكتابية للعالم </a:t>
            </a:r>
            <a:r>
              <a:rPr lang="ar-JO" sz="5600" b="1" dirty="0">
                <a:solidFill>
                  <a:srgbClr val="0070C0"/>
                </a:solidFill>
                <a:effectLst>
                  <a:outerShdw blurRad="38100" dist="38100" dir="2700000" algn="tl">
                    <a:srgbClr val="000000">
                      <a:alpha val="43137"/>
                    </a:srgbClr>
                  </a:outerShdw>
                </a:effectLst>
                <a:cs typeface="Arial" panose="020B0604020202020204" pitchFamily="34" charset="0"/>
              </a:rPr>
              <a:t>باستخدام مخططات فين. </a:t>
            </a:r>
            <a:endParaRPr lang="en-US" sz="5600" dirty="0">
              <a:solidFill>
                <a:srgbClr val="0070C0"/>
              </a:solidFill>
              <a:cs typeface="Arial" panose="020B0604020202020204"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615F454-0A70-B541-8F93-FFE0101073BD}"/>
              </a:ext>
            </a:extLst>
          </p:cNvPr>
          <p:cNvGraphicFramePr/>
          <p:nvPr>
            <p:extLst>
              <p:ext uri="{D42A27DB-BD31-4B8C-83A1-F6EECF244321}">
                <p14:modId xmlns:p14="http://schemas.microsoft.com/office/powerpoint/2010/main" val="3418554831"/>
              </p:ext>
            </p:extLst>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4930146-E314-CC4F-B13B-61946AE2F005}"/>
              </a:ext>
            </a:extLst>
          </p:cNvPr>
          <p:cNvSpPr txBox="1"/>
          <p:nvPr/>
        </p:nvSpPr>
        <p:spPr>
          <a:xfrm>
            <a:off x="0" y="1949450"/>
            <a:ext cx="1981200" cy="646331"/>
          </a:xfrm>
          <a:prstGeom prst="rect">
            <a:avLst/>
          </a:prstGeom>
          <a:noFill/>
        </p:spPr>
        <p:txBody>
          <a:bodyPr wrap="square">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التقارب الكتابي والأرضية المشتركة</a:t>
            </a:r>
            <a:endParaRPr lang="en-US" sz="18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4" name="Down Arrow 3">
            <a:extLst>
              <a:ext uri="{FF2B5EF4-FFF2-40B4-BE49-F238E27FC236}">
                <a16:creationId xmlns:a16="http://schemas.microsoft.com/office/drawing/2014/main" id="{596A4F22-7957-364E-A907-1A5E3A0AFDE6}"/>
              </a:ext>
            </a:extLst>
          </p:cNvPr>
          <p:cNvSpPr/>
          <p:nvPr/>
        </p:nvSpPr>
        <p:spPr>
          <a:xfrm rot="18500106">
            <a:off x="3265488" y="1868488"/>
            <a:ext cx="257175" cy="25368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13BF7F6-F72D-8646-B98C-4EF4D661A674}"/>
              </a:ext>
            </a:extLst>
          </p:cNvPr>
          <p:cNvGraphicFramePr/>
          <p:nvPr>
            <p:extLst>
              <p:ext uri="{D42A27DB-BD31-4B8C-83A1-F6EECF244321}">
                <p14:modId xmlns:p14="http://schemas.microsoft.com/office/powerpoint/2010/main" val="153790956"/>
              </p:ext>
            </p:extLst>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3AD4C81-5B18-E24F-BDA3-AB5217276EB0}"/>
              </a:ext>
            </a:extLst>
          </p:cNvPr>
          <p:cNvSpPr txBox="1"/>
          <p:nvPr/>
        </p:nvSpPr>
        <p:spPr>
          <a:xfrm>
            <a:off x="0" y="1912938"/>
            <a:ext cx="2107004" cy="646331"/>
          </a:xfrm>
          <a:prstGeom prst="rect">
            <a:avLst/>
          </a:prstGeom>
          <a:noFill/>
        </p:spPr>
        <p:txBody>
          <a:bodyPr wrap="square">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التقارب الكتابي        والأرضية المشتركة</a:t>
            </a:r>
            <a:endParaRPr lang="en-US" sz="18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4" name="Down Arrow 3">
            <a:extLst>
              <a:ext uri="{FF2B5EF4-FFF2-40B4-BE49-F238E27FC236}">
                <a16:creationId xmlns:a16="http://schemas.microsoft.com/office/drawing/2014/main" id="{D42749B8-D9B3-4D41-96E1-F2F7789D5DD7}"/>
              </a:ext>
            </a:extLst>
          </p:cNvPr>
          <p:cNvSpPr/>
          <p:nvPr/>
        </p:nvSpPr>
        <p:spPr>
          <a:xfrm rot="18393746">
            <a:off x="2967038" y="2105025"/>
            <a:ext cx="268287" cy="18970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883D866-7C75-F34F-89E9-7B40F6A1D769}"/>
              </a:ext>
            </a:extLst>
          </p:cNvPr>
          <p:cNvSpPr txBox="1"/>
          <p:nvPr/>
        </p:nvSpPr>
        <p:spPr>
          <a:xfrm>
            <a:off x="6705600" y="228600"/>
            <a:ext cx="2133600" cy="923330"/>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عامل عالمي محتمل (اعتماداً على طبيعة الثقافة المضيفة)</a:t>
            </a:r>
            <a:endParaRPr lang="en-US" sz="18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44C4DC-0FC8-7E46-AF52-68CB7FD850AE}"/>
              </a:ext>
            </a:extLst>
          </p:cNvPr>
          <p:cNvGraphicFramePr/>
          <p:nvPr>
            <p:extLst>
              <p:ext uri="{D42A27DB-BD31-4B8C-83A1-F6EECF244321}">
                <p14:modId xmlns:p14="http://schemas.microsoft.com/office/powerpoint/2010/main" val="4218331813"/>
              </p:ext>
            </p:extLst>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A440ABD-D4C0-D949-A822-2E227D4BD4A8}"/>
              </a:ext>
            </a:extLst>
          </p:cNvPr>
          <p:cNvSpPr txBox="1"/>
          <p:nvPr/>
        </p:nvSpPr>
        <p:spPr>
          <a:xfrm>
            <a:off x="146050" y="1252538"/>
            <a:ext cx="2292350" cy="647700"/>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latin typeface="Calibri"/>
                <a:cs typeface="+mn-cs"/>
              </a:rPr>
              <a:t>التقارب الكتابي        والأرضية المشتركة</a:t>
            </a:r>
          </a:p>
        </p:txBody>
      </p:sp>
      <p:sp>
        <p:nvSpPr>
          <p:cNvPr id="4" name="Down Arrow 3">
            <a:extLst>
              <a:ext uri="{FF2B5EF4-FFF2-40B4-BE49-F238E27FC236}">
                <a16:creationId xmlns:a16="http://schemas.microsoft.com/office/drawing/2014/main" id="{EE8407A9-A700-7643-8E74-393702E5B002}"/>
              </a:ext>
            </a:extLst>
          </p:cNvPr>
          <p:cNvSpPr/>
          <p:nvPr/>
        </p:nvSpPr>
        <p:spPr>
          <a:xfrm rot="18345436">
            <a:off x="3174207" y="1450181"/>
            <a:ext cx="322262" cy="22383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TextBox 4">
            <a:extLst>
              <a:ext uri="{FF2B5EF4-FFF2-40B4-BE49-F238E27FC236}">
                <a16:creationId xmlns:a16="http://schemas.microsoft.com/office/drawing/2014/main" id="{23B1F27E-D8D6-154F-9BF6-93DE33827FA4}"/>
              </a:ext>
            </a:extLst>
          </p:cNvPr>
          <p:cNvSpPr txBox="1"/>
          <p:nvPr/>
        </p:nvSpPr>
        <p:spPr>
          <a:xfrm>
            <a:off x="6781800" y="304800"/>
            <a:ext cx="2133600" cy="923330"/>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latin typeface="Calibri"/>
                <a:cs typeface="+mn-cs"/>
              </a:rPr>
              <a:t>شخص من ثقافة متأثرة بالكتاب المقدس (ولكن ليس بالضرورة مسيحياً)</a:t>
            </a:r>
            <a:endParaRPr lang="en-US" sz="1800" b="1" dirty="0">
              <a:solidFill>
                <a:prstClr val="white"/>
              </a:solidFill>
              <a:effectLst>
                <a:outerShdw blurRad="38100" dist="38100" dir="2700000" algn="tl">
                  <a:srgbClr val="000000">
                    <a:alpha val="43137"/>
                  </a:srgbClr>
                </a:outerShdw>
              </a:effectLst>
              <a:latin typeface="Calibri"/>
              <a:cs typeface="+mn-cs"/>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0E35892-A38A-9740-9223-DCCA0F08A245}"/>
              </a:ext>
            </a:extLst>
          </p:cNvPr>
          <p:cNvGraphicFramePr/>
          <p:nvPr>
            <p:extLst>
              <p:ext uri="{D42A27DB-BD31-4B8C-83A1-F6EECF244321}">
                <p14:modId xmlns:p14="http://schemas.microsoft.com/office/powerpoint/2010/main" val="2365225000"/>
              </p:ext>
            </p:extLst>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8B42AEA-89F7-6640-9BC1-79A8F3B95CC7}"/>
              </a:ext>
            </a:extLst>
          </p:cNvPr>
          <p:cNvSpPr txBox="1"/>
          <p:nvPr/>
        </p:nvSpPr>
        <p:spPr>
          <a:xfrm>
            <a:off x="152400" y="1944688"/>
            <a:ext cx="2286000" cy="646112"/>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التقارب الكتابي        والأرضية المشتركة</a:t>
            </a:r>
          </a:p>
        </p:txBody>
      </p:sp>
      <p:sp>
        <p:nvSpPr>
          <p:cNvPr id="4" name="Down Arrow 3">
            <a:extLst>
              <a:ext uri="{FF2B5EF4-FFF2-40B4-BE49-F238E27FC236}">
                <a16:creationId xmlns:a16="http://schemas.microsoft.com/office/drawing/2014/main" id="{4E34B6A8-DEF9-0F41-8F31-1C860900BECD}"/>
              </a:ext>
            </a:extLst>
          </p:cNvPr>
          <p:cNvSpPr/>
          <p:nvPr/>
        </p:nvSpPr>
        <p:spPr>
          <a:xfrm rot="17887037">
            <a:off x="2641600" y="2063750"/>
            <a:ext cx="249238" cy="18176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40F45F-A578-4A4E-9BC7-CFE05987B1E3}"/>
              </a:ext>
            </a:extLst>
          </p:cNvPr>
          <p:cNvSpPr txBox="1"/>
          <p:nvPr/>
        </p:nvSpPr>
        <p:spPr>
          <a:xfrm>
            <a:off x="6705600" y="152400"/>
            <a:ext cx="2133600" cy="1200329"/>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شخص من ثقافة غير متأثرة بالكتاب المقدس (وهو على الأرجح ليس مسيحياً)</a:t>
            </a:r>
            <a:endParaRPr lang="en-US" sz="18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895D35E-AB8A-0743-92B3-CBF6343E459D}"/>
              </a:ext>
            </a:extLst>
          </p:cNvPr>
          <p:cNvGraphicFramePr/>
          <p:nvPr>
            <p:extLst>
              <p:ext uri="{D42A27DB-BD31-4B8C-83A1-F6EECF244321}">
                <p14:modId xmlns:p14="http://schemas.microsoft.com/office/powerpoint/2010/main" val="1890379600"/>
              </p:ext>
            </p:extLst>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DF1E032-A698-EC4C-844E-C466935C8F2E}"/>
              </a:ext>
            </a:extLst>
          </p:cNvPr>
          <p:cNvSpPr txBox="1"/>
          <p:nvPr/>
        </p:nvSpPr>
        <p:spPr>
          <a:xfrm>
            <a:off x="0" y="1912938"/>
            <a:ext cx="2438400" cy="647700"/>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التقارب الكتابي        والأرضية المشتركة</a:t>
            </a:r>
          </a:p>
        </p:txBody>
      </p:sp>
      <p:sp>
        <p:nvSpPr>
          <p:cNvPr id="4" name="Down Arrow 3">
            <a:extLst>
              <a:ext uri="{FF2B5EF4-FFF2-40B4-BE49-F238E27FC236}">
                <a16:creationId xmlns:a16="http://schemas.microsoft.com/office/drawing/2014/main" id="{245E3B41-C48F-B149-98F9-2BE64253BEA5}"/>
              </a:ext>
            </a:extLst>
          </p:cNvPr>
          <p:cNvSpPr/>
          <p:nvPr/>
        </p:nvSpPr>
        <p:spPr>
          <a:xfrm rot="18393746">
            <a:off x="2967038" y="2105025"/>
            <a:ext cx="268287" cy="18970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D64ADFE-53BA-4342-A85E-A7B82D70D6B3}"/>
              </a:ext>
            </a:extLst>
          </p:cNvPr>
          <p:cNvSpPr txBox="1"/>
          <p:nvPr/>
        </p:nvSpPr>
        <p:spPr>
          <a:xfrm>
            <a:off x="6705600" y="228600"/>
            <a:ext cx="2133600" cy="923330"/>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مسيحي متنامٍ يعيش في ثقافة غير متأثرة بالكتاب المقدس</a:t>
            </a:r>
            <a:endParaRPr lang="en-US" sz="18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996FB7E-CF74-B748-9124-321E2DB08A1F}"/>
              </a:ext>
            </a:extLst>
          </p:cNvPr>
          <p:cNvGraphicFramePr/>
          <p:nvPr>
            <p:extLst>
              <p:ext uri="{D42A27DB-BD31-4B8C-83A1-F6EECF244321}">
                <p14:modId xmlns:p14="http://schemas.microsoft.com/office/powerpoint/2010/main" val="1237525636"/>
              </p:ext>
            </p:extLst>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150B379-CACE-0F40-B57B-DC5DE7074874}"/>
              </a:ext>
            </a:extLst>
          </p:cNvPr>
          <p:cNvSpPr txBox="1"/>
          <p:nvPr/>
        </p:nvSpPr>
        <p:spPr>
          <a:xfrm>
            <a:off x="76200" y="1949450"/>
            <a:ext cx="2362200" cy="646113"/>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التقارب الكتابي        والأرضية المشتركة</a:t>
            </a:r>
          </a:p>
        </p:txBody>
      </p:sp>
      <p:sp>
        <p:nvSpPr>
          <p:cNvPr id="4" name="Down Arrow 3">
            <a:extLst>
              <a:ext uri="{FF2B5EF4-FFF2-40B4-BE49-F238E27FC236}">
                <a16:creationId xmlns:a16="http://schemas.microsoft.com/office/drawing/2014/main" id="{53691D2C-FC52-3F41-9E0F-4E1607C9115B}"/>
              </a:ext>
            </a:extLst>
          </p:cNvPr>
          <p:cNvSpPr/>
          <p:nvPr/>
        </p:nvSpPr>
        <p:spPr>
          <a:xfrm rot="18062884">
            <a:off x="3404394" y="1880394"/>
            <a:ext cx="327025" cy="27447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EEBA2C-6387-1F48-834B-4E60CE928046}"/>
              </a:ext>
            </a:extLst>
          </p:cNvPr>
          <p:cNvSpPr txBox="1"/>
          <p:nvPr/>
        </p:nvSpPr>
        <p:spPr>
          <a:xfrm>
            <a:off x="6324600" y="304800"/>
            <a:ext cx="2362200" cy="1754326"/>
          </a:xfrm>
          <a:prstGeom prst="rect">
            <a:avLst/>
          </a:prstGeom>
          <a:noFill/>
        </p:spPr>
        <p:txBody>
          <a:bodyPr>
            <a:spAutoFit/>
          </a:bodyPr>
          <a:lstStyle/>
          <a:p>
            <a:pPr algn="ctr" fontAlgn="auto">
              <a:spcBef>
                <a:spcPts val="0"/>
              </a:spcBef>
              <a:spcAft>
                <a:spcPts val="0"/>
              </a:spcAft>
              <a:defRPr/>
            </a:pPr>
            <a:r>
              <a:rPr lang="ar-JO" sz="1800" b="1" dirty="0">
                <a:solidFill>
                  <a:prstClr val="white"/>
                </a:solidFill>
                <a:effectLst>
                  <a:outerShdw blurRad="38100" dist="38100" dir="2700000" algn="tl">
                    <a:srgbClr val="000000">
                      <a:alpha val="43137"/>
                    </a:srgbClr>
                  </a:outerShdw>
                </a:effectLst>
                <a:cs typeface="Arial" panose="020B0604020202020204" pitchFamily="34" charset="0"/>
              </a:rPr>
              <a:t>ينتمي هذا الشخص إلى ثقافة غير متأثرة بالكتاب المقدس، وليس من المحتمل ألا يكون مسيحياً فحسب، بل هو أيضاً دخيل على الثقافة إلى حد كبير.</a:t>
            </a:r>
            <a:endParaRPr lang="en-US" sz="18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FDB1A-CF3B-D746-8763-57CCA69D518A}"/>
              </a:ext>
            </a:extLst>
          </p:cNvPr>
          <p:cNvSpPr/>
          <p:nvPr/>
        </p:nvSpPr>
        <p:spPr>
          <a:xfrm>
            <a:off x="0" y="381000"/>
            <a:ext cx="9125857" cy="4062651"/>
          </a:xfrm>
          <a:prstGeom prst="rect">
            <a:avLst/>
          </a:prstGeom>
          <a:noFill/>
        </p:spPr>
        <p:txBody>
          <a:bodyPr>
            <a:spAutoFit/>
          </a:bodyPr>
          <a:lstStyle/>
          <a:p>
            <a:pPr algn="ctr" fontAlgn="auto">
              <a:spcBef>
                <a:spcPts val="0"/>
              </a:spcBef>
              <a:spcAft>
                <a:spcPts val="0"/>
              </a:spcAft>
              <a:defRPr/>
            </a:pPr>
            <a:r>
              <a:rPr lang="ar-JO" sz="43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Arial" panose="020B0604020202020204" pitchFamily="34" charset="0"/>
              </a:rPr>
              <a:t>الهدف النهائي هو إحضار وجهات النظر الشخصية للفرد، متوافقة بشكل متزايد مع النظرة الكتابية للعالم، بينما هي في الوقت نفسه تؤثر وتتأثر بالمجالات الثقافية المحيطة لمجد الله الأعظم، بحيث تتحرك الثقافة على رجاء وبروح الصلاة، نحو توافق أعظم مع النظرة الكتابية للعالم.</a:t>
            </a:r>
            <a:endParaRPr lang="en-US" sz="43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Arial" panose="020B060402020202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syllabus">
            <a:extLst>
              <a:ext uri="{FF2B5EF4-FFF2-40B4-BE49-F238E27FC236}">
                <a16:creationId xmlns:a16="http://schemas.microsoft.com/office/drawing/2014/main" id="{C92937C4-4F15-094F-BD5B-94A93C96B3CE}"/>
              </a:ext>
            </a:extLst>
          </p:cNvPr>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5">
            <a:extLst>
              <a:ext uri="{FF2B5EF4-FFF2-40B4-BE49-F238E27FC236}">
                <a16:creationId xmlns:a16="http://schemas.microsoft.com/office/drawing/2014/main" id="{2A442B9B-4EED-7D4F-8061-43045E138D50}"/>
              </a:ext>
            </a:extLst>
          </p:cNvPr>
          <p:cNvSpPr txBox="1">
            <a:spLocks noChangeArrowheads="1"/>
          </p:cNvSpPr>
          <p:nvPr/>
        </p:nvSpPr>
        <p:spPr bwMode="auto">
          <a:xfrm>
            <a:off x="304800" y="838200"/>
            <a:ext cx="85344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r" eaLnBrk="1" hangingPunct="1">
              <a:spcBef>
                <a:spcPct val="50000"/>
              </a:spcBef>
            </a:pPr>
            <a:r>
              <a:rPr lang="ar-JO" altLang="en-US" b="1" dirty="0">
                <a:solidFill>
                  <a:schemeClr val="bg1"/>
                </a:solidFill>
                <a:cs typeface="Arial" panose="020B0604020202020204" pitchFamily="34" charset="0"/>
              </a:rPr>
              <a:t>1. إلى أين نحن متجهون في هذا الصف؟</a:t>
            </a:r>
            <a:endParaRPr lang="th-TH" alt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arthestGalaxy">
            <a:extLst>
              <a:ext uri="{FF2B5EF4-FFF2-40B4-BE49-F238E27FC236}">
                <a16:creationId xmlns:a16="http://schemas.microsoft.com/office/drawing/2014/main" id="{FAC01AD6-75B0-C144-B6EA-E9AE1D920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4">
            <a:extLst>
              <a:ext uri="{FF2B5EF4-FFF2-40B4-BE49-F238E27FC236}">
                <a16:creationId xmlns:a16="http://schemas.microsoft.com/office/drawing/2014/main" id="{5CE86942-57AD-364C-8125-C013440D12C8}"/>
              </a:ext>
            </a:extLst>
          </p:cNvPr>
          <p:cNvSpPr txBox="1">
            <a:spLocks noChangeArrowheads="1"/>
          </p:cNvSpPr>
          <p:nvPr/>
        </p:nvSpPr>
        <p:spPr bwMode="auto">
          <a:xfrm>
            <a:off x="0" y="167640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ctr" eaLnBrk="1" hangingPunct="1">
              <a:spcBef>
                <a:spcPct val="50000"/>
              </a:spcBef>
            </a:pPr>
            <a:r>
              <a:rPr lang="ar-JO" altLang="en-US" b="1" dirty="0">
                <a:solidFill>
                  <a:schemeClr val="bg1"/>
                </a:solidFill>
                <a:cs typeface="Arial" panose="020B0604020202020204" pitchFamily="34" charset="0"/>
              </a:rPr>
              <a:t>5. خلاصة وتطبيق: المنظم الجرافيكي</a:t>
            </a:r>
            <a:endParaRPr lang="en-US" altLang="en-US" dirty="0">
              <a:cs typeface="Arial" panose="020B0604020202020204" pitchFamily="34"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Jim Lemaster\AppData\Local\Microsoft\Windows\Temporary Internet Files\Content.IE5\3NBK3WG2\MC900438808[1].jpg">
            <a:extLst>
              <a:ext uri="{FF2B5EF4-FFF2-40B4-BE49-F238E27FC236}">
                <a16:creationId xmlns:a16="http://schemas.microsoft.com/office/drawing/2014/main" id="{A07A878F-CB18-AC4F-989A-88DC6CEFA21E}"/>
              </a:ext>
            </a:extLst>
          </p:cNvPr>
          <p:cNvPicPr>
            <a:picLocks noChangeAspect="1" noChangeArrowheads="1"/>
          </p:cNvPicPr>
          <p:nvPr/>
        </p:nvPicPr>
        <p:blipFill>
          <a:blip r:embed="rId2" cstate="print"/>
          <a:srcRect l="11346" t="9421" r="8409" b="9403"/>
          <a:stretch>
            <a:fillRect/>
          </a:stretch>
        </p:blipFill>
        <p:spPr bwMode="auto">
          <a:xfrm>
            <a:off x="-1" y="-1"/>
            <a:ext cx="9151713" cy="6863785"/>
          </a:xfrm>
          <a:prstGeom prst="rect">
            <a:avLst/>
          </a:prstGeom>
          <a:noFill/>
          <a:scene3d>
            <a:camera prst="orthographicFront"/>
            <a:lightRig rig="threePt" dir="t"/>
          </a:scene3d>
          <a:sp3d extrusionH="120650" contourW="76200"/>
        </p:spPr>
      </p:pic>
      <p:sp>
        <p:nvSpPr>
          <p:cNvPr id="81923" name="Rectangle 40">
            <a:extLst>
              <a:ext uri="{FF2B5EF4-FFF2-40B4-BE49-F238E27FC236}">
                <a16:creationId xmlns:a16="http://schemas.microsoft.com/office/drawing/2014/main" id="{B297FE8B-6358-C24C-B03A-EF6B8675CE2C}"/>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sz="1800">
              <a:solidFill>
                <a:srgbClr val="000000"/>
              </a:solidFill>
              <a:cs typeface="Arial" panose="020B0604020202020204" pitchFamily="34" charset="0"/>
            </a:endParaRPr>
          </a:p>
        </p:txBody>
      </p:sp>
      <p:sp>
        <p:nvSpPr>
          <p:cNvPr id="2" name="Rectangle 1">
            <a:extLst>
              <a:ext uri="{FF2B5EF4-FFF2-40B4-BE49-F238E27FC236}">
                <a16:creationId xmlns:a16="http://schemas.microsoft.com/office/drawing/2014/main" id="{5AA4966A-5E9C-C344-9C02-A234FB7198F2}"/>
              </a:ext>
            </a:extLst>
          </p:cNvPr>
          <p:cNvSpPr/>
          <p:nvPr/>
        </p:nvSpPr>
        <p:spPr>
          <a:xfrm>
            <a:off x="543923" y="1723731"/>
            <a:ext cx="8056154" cy="3416320"/>
          </a:xfrm>
          <a:prstGeom prst="rect">
            <a:avLst/>
          </a:prstGeom>
          <a:noFill/>
        </p:spPr>
        <p:txBody>
          <a:bodyPr>
            <a:spAutoFit/>
          </a:bodyPr>
          <a:lstStyle/>
          <a:p>
            <a:pPr algn="ctr" fontAlgn="auto">
              <a:spcBef>
                <a:spcPts val="0"/>
              </a:spcBef>
              <a:spcAft>
                <a:spcPts val="0"/>
              </a:spcAft>
              <a:defRPr/>
            </a:pPr>
            <a:r>
              <a:rPr lang="ar-JO"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النظرة العالمية</a:t>
            </a:r>
          </a:p>
          <a:p>
            <a:pPr algn="ctr" fontAlgn="auto">
              <a:spcBef>
                <a:spcPts val="0"/>
              </a:spcBef>
              <a:spcAft>
                <a:spcPts val="0"/>
              </a:spcAft>
              <a:defRPr/>
            </a:pPr>
            <a:r>
              <a:rPr lang="ar-JO"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وصنع القرار الكتابي</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endParaRPr>
          </a:p>
          <a:p>
            <a:pPr algn="ctr" fontAlgn="auto">
              <a:spcBef>
                <a:spcPts val="0"/>
              </a:spcBef>
              <a:spcAft>
                <a:spcPts val="0"/>
              </a:spcAft>
              <a:defRPr/>
            </a:pPr>
            <a:r>
              <a:rPr lang="ar-JO" sz="5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Arial" panose="020B0604020202020204" pitchFamily="34" charset="0"/>
              </a:rPr>
              <a:t>المنظم الجرافيكي</a:t>
            </a:r>
            <a:endParaRPr lang="en-US" sz="5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Arial" panose="020B0604020202020204" pitchFamily="34" charset="0"/>
            </a:endParaRPr>
          </a:p>
          <a:p>
            <a:pPr algn="ctr" fontAlgn="auto">
              <a:spcBef>
                <a:spcPts val="0"/>
              </a:spcBef>
              <a:spcAft>
                <a:spcPts val="0"/>
              </a:spcAft>
              <a:defRPr/>
            </a:pP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Jim Lemaster\AppData\Local\Microsoft\Windows\Temporary Internet Files\Content.IE5\3NBK3WG2\MC900438808[1].jpg">
            <a:extLst>
              <a:ext uri="{FF2B5EF4-FFF2-40B4-BE49-F238E27FC236}">
                <a16:creationId xmlns:a16="http://schemas.microsoft.com/office/drawing/2014/main" id="{C8B1D2E1-3B8E-294F-B9A7-C869F6D20C97}"/>
              </a:ext>
            </a:extLst>
          </p:cNvPr>
          <p:cNvPicPr>
            <a:picLocks noChangeAspect="1" noChangeArrowheads="1"/>
          </p:cNvPicPr>
          <p:nvPr/>
        </p:nvPicPr>
        <p:blipFill>
          <a:blip r:embed="rId2" cstate="print"/>
          <a:srcRect l="11346" t="9421" r="8409" b="9403"/>
          <a:stretch>
            <a:fillRect/>
          </a:stretch>
        </p:blipFill>
        <p:spPr bwMode="auto">
          <a:xfrm>
            <a:off x="0" y="0"/>
            <a:ext cx="9151713" cy="6863785"/>
          </a:xfrm>
          <a:prstGeom prst="rect">
            <a:avLst/>
          </a:prstGeom>
          <a:noFill/>
          <a:scene3d>
            <a:camera prst="orthographicFront"/>
            <a:lightRig rig="threePt" dir="t"/>
          </a:scene3d>
          <a:sp3d extrusionH="120650" contourW="76200"/>
        </p:spPr>
      </p:pic>
      <p:sp>
        <p:nvSpPr>
          <p:cNvPr id="82947" name="Rectangle 40">
            <a:extLst>
              <a:ext uri="{FF2B5EF4-FFF2-40B4-BE49-F238E27FC236}">
                <a16:creationId xmlns:a16="http://schemas.microsoft.com/office/drawing/2014/main" id="{94299D1D-3CB7-F942-B082-25AB8A5A9EFF}"/>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sz="1800">
              <a:solidFill>
                <a:srgbClr val="000000"/>
              </a:solidFill>
              <a:cs typeface="Arial" panose="020B0604020202020204" pitchFamily="34" charset="0"/>
            </a:endParaRPr>
          </a:p>
        </p:txBody>
      </p:sp>
      <p:sp>
        <p:nvSpPr>
          <p:cNvPr id="3" name="Rectangle 2">
            <a:extLst>
              <a:ext uri="{FF2B5EF4-FFF2-40B4-BE49-F238E27FC236}">
                <a16:creationId xmlns:a16="http://schemas.microsoft.com/office/drawing/2014/main" id="{71FAD775-C26A-B347-BA55-BC5376BF84CF}"/>
              </a:ext>
            </a:extLst>
          </p:cNvPr>
          <p:cNvSpPr/>
          <p:nvPr/>
        </p:nvSpPr>
        <p:spPr>
          <a:xfrm>
            <a:off x="1294256" y="1600200"/>
            <a:ext cx="6549345" cy="341632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ar-JO" sz="5400" b="1" dirty="0">
                <a:ln/>
                <a:solidFill>
                  <a:srgbClr val="9BBB59"/>
                </a:solidFill>
                <a:cs typeface="Arial" panose="020B0604020202020204" pitchFamily="34" charset="0"/>
              </a:rPr>
              <a:t>الأدوات الأساسية للعقلانية البشرية والشخصية،  وبيانات الحس الخام، والميراث الثقافي</a:t>
            </a:r>
            <a:endParaRPr lang="en-US" sz="5400" b="1" dirty="0">
              <a:ln/>
              <a:solidFill>
                <a:srgbClr val="9BBB59"/>
              </a:solidFill>
              <a:cs typeface="Arial" panose="020B0604020202020204" pitchFamily="34" charset="0"/>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Jim Lemaster\AppData\Local\Microsoft\Windows\Temporary Internet Files\Content.IE5\3NBK3WG2\MC900438808[1].jpg">
            <a:extLst>
              <a:ext uri="{FF2B5EF4-FFF2-40B4-BE49-F238E27FC236}">
                <a16:creationId xmlns:a16="http://schemas.microsoft.com/office/drawing/2014/main" id="{ECA44239-A0C1-A84D-A44F-9C71308F6765}"/>
              </a:ext>
            </a:extLst>
          </p:cNvPr>
          <p:cNvPicPr>
            <a:picLocks noChangeAspect="1" noChangeArrowheads="1"/>
          </p:cNvPicPr>
          <p:nvPr/>
        </p:nvPicPr>
        <p:blipFill>
          <a:blip r:embed="rId2" cstate="print"/>
          <a:srcRect l="11346" t="9421" r="8409" b="9403"/>
          <a:stretch>
            <a:fillRect/>
          </a:stretch>
        </p:blipFill>
        <p:spPr bwMode="auto">
          <a:xfrm>
            <a:off x="-1" y="-1"/>
            <a:ext cx="9151713" cy="6863785"/>
          </a:xfrm>
          <a:prstGeom prst="rect">
            <a:avLst/>
          </a:prstGeom>
          <a:noFill/>
          <a:scene3d>
            <a:camera prst="orthographicFront"/>
            <a:lightRig rig="threePt" dir="t"/>
          </a:scene3d>
          <a:sp3d extrusionH="120650" contourW="76200"/>
        </p:spPr>
      </p:pic>
      <p:sp>
        <p:nvSpPr>
          <p:cNvPr id="5" name="Oval 4">
            <a:extLst>
              <a:ext uri="{FF2B5EF4-FFF2-40B4-BE49-F238E27FC236}">
                <a16:creationId xmlns:a16="http://schemas.microsoft.com/office/drawing/2014/main" id="{8521F444-8F08-C64B-AEE8-985BC652C623}"/>
              </a:ext>
            </a:extLst>
          </p:cNvPr>
          <p:cNvSpPr>
            <a:spLocks noChangeArrowheads="1"/>
          </p:cNvSpPr>
          <p:nvPr/>
        </p:nvSpPr>
        <p:spPr bwMode="auto">
          <a:xfrm>
            <a:off x="644525" y="6350"/>
            <a:ext cx="7726363" cy="6858000"/>
          </a:xfrm>
          <a:prstGeom prst="ellipse">
            <a:avLst/>
          </a:prstGeom>
          <a:blipFill>
            <a:blip r:embed="rId3"/>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b="1">
              <a:solidFill>
                <a:prstClr val="black"/>
              </a:solidFill>
              <a:latin typeface="Calibri"/>
              <a:cs typeface="+mn-cs"/>
            </a:endParaRPr>
          </a:p>
        </p:txBody>
      </p:sp>
      <p:sp>
        <p:nvSpPr>
          <p:cNvPr id="6" name="Oval 5">
            <a:extLst>
              <a:ext uri="{FF2B5EF4-FFF2-40B4-BE49-F238E27FC236}">
                <a16:creationId xmlns:a16="http://schemas.microsoft.com/office/drawing/2014/main" id="{191F96EB-5179-C748-A72C-0CDAD4DAF791}"/>
              </a:ext>
            </a:extLst>
          </p:cNvPr>
          <p:cNvSpPr>
            <a:spLocks noChangeArrowheads="1"/>
          </p:cNvSpPr>
          <p:nvPr/>
        </p:nvSpPr>
        <p:spPr bwMode="auto">
          <a:xfrm>
            <a:off x="1404938" y="692150"/>
            <a:ext cx="6332537" cy="5486400"/>
          </a:xfrm>
          <a:prstGeom prst="ellipse">
            <a:avLst/>
          </a:prstGeom>
          <a:blipFill>
            <a:blip r:embed="rId4"/>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b="1">
              <a:solidFill>
                <a:prstClr val="black"/>
              </a:solidFill>
              <a:latin typeface="Calibri"/>
              <a:cs typeface="+mn-cs"/>
            </a:endParaRPr>
          </a:p>
        </p:txBody>
      </p:sp>
      <p:sp>
        <p:nvSpPr>
          <p:cNvPr id="7" name="Oval 6">
            <a:extLst>
              <a:ext uri="{FF2B5EF4-FFF2-40B4-BE49-F238E27FC236}">
                <a16:creationId xmlns:a16="http://schemas.microsoft.com/office/drawing/2014/main" id="{F6A85F55-9D89-7A41-856B-CDA550F3A8DC}"/>
              </a:ext>
            </a:extLst>
          </p:cNvPr>
          <p:cNvSpPr>
            <a:spLocks noChangeArrowheads="1"/>
          </p:cNvSpPr>
          <p:nvPr/>
        </p:nvSpPr>
        <p:spPr bwMode="auto">
          <a:xfrm>
            <a:off x="2133600" y="1279525"/>
            <a:ext cx="4906963" cy="4324350"/>
          </a:xfrm>
          <a:prstGeom prst="ellipse">
            <a:avLst/>
          </a:prstGeom>
          <a:blipFill>
            <a:blip r:embed="rId5"/>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b="1">
              <a:solidFill>
                <a:prstClr val="black"/>
              </a:solidFill>
              <a:latin typeface="Calibri"/>
              <a:cs typeface="+mn-cs"/>
            </a:endParaRPr>
          </a:p>
        </p:txBody>
      </p:sp>
      <p:sp>
        <p:nvSpPr>
          <p:cNvPr id="8" name="Oval 7">
            <a:extLst>
              <a:ext uri="{FF2B5EF4-FFF2-40B4-BE49-F238E27FC236}">
                <a16:creationId xmlns:a16="http://schemas.microsoft.com/office/drawing/2014/main" id="{437DFE96-E138-8E4A-9850-3B5198B45B16}"/>
              </a:ext>
            </a:extLst>
          </p:cNvPr>
          <p:cNvSpPr>
            <a:spLocks noChangeArrowheads="1"/>
          </p:cNvSpPr>
          <p:nvPr/>
        </p:nvSpPr>
        <p:spPr bwMode="auto">
          <a:xfrm>
            <a:off x="2860675" y="1817688"/>
            <a:ext cx="3546475" cy="3052762"/>
          </a:xfrm>
          <a:prstGeom prst="ellipse">
            <a:avLst/>
          </a:prstGeom>
          <a:solidFill>
            <a:schemeClr val="tx1"/>
          </a:solidFill>
          <a:ln w="9525">
            <a:solidFill>
              <a:srgbClr val="000000"/>
            </a:solidFill>
            <a:round/>
            <a:headEnd/>
            <a:tailEnd/>
          </a:ln>
        </p:spPr>
        <p:txBody>
          <a:bodyPr upright="1"/>
          <a:lstStyle/>
          <a:p>
            <a:pPr fontAlgn="auto">
              <a:spcBef>
                <a:spcPts val="0"/>
              </a:spcBef>
              <a:spcAft>
                <a:spcPts val="0"/>
              </a:spcAft>
              <a:defRPr/>
            </a:pPr>
            <a:endParaRPr lang="en-US" b="1">
              <a:solidFill>
                <a:prstClr val="black"/>
              </a:solidFill>
              <a:latin typeface="Calibri"/>
              <a:cs typeface="+mn-cs"/>
            </a:endParaRPr>
          </a:p>
        </p:txBody>
      </p:sp>
      <p:sp>
        <p:nvSpPr>
          <p:cNvPr id="9" name="Oval 8">
            <a:extLst>
              <a:ext uri="{FF2B5EF4-FFF2-40B4-BE49-F238E27FC236}">
                <a16:creationId xmlns:a16="http://schemas.microsoft.com/office/drawing/2014/main" id="{8C4ECF5E-8284-3A48-9934-AA0B198B2EA8}"/>
              </a:ext>
            </a:extLst>
          </p:cNvPr>
          <p:cNvSpPr>
            <a:spLocks noChangeArrowheads="1"/>
          </p:cNvSpPr>
          <p:nvPr/>
        </p:nvSpPr>
        <p:spPr bwMode="auto">
          <a:xfrm>
            <a:off x="3414713" y="2279650"/>
            <a:ext cx="2454275" cy="2128838"/>
          </a:xfrm>
          <a:prstGeom prst="ellipse">
            <a:avLst/>
          </a:prstGeom>
          <a:blipFill>
            <a:blip r:embed="rId6"/>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b="1">
              <a:solidFill>
                <a:prstClr val="black"/>
              </a:solidFill>
              <a:latin typeface="Calibri"/>
              <a:cs typeface="+mn-cs"/>
            </a:endParaRPr>
          </a:p>
        </p:txBody>
      </p:sp>
      <p:sp>
        <p:nvSpPr>
          <p:cNvPr id="10" name="Text Box 10">
            <a:extLst>
              <a:ext uri="{FF2B5EF4-FFF2-40B4-BE49-F238E27FC236}">
                <a16:creationId xmlns:a16="http://schemas.microsoft.com/office/drawing/2014/main" id="{40F15053-39FA-6F45-9620-EE65499099BF}"/>
              </a:ext>
            </a:extLst>
          </p:cNvPr>
          <p:cNvSpPr txBox="1">
            <a:spLocks noChangeArrowheads="1"/>
          </p:cNvSpPr>
          <p:nvPr/>
        </p:nvSpPr>
        <p:spPr bwMode="auto">
          <a:xfrm>
            <a:off x="3868738" y="2941638"/>
            <a:ext cx="1415674"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srgbClr val="FFFFFF"/>
                </a:solidFill>
                <a:latin typeface="Times New Roman"/>
                <a:ea typeface="Batang"/>
                <a:cs typeface="+mn-cs"/>
              </a:rPr>
              <a:t>قصتي/قصتنا</a:t>
            </a:r>
          </a:p>
          <a:p>
            <a:pPr algn="ctr" fontAlgn="auto">
              <a:spcBef>
                <a:spcPts val="0"/>
              </a:spcBef>
              <a:spcAft>
                <a:spcPts val="0"/>
              </a:spcAft>
              <a:defRPr/>
            </a:pPr>
            <a:r>
              <a:rPr lang="ar-JO" sz="1800" b="1" dirty="0">
                <a:solidFill>
                  <a:srgbClr val="FFFFFF"/>
                </a:solidFill>
                <a:latin typeface="Times New Roman"/>
                <a:ea typeface="Batang"/>
                <a:cs typeface="+mn-cs"/>
              </a:rPr>
              <a:t>(الرواية/الروايات الأساسية</a:t>
            </a:r>
            <a:endParaRPr lang="en-US" sz="1800" b="1" dirty="0">
              <a:solidFill>
                <a:prstClr val="black"/>
              </a:solidFill>
              <a:latin typeface="Times New Roman"/>
              <a:ea typeface="Batang"/>
              <a:cs typeface="+mn-cs"/>
            </a:endParaRPr>
          </a:p>
        </p:txBody>
      </p:sp>
      <p:sp>
        <p:nvSpPr>
          <p:cNvPr id="11" name="Text Box 11">
            <a:extLst>
              <a:ext uri="{FF2B5EF4-FFF2-40B4-BE49-F238E27FC236}">
                <a16:creationId xmlns:a16="http://schemas.microsoft.com/office/drawing/2014/main" id="{1861495F-BA6F-1F4D-8E80-29A7AFAA30F8}"/>
              </a:ext>
            </a:extLst>
          </p:cNvPr>
          <p:cNvSpPr txBox="1">
            <a:spLocks noChangeArrowheads="1"/>
          </p:cNvSpPr>
          <p:nvPr/>
        </p:nvSpPr>
        <p:spPr bwMode="auto">
          <a:xfrm>
            <a:off x="3803650" y="1936750"/>
            <a:ext cx="17732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srgbClr val="FFFFFF"/>
                </a:solidFill>
                <a:latin typeface="Times New Roman"/>
                <a:ea typeface="Batang"/>
                <a:cs typeface="+mn-cs"/>
              </a:rPr>
              <a:t>ما هو الأمر الحقيقي؟</a:t>
            </a:r>
            <a:endParaRPr lang="en-US" sz="1800" b="1" dirty="0">
              <a:solidFill>
                <a:prstClr val="black"/>
              </a:solidFill>
              <a:latin typeface="Times New Roman"/>
              <a:ea typeface="Batang"/>
              <a:cs typeface="+mn-cs"/>
            </a:endParaRPr>
          </a:p>
        </p:txBody>
      </p:sp>
      <p:sp>
        <p:nvSpPr>
          <p:cNvPr id="12" name="Text Box 12">
            <a:extLst>
              <a:ext uri="{FF2B5EF4-FFF2-40B4-BE49-F238E27FC236}">
                <a16:creationId xmlns:a16="http://schemas.microsoft.com/office/drawing/2014/main" id="{8E7F97D9-EB04-D04F-B701-6D305E2733D9}"/>
              </a:ext>
            </a:extLst>
          </p:cNvPr>
          <p:cNvSpPr txBox="1">
            <a:spLocks noChangeArrowheads="1"/>
          </p:cNvSpPr>
          <p:nvPr/>
        </p:nvSpPr>
        <p:spPr bwMode="auto">
          <a:xfrm>
            <a:off x="3810000" y="4456113"/>
            <a:ext cx="17732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srgbClr val="FFFFFF"/>
                </a:solidFill>
                <a:latin typeface="Times New Roman"/>
                <a:ea typeface="Batang"/>
                <a:cs typeface="+mn-cs"/>
              </a:rPr>
              <a:t>الميتافيزيقيا</a:t>
            </a:r>
            <a:endParaRPr lang="en-US" sz="1800" b="1" dirty="0">
              <a:solidFill>
                <a:prstClr val="black"/>
              </a:solidFill>
              <a:latin typeface="Times New Roman"/>
              <a:ea typeface="Batang"/>
              <a:cs typeface="+mn-cs"/>
            </a:endParaRPr>
          </a:p>
        </p:txBody>
      </p:sp>
      <p:sp>
        <p:nvSpPr>
          <p:cNvPr id="13" name="Text Box 13">
            <a:extLst>
              <a:ext uri="{FF2B5EF4-FFF2-40B4-BE49-F238E27FC236}">
                <a16:creationId xmlns:a16="http://schemas.microsoft.com/office/drawing/2014/main" id="{4C1DD1F4-6870-AC4A-879D-5E2986B4B5EB}"/>
              </a:ext>
            </a:extLst>
          </p:cNvPr>
          <p:cNvSpPr txBox="1">
            <a:spLocks noChangeArrowheads="1"/>
          </p:cNvSpPr>
          <p:nvPr/>
        </p:nvSpPr>
        <p:spPr bwMode="auto">
          <a:xfrm>
            <a:off x="3684588" y="1401763"/>
            <a:ext cx="18986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prstClr val="black"/>
                </a:solidFill>
                <a:latin typeface="Times New Roman"/>
                <a:ea typeface="Batang"/>
                <a:cs typeface="+mn-cs"/>
              </a:rPr>
              <a:t>ما هو الأمر الصحيح؟</a:t>
            </a:r>
            <a:endParaRPr lang="en-US" sz="1800" b="1" dirty="0">
              <a:solidFill>
                <a:prstClr val="black"/>
              </a:solidFill>
              <a:latin typeface="Times New Roman"/>
              <a:ea typeface="Batang"/>
              <a:cs typeface="+mn-cs"/>
            </a:endParaRPr>
          </a:p>
        </p:txBody>
      </p:sp>
      <p:sp>
        <p:nvSpPr>
          <p:cNvPr id="14" name="Text Box 14">
            <a:extLst>
              <a:ext uri="{FF2B5EF4-FFF2-40B4-BE49-F238E27FC236}">
                <a16:creationId xmlns:a16="http://schemas.microsoft.com/office/drawing/2014/main" id="{938362DB-1281-E24D-AD9F-C45A1333D59E}"/>
              </a:ext>
            </a:extLst>
          </p:cNvPr>
          <p:cNvSpPr txBox="1">
            <a:spLocks noChangeArrowheads="1"/>
          </p:cNvSpPr>
          <p:nvPr/>
        </p:nvSpPr>
        <p:spPr bwMode="auto">
          <a:xfrm>
            <a:off x="3430588" y="4965700"/>
            <a:ext cx="2374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srgbClr val="000000"/>
                </a:solidFill>
                <a:latin typeface="Times New Roman"/>
                <a:ea typeface="Batang"/>
                <a:cs typeface="+mn-cs"/>
              </a:rPr>
              <a:t>المعتقدات/المعرفة                        (نظرية المعرفة)</a:t>
            </a:r>
            <a:endParaRPr lang="en-US" sz="1800" b="1" dirty="0">
              <a:solidFill>
                <a:prstClr val="black"/>
              </a:solidFill>
              <a:latin typeface="Times New Roman"/>
              <a:ea typeface="Batang"/>
              <a:cs typeface="+mn-cs"/>
            </a:endParaRPr>
          </a:p>
        </p:txBody>
      </p:sp>
      <p:sp>
        <p:nvSpPr>
          <p:cNvPr id="15" name="Text Box 15">
            <a:extLst>
              <a:ext uri="{FF2B5EF4-FFF2-40B4-BE49-F238E27FC236}">
                <a16:creationId xmlns:a16="http://schemas.microsoft.com/office/drawing/2014/main" id="{68AA8DBE-5F23-6448-BA24-A7E221A8A248}"/>
              </a:ext>
            </a:extLst>
          </p:cNvPr>
          <p:cNvSpPr txBox="1">
            <a:spLocks noChangeArrowheads="1"/>
          </p:cNvSpPr>
          <p:nvPr/>
        </p:nvSpPr>
        <p:spPr bwMode="auto">
          <a:xfrm>
            <a:off x="3684588" y="5713413"/>
            <a:ext cx="2184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srgbClr val="FFFFFF"/>
                </a:solidFill>
                <a:latin typeface="Times New Roman"/>
                <a:ea typeface="Batang"/>
                <a:cs typeface="+mn-cs"/>
              </a:rPr>
              <a:t>القيم (الأخلاق)</a:t>
            </a:r>
            <a:endParaRPr lang="en-US" sz="1800" b="1" dirty="0">
              <a:solidFill>
                <a:prstClr val="black"/>
              </a:solidFill>
              <a:latin typeface="Times New Roman"/>
              <a:ea typeface="Batang"/>
              <a:cs typeface="+mn-cs"/>
            </a:endParaRPr>
          </a:p>
        </p:txBody>
      </p:sp>
      <p:sp>
        <p:nvSpPr>
          <p:cNvPr id="16" name="Text Box 16">
            <a:extLst>
              <a:ext uri="{FF2B5EF4-FFF2-40B4-BE49-F238E27FC236}">
                <a16:creationId xmlns:a16="http://schemas.microsoft.com/office/drawing/2014/main" id="{1CF2E2B0-46BD-A14A-A423-0E6108588C96}"/>
              </a:ext>
            </a:extLst>
          </p:cNvPr>
          <p:cNvSpPr txBox="1">
            <a:spLocks noChangeArrowheads="1"/>
          </p:cNvSpPr>
          <p:nvPr/>
        </p:nvSpPr>
        <p:spPr bwMode="auto">
          <a:xfrm>
            <a:off x="3248025" y="6340475"/>
            <a:ext cx="2897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srgbClr val="FFFFFF"/>
                </a:solidFill>
                <a:latin typeface="Times New Roman"/>
                <a:ea typeface="Batang"/>
                <a:cs typeface="+mn-cs"/>
              </a:rPr>
              <a:t>السلوك (علم الإجتماع)</a:t>
            </a:r>
            <a:endParaRPr lang="en-US" sz="1800" b="1" dirty="0">
              <a:solidFill>
                <a:prstClr val="black"/>
              </a:solidFill>
              <a:latin typeface="Times New Roman"/>
              <a:ea typeface="Batang"/>
              <a:cs typeface="+mn-cs"/>
            </a:endParaRPr>
          </a:p>
        </p:txBody>
      </p:sp>
      <p:sp>
        <p:nvSpPr>
          <p:cNvPr id="17" name="Text Box 17">
            <a:extLst>
              <a:ext uri="{FF2B5EF4-FFF2-40B4-BE49-F238E27FC236}">
                <a16:creationId xmlns:a16="http://schemas.microsoft.com/office/drawing/2014/main" id="{CBB955CB-609A-424D-B3C3-6A50B14E44BB}"/>
              </a:ext>
            </a:extLst>
          </p:cNvPr>
          <p:cNvSpPr txBox="1">
            <a:spLocks noChangeArrowheads="1"/>
          </p:cNvSpPr>
          <p:nvPr/>
        </p:nvSpPr>
        <p:spPr bwMode="auto">
          <a:xfrm>
            <a:off x="3613150" y="885825"/>
            <a:ext cx="2057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srgbClr val="FFFFFF"/>
                </a:solidFill>
                <a:latin typeface="Times New Roman"/>
                <a:ea typeface="Batang"/>
                <a:cs typeface="+mn-cs"/>
              </a:rPr>
              <a:t>ما هو الأمر الجيد؟</a:t>
            </a:r>
            <a:endParaRPr lang="en-US" sz="1800" b="1" dirty="0">
              <a:solidFill>
                <a:prstClr val="black"/>
              </a:solidFill>
              <a:latin typeface="Times New Roman"/>
              <a:ea typeface="Batang"/>
              <a:cs typeface="+mn-cs"/>
            </a:endParaRPr>
          </a:p>
        </p:txBody>
      </p:sp>
      <p:sp>
        <p:nvSpPr>
          <p:cNvPr id="18" name="Text Box 18">
            <a:extLst>
              <a:ext uri="{FF2B5EF4-FFF2-40B4-BE49-F238E27FC236}">
                <a16:creationId xmlns:a16="http://schemas.microsoft.com/office/drawing/2014/main" id="{A96871E3-F229-9944-91AD-880F9D934D76}"/>
              </a:ext>
            </a:extLst>
          </p:cNvPr>
          <p:cNvSpPr txBox="1">
            <a:spLocks noChangeArrowheads="1"/>
          </p:cNvSpPr>
          <p:nvPr/>
        </p:nvSpPr>
        <p:spPr bwMode="auto">
          <a:xfrm>
            <a:off x="3589338" y="177800"/>
            <a:ext cx="2025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800" b="1" dirty="0">
                <a:solidFill>
                  <a:srgbClr val="FFFFFF"/>
                </a:solidFill>
                <a:latin typeface="Times New Roman"/>
                <a:ea typeface="Batang"/>
                <a:cs typeface="+mn-cs"/>
              </a:rPr>
              <a:t>ما الذي تم إنجازه؟</a:t>
            </a:r>
            <a:endParaRPr lang="en-US" sz="1800" b="1" dirty="0">
              <a:solidFill>
                <a:prstClr val="black"/>
              </a:solidFill>
              <a:latin typeface="Times New Roman"/>
              <a:ea typeface="Batang"/>
              <a:cs typeface="+mn-cs"/>
            </a:endParaRPr>
          </a:p>
        </p:txBody>
      </p:sp>
      <p:sp>
        <p:nvSpPr>
          <p:cNvPr id="19" name="Left-Right Arrow 18">
            <a:extLst>
              <a:ext uri="{FF2B5EF4-FFF2-40B4-BE49-F238E27FC236}">
                <a16:creationId xmlns:a16="http://schemas.microsoft.com/office/drawing/2014/main" id="{720495F3-5133-E243-9A28-BCE35517E3E2}"/>
              </a:ext>
            </a:extLst>
          </p:cNvPr>
          <p:cNvSpPr/>
          <p:nvPr/>
        </p:nvSpPr>
        <p:spPr>
          <a:xfrm>
            <a:off x="5376863" y="2803525"/>
            <a:ext cx="2994025" cy="10287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a:solidFill>
                <a:prstClr val="white"/>
              </a:solidFill>
            </a:endParaRPr>
          </a:p>
        </p:txBody>
      </p:sp>
      <p:sp>
        <p:nvSpPr>
          <p:cNvPr id="20" name="Text Box 2">
            <a:extLst>
              <a:ext uri="{FF2B5EF4-FFF2-40B4-BE49-F238E27FC236}">
                <a16:creationId xmlns:a16="http://schemas.microsoft.com/office/drawing/2014/main" id="{398FC07D-8DDB-464E-B56B-673B17845C7C}"/>
              </a:ext>
            </a:extLst>
          </p:cNvPr>
          <p:cNvSpPr txBox="1">
            <a:spLocks noChangeArrowheads="1"/>
          </p:cNvSpPr>
          <p:nvPr/>
        </p:nvSpPr>
        <p:spPr bwMode="auto">
          <a:xfrm>
            <a:off x="5584032" y="3034444"/>
            <a:ext cx="2694405" cy="566370"/>
          </a:xfrm>
          <a:prstGeom prst="rect">
            <a:avLst/>
          </a:prstGeom>
          <a:noFill/>
          <a:ln w="9525">
            <a:noFill/>
            <a:miter lim="800000"/>
            <a:headEnd/>
            <a:tailEnd/>
          </a:ln>
        </p:spPr>
        <p:txBody>
          <a:bodyPr/>
          <a:lstStyle/>
          <a:p>
            <a:pPr algn="ctr" fontAlgn="auto">
              <a:spcBef>
                <a:spcPts val="0"/>
              </a:spcBef>
              <a:spcAft>
                <a:spcPts val="0"/>
              </a:spcAft>
              <a:defRPr/>
            </a:pPr>
            <a:r>
              <a:rPr lang="ar-JO" sz="32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Batang"/>
                <a:cs typeface="+mn-cs"/>
              </a:rPr>
              <a:t>النظرة العالمية</a:t>
            </a:r>
            <a:endParaRPr lang="en-US" sz="3200" b="1" dirty="0">
              <a:solidFill>
                <a:prstClr val="black"/>
              </a:solidFill>
              <a:latin typeface="Times New Roman"/>
              <a:ea typeface="Batang"/>
              <a:cs typeface="+mn-cs"/>
            </a:endParaRPr>
          </a:p>
        </p:txBody>
      </p:sp>
      <p:sp>
        <p:nvSpPr>
          <p:cNvPr id="83987" name="Rectangle 40">
            <a:extLst>
              <a:ext uri="{FF2B5EF4-FFF2-40B4-BE49-F238E27FC236}">
                <a16:creationId xmlns:a16="http://schemas.microsoft.com/office/drawing/2014/main" id="{D014947E-552E-6B47-A5CE-895F6E44BD95}"/>
              </a:ext>
            </a:extLst>
          </p:cNvPr>
          <p:cNvSpPr>
            <a:spLocks noChangeArrowheads="1"/>
          </p:cNvSpPr>
          <p:nvPr/>
        </p:nvSpPr>
        <p:spPr bwMode="auto">
          <a:xfrm>
            <a:off x="0" y="42419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b="1">
              <a:solidFill>
                <a:srgbClr val="000000"/>
              </a:solidFill>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Jim Lemaster\AppData\Local\Microsoft\Windows\Temporary Internet Files\Content.IE5\3NBK3WG2\MC900438808[1].jpg">
            <a:extLst>
              <a:ext uri="{FF2B5EF4-FFF2-40B4-BE49-F238E27FC236}">
                <a16:creationId xmlns:a16="http://schemas.microsoft.com/office/drawing/2014/main" id="{E7EC99E8-E0E1-6842-9EC7-E7B54CB402E6}"/>
              </a:ext>
            </a:extLst>
          </p:cNvPr>
          <p:cNvPicPr>
            <a:picLocks noChangeAspect="1" noChangeArrowheads="1"/>
          </p:cNvPicPr>
          <p:nvPr/>
        </p:nvPicPr>
        <p:blipFill>
          <a:blip r:embed="rId2" cstate="print"/>
          <a:srcRect l="11346" t="9421" r="8409" b="9403"/>
          <a:stretch>
            <a:fillRect/>
          </a:stretch>
        </p:blipFill>
        <p:spPr bwMode="auto">
          <a:xfrm>
            <a:off x="-1" y="-1"/>
            <a:ext cx="9151713" cy="6863785"/>
          </a:xfrm>
          <a:prstGeom prst="rect">
            <a:avLst/>
          </a:prstGeom>
          <a:noFill/>
          <a:scene3d>
            <a:camera prst="orthographicFront"/>
            <a:lightRig rig="threePt" dir="t"/>
          </a:scene3d>
          <a:sp3d extrusionH="120650" contourW="76200"/>
        </p:spPr>
      </p:pic>
      <p:grpSp>
        <p:nvGrpSpPr>
          <p:cNvPr id="84995" name="Group 30">
            <a:extLst>
              <a:ext uri="{FF2B5EF4-FFF2-40B4-BE49-F238E27FC236}">
                <a16:creationId xmlns:a16="http://schemas.microsoft.com/office/drawing/2014/main" id="{310088AD-D6C4-AC40-8BF5-D07FF6A12C70}"/>
              </a:ext>
            </a:extLst>
          </p:cNvPr>
          <p:cNvGrpSpPr>
            <a:grpSpLocks/>
          </p:cNvGrpSpPr>
          <p:nvPr/>
        </p:nvGrpSpPr>
        <p:grpSpPr bwMode="auto">
          <a:xfrm>
            <a:off x="4259263" y="428625"/>
            <a:ext cx="4883150" cy="4818063"/>
            <a:chOff x="2133600" y="1935480"/>
            <a:chExt cx="4675759" cy="4572000"/>
          </a:xfrm>
        </p:grpSpPr>
        <p:sp>
          <p:nvSpPr>
            <p:cNvPr id="5" name="Oval 4">
              <a:extLst>
                <a:ext uri="{FF2B5EF4-FFF2-40B4-BE49-F238E27FC236}">
                  <a16:creationId xmlns:a16="http://schemas.microsoft.com/office/drawing/2014/main" id="{8807B3EE-C4EF-8047-954B-95D5B5E2C5CE}"/>
                </a:ext>
              </a:extLst>
            </p:cNvPr>
            <p:cNvSpPr>
              <a:spLocks noChangeArrowheads="1"/>
            </p:cNvSpPr>
            <p:nvPr/>
          </p:nvSpPr>
          <p:spPr bwMode="auto">
            <a:xfrm>
              <a:off x="2133600" y="1935480"/>
              <a:ext cx="4648398" cy="4572000"/>
            </a:xfrm>
            <a:prstGeom prst="ellipse">
              <a:avLst/>
            </a:prstGeom>
            <a:blipFill>
              <a:blip r:embed="rId3"/>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6" name="Oval 5">
              <a:extLst>
                <a:ext uri="{FF2B5EF4-FFF2-40B4-BE49-F238E27FC236}">
                  <a16:creationId xmlns:a16="http://schemas.microsoft.com/office/drawing/2014/main" id="{76DD4FE6-C55C-9B41-AE6D-45EEF5B5472D}"/>
                </a:ext>
              </a:extLst>
            </p:cNvPr>
            <p:cNvSpPr>
              <a:spLocks noChangeArrowheads="1"/>
            </p:cNvSpPr>
            <p:nvPr/>
          </p:nvSpPr>
          <p:spPr bwMode="auto">
            <a:xfrm>
              <a:off x="2591143" y="2393433"/>
              <a:ext cx="3809315" cy="3657600"/>
            </a:xfrm>
            <a:prstGeom prst="ellipse">
              <a:avLst/>
            </a:prstGeom>
            <a:blipFill>
              <a:blip r:embed="rId4"/>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7" name="Oval 6">
              <a:extLst>
                <a:ext uri="{FF2B5EF4-FFF2-40B4-BE49-F238E27FC236}">
                  <a16:creationId xmlns:a16="http://schemas.microsoft.com/office/drawing/2014/main" id="{A7570FC5-CEA8-3D4F-8F7B-F5A9B3EB7902}"/>
                </a:ext>
              </a:extLst>
            </p:cNvPr>
            <p:cNvSpPr>
              <a:spLocks noChangeArrowheads="1"/>
            </p:cNvSpPr>
            <p:nvPr/>
          </p:nvSpPr>
          <p:spPr bwMode="auto">
            <a:xfrm>
              <a:off x="3028925" y="2785104"/>
              <a:ext cx="2953511" cy="2881791"/>
            </a:xfrm>
            <a:prstGeom prst="ellipse">
              <a:avLst/>
            </a:prstGeom>
            <a:blipFill>
              <a:blip r:embed="rId5"/>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8" name="Oval 7">
              <a:extLst>
                <a:ext uri="{FF2B5EF4-FFF2-40B4-BE49-F238E27FC236}">
                  <a16:creationId xmlns:a16="http://schemas.microsoft.com/office/drawing/2014/main" id="{535D5C8E-CFD0-474F-A12E-E469B9DE9133}"/>
                </a:ext>
              </a:extLst>
            </p:cNvPr>
            <p:cNvSpPr>
              <a:spLocks noChangeArrowheads="1"/>
            </p:cNvSpPr>
            <p:nvPr/>
          </p:nvSpPr>
          <p:spPr bwMode="auto">
            <a:xfrm>
              <a:off x="3466708" y="3143633"/>
              <a:ext cx="2134189" cy="2035180"/>
            </a:xfrm>
            <a:prstGeom prst="ellipse">
              <a:avLst/>
            </a:prstGeom>
            <a:solidFill>
              <a:schemeClr val="tx1"/>
            </a:solid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9" name="Oval 8">
              <a:extLst>
                <a:ext uri="{FF2B5EF4-FFF2-40B4-BE49-F238E27FC236}">
                  <a16:creationId xmlns:a16="http://schemas.microsoft.com/office/drawing/2014/main" id="{BE581B42-81F7-0649-A6D5-B6B2EDA1D007}"/>
                </a:ext>
              </a:extLst>
            </p:cNvPr>
            <p:cNvSpPr>
              <a:spLocks noChangeArrowheads="1"/>
            </p:cNvSpPr>
            <p:nvPr/>
          </p:nvSpPr>
          <p:spPr bwMode="auto">
            <a:xfrm>
              <a:off x="3801125" y="3450943"/>
              <a:ext cx="1475996" cy="1419052"/>
            </a:xfrm>
            <a:prstGeom prst="ellipse">
              <a:avLst/>
            </a:prstGeom>
            <a:blipFill>
              <a:blip r:embed="rId6"/>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10" name="Text Box 10">
              <a:extLst>
                <a:ext uri="{FF2B5EF4-FFF2-40B4-BE49-F238E27FC236}">
                  <a16:creationId xmlns:a16="http://schemas.microsoft.com/office/drawing/2014/main" id="{A14FB5A7-069C-0B40-B7D3-2D05263CE4E5}"/>
                </a:ext>
              </a:extLst>
            </p:cNvPr>
            <p:cNvSpPr txBox="1">
              <a:spLocks noChangeArrowheads="1"/>
            </p:cNvSpPr>
            <p:nvPr/>
          </p:nvSpPr>
          <p:spPr bwMode="auto">
            <a:xfrm>
              <a:off x="4073219" y="3685946"/>
              <a:ext cx="1032132" cy="7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upright="1"/>
            <a:lstStyle/>
            <a:p>
              <a:pPr algn="ctr" fontAlgn="auto">
                <a:spcBef>
                  <a:spcPts val="0"/>
                </a:spcBef>
                <a:spcAft>
                  <a:spcPts val="0"/>
                </a:spcAft>
                <a:defRPr/>
              </a:pPr>
              <a:r>
                <a:rPr lang="ar-JO" sz="1200" b="1" dirty="0">
                  <a:solidFill>
                    <a:srgbClr val="FFFFFF"/>
                  </a:solidFill>
                  <a:latin typeface="Times New Roman"/>
                  <a:ea typeface="Batang"/>
                  <a:cs typeface="+mn-cs"/>
                </a:rPr>
                <a:t>قصتي/قصتنا</a:t>
              </a:r>
            </a:p>
            <a:p>
              <a:pPr algn="ctr" fontAlgn="auto">
                <a:spcBef>
                  <a:spcPts val="0"/>
                </a:spcBef>
                <a:spcAft>
                  <a:spcPts val="0"/>
                </a:spcAft>
                <a:defRPr/>
              </a:pPr>
              <a:r>
                <a:rPr lang="ar-JO" sz="1200" b="1" dirty="0">
                  <a:solidFill>
                    <a:srgbClr val="FFFFFF"/>
                  </a:solidFill>
                  <a:latin typeface="Times New Roman"/>
                  <a:ea typeface="Batang"/>
                  <a:cs typeface="+mn-cs"/>
                </a:rPr>
                <a:t>(الرواية/الروايات الأساسية</a:t>
              </a:r>
            </a:p>
          </p:txBody>
        </p:sp>
        <p:sp>
          <p:nvSpPr>
            <p:cNvPr id="11" name="Text Box 11">
              <a:extLst>
                <a:ext uri="{FF2B5EF4-FFF2-40B4-BE49-F238E27FC236}">
                  <a16:creationId xmlns:a16="http://schemas.microsoft.com/office/drawing/2014/main" id="{F1D622AD-ED4E-9B44-BDED-AED7B0F7CF2D}"/>
                </a:ext>
              </a:extLst>
            </p:cNvPr>
            <p:cNvSpPr txBox="1">
              <a:spLocks noChangeArrowheads="1"/>
            </p:cNvSpPr>
            <p:nvPr/>
          </p:nvSpPr>
          <p:spPr bwMode="auto">
            <a:xfrm>
              <a:off x="4033697" y="3191838"/>
              <a:ext cx="1409112" cy="21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200" b="1" dirty="0">
                  <a:solidFill>
                    <a:srgbClr val="FFFFFF"/>
                  </a:solidFill>
                  <a:latin typeface="Times New Roman"/>
                  <a:ea typeface="Batang"/>
                  <a:cs typeface="+mn-cs"/>
                </a:rPr>
                <a:t>ما هو الأمر الحقيقي؟</a:t>
              </a:r>
              <a:endParaRPr lang="en-US" sz="1200" dirty="0">
                <a:solidFill>
                  <a:prstClr val="black"/>
                </a:solidFill>
                <a:latin typeface="Times New Roman"/>
                <a:ea typeface="Batang"/>
                <a:cs typeface="+mn-cs"/>
              </a:endParaRPr>
            </a:p>
          </p:txBody>
        </p:sp>
        <p:sp>
          <p:nvSpPr>
            <p:cNvPr id="12" name="Text Box 12">
              <a:extLst>
                <a:ext uri="{FF2B5EF4-FFF2-40B4-BE49-F238E27FC236}">
                  <a16:creationId xmlns:a16="http://schemas.microsoft.com/office/drawing/2014/main" id="{9C002E54-4175-614B-83C2-DA0CC28B47B7}"/>
                </a:ext>
              </a:extLst>
            </p:cNvPr>
            <p:cNvSpPr txBox="1">
              <a:spLocks noChangeArrowheads="1"/>
            </p:cNvSpPr>
            <p:nvPr/>
          </p:nvSpPr>
          <p:spPr bwMode="auto">
            <a:xfrm>
              <a:off x="4038257" y="4874515"/>
              <a:ext cx="1067095" cy="27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200" b="1" dirty="0">
                  <a:solidFill>
                    <a:srgbClr val="FFFFFF"/>
                  </a:solidFill>
                  <a:latin typeface="Times New Roman"/>
                  <a:ea typeface="Batang"/>
                  <a:cs typeface="+mn-cs"/>
                </a:rPr>
                <a:t>الميتافيزيقيا</a:t>
              </a:r>
              <a:endParaRPr lang="en-US" sz="1200" dirty="0">
                <a:solidFill>
                  <a:prstClr val="black"/>
                </a:solidFill>
                <a:latin typeface="Times New Roman"/>
                <a:ea typeface="Batang"/>
                <a:cs typeface="+mn-cs"/>
              </a:endParaRPr>
            </a:p>
          </p:txBody>
        </p:sp>
        <p:sp>
          <p:nvSpPr>
            <p:cNvPr id="13" name="Text Box 13">
              <a:extLst>
                <a:ext uri="{FF2B5EF4-FFF2-40B4-BE49-F238E27FC236}">
                  <a16:creationId xmlns:a16="http://schemas.microsoft.com/office/drawing/2014/main" id="{6F047BD3-2FC2-284F-B731-23B69EA67FFB}"/>
                </a:ext>
              </a:extLst>
            </p:cNvPr>
            <p:cNvSpPr txBox="1">
              <a:spLocks noChangeArrowheads="1"/>
            </p:cNvSpPr>
            <p:nvPr/>
          </p:nvSpPr>
          <p:spPr bwMode="auto">
            <a:xfrm>
              <a:off x="3868008" y="2866452"/>
              <a:ext cx="1237343" cy="26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200" b="1" dirty="0">
                  <a:solidFill>
                    <a:prstClr val="black"/>
                  </a:solidFill>
                  <a:latin typeface="Times New Roman"/>
                  <a:ea typeface="Batang"/>
                  <a:cs typeface="+mn-cs"/>
                </a:rPr>
                <a:t>ما هو الأمر الصحيح؟</a:t>
              </a:r>
              <a:endParaRPr lang="en-US" sz="1200" dirty="0">
                <a:solidFill>
                  <a:prstClr val="black"/>
                </a:solidFill>
                <a:latin typeface="Times New Roman"/>
                <a:ea typeface="Batang"/>
                <a:cs typeface="+mn-cs"/>
              </a:endParaRPr>
            </a:p>
          </p:txBody>
        </p:sp>
        <p:sp>
          <p:nvSpPr>
            <p:cNvPr id="14" name="Text Box 14">
              <a:extLst>
                <a:ext uri="{FF2B5EF4-FFF2-40B4-BE49-F238E27FC236}">
                  <a16:creationId xmlns:a16="http://schemas.microsoft.com/office/drawing/2014/main" id="{9976B247-3132-944C-B527-DCD6BE616DC6}"/>
                </a:ext>
              </a:extLst>
            </p:cNvPr>
            <p:cNvSpPr txBox="1">
              <a:spLocks noChangeArrowheads="1"/>
            </p:cNvSpPr>
            <p:nvPr/>
          </p:nvSpPr>
          <p:spPr bwMode="auto">
            <a:xfrm>
              <a:off x="3810245" y="5178813"/>
              <a:ext cx="1428873" cy="42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200" b="1" dirty="0">
                  <a:solidFill>
                    <a:srgbClr val="000000"/>
                  </a:solidFill>
                  <a:latin typeface="Times New Roman"/>
                  <a:ea typeface="Batang"/>
                  <a:cs typeface="+mn-cs"/>
                </a:rPr>
                <a:t>المعتقدات/المعرفة                        (نظرية المعرفة)</a:t>
              </a:r>
            </a:p>
          </p:txBody>
        </p:sp>
        <p:sp>
          <p:nvSpPr>
            <p:cNvPr id="15" name="Text Box 15">
              <a:extLst>
                <a:ext uri="{FF2B5EF4-FFF2-40B4-BE49-F238E27FC236}">
                  <a16:creationId xmlns:a16="http://schemas.microsoft.com/office/drawing/2014/main" id="{38B2486E-3F5C-A349-A508-7099DEF61AB6}"/>
                </a:ext>
              </a:extLst>
            </p:cNvPr>
            <p:cNvSpPr txBox="1">
              <a:spLocks noChangeArrowheads="1"/>
            </p:cNvSpPr>
            <p:nvPr/>
          </p:nvSpPr>
          <p:spPr bwMode="auto">
            <a:xfrm>
              <a:off x="3962253" y="5675933"/>
              <a:ext cx="1314868" cy="29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200" b="1" dirty="0">
                  <a:solidFill>
                    <a:srgbClr val="FFFFFF"/>
                  </a:solidFill>
                  <a:latin typeface="Times New Roman"/>
                  <a:ea typeface="Batang"/>
                  <a:cs typeface="+mn-cs"/>
                </a:rPr>
                <a:t>القيم (الأخلاق)</a:t>
              </a:r>
              <a:endParaRPr lang="en-US" sz="1200" dirty="0">
                <a:solidFill>
                  <a:prstClr val="black"/>
                </a:solidFill>
                <a:latin typeface="Times New Roman"/>
                <a:ea typeface="Batang"/>
                <a:cs typeface="+mn-cs"/>
              </a:endParaRPr>
            </a:p>
          </p:txBody>
        </p:sp>
        <p:sp>
          <p:nvSpPr>
            <p:cNvPr id="16" name="Text Box 16">
              <a:extLst>
                <a:ext uri="{FF2B5EF4-FFF2-40B4-BE49-F238E27FC236}">
                  <a16:creationId xmlns:a16="http://schemas.microsoft.com/office/drawing/2014/main" id="{9CE6CCE6-43E4-E94C-97FA-422B1F5E2DE1}"/>
                </a:ext>
              </a:extLst>
            </p:cNvPr>
            <p:cNvSpPr txBox="1">
              <a:spLocks noChangeArrowheads="1"/>
            </p:cNvSpPr>
            <p:nvPr/>
          </p:nvSpPr>
          <p:spPr bwMode="auto">
            <a:xfrm>
              <a:off x="3699280" y="6085681"/>
              <a:ext cx="1743529" cy="3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200" b="1" dirty="0">
                  <a:solidFill>
                    <a:srgbClr val="FFFFFF"/>
                  </a:solidFill>
                  <a:latin typeface="Times New Roman"/>
                  <a:ea typeface="Batang"/>
                  <a:cs typeface="+mn-cs"/>
                </a:rPr>
                <a:t>السلوك (علم الإجتماع)</a:t>
              </a:r>
              <a:endParaRPr lang="en-US" sz="1200" dirty="0">
                <a:solidFill>
                  <a:prstClr val="black"/>
                </a:solidFill>
                <a:latin typeface="Times New Roman"/>
                <a:ea typeface="Batang"/>
                <a:cs typeface="+mn-cs"/>
              </a:endParaRPr>
            </a:p>
          </p:txBody>
        </p:sp>
        <p:sp>
          <p:nvSpPr>
            <p:cNvPr id="17" name="Text Box 17">
              <a:extLst>
                <a:ext uri="{FF2B5EF4-FFF2-40B4-BE49-F238E27FC236}">
                  <a16:creationId xmlns:a16="http://schemas.microsoft.com/office/drawing/2014/main" id="{636A48DC-F6A9-794B-AF25-AEE16E243BFD}"/>
                </a:ext>
              </a:extLst>
            </p:cNvPr>
            <p:cNvSpPr txBox="1">
              <a:spLocks noChangeArrowheads="1"/>
            </p:cNvSpPr>
            <p:nvPr/>
          </p:nvSpPr>
          <p:spPr bwMode="auto">
            <a:xfrm>
              <a:off x="3919691" y="2450677"/>
              <a:ext cx="1237343" cy="3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200" b="1" dirty="0">
                  <a:solidFill>
                    <a:srgbClr val="FFFFFF"/>
                  </a:solidFill>
                  <a:latin typeface="Times New Roman"/>
                  <a:ea typeface="Batang"/>
                  <a:cs typeface="+mn-cs"/>
                </a:rPr>
                <a:t>ما هو الأمر الجيد</a:t>
              </a:r>
              <a:endParaRPr lang="en-US" sz="1200" dirty="0">
                <a:solidFill>
                  <a:prstClr val="black"/>
                </a:solidFill>
                <a:latin typeface="Times New Roman"/>
                <a:ea typeface="Batang"/>
                <a:cs typeface="+mn-cs"/>
              </a:endParaRPr>
            </a:p>
          </p:txBody>
        </p:sp>
        <p:sp>
          <p:nvSpPr>
            <p:cNvPr id="18" name="Text Box 18">
              <a:extLst>
                <a:ext uri="{FF2B5EF4-FFF2-40B4-BE49-F238E27FC236}">
                  <a16:creationId xmlns:a16="http://schemas.microsoft.com/office/drawing/2014/main" id="{C1B71F7B-A51C-CB47-9961-BBE34495A172}"/>
                </a:ext>
              </a:extLst>
            </p:cNvPr>
            <p:cNvSpPr txBox="1">
              <a:spLocks noChangeArrowheads="1"/>
            </p:cNvSpPr>
            <p:nvPr/>
          </p:nvSpPr>
          <p:spPr bwMode="auto">
            <a:xfrm>
              <a:off x="3904490" y="2049968"/>
              <a:ext cx="1220623" cy="3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ar-JO" sz="1200" b="1" dirty="0">
                  <a:solidFill>
                    <a:srgbClr val="FFFFFF"/>
                  </a:solidFill>
                  <a:latin typeface="Times New Roman"/>
                  <a:ea typeface="Batang"/>
                  <a:cs typeface="+mn-cs"/>
                </a:rPr>
                <a:t>ما الذي تم إنجازه؟</a:t>
              </a:r>
              <a:endParaRPr lang="en-US" sz="1200" dirty="0">
                <a:solidFill>
                  <a:prstClr val="black"/>
                </a:solidFill>
                <a:latin typeface="Times New Roman"/>
                <a:ea typeface="Batang"/>
                <a:cs typeface="+mn-cs"/>
              </a:endParaRPr>
            </a:p>
          </p:txBody>
        </p:sp>
        <p:sp>
          <p:nvSpPr>
            <p:cNvPr id="19" name="Left-Right Arrow 18">
              <a:extLst>
                <a:ext uri="{FF2B5EF4-FFF2-40B4-BE49-F238E27FC236}">
                  <a16:creationId xmlns:a16="http://schemas.microsoft.com/office/drawing/2014/main" id="{43FB46F4-3999-B740-B61C-28341B957E29}"/>
                </a:ext>
              </a:extLst>
            </p:cNvPr>
            <p:cNvSpPr/>
            <p:nvPr/>
          </p:nvSpPr>
          <p:spPr>
            <a:xfrm>
              <a:off x="4980705" y="3800434"/>
              <a:ext cx="1828654" cy="685424"/>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prstClr val="white"/>
                </a:solidFill>
              </a:endParaRPr>
            </a:p>
          </p:txBody>
        </p:sp>
        <p:sp>
          <p:nvSpPr>
            <p:cNvPr id="20" name="Text Box 2">
              <a:extLst>
                <a:ext uri="{FF2B5EF4-FFF2-40B4-BE49-F238E27FC236}">
                  <a16:creationId xmlns:a16="http://schemas.microsoft.com/office/drawing/2014/main" id="{6BB03991-410F-9E4E-9908-1A177F47CE41}"/>
                </a:ext>
              </a:extLst>
            </p:cNvPr>
            <p:cNvSpPr txBox="1">
              <a:spLocks noChangeArrowheads="1"/>
            </p:cNvSpPr>
            <p:nvPr/>
          </p:nvSpPr>
          <p:spPr bwMode="auto">
            <a:xfrm>
              <a:off x="5105401" y="3915220"/>
              <a:ext cx="1621132" cy="377580"/>
            </a:xfrm>
            <a:prstGeom prst="rect">
              <a:avLst/>
            </a:prstGeom>
            <a:noFill/>
            <a:ln w="9525">
              <a:noFill/>
              <a:miter lim="800000"/>
              <a:headEnd/>
              <a:tailEnd/>
            </a:ln>
          </p:spPr>
          <p:txBody>
            <a:bodyPr/>
            <a:lstStyle/>
            <a:p>
              <a:pPr algn="ctr" fontAlgn="auto">
                <a:spcBef>
                  <a:spcPts val="0"/>
                </a:spcBef>
                <a:spcAft>
                  <a:spcPts val="0"/>
                </a:spcAft>
                <a:defRPr/>
              </a:pPr>
              <a:r>
                <a:rPr lang="ar-JO" sz="2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Batang"/>
                  <a:cs typeface="+mn-cs"/>
                </a:rPr>
                <a:t>النظرة العالمية</a:t>
              </a:r>
              <a:endParaRPr lang="en-US" sz="2400" dirty="0">
                <a:solidFill>
                  <a:prstClr val="black"/>
                </a:solidFill>
                <a:latin typeface="Times New Roman"/>
                <a:ea typeface="Batang"/>
                <a:cs typeface="+mn-cs"/>
              </a:endParaRPr>
            </a:p>
          </p:txBody>
        </p:sp>
      </p:grpSp>
      <p:sp>
        <p:nvSpPr>
          <p:cNvPr id="29" name="Rectangle 25">
            <a:extLst>
              <a:ext uri="{FF2B5EF4-FFF2-40B4-BE49-F238E27FC236}">
                <a16:creationId xmlns:a16="http://schemas.microsoft.com/office/drawing/2014/main" id="{79454B91-AA6C-364C-8F41-CCF41CEA568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sz="1800">
              <a:solidFill>
                <a:prstClr val="black"/>
              </a:solidFill>
              <a:latin typeface="Calibri"/>
              <a:cs typeface="+mn-cs"/>
            </a:endParaRPr>
          </a:p>
        </p:txBody>
      </p:sp>
      <p:sp>
        <p:nvSpPr>
          <p:cNvPr id="84997" name="Rectangle 40">
            <a:extLst>
              <a:ext uri="{FF2B5EF4-FFF2-40B4-BE49-F238E27FC236}">
                <a16:creationId xmlns:a16="http://schemas.microsoft.com/office/drawing/2014/main" id="{29414E91-B18D-2942-B6CC-DFD1C75582C8}"/>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sz="1800">
              <a:solidFill>
                <a:srgbClr val="000000"/>
              </a:solidFill>
              <a:cs typeface="Arial" panose="020B0604020202020204" pitchFamily="34" charset="0"/>
            </a:endParaRPr>
          </a:p>
        </p:txBody>
      </p:sp>
      <p:sp>
        <p:nvSpPr>
          <p:cNvPr id="32" name="TextBox 31">
            <a:extLst>
              <a:ext uri="{FF2B5EF4-FFF2-40B4-BE49-F238E27FC236}">
                <a16:creationId xmlns:a16="http://schemas.microsoft.com/office/drawing/2014/main" id="{02F01C44-EBD6-DC4E-8049-CD0AB4A8C868}"/>
              </a:ext>
            </a:extLst>
          </p:cNvPr>
          <p:cNvSpPr txBox="1"/>
          <p:nvPr/>
        </p:nvSpPr>
        <p:spPr>
          <a:xfrm>
            <a:off x="4778375" y="28575"/>
            <a:ext cx="3844925" cy="369888"/>
          </a:xfrm>
          <a:prstGeom prst="rect">
            <a:avLst/>
          </a:prstGeom>
          <a:noFill/>
        </p:spPr>
        <p:txBody>
          <a:bodyPr>
            <a:spAutoFit/>
          </a:bodyPr>
          <a:lstStyle/>
          <a:p>
            <a:pPr algn="ctr" fontAlgn="auto">
              <a:spcBef>
                <a:spcPts val="0"/>
              </a:spcBef>
              <a:spcAft>
                <a:spcPts val="0"/>
              </a:spcAft>
              <a:defRPr/>
            </a:pPr>
            <a:r>
              <a:rPr lang="ar-JO" sz="1800" b="1" u="sng" dirty="0">
                <a:solidFill>
                  <a:prstClr val="white"/>
                </a:solidFill>
                <a:effectLst>
                  <a:outerShdw blurRad="38100" dist="38100" dir="2700000" algn="tl">
                    <a:srgbClr val="000000">
                      <a:alpha val="43137"/>
                    </a:srgbClr>
                  </a:outerShdw>
                </a:effectLst>
                <a:latin typeface="Calibri"/>
                <a:cs typeface="+mn-cs"/>
              </a:rPr>
              <a:t>5 عناصر أساسية للنظرة العالمية</a:t>
            </a:r>
            <a:endParaRPr lang="en-US" sz="1800" b="1" u="sng" dirty="0">
              <a:solidFill>
                <a:prstClr val="white"/>
              </a:solidFill>
              <a:effectLst>
                <a:outerShdw blurRad="38100" dist="38100" dir="2700000" algn="tl">
                  <a:srgbClr val="000000">
                    <a:alpha val="43137"/>
                  </a:srgbClr>
                </a:outerShdw>
              </a:effectLst>
              <a:latin typeface="Calibri"/>
              <a:cs typeface="+mn-cs"/>
            </a:endParaRPr>
          </a:p>
        </p:txBody>
      </p:sp>
      <p:sp>
        <p:nvSpPr>
          <p:cNvPr id="36" name="Up Arrow 35">
            <a:extLst>
              <a:ext uri="{FF2B5EF4-FFF2-40B4-BE49-F238E27FC236}">
                <a16:creationId xmlns:a16="http://schemas.microsoft.com/office/drawing/2014/main" id="{220A4274-3B22-7E4A-B23E-F381147E2DA2}"/>
              </a:ext>
            </a:extLst>
          </p:cNvPr>
          <p:cNvSpPr/>
          <p:nvPr/>
        </p:nvSpPr>
        <p:spPr>
          <a:xfrm rot="18972027">
            <a:off x="5121275" y="69850"/>
            <a:ext cx="254000" cy="273843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7" name="TextBox 46">
            <a:extLst>
              <a:ext uri="{FF2B5EF4-FFF2-40B4-BE49-F238E27FC236}">
                <a16:creationId xmlns:a16="http://schemas.microsoft.com/office/drawing/2014/main" id="{B949B47F-B993-B04D-9475-D09B14FBCA33}"/>
              </a:ext>
            </a:extLst>
          </p:cNvPr>
          <p:cNvSpPr txBox="1"/>
          <p:nvPr/>
        </p:nvSpPr>
        <p:spPr>
          <a:xfrm>
            <a:off x="-225425" y="-19050"/>
            <a:ext cx="4800600" cy="369888"/>
          </a:xfrm>
          <a:prstGeom prst="rect">
            <a:avLst/>
          </a:prstGeom>
          <a:noFill/>
        </p:spPr>
        <p:txBody>
          <a:bodyPr>
            <a:spAutoFit/>
          </a:bodyPr>
          <a:lstStyle/>
          <a:p>
            <a:pPr algn="ctr" fontAlgn="auto">
              <a:spcBef>
                <a:spcPts val="0"/>
              </a:spcBef>
              <a:spcAft>
                <a:spcPts val="0"/>
              </a:spcAft>
              <a:defRPr/>
            </a:pPr>
            <a:r>
              <a:rPr lang="ar-JO" sz="1800" b="1" u="sng" dirty="0">
                <a:solidFill>
                  <a:prstClr val="white"/>
                </a:solidFill>
                <a:effectLst>
                  <a:outerShdw blurRad="38100" dist="38100" dir="2700000" algn="tl">
                    <a:srgbClr val="000000">
                      <a:alpha val="43137"/>
                    </a:srgbClr>
                  </a:outerShdw>
                </a:effectLst>
                <a:latin typeface="Calibri"/>
                <a:cs typeface="+mn-cs"/>
              </a:rPr>
              <a:t>5 أسئلة رئيسية لسرد النظرة العالمية</a:t>
            </a:r>
            <a:endParaRPr lang="en-US" sz="1800" b="1" u="sng" dirty="0">
              <a:solidFill>
                <a:prstClr val="white"/>
              </a:solidFill>
              <a:effectLst>
                <a:outerShdw blurRad="38100" dist="38100" dir="2700000" algn="tl">
                  <a:srgbClr val="000000">
                    <a:alpha val="43137"/>
                  </a:srgbClr>
                </a:outerShdw>
              </a:effectLst>
              <a:latin typeface="Calibri"/>
              <a:cs typeface="+mn-cs"/>
            </a:endParaRPr>
          </a:p>
        </p:txBody>
      </p:sp>
      <p:graphicFrame>
        <p:nvGraphicFramePr>
          <p:cNvPr id="48" name="Diagram 47">
            <a:extLst>
              <a:ext uri="{FF2B5EF4-FFF2-40B4-BE49-F238E27FC236}">
                <a16:creationId xmlns:a16="http://schemas.microsoft.com/office/drawing/2014/main" id="{6857AE86-D4A8-3440-99DC-AF7DB1F785B0}"/>
              </a:ext>
            </a:extLst>
          </p:cNvPr>
          <p:cNvGraphicFramePr/>
          <p:nvPr>
            <p:extLst>
              <p:ext uri="{D42A27DB-BD31-4B8C-83A1-F6EECF244321}">
                <p14:modId xmlns:p14="http://schemas.microsoft.com/office/powerpoint/2010/main" val="1822697214"/>
              </p:ext>
            </p:extLst>
          </p:nvPr>
        </p:nvGraphicFramePr>
        <p:xfrm>
          <a:off x="107613" y="330635"/>
          <a:ext cx="4135884" cy="16244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2" name="TextBox 51">
            <a:extLst>
              <a:ext uri="{FF2B5EF4-FFF2-40B4-BE49-F238E27FC236}">
                <a16:creationId xmlns:a16="http://schemas.microsoft.com/office/drawing/2014/main" id="{7DB392EE-D1B1-0E40-87F3-E86A81EB0D88}"/>
              </a:ext>
            </a:extLst>
          </p:cNvPr>
          <p:cNvSpPr txBox="1"/>
          <p:nvPr/>
        </p:nvSpPr>
        <p:spPr>
          <a:xfrm>
            <a:off x="58738" y="2339975"/>
            <a:ext cx="4151312" cy="646331"/>
          </a:xfrm>
          <a:prstGeom prst="rect">
            <a:avLst/>
          </a:prstGeom>
          <a:noFill/>
          <a:ln w="25400">
            <a:solidFill>
              <a:schemeClr val="accent6">
                <a:lumMod val="50000"/>
              </a:schemeClr>
            </a:solidFill>
          </a:ln>
        </p:spPr>
        <p:txBody>
          <a:bodyPr>
            <a:spAutoFit/>
          </a:bodyPr>
          <a:lstStyle/>
          <a:p>
            <a:pPr algn="ctr" fontAlgn="auto">
              <a:spcBef>
                <a:spcPts val="0"/>
              </a:spcBef>
              <a:spcAft>
                <a:spcPts val="0"/>
              </a:spcAft>
              <a:defRPr/>
            </a:pPr>
            <a:r>
              <a:rPr lang="ar-JO" sz="1800" b="1" u="sng" dirty="0">
                <a:solidFill>
                  <a:prstClr val="white"/>
                </a:solidFill>
                <a:effectLst>
                  <a:outerShdw blurRad="38100" dist="38100" dir="2700000" algn="tl">
                    <a:srgbClr val="000000">
                      <a:alpha val="43137"/>
                    </a:srgbClr>
                  </a:outerShdw>
                </a:effectLst>
                <a:latin typeface="Calibri"/>
                <a:cs typeface="+mn-cs"/>
              </a:rPr>
              <a:t>4 مواضيع رئيسية لسرد الكتاب المقدس</a:t>
            </a:r>
            <a:endParaRPr lang="en-US" sz="1800" b="1" dirty="0">
              <a:solidFill>
                <a:srgbClr val="FFFF00"/>
              </a:solidFill>
              <a:effectLst>
                <a:outerShdw blurRad="38100" dist="38100" dir="2700000" algn="tl">
                  <a:srgbClr val="000000">
                    <a:alpha val="43137"/>
                  </a:srgbClr>
                </a:outerShdw>
              </a:effectLst>
              <a:latin typeface="Calibri"/>
              <a:cs typeface="+mn-cs"/>
            </a:endParaRPr>
          </a:p>
          <a:p>
            <a:pPr algn="ctr" fontAlgn="auto">
              <a:spcBef>
                <a:spcPts val="0"/>
              </a:spcBef>
              <a:spcAft>
                <a:spcPts val="0"/>
              </a:spcAft>
              <a:defRPr/>
            </a:pPr>
            <a:r>
              <a:rPr lang="ar-JO" sz="1800" b="1" dirty="0">
                <a:solidFill>
                  <a:srgbClr val="00B050"/>
                </a:solidFill>
                <a:effectLst>
                  <a:outerShdw blurRad="38100" dist="38100" dir="2700000" algn="tl">
                    <a:srgbClr val="000000">
                      <a:alpha val="43137"/>
                    </a:srgbClr>
                  </a:outerShdw>
                </a:effectLst>
                <a:latin typeface="Calibri"/>
                <a:cs typeface="+mn-cs"/>
              </a:rPr>
              <a:t>الخليقة،</a:t>
            </a:r>
            <a:r>
              <a:rPr lang="ar-JO" sz="1800" b="1" dirty="0">
                <a:solidFill>
                  <a:srgbClr val="FFFF00"/>
                </a:solidFill>
                <a:effectLst>
                  <a:outerShdw blurRad="38100" dist="38100" dir="2700000" algn="tl">
                    <a:srgbClr val="000000">
                      <a:alpha val="43137"/>
                    </a:srgbClr>
                  </a:outerShdw>
                </a:effectLst>
                <a:latin typeface="Calibri"/>
                <a:cs typeface="+mn-cs"/>
              </a:rPr>
              <a:t> </a:t>
            </a:r>
            <a:r>
              <a:rPr lang="ar-JO" sz="1800" b="1" dirty="0">
                <a:solidFill>
                  <a:srgbClr val="0070C0"/>
                </a:solidFill>
                <a:effectLst>
                  <a:outerShdw blurRad="38100" dist="38100" dir="2700000" algn="tl">
                    <a:srgbClr val="000000">
                      <a:alpha val="43137"/>
                    </a:srgbClr>
                  </a:outerShdw>
                </a:effectLst>
                <a:latin typeface="Calibri"/>
                <a:cs typeface="+mn-cs"/>
              </a:rPr>
              <a:t>السقوط،</a:t>
            </a:r>
            <a:r>
              <a:rPr lang="ar-JO" sz="1800" b="1" dirty="0">
                <a:solidFill>
                  <a:srgbClr val="FFFF00"/>
                </a:solidFill>
                <a:effectLst>
                  <a:outerShdw blurRad="38100" dist="38100" dir="2700000" algn="tl">
                    <a:srgbClr val="000000">
                      <a:alpha val="43137"/>
                    </a:srgbClr>
                  </a:outerShdw>
                </a:effectLst>
                <a:latin typeface="Calibri"/>
                <a:cs typeface="+mn-cs"/>
              </a:rPr>
              <a:t> </a:t>
            </a:r>
            <a:r>
              <a:rPr lang="ar-JO" sz="1800" b="1" dirty="0">
                <a:solidFill>
                  <a:srgbClr val="FF0000"/>
                </a:solidFill>
                <a:effectLst>
                  <a:outerShdw blurRad="38100" dist="38100" dir="2700000" algn="tl">
                    <a:srgbClr val="000000">
                      <a:alpha val="43137"/>
                    </a:srgbClr>
                  </a:outerShdw>
                </a:effectLst>
                <a:latin typeface="Calibri"/>
                <a:cs typeface="+mn-cs"/>
              </a:rPr>
              <a:t>الفداء، </a:t>
            </a:r>
            <a:r>
              <a:rPr lang="ar-JO" sz="1800" b="1" dirty="0">
                <a:solidFill>
                  <a:srgbClr val="FFFF00"/>
                </a:solidFill>
                <a:effectLst>
                  <a:outerShdw blurRad="38100" dist="38100" dir="2700000" algn="tl">
                    <a:srgbClr val="000000">
                      <a:alpha val="43137"/>
                    </a:srgbClr>
                  </a:outerShdw>
                </a:effectLst>
                <a:latin typeface="Calibri"/>
                <a:cs typeface="+mn-cs"/>
              </a:rPr>
              <a:t>الذروة </a:t>
            </a:r>
            <a:endParaRPr lang="en-US" sz="1800" b="1" dirty="0">
              <a:solidFill>
                <a:srgbClr val="FFFF00"/>
              </a:solidFill>
              <a:effectLst>
                <a:outerShdw blurRad="38100" dist="38100" dir="2700000" algn="tl">
                  <a:srgbClr val="000000">
                    <a:alpha val="43137"/>
                  </a:srgbClr>
                </a:outerShdw>
              </a:effectLst>
              <a:latin typeface="Calibri"/>
              <a:cs typeface="+mn-cs"/>
            </a:endParaRPr>
          </a:p>
        </p:txBody>
      </p:sp>
      <p:sp>
        <p:nvSpPr>
          <p:cNvPr id="53" name="Right Arrow 52">
            <a:extLst>
              <a:ext uri="{FF2B5EF4-FFF2-40B4-BE49-F238E27FC236}">
                <a16:creationId xmlns:a16="http://schemas.microsoft.com/office/drawing/2014/main" id="{B0846253-88E7-B74C-846A-0CB0235D975E}"/>
              </a:ext>
            </a:extLst>
          </p:cNvPr>
          <p:cNvSpPr/>
          <p:nvPr/>
        </p:nvSpPr>
        <p:spPr>
          <a:xfrm rot="13959925">
            <a:off x="286544" y="1993106"/>
            <a:ext cx="388938" cy="288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4" name="Right Arrow 53">
            <a:extLst>
              <a:ext uri="{FF2B5EF4-FFF2-40B4-BE49-F238E27FC236}">
                <a16:creationId xmlns:a16="http://schemas.microsoft.com/office/drawing/2014/main" id="{3737F48A-8967-BF47-9191-D9F041FF36C1}"/>
              </a:ext>
            </a:extLst>
          </p:cNvPr>
          <p:cNvSpPr/>
          <p:nvPr/>
        </p:nvSpPr>
        <p:spPr>
          <a:xfrm rot="15196283">
            <a:off x="1130301" y="1985962"/>
            <a:ext cx="387350" cy="288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5" name="Right Arrow 54">
            <a:extLst>
              <a:ext uri="{FF2B5EF4-FFF2-40B4-BE49-F238E27FC236}">
                <a16:creationId xmlns:a16="http://schemas.microsoft.com/office/drawing/2014/main" id="{ACA40ADF-522A-8A48-A29C-FA5AB031149A}"/>
              </a:ext>
            </a:extLst>
          </p:cNvPr>
          <p:cNvSpPr/>
          <p:nvPr/>
        </p:nvSpPr>
        <p:spPr>
          <a:xfrm rot="16200000">
            <a:off x="1850231" y="1972470"/>
            <a:ext cx="384175" cy="2905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6" name="Right Arrow 55">
            <a:extLst>
              <a:ext uri="{FF2B5EF4-FFF2-40B4-BE49-F238E27FC236}">
                <a16:creationId xmlns:a16="http://schemas.microsoft.com/office/drawing/2014/main" id="{0F2BA126-F740-C744-BC03-99C7DF81F7E0}"/>
              </a:ext>
            </a:extLst>
          </p:cNvPr>
          <p:cNvSpPr/>
          <p:nvPr/>
        </p:nvSpPr>
        <p:spPr>
          <a:xfrm rot="17437104">
            <a:off x="2635251" y="1976437"/>
            <a:ext cx="387350" cy="288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7" name="Right Arrow 56">
            <a:extLst>
              <a:ext uri="{FF2B5EF4-FFF2-40B4-BE49-F238E27FC236}">
                <a16:creationId xmlns:a16="http://schemas.microsoft.com/office/drawing/2014/main" id="{40C418B4-EE6D-964A-8F9F-C1E7B5807F9C}"/>
              </a:ext>
            </a:extLst>
          </p:cNvPr>
          <p:cNvSpPr/>
          <p:nvPr/>
        </p:nvSpPr>
        <p:spPr>
          <a:xfrm rot="17797845">
            <a:off x="3490913" y="1978025"/>
            <a:ext cx="387350" cy="288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9" name="TextBox 58">
            <a:extLst>
              <a:ext uri="{FF2B5EF4-FFF2-40B4-BE49-F238E27FC236}">
                <a16:creationId xmlns:a16="http://schemas.microsoft.com/office/drawing/2014/main" id="{7E5E4F6F-A65A-844F-A4A4-B033EFC1A664}"/>
              </a:ext>
            </a:extLst>
          </p:cNvPr>
          <p:cNvSpPr txBox="1"/>
          <p:nvPr/>
        </p:nvSpPr>
        <p:spPr>
          <a:xfrm>
            <a:off x="4259263" y="5254625"/>
            <a:ext cx="4953000" cy="369888"/>
          </a:xfrm>
          <a:prstGeom prst="rect">
            <a:avLst/>
          </a:prstGeom>
          <a:noFill/>
        </p:spPr>
        <p:txBody>
          <a:bodyPr>
            <a:spAutoFit/>
          </a:bodyPr>
          <a:lstStyle/>
          <a:p>
            <a:pPr algn="ctr" fontAlgn="auto">
              <a:spcBef>
                <a:spcPts val="0"/>
              </a:spcBef>
              <a:spcAft>
                <a:spcPts val="0"/>
              </a:spcAft>
              <a:defRPr/>
            </a:pPr>
            <a:r>
              <a:rPr lang="ar-JO" sz="1800" b="1" u="sng" dirty="0">
                <a:solidFill>
                  <a:prstClr val="white"/>
                </a:solidFill>
                <a:effectLst>
                  <a:outerShdw blurRad="38100" dist="38100" dir="2700000" algn="tl">
                    <a:srgbClr val="000000">
                      <a:alpha val="43137"/>
                    </a:srgbClr>
                  </a:outerShdw>
                </a:effectLst>
                <a:latin typeface="Calibri"/>
                <a:cs typeface="+mn-cs"/>
              </a:rPr>
              <a:t>4 معايير رئيسية لتقييم النظرة المسيحية للعالم</a:t>
            </a:r>
            <a:endParaRPr lang="en-US" sz="1800" b="1" u="sng" dirty="0">
              <a:solidFill>
                <a:prstClr val="white"/>
              </a:solidFill>
              <a:effectLst>
                <a:outerShdw blurRad="38100" dist="38100" dir="2700000" algn="tl">
                  <a:srgbClr val="000000">
                    <a:alpha val="43137"/>
                  </a:srgbClr>
                </a:outerShdw>
              </a:effectLst>
              <a:latin typeface="Calibri"/>
              <a:cs typeface="+mn-cs"/>
            </a:endParaRPr>
          </a:p>
        </p:txBody>
      </p:sp>
      <p:sp>
        <p:nvSpPr>
          <p:cNvPr id="60" name="TextBox 59">
            <a:extLst>
              <a:ext uri="{FF2B5EF4-FFF2-40B4-BE49-F238E27FC236}">
                <a16:creationId xmlns:a16="http://schemas.microsoft.com/office/drawing/2014/main" id="{AD98B761-222B-0145-8132-173C562EE243}"/>
              </a:ext>
            </a:extLst>
          </p:cNvPr>
          <p:cNvSpPr txBox="1"/>
          <p:nvPr/>
        </p:nvSpPr>
        <p:spPr>
          <a:xfrm>
            <a:off x="4419600" y="5624513"/>
            <a:ext cx="4637088" cy="1077218"/>
          </a:xfrm>
          <a:prstGeom prst="rect">
            <a:avLst/>
          </a:prstGeom>
          <a:noFill/>
          <a:ln w="25400">
            <a:solidFill>
              <a:schemeClr val="bg1"/>
            </a:solidFill>
          </a:ln>
        </p:spPr>
        <p:txBody>
          <a:bodyPr>
            <a:spAutoFit/>
          </a:bodyPr>
          <a:lstStyle/>
          <a:p>
            <a:pPr algn="r" fontAlgn="auto">
              <a:spcBef>
                <a:spcPts val="0"/>
              </a:spcBef>
              <a:spcAft>
                <a:spcPts val="0"/>
              </a:spcAft>
              <a:defRPr/>
            </a:pPr>
            <a:r>
              <a:rPr lang="ar-JO" sz="1600" b="1" dirty="0">
                <a:solidFill>
                  <a:prstClr val="white"/>
                </a:solidFill>
                <a:effectLst>
                  <a:outerShdw blurRad="38100" dist="38100" dir="2700000" algn="tl">
                    <a:srgbClr val="000000">
                      <a:alpha val="43137"/>
                    </a:srgbClr>
                  </a:outerShdw>
                </a:effectLst>
                <a:latin typeface="Calibri"/>
                <a:cs typeface="+mn-cs"/>
              </a:rPr>
              <a:t>1. هل يمثل الواقع بشكل كافٍ؟</a:t>
            </a:r>
            <a:endParaRPr lang="en-US" sz="1600" b="1" dirty="0">
              <a:solidFill>
                <a:prstClr val="white"/>
              </a:solidFill>
              <a:effectLst>
                <a:outerShdw blurRad="38100" dist="38100" dir="2700000" algn="tl">
                  <a:srgbClr val="000000">
                    <a:alpha val="43137"/>
                  </a:srgbClr>
                </a:outerShdw>
              </a:effectLst>
              <a:latin typeface="Calibri"/>
              <a:cs typeface="+mn-cs"/>
            </a:endParaRPr>
          </a:p>
          <a:p>
            <a:pPr algn="r" fontAlgn="auto">
              <a:spcBef>
                <a:spcPts val="0"/>
              </a:spcBef>
              <a:spcAft>
                <a:spcPts val="0"/>
              </a:spcAft>
              <a:defRPr/>
            </a:pPr>
            <a:r>
              <a:rPr lang="ar-JO" sz="1600" b="1" dirty="0">
                <a:solidFill>
                  <a:prstClr val="white"/>
                </a:solidFill>
                <a:effectLst>
                  <a:outerShdw blurRad="38100" dist="38100" dir="2700000" algn="tl">
                    <a:srgbClr val="000000">
                      <a:alpha val="43137"/>
                    </a:srgbClr>
                  </a:outerShdw>
                </a:effectLst>
                <a:latin typeface="Calibri"/>
                <a:cs typeface="+mn-cs"/>
              </a:rPr>
              <a:t>2. هل يفسر ما يدعي أنه يفسره؟</a:t>
            </a:r>
            <a:endParaRPr lang="en-US" sz="1600" b="1" dirty="0">
              <a:solidFill>
                <a:prstClr val="white"/>
              </a:solidFill>
              <a:effectLst>
                <a:outerShdw blurRad="38100" dist="38100" dir="2700000" algn="tl">
                  <a:srgbClr val="000000">
                    <a:alpha val="43137"/>
                  </a:srgbClr>
                </a:outerShdw>
              </a:effectLst>
              <a:latin typeface="Calibri"/>
              <a:cs typeface="+mn-cs"/>
            </a:endParaRPr>
          </a:p>
          <a:p>
            <a:pPr algn="r" fontAlgn="auto">
              <a:spcBef>
                <a:spcPts val="0"/>
              </a:spcBef>
              <a:spcAft>
                <a:spcPts val="0"/>
              </a:spcAft>
              <a:defRPr/>
            </a:pPr>
            <a:r>
              <a:rPr lang="ar-JO" sz="1600" b="1" dirty="0">
                <a:solidFill>
                  <a:prstClr val="white"/>
                </a:solidFill>
                <a:effectLst>
                  <a:outerShdw blurRad="38100" dist="38100" dir="2700000" algn="tl">
                    <a:srgbClr val="000000">
                      <a:alpha val="43137"/>
                    </a:srgbClr>
                  </a:outerShdw>
                </a:effectLst>
                <a:latin typeface="Calibri"/>
                <a:cs typeface="+mn-cs"/>
              </a:rPr>
              <a:t>3. هل هو مرضي ذاتياً؟</a:t>
            </a:r>
            <a:endParaRPr lang="en-US" sz="1600" b="1" dirty="0">
              <a:solidFill>
                <a:prstClr val="white"/>
              </a:solidFill>
              <a:effectLst>
                <a:outerShdw blurRad="38100" dist="38100" dir="2700000" algn="tl">
                  <a:srgbClr val="000000">
                    <a:alpha val="43137"/>
                  </a:srgbClr>
                </a:outerShdw>
              </a:effectLst>
              <a:latin typeface="Calibri"/>
              <a:cs typeface="+mn-cs"/>
            </a:endParaRPr>
          </a:p>
          <a:p>
            <a:pPr algn="r" fontAlgn="auto">
              <a:spcBef>
                <a:spcPts val="0"/>
              </a:spcBef>
              <a:spcAft>
                <a:spcPts val="0"/>
              </a:spcAft>
              <a:defRPr/>
            </a:pPr>
            <a:r>
              <a:rPr lang="ar-JO" sz="1600" b="1" dirty="0">
                <a:solidFill>
                  <a:prstClr val="white"/>
                </a:solidFill>
                <a:effectLst>
                  <a:outerShdw blurRad="38100" dist="38100" dir="2700000" algn="tl">
                    <a:srgbClr val="000000">
                      <a:alpha val="43137"/>
                    </a:srgbClr>
                  </a:outerShdw>
                </a:effectLst>
                <a:latin typeface="Calibri"/>
                <a:cs typeface="+mn-cs"/>
              </a:rPr>
              <a:t>4. هل يتطابق مع النظرة الكتابية للعالم؟</a:t>
            </a:r>
            <a:endParaRPr lang="en-US" sz="1600" b="1" dirty="0">
              <a:solidFill>
                <a:prstClr val="white"/>
              </a:solidFill>
              <a:effectLst>
                <a:outerShdw blurRad="38100" dist="38100" dir="2700000" algn="tl">
                  <a:srgbClr val="000000">
                    <a:alpha val="43137"/>
                  </a:srgbClr>
                </a:outerShdw>
              </a:effectLst>
              <a:latin typeface="Calibri"/>
              <a:cs typeface="+mn-cs"/>
            </a:endParaRPr>
          </a:p>
        </p:txBody>
      </p:sp>
      <p:sp>
        <p:nvSpPr>
          <p:cNvPr id="62" name="Left-Right Arrow 61">
            <a:extLst>
              <a:ext uri="{FF2B5EF4-FFF2-40B4-BE49-F238E27FC236}">
                <a16:creationId xmlns:a16="http://schemas.microsoft.com/office/drawing/2014/main" id="{500BC591-D465-8E45-9CDC-0EC494386E1B}"/>
              </a:ext>
            </a:extLst>
          </p:cNvPr>
          <p:cNvSpPr/>
          <p:nvPr/>
        </p:nvSpPr>
        <p:spPr>
          <a:xfrm>
            <a:off x="4210050" y="2130425"/>
            <a:ext cx="1997075" cy="1069975"/>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1" name="Text Box 2">
            <a:extLst>
              <a:ext uri="{FF2B5EF4-FFF2-40B4-BE49-F238E27FC236}">
                <a16:creationId xmlns:a16="http://schemas.microsoft.com/office/drawing/2014/main" id="{626F404D-D194-0D45-AC1E-187100136DDB}"/>
              </a:ext>
            </a:extLst>
          </p:cNvPr>
          <p:cNvSpPr txBox="1">
            <a:spLocks noChangeArrowheads="1"/>
          </p:cNvSpPr>
          <p:nvPr/>
        </p:nvSpPr>
        <p:spPr bwMode="auto">
          <a:xfrm>
            <a:off x="4347790" y="2393904"/>
            <a:ext cx="1693232" cy="575506"/>
          </a:xfrm>
          <a:prstGeom prst="rect">
            <a:avLst/>
          </a:prstGeom>
          <a:noFill/>
          <a:ln w="9525">
            <a:noFill/>
            <a:miter lim="800000"/>
            <a:headEnd/>
            <a:tailEnd/>
          </a:ln>
        </p:spPr>
        <p:txBody>
          <a:bodyPr/>
          <a:lstStyle/>
          <a:p>
            <a:pPr algn="ctr" fontAlgn="auto">
              <a:spcBef>
                <a:spcPts val="0"/>
              </a:spcBef>
              <a:spcAft>
                <a:spcPts val="0"/>
              </a:spcAft>
              <a:defRPr/>
            </a:pPr>
            <a:r>
              <a:rPr lang="ar-JO" sz="15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Batang"/>
                <a:cs typeface="+mn-cs"/>
              </a:rPr>
              <a:t>إعادة التنظيم     والتقارب</a:t>
            </a:r>
            <a:endParaRPr lang="en-US" sz="1500" dirty="0">
              <a:solidFill>
                <a:prstClr val="black"/>
              </a:solidFill>
              <a:latin typeface="Times New Roman"/>
              <a:ea typeface="Batang"/>
              <a:cs typeface="+mn-cs"/>
            </a:endParaRPr>
          </a:p>
        </p:txBody>
      </p:sp>
      <p:graphicFrame>
        <p:nvGraphicFramePr>
          <p:cNvPr id="67" name="Diagram 66">
            <a:extLst>
              <a:ext uri="{FF2B5EF4-FFF2-40B4-BE49-F238E27FC236}">
                <a16:creationId xmlns:a16="http://schemas.microsoft.com/office/drawing/2014/main" id="{FF2B5D6B-7003-FB4B-8B6B-ACC4FDF78754}"/>
              </a:ext>
            </a:extLst>
          </p:cNvPr>
          <p:cNvGraphicFramePr/>
          <p:nvPr>
            <p:extLst>
              <p:ext uri="{D42A27DB-BD31-4B8C-83A1-F6EECF244321}">
                <p14:modId xmlns:p14="http://schemas.microsoft.com/office/powerpoint/2010/main" val="149250552"/>
              </p:ext>
            </p:extLst>
          </p:nvPr>
        </p:nvGraphicFramePr>
        <p:xfrm>
          <a:off x="39459" y="3655336"/>
          <a:ext cx="4135883" cy="31696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3" name="Up-Down Arrow 62">
            <a:extLst>
              <a:ext uri="{FF2B5EF4-FFF2-40B4-BE49-F238E27FC236}">
                <a16:creationId xmlns:a16="http://schemas.microsoft.com/office/drawing/2014/main" id="{0932CC97-18C0-6444-8452-8E5D3454BED8}"/>
              </a:ext>
            </a:extLst>
          </p:cNvPr>
          <p:cNvSpPr/>
          <p:nvPr/>
        </p:nvSpPr>
        <p:spPr>
          <a:xfrm rot="19786235" flipH="1">
            <a:off x="4281488" y="2840038"/>
            <a:ext cx="1081087" cy="2663825"/>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4" name="Rectangle 63">
            <a:extLst>
              <a:ext uri="{FF2B5EF4-FFF2-40B4-BE49-F238E27FC236}">
                <a16:creationId xmlns:a16="http://schemas.microsoft.com/office/drawing/2014/main" id="{4070A5F1-B5D8-2C4D-B94E-D1B9CA7F0DF1}"/>
              </a:ext>
            </a:extLst>
          </p:cNvPr>
          <p:cNvSpPr/>
          <p:nvPr/>
        </p:nvSpPr>
        <p:spPr>
          <a:xfrm rot="3536686">
            <a:off x="3685049" y="3762767"/>
            <a:ext cx="2103440" cy="584775"/>
          </a:xfrm>
          <a:prstGeom prst="rect">
            <a:avLst/>
          </a:prstGeom>
        </p:spPr>
        <p:txBody>
          <a:bodyPr>
            <a:spAutoFit/>
          </a:bodyPr>
          <a:lstStyle/>
          <a:p>
            <a:pPr algn="ctr" fontAlgn="auto">
              <a:spcBef>
                <a:spcPts val="0"/>
              </a:spcBef>
              <a:spcAft>
                <a:spcPts val="0"/>
              </a:spcAft>
              <a:defRPr/>
            </a:pPr>
            <a:r>
              <a:rPr lang="ar-JO" sz="1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Batang"/>
                <a:cs typeface="+mn-cs"/>
              </a:rPr>
              <a:t>التوبة وإعادة البرمجة والإصلاح</a:t>
            </a:r>
            <a:endParaRPr lang="en-US" sz="1600" dirty="0">
              <a:solidFill>
                <a:prstClr val="black"/>
              </a:solidFill>
              <a:latin typeface="Times New Roman"/>
              <a:ea typeface="Batang"/>
              <a:cs typeface="+mn-cs"/>
            </a:endParaRPr>
          </a:p>
        </p:txBody>
      </p:sp>
      <p:sp>
        <p:nvSpPr>
          <p:cNvPr id="65" name="Right Arrow 64">
            <a:extLst>
              <a:ext uri="{FF2B5EF4-FFF2-40B4-BE49-F238E27FC236}">
                <a16:creationId xmlns:a16="http://schemas.microsoft.com/office/drawing/2014/main" id="{67DBF265-F1AA-B840-8461-CF819381A3A3}"/>
              </a:ext>
            </a:extLst>
          </p:cNvPr>
          <p:cNvSpPr/>
          <p:nvPr/>
        </p:nvSpPr>
        <p:spPr>
          <a:xfrm rot="5400000">
            <a:off x="1797844" y="3055144"/>
            <a:ext cx="384175" cy="29051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6" name="TextBox 65">
            <a:extLst>
              <a:ext uri="{FF2B5EF4-FFF2-40B4-BE49-F238E27FC236}">
                <a16:creationId xmlns:a16="http://schemas.microsoft.com/office/drawing/2014/main" id="{39FFF109-BB8E-6442-9AD7-CA0B7CD7361A}"/>
              </a:ext>
            </a:extLst>
          </p:cNvPr>
          <p:cNvSpPr txBox="1"/>
          <p:nvPr/>
        </p:nvSpPr>
        <p:spPr>
          <a:xfrm>
            <a:off x="-65088" y="3287713"/>
            <a:ext cx="4216401" cy="368300"/>
          </a:xfrm>
          <a:prstGeom prst="rect">
            <a:avLst/>
          </a:prstGeom>
          <a:noFill/>
        </p:spPr>
        <p:txBody>
          <a:bodyPr>
            <a:spAutoFit/>
          </a:bodyPr>
          <a:lstStyle/>
          <a:p>
            <a:pPr algn="ctr" fontAlgn="auto">
              <a:spcBef>
                <a:spcPts val="0"/>
              </a:spcBef>
              <a:spcAft>
                <a:spcPts val="0"/>
              </a:spcAft>
              <a:defRPr/>
            </a:pPr>
            <a:r>
              <a:rPr lang="ar-JO" sz="1800" b="1" u="sng" dirty="0">
                <a:solidFill>
                  <a:prstClr val="white"/>
                </a:solidFill>
                <a:effectLst>
                  <a:outerShdw blurRad="38100" dist="38100" dir="2700000" algn="tl">
                    <a:srgbClr val="000000">
                      <a:alpha val="43137"/>
                    </a:srgbClr>
                  </a:outerShdw>
                </a:effectLst>
                <a:latin typeface="Calibri"/>
                <a:cs typeface="+mn-cs"/>
              </a:rPr>
              <a:t>8 خطوات أساسية لصنع القرارات الكتابية:</a:t>
            </a:r>
            <a:endParaRPr lang="en-US" sz="1800" b="1" u="sng" dirty="0">
              <a:solidFill>
                <a:prstClr val="white"/>
              </a:solidFill>
              <a:effectLst>
                <a:outerShdw blurRad="38100" dist="38100" dir="2700000" algn="tl">
                  <a:srgbClr val="000000">
                    <a:alpha val="43137"/>
                  </a:srgbClr>
                </a:outerShdw>
              </a:effectLst>
              <a:latin typeface="Calibri"/>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500"/>
                                        <p:tgtEl>
                                          <p:spTgt spid="6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7">
                                            <p:graphicEl>
                                              <a:dgm id="{D335C06C-739A-4726-AA00-D7F088C57226}"/>
                                            </p:graphicEl>
                                          </p:spTgt>
                                        </p:tgtEl>
                                        <p:attrNameLst>
                                          <p:attrName>style.visibility</p:attrName>
                                        </p:attrNameLst>
                                      </p:cBhvr>
                                      <p:to>
                                        <p:strVal val="visible"/>
                                      </p:to>
                                    </p:set>
                                    <p:animEffect transition="in" filter="fade">
                                      <p:cBhvr>
                                        <p:cTn id="84" dur="500"/>
                                        <p:tgtEl>
                                          <p:spTgt spid="67">
                                            <p:graphicEl>
                                              <a:dgm id="{D335C06C-739A-4726-AA00-D7F088C57226}"/>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7">
                                            <p:graphicEl>
                                              <a:dgm id="{C3F52007-E579-4EED-8159-37A37FAFBB61}"/>
                                            </p:graphicEl>
                                          </p:spTgt>
                                        </p:tgtEl>
                                        <p:attrNameLst>
                                          <p:attrName>style.visibility</p:attrName>
                                        </p:attrNameLst>
                                      </p:cBhvr>
                                      <p:to>
                                        <p:strVal val="visible"/>
                                      </p:to>
                                    </p:set>
                                    <p:animEffect transition="in" filter="fade">
                                      <p:cBhvr>
                                        <p:cTn id="89" dur="500"/>
                                        <p:tgtEl>
                                          <p:spTgt spid="67">
                                            <p:graphicEl>
                                              <a:dgm id="{C3F52007-E579-4EED-8159-37A37FAFBB61}"/>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7">
                                            <p:graphicEl>
                                              <a:dgm id="{3FA2D20B-AFC2-48B9-9547-40C1CF91C89E}"/>
                                            </p:graphicEl>
                                          </p:spTgt>
                                        </p:tgtEl>
                                        <p:attrNameLst>
                                          <p:attrName>style.visibility</p:attrName>
                                        </p:attrNameLst>
                                      </p:cBhvr>
                                      <p:to>
                                        <p:strVal val="visible"/>
                                      </p:to>
                                    </p:set>
                                    <p:animEffect transition="in" filter="fade">
                                      <p:cBhvr>
                                        <p:cTn id="94" dur="500"/>
                                        <p:tgtEl>
                                          <p:spTgt spid="67">
                                            <p:graphicEl>
                                              <a:dgm id="{3FA2D20B-AFC2-48B9-9547-40C1CF91C89E}"/>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7">
                                            <p:graphicEl>
                                              <a:dgm id="{781BDF2A-326B-47A0-A2F3-B54BF4012CF0}"/>
                                            </p:graphicEl>
                                          </p:spTgt>
                                        </p:tgtEl>
                                        <p:attrNameLst>
                                          <p:attrName>style.visibility</p:attrName>
                                        </p:attrNameLst>
                                      </p:cBhvr>
                                      <p:to>
                                        <p:strVal val="visible"/>
                                      </p:to>
                                    </p:set>
                                    <p:animEffect transition="in" filter="fade">
                                      <p:cBhvr>
                                        <p:cTn id="99" dur="500"/>
                                        <p:tgtEl>
                                          <p:spTgt spid="67">
                                            <p:graphicEl>
                                              <a:dgm id="{781BDF2A-326B-47A0-A2F3-B54BF4012CF0}"/>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7">
                                            <p:graphicEl>
                                              <a:dgm id="{3EFC0E8B-0A36-43C4-ABF6-6C6A39BDDF18}"/>
                                            </p:graphicEl>
                                          </p:spTgt>
                                        </p:tgtEl>
                                        <p:attrNameLst>
                                          <p:attrName>style.visibility</p:attrName>
                                        </p:attrNameLst>
                                      </p:cBhvr>
                                      <p:to>
                                        <p:strVal val="visible"/>
                                      </p:to>
                                    </p:set>
                                    <p:animEffect transition="in" filter="fade">
                                      <p:cBhvr>
                                        <p:cTn id="104" dur="500"/>
                                        <p:tgtEl>
                                          <p:spTgt spid="67">
                                            <p:graphicEl>
                                              <a:dgm id="{3EFC0E8B-0A36-43C4-ABF6-6C6A39BDDF18}"/>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7">
                                            <p:graphicEl>
                                              <a:dgm id="{478DF0FF-4B5B-46ED-9FFB-B4DDA50CA7CB}"/>
                                            </p:graphicEl>
                                          </p:spTgt>
                                        </p:tgtEl>
                                        <p:attrNameLst>
                                          <p:attrName>style.visibility</p:attrName>
                                        </p:attrNameLst>
                                      </p:cBhvr>
                                      <p:to>
                                        <p:strVal val="visible"/>
                                      </p:to>
                                    </p:set>
                                    <p:animEffect transition="in" filter="fade">
                                      <p:cBhvr>
                                        <p:cTn id="109" dur="500"/>
                                        <p:tgtEl>
                                          <p:spTgt spid="67">
                                            <p:graphicEl>
                                              <a:dgm id="{478DF0FF-4B5B-46ED-9FFB-B4DDA50CA7C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7">
                                            <p:graphicEl>
                                              <a:dgm id="{FB6BF5DF-99E9-4AC7-8B8A-C66CDFC6A3F7}"/>
                                            </p:graphicEl>
                                          </p:spTgt>
                                        </p:tgtEl>
                                        <p:attrNameLst>
                                          <p:attrName>style.visibility</p:attrName>
                                        </p:attrNameLst>
                                      </p:cBhvr>
                                      <p:to>
                                        <p:strVal val="visible"/>
                                      </p:to>
                                    </p:set>
                                    <p:animEffect transition="in" filter="fade">
                                      <p:cBhvr>
                                        <p:cTn id="114" dur="500"/>
                                        <p:tgtEl>
                                          <p:spTgt spid="67">
                                            <p:graphicEl>
                                              <a:dgm id="{FB6BF5DF-99E9-4AC7-8B8A-C66CDFC6A3F7}"/>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7">
                                            <p:graphicEl>
                                              <a:dgm id="{23745357-61F3-437F-9E14-4D92D3DA4C2C}"/>
                                            </p:graphicEl>
                                          </p:spTgt>
                                        </p:tgtEl>
                                        <p:attrNameLst>
                                          <p:attrName>style.visibility</p:attrName>
                                        </p:attrNameLst>
                                      </p:cBhvr>
                                      <p:to>
                                        <p:strVal val="visible"/>
                                      </p:to>
                                    </p:set>
                                    <p:animEffect transition="in" filter="fade">
                                      <p:cBhvr>
                                        <p:cTn id="119" dur="500"/>
                                        <p:tgtEl>
                                          <p:spTgt spid="67">
                                            <p:graphicEl>
                                              <a:dgm id="{23745357-61F3-437F-9E14-4D92D3DA4C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7" grpId="0"/>
      <p:bldGraphic spid="48" grpId="0">
        <p:bldAsOne/>
      </p:bldGraphic>
      <p:bldP spid="52" grpId="0" animBg="1"/>
      <p:bldP spid="53" grpId="0" animBg="1"/>
      <p:bldP spid="54" grpId="0" animBg="1"/>
      <p:bldP spid="55" grpId="0" animBg="1"/>
      <p:bldP spid="56" grpId="0" animBg="1"/>
      <p:bldP spid="57" grpId="0" animBg="1"/>
      <p:bldP spid="59" grpId="0"/>
      <p:bldP spid="60" grpId="0" animBg="1"/>
      <p:bldP spid="62" grpId="0" animBg="1"/>
      <p:bldGraphic spid="67" grpId="0">
        <p:bldSub>
          <a:bldDgm bld="one"/>
        </p:bldSub>
      </p:bldGraphic>
      <p:bldP spid="63" grpId="0" animBg="1"/>
      <p:bldP spid="65" grpId="0" animBg="1"/>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7E5B1-1654-E44E-AD17-A5817E8126EB}"/>
              </a:ext>
            </a:extLst>
          </p:cNvPr>
          <p:cNvSpPr txBox="1"/>
          <p:nvPr/>
        </p:nvSpPr>
        <p:spPr>
          <a:xfrm>
            <a:off x="609600" y="533400"/>
            <a:ext cx="7848600" cy="3200400"/>
          </a:xfrm>
          <a:prstGeom prst="rect">
            <a:avLst/>
          </a:prstGeom>
          <a:noFill/>
          <a:ln w="12700">
            <a:solidFill>
              <a:schemeClr val="accent1"/>
            </a:solidFill>
          </a:ln>
        </p:spPr>
        <p:txBody>
          <a:bodyPr>
            <a:spAutoFit/>
          </a:bodyPr>
          <a:lstStyle/>
          <a:p>
            <a:pPr algn="ctr" fontAlgn="auto">
              <a:spcBef>
                <a:spcPts val="0"/>
              </a:spcBef>
              <a:spcAft>
                <a:spcPts val="0"/>
              </a:spcAft>
              <a:defRPr/>
            </a:pPr>
            <a:r>
              <a:rPr lang="ar-JO" sz="2000" dirty="0">
                <a:solidFill>
                  <a:prstClr val="white"/>
                </a:solidFill>
                <a:latin typeface="Calibri"/>
                <a:cs typeface="+mn-cs"/>
              </a:rPr>
              <a:t>الإسنادات</a:t>
            </a:r>
            <a:endParaRPr lang="en-US" sz="2000" dirty="0">
              <a:solidFill>
                <a:prstClr val="white"/>
              </a:solidFill>
              <a:latin typeface="Calibri"/>
              <a:cs typeface="+mn-cs"/>
            </a:endParaRPr>
          </a:p>
          <a:p>
            <a:pPr fontAlgn="auto">
              <a:spcBef>
                <a:spcPts val="0"/>
              </a:spcBef>
              <a:spcAft>
                <a:spcPts val="0"/>
              </a:spcAft>
              <a:defRPr/>
            </a:pPr>
            <a:endParaRPr lang="en-US" sz="1400" dirty="0">
              <a:solidFill>
                <a:prstClr val="white"/>
              </a:solidFill>
              <a:latin typeface="Calibri"/>
              <a:cs typeface="+mn-cs"/>
              <a:sym typeface="Wingdings"/>
            </a:endParaRPr>
          </a:p>
          <a:p>
            <a:pPr fontAlgn="auto">
              <a:spcBef>
                <a:spcPts val="0"/>
              </a:spcBef>
              <a:spcAft>
                <a:spcPts val="0"/>
              </a:spcAft>
              <a:defRPr/>
            </a:pPr>
            <a:r>
              <a:rPr lang="en-US" sz="1400" dirty="0">
                <a:solidFill>
                  <a:prstClr val="white"/>
                </a:solidFill>
                <a:latin typeface="Calibri"/>
                <a:cs typeface="+mn-cs"/>
                <a:sym typeface="Wingdings"/>
              </a:rPr>
              <a:t>Bartholomew, Craig G. and Michael W. </a:t>
            </a:r>
            <a:r>
              <a:rPr lang="en-US" sz="1400" dirty="0" err="1">
                <a:solidFill>
                  <a:prstClr val="white"/>
                </a:solidFill>
                <a:latin typeface="Calibri"/>
                <a:cs typeface="+mn-cs"/>
                <a:sym typeface="Wingdings"/>
              </a:rPr>
              <a:t>Goheen</a:t>
            </a:r>
            <a:r>
              <a:rPr lang="en-US" sz="1400" dirty="0">
                <a:solidFill>
                  <a:prstClr val="white"/>
                </a:solidFill>
                <a:latin typeface="Calibri"/>
                <a:cs typeface="+mn-cs"/>
                <a:sym typeface="Wingdings"/>
              </a:rPr>
              <a:t>.  </a:t>
            </a:r>
            <a:r>
              <a:rPr lang="en-US" sz="1400" i="1" dirty="0">
                <a:solidFill>
                  <a:prstClr val="white"/>
                </a:solidFill>
                <a:latin typeface="Calibri"/>
                <a:cs typeface="+mn-cs"/>
                <a:sym typeface="Wingdings"/>
              </a:rPr>
              <a:t>The Drama of Scripture: Finding Our Place in the Biblical Story</a:t>
            </a:r>
            <a:r>
              <a:rPr lang="en-US" sz="1400" dirty="0">
                <a:solidFill>
                  <a:prstClr val="white"/>
                </a:solidFill>
                <a:latin typeface="Calibri"/>
                <a:cs typeface="+mn-cs"/>
                <a:sym typeface="Wingdings"/>
              </a:rPr>
              <a:t>.  Grand Rapids: Baker Academic, 2004.</a:t>
            </a:r>
          </a:p>
          <a:p>
            <a:pPr fontAlgn="auto">
              <a:spcBef>
                <a:spcPts val="0"/>
              </a:spcBef>
              <a:spcAft>
                <a:spcPts val="0"/>
              </a:spcAft>
              <a:defRPr/>
            </a:pPr>
            <a:endParaRPr lang="en-US" sz="1400" dirty="0">
              <a:solidFill>
                <a:prstClr val="white"/>
              </a:solidFill>
              <a:latin typeface="Calibri"/>
              <a:cs typeface="+mn-cs"/>
              <a:sym typeface="Wingdings"/>
            </a:endParaRPr>
          </a:p>
          <a:p>
            <a:pPr fontAlgn="auto">
              <a:spcBef>
                <a:spcPts val="0"/>
              </a:spcBef>
              <a:spcAft>
                <a:spcPts val="0"/>
              </a:spcAft>
              <a:defRPr/>
            </a:pPr>
            <a:r>
              <a:rPr lang="en-US" sz="1400" dirty="0" err="1">
                <a:solidFill>
                  <a:prstClr val="white"/>
                </a:solidFill>
                <a:latin typeface="Calibri"/>
                <a:cs typeface="+mn-cs"/>
                <a:sym typeface="Wingdings"/>
              </a:rPr>
              <a:t>Hiebert</a:t>
            </a:r>
            <a:r>
              <a:rPr lang="en-US" sz="1400" dirty="0">
                <a:solidFill>
                  <a:prstClr val="white"/>
                </a:solidFill>
                <a:latin typeface="Calibri"/>
                <a:cs typeface="+mn-cs"/>
                <a:sym typeface="Wingdings"/>
              </a:rPr>
              <a:t>, Paul G.  </a:t>
            </a:r>
            <a:r>
              <a:rPr lang="en-US" sz="1400" i="1" dirty="0">
                <a:solidFill>
                  <a:prstClr val="white"/>
                </a:solidFill>
                <a:latin typeface="Calibri"/>
                <a:cs typeface="+mn-cs"/>
                <a:sym typeface="Wingdings"/>
              </a:rPr>
              <a:t>Transforming Worldviews: An Anthropological Understanding of How People Change</a:t>
            </a:r>
            <a:r>
              <a:rPr lang="en-US" sz="1400" dirty="0">
                <a:solidFill>
                  <a:prstClr val="white"/>
                </a:solidFill>
                <a:latin typeface="Calibri"/>
                <a:cs typeface="+mn-cs"/>
                <a:sym typeface="Wingdings"/>
              </a:rPr>
              <a:t>.  Grand Rapids: Baker Academic, 2008.</a:t>
            </a:r>
          </a:p>
          <a:p>
            <a:pPr fontAlgn="auto">
              <a:spcBef>
                <a:spcPts val="0"/>
              </a:spcBef>
              <a:spcAft>
                <a:spcPts val="0"/>
              </a:spcAft>
              <a:defRPr/>
            </a:pPr>
            <a:endParaRPr lang="en-US" sz="1400" dirty="0">
              <a:solidFill>
                <a:prstClr val="white"/>
              </a:solidFill>
              <a:latin typeface="Calibri"/>
              <a:cs typeface="+mn-cs"/>
              <a:sym typeface="Wingdings"/>
            </a:endParaRPr>
          </a:p>
          <a:p>
            <a:pPr fontAlgn="auto">
              <a:spcBef>
                <a:spcPts val="0"/>
              </a:spcBef>
              <a:spcAft>
                <a:spcPts val="0"/>
              </a:spcAft>
              <a:defRPr/>
            </a:pPr>
            <a:r>
              <a:rPr lang="en-US" sz="1400" dirty="0">
                <a:solidFill>
                  <a:prstClr val="white"/>
                </a:solidFill>
                <a:latin typeface="Calibri"/>
                <a:cs typeface="+mn-cs"/>
                <a:sym typeface="Wingdings"/>
              </a:rPr>
              <a:t>Hollinger, Dennis P.  </a:t>
            </a:r>
            <a:r>
              <a:rPr lang="en-US" sz="1400" i="1" dirty="0">
                <a:solidFill>
                  <a:prstClr val="white"/>
                </a:solidFill>
                <a:latin typeface="Calibri"/>
                <a:cs typeface="+mn-cs"/>
                <a:sym typeface="Wingdings"/>
              </a:rPr>
              <a:t>Choosing the Good: Christian Ethics in a Complex World</a:t>
            </a:r>
            <a:r>
              <a:rPr lang="en-US" sz="1400" dirty="0">
                <a:solidFill>
                  <a:prstClr val="white"/>
                </a:solidFill>
                <a:latin typeface="Calibri"/>
                <a:cs typeface="+mn-cs"/>
                <a:sym typeface="Wingdings"/>
              </a:rPr>
              <a:t>.  Grand Rapids: Baker Academic, 2002.</a:t>
            </a:r>
          </a:p>
          <a:p>
            <a:pPr fontAlgn="auto">
              <a:spcBef>
                <a:spcPts val="0"/>
              </a:spcBef>
              <a:spcAft>
                <a:spcPts val="0"/>
              </a:spcAft>
              <a:defRPr/>
            </a:pPr>
            <a:endParaRPr lang="en-US" sz="1400" dirty="0">
              <a:solidFill>
                <a:prstClr val="white"/>
              </a:solidFill>
              <a:latin typeface="Calibri"/>
              <a:cs typeface="+mn-cs"/>
              <a:sym typeface="Wingdings"/>
            </a:endParaRPr>
          </a:p>
          <a:p>
            <a:pPr fontAlgn="auto">
              <a:spcBef>
                <a:spcPts val="0"/>
              </a:spcBef>
              <a:spcAft>
                <a:spcPts val="0"/>
              </a:spcAft>
              <a:defRPr/>
            </a:pPr>
            <a:r>
              <a:rPr lang="en-US" sz="1400" dirty="0">
                <a:solidFill>
                  <a:prstClr val="white"/>
                </a:solidFill>
                <a:latin typeface="Calibri"/>
                <a:cs typeface="+mn-cs"/>
              </a:rPr>
              <a:t>Rae, Scott B.  </a:t>
            </a:r>
            <a:r>
              <a:rPr lang="en-US" sz="1400" i="1" dirty="0">
                <a:solidFill>
                  <a:prstClr val="white"/>
                </a:solidFill>
                <a:latin typeface="Calibri"/>
                <a:cs typeface="+mn-cs"/>
              </a:rPr>
              <a:t>Moral Choices: An Introduction to Ethics</a:t>
            </a:r>
            <a:r>
              <a:rPr lang="en-US" sz="1400" dirty="0">
                <a:solidFill>
                  <a:prstClr val="white"/>
                </a:solidFill>
                <a:latin typeface="Calibri"/>
                <a:cs typeface="+mn-cs"/>
              </a:rPr>
              <a:t>.  3 ed.  Grand Rapids: Zondervan Publishers, 2009</a:t>
            </a:r>
          </a:p>
          <a:p>
            <a:pPr fontAlgn="auto">
              <a:spcBef>
                <a:spcPts val="0"/>
              </a:spcBef>
              <a:spcAft>
                <a:spcPts val="0"/>
              </a:spcAft>
              <a:defRPr/>
            </a:pPr>
            <a:r>
              <a:rPr lang="en-US" sz="1400" dirty="0">
                <a:solidFill>
                  <a:prstClr val="white"/>
                </a:solidFill>
                <a:latin typeface="Calibri"/>
                <a:cs typeface="+mn-cs"/>
              </a:rPr>
              <a:t> </a:t>
            </a:r>
          </a:p>
          <a:p>
            <a:pPr fontAlgn="auto">
              <a:spcBef>
                <a:spcPts val="0"/>
              </a:spcBef>
              <a:spcAft>
                <a:spcPts val="0"/>
              </a:spcAft>
              <a:defRPr/>
            </a:pPr>
            <a:r>
              <a:rPr lang="en-US" sz="1400" dirty="0">
                <a:solidFill>
                  <a:prstClr val="white"/>
                </a:solidFill>
                <a:latin typeface="Calibri"/>
                <a:cs typeface="+mn-cs"/>
              </a:rPr>
              <a:t>Sire, James W. </a:t>
            </a:r>
            <a:r>
              <a:rPr lang="en-US" sz="1400" i="1" dirty="0">
                <a:solidFill>
                  <a:prstClr val="white"/>
                </a:solidFill>
                <a:latin typeface="Calibri"/>
                <a:cs typeface="+mn-cs"/>
              </a:rPr>
              <a:t>The Universe Next Door</a:t>
            </a:r>
            <a:r>
              <a:rPr lang="en-US" sz="1400" dirty="0">
                <a:solidFill>
                  <a:prstClr val="white"/>
                </a:solidFill>
                <a:latin typeface="Calibri"/>
                <a:cs typeface="+mn-cs"/>
              </a:rPr>
              <a:t>, 5</a:t>
            </a:r>
            <a:r>
              <a:rPr lang="en-US" sz="1400" baseline="30000" dirty="0">
                <a:solidFill>
                  <a:prstClr val="white"/>
                </a:solidFill>
                <a:latin typeface="Calibri"/>
                <a:cs typeface="+mn-cs"/>
              </a:rPr>
              <a:t>th</a:t>
            </a:r>
            <a:r>
              <a:rPr lang="en-US" sz="1400" dirty="0">
                <a:solidFill>
                  <a:prstClr val="white"/>
                </a:solidFill>
                <a:latin typeface="Calibri"/>
                <a:cs typeface="+mn-cs"/>
              </a:rPr>
              <a:t> Edition. Downers Grove, IL:  </a:t>
            </a:r>
            <a:r>
              <a:rPr lang="en-US" sz="1400" dirty="0" err="1">
                <a:solidFill>
                  <a:prstClr val="white"/>
                </a:solidFill>
                <a:latin typeface="Calibri"/>
                <a:cs typeface="+mn-cs"/>
              </a:rPr>
              <a:t>InterVarsity</a:t>
            </a:r>
            <a:r>
              <a:rPr lang="en-US" sz="1400" dirty="0">
                <a:solidFill>
                  <a:prstClr val="white"/>
                </a:solidFill>
                <a:latin typeface="Calibri"/>
                <a:cs typeface="+mn-cs"/>
              </a:rPr>
              <a:t> Press, 2009.</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13A672-7D07-6845-9A2A-3C64B20F4808}"/>
              </a:ext>
            </a:extLst>
          </p:cNvPr>
          <p:cNvSpPr txBox="1"/>
          <p:nvPr/>
        </p:nvSpPr>
        <p:spPr>
          <a:xfrm>
            <a:off x="457200" y="152400"/>
            <a:ext cx="8305800" cy="5509200"/>
          </a:xfrm>
          <a:prstGeom prst="rect">
            <a:avLst/>
          </a:prstGeom>
          <a:noFill/>
        </p:spPr>
        <p:txBody>
          <a:bodyPr>
            <a:spAutoFit/>
          </a:bodyPr>
          <a:lstStyle/>
          <a:p>
            <a:pPr algn="r" rtl="1" fontAlgn="auto">
              <a:spcBef>
                <a:spcPts val="0"/>
              </a:spcBef>
              <a:spcAft>
                <a:spcPts val="0"/>
              </a:spcAft>
              <a:defRPr/>
            </a:pPr>
            <a:r>
              <a:rPr lang="ar-JO" sz="3200" b="1" dirty="0">
                <a:solidFill>
                  <a:prstClr val="white"/>
                </a:solidFill>
                <a:effectLst>
                  <a:outerShdw blurRad="38100" dist="38100" dir="2700000" algn="tl">
                    <a:srgbClr val="000000">
                      <a:alpha val="43137"/>
                    </a:srgbClr>
                  </a:outerShdw>
                </a:effectLst>
                <a:cs typeface="Arial" panose="020B0604020202020204" pitchFamily="34" charset="0"/>
              </a:rPr>
              <a:t>تتضمن عملية </a:t>
            </a:r>
            <a:r>
              <a:rPr lang="ar-JO" sz="3200" b="1" u="sng" dirty="0">
                <a:solidFill>
                  <a:srgbClr val="FFFF00"/>
                </a:solidFill>
                <a:effectLst>
                  <a:outerShdw blurRad="38100" dist="38100" dir="2700000" algn="tl">
                    <a:srgbClr val="000000">
                      <a:alpha val="43137"/>
                    </a:srgbClr>
                  </a:outerShdw>
                </a:effectLst>
                <a:cs typeface="Arial" panose="020B0604020202020204" pitchFamily="34" charset="0"/>
              </a:rPr>
              <a:t>إعادة التنظيم والتقارب </a:t>
            </a:r>
            <a:r>
              <a:rPr lang="ar-JO" sz="3200" b="1" dirty="0">
                <a:solidFill>
                  <a:prstClr val="white"/>
                </a:solidFill>
                <a:effectLst>
                  <a:outerShdw blurRad="38100" dist="38100" dir="2700000" algn="tl">
                    <a:srgbClr val="000000">
                      <a:alpha val="43137"/>
                    </a:srgbClr>
                  </a:outerShdw>
                </a:effectLst>
                <a:cs typeface="Arial" panose="020B0604020202020204" pitchFamily="34" charset="0"/>
              </a:rPr>
              <a:t>مع النظرة الكتابية للعالم ثلاثة عناصر أساسية على الأقل: </a:t>
            </a: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algn="r" rtl="1" fontAlgn="auto">
              <a:spcBef>
                <a:spcPts val="0"/>
              </a:spcBef>
              <a:spcAft>
                <a:spcPts val="0"/>
              </a:spcAft>
              <a:defRPr/>
            </a:pPr>
            <a:r>
              <a:rPr lang="ar-JO" sz="3200" b="1" dirty="0">
                <a:solidFill>
                  <a:srgbClr val="FFFF00"/>
                </a:solidFill>
                <a:effectLst>
                  <a:outerShdw blurRad="38100" dist="38100" dir="2700000" algn="tl">
                    <a:srgbClr val="000000">
                      <a:alpha val="43137"/>
                    </a:srgbClr>
                  </a:outerShdw>
                </a:effectLst>
                <a:cs typeface="Arial" panose="020B0604020202020204" pitchFamily="34" charset="0"/>
              </a:rPr>
              <a:t>1) التوبة</a:t>
            </a:r>
          </a:p>
          <a:p>
            <a:pPr algn="r" rtl="1" fontAlgn="auto">
              <a:spcBef>
                <a:spcPts val="0"/>
              </a:spcBef>
              <a:spcAft>
                <a:spcPts val="0"/>
              </a:spcAft>
              <a:defRPr/>
            </a:pPr>
            <a:r>
              <a:rPr lang="ar-JO" sz="3200" b="1" dirty="0">
                <a:solidFill>
                  <a:srgbClr val="FFFF00"/>
                </a:solidFill>
                <a:effectLst>
                  <a:outerShdw blurRad="38100" dist="38100" dir="2700000" algn="tl">
                    <a:srgbClr val="000000">
                      <a:alpha val="43137"/>
                    </a:srgbClr>
                  </a:outerShdw>
                </a:effectLst>
                <a:cs typeface="Arial" panose="020B0604020202020204" pitchFamily="34" charset="0"/>
              </a:rPr>
              <a:t>2) إعادة البرمجة</a:t>
            </a:r>
          </a:p>
          <a:p>
            <a:pPr algn="r" rtl="1" fontAlgn="auto">
              <a:spcBef>
                <a:spcPts val="0"/>
              </a:spcBef>
              <a:spcAft>
                <a:spcPts val="0"/>
              </a:spcAft>
              <a:defRPr/>
            </a:pPr>
            <a:r>
              <a:rPr lang="ar-JO" sz="3200" b="1" dirty="0">
                <a:solidFill>
                  <a:srgbClr val="FFFF00"/>
                </a:solidFill>
                <a:effectLst>
                  <a:outerShdw blurRad="38100" dist="38100" dir="2700000" algn="tl">
                    <a:srgbClr val="000000">
                      <a:alpha val="43137"/>
                    </a:srgbClr>
                  </a:outerShdw>
                </a:effectLst>
                <a:cs typeface="Arial" panose="020B0604020202020204" pitchFamily="34" charset="0"/>
              </a:rPr>
              <a:t>3) الإصلاح</a:t>
            </a:r>
            <a:endParaRPr lang="en-US" sz="3200" b="1" dirty="0">
              <a:solidFill>
                <a:srgbClr val="FFFF00"/>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algn="r" fontAlgn="auto">
              <a:spcBef>
                <a:spcPts val="0"/>
              </a:spcBef>
              <a:spcAft>
                <a:spcPts val="0"/>
              </a:spcAft>
              <a:defRPr/>
            </a:pPr>
            <a:r>
              <a:rPr lang="ar-JO" sz="3200" b="1" dirty="0">
                <a:solidFill>
                  <a:prstClr val="white"/>
                </a:solidFill>
                <a:effectLst>
                  <a:outerShdw blurRad="38100" dist="38100" dir="2700000" algn="tl">
                    <a:srgbClr val="000000">
                      <a:alpha val="43137"/>
                    </a:srgbClr>
                  </a:outerShdw>
                </a:effectLst>
                <a:cs typeface="Arial" panose="020B0604020202020204" pitchFamily="34" charset="0"/>
              </a:rPr>
              <a:t>بمعونة الله تمكن هذه العناصر الثلاثة الفرد من الفهم، التبني والعيش المتزايد للنظرة المسيحية للعالم، بحيث يتمجد الله ومن ثم يستطيع المجتمع المحيط به أن يتأثر كتابياً خلال هذه العملية.</a:t>
            </a: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220DEC-0937-F64A-AEC2-408C62C394C0}"/>
              </a:ext>
            </a:extLst>
          </p:cNvPr>
          <p:cNvSpPr txBox="1"/>
          <p:nvPr/>
        </p:nvSpPr>
        <p:spPr>
          <a:xfrm>
            <a:off x="304800" y="533400"/>
            <a:ext cx="8382000" cy="3785652"/>
          </a:xfrm>
          <a:prstGeom prst="rect">
            <a:avLst/>
          </a:prstGeom>
          <a:noFill/>
        </p:spPr>
        <p:txBody>
          <a:bodyPr wrap="square">
            <a:spAutoFit/>
          </a:bodyPr>
          <a:lstStyle/>
          <a:p>
            <a:pPr algn="r" rtl="1" fontAlgn="auto">
              <a:spcBef>
                <a:spcPts val="0"/>
              </a:spcBef>
              <a:spcAft>
                <a:spcPts val="0"/>
              </a:spcAft>
              <a:defRPr/>
            </a:pPr>
            <a:r>
              <a:rPr lang="ar-JO" sz="4800" b="1" u="sng" dirty="0">
                <a:solidFill>
                  <a:srgbClr val="FFFF00"/>
                </a:solidFill>
                <a:effectLst>
                  <a:outerShdw blurRad="38100" dist="38100" dir="2700000" algn="tl">
                    <a:srgbClr val="000000">
                      <a:alpha val="43137"/>
                    </a:srgbClr>
                  </a:outerShdw>
                </a:effectLst>
                <a:cs typeface="Arial" panose="020B0604020202020204" pitchFamily="34" charset="0"/>
              </a:rPr>
              <a:t>التوبة</a:t>
            </a:r>
            <a:endParaRPr lang="en-US" sz="4800" b="1" u="sng" dirty="0">
              <a:solidFill>
                <a:srgbClr val="FFFF00"/>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algn="r" fontAlgn="auto">
              <a:spcBef>
                <a:spcPts val="0"/>
              </a:spcBef>
              <a:spcAft>
                <a:spcPts val="0"/>
              </a:spcAft>
              <a:defRPr/>
            </a:pPr>
            <a:r>
              <a:rPr lang="ar-JO" sz="3200" b="1" dirty="0">
                <a:solidFill>
                  <a:prstClr val="white"/>
                </a:solidFill>
                <a:effectLst>
                  <a:outerShdw blurRad="38100" dist="38100" dir="2700000" algn="tl">
                    <a:srgbClr val="000000">
                      <a:alpha val="43137"/>
                    </a:srgbClr>
                  </a:outerShdw>
                </a:effectLst>
                <a:cs typeface="Arial" panose="020B0604020202020204" pitchFamily="34" charset="0"/>
              </a:rPr>
              <a:t>هذا يتضمن إدراك وقبول أنماط التفكير والقيم والأفعال الخاطئة.</a:t>
            </a: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algn="r" fontAlgn="auto">
              <a:spcBef>
                <a:spcPts val="0"/>
              </a:spcBef>
              <a:spcAft>
                <a:spcPts val="0"/>
              </a:spcAft>
              <a:defRPr/>
            </a:pPr>
            <a:r>
              <a:rPr lang="ar-JO" sz="3200" b="1" dirty="0">
                <a:solidFill>
                  <a:prstClr val="white"/>
                </a:solidFill>
                <a:effectLst>
                  <a:outerShdw blurRad="38100" dist="38100" dir="2700000" algn="tl">
                    <a:srgbClr val="000000">
                      <a:alpha val="43137"/>
                    </a:srgbClr>
                  </a:outerShdw>
                </a:effectLst>
                <a:cs typeface="Arial" panose="020B0604020202020204" pitchFamily="34" charset="0"/>
              </a:rPr>
              <a:t>كما تشمل التخلي عن تلك المعتقدات الخاطئة وأنماط العادات، والإستعداد المتواضع للإستسلام لمشيئة الله، والثقة به لإحداث تغيير دائم في الحياة.</a:t>
            </a: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06BB0-D436-B644-853F-58F0C1E4B713}"/>
              </a:ext>
            </a:extLst>
          </p:cNvPr>
          <p:cNvSpPr txBox="1"/>
          <p:nvPr/>
        </p:nvSpPr>
        <p:spPr>
          <a:xfrm>
            <a:off x="304800" y="533400"/>
            <a:ext cx="8458200" cy="4278094"/>
          </a:xfrm>
          <a:prstGeom prst="rect">
            <a:avLst/>
          </a:prstGeom>
          <a:noFill/>
        </p:spPr>
        <p:txBody>
          <a:bodyPr wrap="square">
            <a:spAutoFit/>
          </a:bodyPr>
          <a:lstStyle/>
          <a:p>
            <a:pPr algn="r" rtl="1" fontAlgn="auto">
              <a:spcBef>
                <a:spcPts val="0"/>
              </a:spcBef>
              <a:spcAft>
                <a:spcPts val="0"/>
              </a:spcAft>
              <a:defRPr/>
            </a:pPr>
            <a:r>
              <a:rPr lang="ar-JO" sz="4800" b="1" u="sng" dirty="0">
                <a:solidFill>
                  <a:srgbClr val="FFFF00"/>
                </a:solidFill>
                <a:effectLst>
                  <a:outerShdw blurRad="38100" dist="38100" dir="2700000" algn="tl">
                    <a:srgbClr val="000000">
                      <a:alpha val="43137"/>
                    </a:srgbClr>
                  </a:outerShdw>
                </a:effectLst>
                <a:cs typeface="Arial" panose="020B0604020202020204" pitchFamily="34" charset="0"/>
              </a:rPr>
              <a:t>إعادة البرمجة</a:t>
            </a:r>
            <a:endParaRPr lang="en-US" sz="4800" b="1" u="sng" dirty="0">
              <a:solidFill>
                <a:srgbClr val="FFFF00"/>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algn="r" fontAlgn="auto">
              <a:spcBef>
                <a:spcPts val="0"/>
              </a:spcBef>
              <a:spcAft>
                <a:spcPts val="0"/>
              </a:spcAft>
              <a:defRPr/>
            </a:pPr>
            <a:r>
              <a:rPr lang="ar-JO" sz="3200" b="1" dirty="0">
                <a:solidFill>
                  <a:prstClr val="white"/>
                </a:solidFill>
                <a:effectLst>
                  <a:outerShdw blurRad="38100" dist="38100" dir="2700000" algn="tl">
                    <a:srgbClr val="000000">
                      <a:alpha val="43137"/>
                    </a:srgbClr>
                  </a:outerShdw>
                </a:effectLst>
                <a:cs typeface="Arial" panose="020B0604020202020204" pitchFamily="34" charset="0"/>
              </a:rPr>
              <a:t>هذا يتضمن إعادة البرمجة النشطة لأنماط الأفكار، القيم، والمثل العليا، بحيث تتوافق مع شخصية ومقاصد الله. </a:t>
            </a: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a:p>
            <a:pPr algn="r" fontAlgn="auto">
              <a:spcBef>
                <a:spcPts val="0"/>
              </a:spcBef>
              <a:spcAft>
                <a:spcPts val="0"/>
              </a:spcAft>
              <a:defRPr/>
            </a:pPr>
            <a:r>
              <a:rPr lang="ar-JO" sz="3200" b="1" dirty="0">
                <a:solidFill>
                  <a:prstClr val="white"/>
                </a:solidFill>
                <a:effectLst>
                  <a:outerShdw blurRad="38100" dist="38100" dir="2700000" algn="tl">
                    <a:srgbClr val="000000">
                      <a:alpha val="43137"/>
                    </a:srgbClr>
                  </a:outerShdw>
                </a:effectLst>
                <a:cs typeface="Arial" panose="020B0604020202020204" pitchFamily="34" charset="0"/>
              </a:rPr>
              <a:t>يتم تحقيق ذلك بأعلى مقدار من الفعالية، من خلال إشباع القلب والفكر بكلمة الله، الكتاب المقدس في سياق مجتمع محوره المسيح.</a:t>
            </a:r>
            <a:endParaRPr lang="en-US" sz="32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21AC8-0AD3-CB43-865A-13BC7FB26019}"/>
              </a:ext>
            </a:extLst>
          </p:cNvPr>
          <p:cNvSpPr txBox="1"/>
          <p:nvPr/>
        </p:nvSpPr>
        <p:spPr>
          <a:xfrm>
            <a:off x="457200" y="228600"/>
            <a:ext cx="8153400" cy="5324535"/>
          </a:xfrm>
          <a:prstGeom prst="rect">
            <a:avLst/>
          </a:prstGeom>
          <a:noFill/>
        </p:spPr>
        <p:txBody>
          <a:bodyPr>
            <a:spAutoFit/>
          </a:bodyPr>
          <a:lstStyle/>
          <a:p>
            <a:pPr algn="r" fontAlgn="auto">
              <a:spcBef>
                <a:spcPts val="0"/>
              </a:spcBef>
              <a:spcAft>
                <a:spcPts val="0"/>
              </a:spcAft>
              <a:defRPr/>
            </a:pPr>
            <a:r>
              <a:rPr lang="ar-JO" sz="4400" b="1" u="sng" dirty="0">
                <a:solidFill>
                  <a:srgbClr val="FFFF00"/>
                </a:solidFill>
                <a:effectLst>
                  <a:outerShdw blurRad="38100" dist="38100" dir="2700000" algn="tl">
                    <a:srgbClr val="000000">
                      <a:alpha val="43137"/>
                    </a:srgbClr>
                  </a:outerShdw>
                </a:effectLst>
                <a:cs typeface="Arial" panose="020B0604020202020204" pitchFamily="34" charset="0"/>
              </a:rPr>
              <a:t>الإصلاح</a:t>
            </a:r>
            <a:endParaRPr lang="en-US" sz="4400" b="1" u="sng" dirty="0">
              <a:solidFill>
                <a:srgbClr val="FFFF00"/>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3100" b="1" dirty="0">
              <a:solidFill>
                <a:prstClr val="white"/>
              </a:solidFill>
              <a:effectLst>
                <a:outerShdw blurRad="38100" dist="38100" dir="2700000" algn="tl">
                  <a:srgbClr val="000000">
                    <a:alpha val="43137"/>
                  </a:srgbClr>
                </a:outerShdw>
              </a:effectLst>
              <a:cs typeface="Arial" panose="020B0604020202020204" pitchFamily="34" charset="0"/>
            </a:endParaRPr>
          </a:p>
          <a:p>
            <a:pPr algn="r" fontAlgn="auto">
              <a:spcBef>
                <a:spcPts val="0"/>
              </a:spcBef>
              <a:spcAft>
                <a:spcPts val="0"/>
              </a:spcAft>
              <a:defRPr/>
            </a:pPr>
            <a:r>
              <a:rPr lang="ar-JO" sz="3100" b="1" dirty="0">
                <a:solidFill>
                  <a:prstClr val="white"/>
                </a:solidFill>
                <a:effectLst>
                  <a:outerShdw blurRad="38100" dist="38100" dir="2700000" algn="tl">
                    <a:srgbClr val="000000">
                      <a:alpha val="43137"/>
                    </a:srgbClr>
                  </a:outerShdw>
                </a:effectLst>
                <a:cs typeface="Arial" panose="020B0604020202020204" pitchFamily="34" charset="0"/>
              </a:rPr>
              <a:t>يتضمن هذا عملية نشطة لخلق عادات وسلوكيات جديدة، ترضي الرب وثؤثر* في الثقافة، وقد يتضمن هذا أيضاً تشكيل مجتمعات وأنظمة ثقافية جديدة جنباً إلى جنب مع إصلاح القديمة منها.</a:t>
            </a:r>
            <a:endParaRPr lang="en-US" sz="3100" b="1" dirty="0">
              <a:solidFill>
                <a:prstClr val="white"/>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3100" b="1" dirty="0">
              <a:solidFill>
                <a:prstClr val="white"/>
              </a:solidFill>
              <a:effectLst>
                <a:outerShdw blurRad="38100" dist="38100" dir="2700000" algn="tl">
                  <a:srgbClr val="000000">
                    <a:alpha val="43137"/>
                  </a:srgbClr>
                </a:outerShdw>
              </a:effectLst>
              <a:cs typeface="Arial" panose="020B0604020202020204" pitchFamily="34" charset="0"/>
            </a:endParaRPr>
          </a:p>
          <a:p>
            <a:pPr algn="r" fontAlgn="auto">
              <a:spcBef>
                <a:spcPts val="0"/>
              </a:spcBef>
              <a:spcAft>
                <a:spcPts val="0"/>
              </a:spcAft>
              <a:defRPr/>
            </a:pPr>
            <a:r>
              <a:rPr lang="ar-JO" sz="3100" b="1" dirty="0">
                <a:solidFill>
                  <a:prstClr val="white"/>
                </a:solidFill>
                <a:effectLst>
                  <a:outerShdw blurRad="38100" dist="38100" dir="2700000" algn="tl">
                    <a:srgbClr val="000000">
                      <a:alpha val="43137"/>
                    </a:srgbClr>
                  </a:outerShdw>
                </a:effectLst>
                <a:cs typeface="Arial" panose="020B0604020202020204" pitchFamily="34" charset="0"/>
              </a:rPr>
              <a:t>يحدث هذا من خلال التقليد الواعي للتقوى، والمجازفة الشجاعة والتطبيق الخلاق لحق الله عبر الثقافة.</a:t>
            </a:r>
            <a:endParaRPr lang="en-US" sz="3100" b="1" dirty="0">
              <a:solidFill>
                <a:prstClr val="white"/>
              </a:solidFill>
              <a:effectLst>
                <a:outerShdw blurRad="38100" dist="38100" dir="2700000" algn="tl">
                  <a:srgbClr val="000000">
                    <a:alpha val="43137"/>
                  </a:srgbClr>
                </a:outerShdw>
              </a:effectLst>
              <a:cs typeface="Arial" panose="020B0604020202020204" pitchFamily="34" charset="0"/>
            </a:endParaRPr>
          </a:p>
          <a:p>
            <a:pPr fontAlgn="auto">
              <a:spcBef>
                <a:spcPts val="0"/>
              </a:spcBef>
              <a:spcAft>
                <a:spcPts val="0"/>
              </a:spcAft>
              <a:defRPr/>
            </a:pPr>
            <a:endParaRPr lang="en-US" sz="1200" b="1" dirty="0">
              <a:solidFill>
                <a:prstClr val="white"/>
              </a:solidFill>
              <a:effectLst>
                <a:outerShdw blurRad="38100" dist="38100" dir="2700000" algn="tl">
                  <a:srgbClr val="000000">
                    <a:alpha val="43137"/>
                  </a:srgbClr>
                </a:outerShdw>
              </a:effectLst>
              <a:cs typeface="Arial" panose="020B0604020202020204" pitchFamily="34" charset="0"/>
            </a:endParaRPr>
          </a:p>
          <a:p>
            <a:pPr algn="r" rtl="1" fontAlgn="auto">
              <a:spcBef>
                <a:spcPts val="0"/>
              </a:spcBef>
              <a:spcAft>
                <a:spcPts val="0"/>
              </a:spcAft>
              <a:defRPr/>
            </a:pPr>
            <a:r>
              <a:rPr lang="ar-JO" sz="1200" b="1" dirty="0">
                <a:solidFill>
                  <a:prstClr val="white"/>
                </a:solidFill>
                <a:effectLst>
                  <a:outerShdw blurRad="38100" dist="38100" dir="2700000" algn="tl">
                    <a:srgbClr val="000000">
                      <a:alpha val="43137"/>
                    </a:srgbClr>
                  </a:outerShdw>
                </a:effectLst>
                <a:cs typeface="Arial" panose="020B0604020202020204" pitchFamily="34" charset="0"/>
              </a:rPr>
              <a:t>* برجاء ملاحظة أن استخدام مصطلح "مؤثر" هنا لا يعني بالضرورة أن الثقافة سوف تتبنى النظرة الكتابية للعالم. إنه يعني فقط أن الثقافة سوف تنتبه وتتفاعل بطريقة ما (إيجاباً أو سلبياً) مع هذه الطريقة ونظام الحياة الجديد.</a:t>
            </a:r>
            <a:endParaRPr lang="en-US" sz="12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Dust and the Helix Nebula">
            <a:hlinkClick r:id="rId2"/>
            <a:extLst>
              <a:ext uri="{FF2B5EF4-FFF2-40B4-BE49-F238E27FC236}">
                <a16:creationId xmlns:a16="http://schemas.microsoft.com/office/drawing/2014/main" id="{4B958C16-B24B-A048-8A14-539ABE49C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4">
            <a:extLst>
              <a:ext uri="{FF2B5EF4-FFF2-40B4-BE49-F238E27FC236}">
                <a16:creationId xmlns:a16="http://schemas.microsoft.com/office/drawing/2014/main" id="{6631E6AA-44BE-F24E-9416-3F15526678C8}"/>
              </a:ext>
            </a:extLst>
          </p:cNvPr>
          <p:cNvSpPr txBox="1">
            <a:spLocks noChangeArrowheads="1"/>
          </p:cNvSpPr>
          <p:nvPr/>
        </p:nvSpPr>
        <p:spPr bwMode="auto">
          <a:xfrm>
            <a:off x="304800" y="838200"/>
            <a:ext cx="88392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r" eaLnBrk="1" hangingPunct="1">
              <a:spcBef>
                <a:spcPct val="50000"/>
              </a:spcBef>
            </a:pPr>
            <a:r>
              <a:rPr lang="ar-JO" altLang="en-US" b="1" dirty="0">
                <a:solidFill>
                  <a:schemeClr val="bg2"/>
                </a:solidFill>
                <a:cs typeface="Arial" panose="020B0604020202020204" pitchFamily="34" charset="0"/>
              </a:rPr>
              <a:t>1. إلى أين نحن متجهون في هذا الصف؟</a:t>
            </a:r>
            <a:endParaRPr lang="en-US" altLang="en-US" b="1" dirty="0">
              <a:solidFill>
                <a:schemeClr val="bg1"/>
              </a:solidFill>
              <a:cs typeface="Arial" panose="020B0604020202020204" pitchFamily="34" charset="0"/>
            </a:endParaRPr>
          </a:p>
          <a:p>
            <a:pPr marL="0" indent="0" algn="r" eaLnBrk="1" hangingPunct="1">
              <a:spcBef>
                <a:spcPct val="50000"/>
              </a:spcBef>
            </a:pPr>
            <a:r>
              <a:rPr lang="ar-JO" altLang="en-US" b="1" dirty="0">
                <a:solidFill>
                  <a:schemeClr val="bg1"/>
                </a:solidFill>
                <a:cs typeface="Arial" panose="020B0604020202020204" pitchFamily="34" charset="0"/>
              </a:rPr>
              <a:t>2. ما هي النظرة العالمية</a:t>
            </a:r>
            <a:endParaRPr lang="en-US"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1"/>
                </a:solidFill>
                <a:cs typeface="Arial" panose="020B0604020202020204" pitchFamily="34" charset="0"/>
              </a:rPr>
              <a:t>أ . المشكلة المحتملة للتحيز الموجه نحو البصر:</a:t>
            </a:r>
            <a:endParaRPr lang="th-TH" alt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النظرة العالمية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arthestGalaxy">
            <a:extLst>
              <a:ext uri="{FF2B5EF4-FFF2-40B4-BE49-F238E27FC236}">
                <a16:creationId xmlns:a16="http://schemas.microsoft.com/office/drawing/2014/main" id="{06FFAA9A-44D5-4B4C-AECB-6BBF1E937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a:extLst>
              <a:ext uri="{FF2B5EF4-FFF2-40B4-BE49-F238E27FC236}">
                <a16:creationId xmlns:a16="http://schemas.microsoft.com/office/drawing/2014/main" id="{A32568B7-F387-4142-A7E0-2B1876E527DC}"/>
              </a:ext>
            </a:extLst>
          </p:cNvPr>
          <p:cNvSpPr txBox="1">
            <a:spLocks noChangeArrowheads="1"/>
          </p:cNvSpPr>
          <p:nvPr/>
        </p:nvSpPr>
        <p:spPr bwMode="auto">
          <a:xfrm>
            <a:off x="304800" y="838200"/>
            <a:ext cx="8839200" cy="2462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0" indent="0" algn="r" rtl="1" eaLnBrk="1" hangingPunct="1">
              <a:spcBef>
                <a:spcPct val="50000"/>
              </a:spcBef>
            </a:pPr>
            <a:r>
              <a:rPr lang="ar-JO" altLang="en-US" b="1" dirty="0">
                <a:solidFill>
                  <a:schemeClr val="bg2"/>
                </a:solidFill>
                <a:cs typeface="Arial" panose="020B0604020202020204" pitchFamily="34" charset="0"/>
              </a:rPr>
              <a:t>1. إلى أين نحن متجهون في هذا الصف؟</a:t>
            </a:r>
          </a:p>
          <a:p>
            <a:pPr marL="0" indent="0" algn="r" rtl="1" eaLnBrk="1" hangingPunct="1">
              <a:spcBef>
                <a:spcPct val="50000"/>
              </a:spcBef>
            </a:pPr>
            <a:r>
              <a:rPr lang="ar-JO" altLang="en-US" b="1" dirty="0">
                <a:solidFill>
                  <a:schemeClr val="bg1"/>
                </a:solidFill>
                <a:cs typeface="Arial" panose="020B0604020202020204" pitchFamily="34" charset="0"/>
              </a:rPr>
              <a:t>2. ما هي النظرة العالمية؟</a:t>
            </a:r>
            <a:endParaRPr lang="en-US"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2"/>
                </a:solidFill>
                <a:cs typeface="Arial" panose="020B0604020202020204" pitchFamily="34" charset="0"/>
              </a:rPr>
              <a:t>أ  . المشكلة المحتملة  للتحيز الموجه نحو البصر</a:t>
            </a:r>
            <a:endParaRPr lang="en-US" altLang="en-US" b="1" dirty="0">
              <a:solidFill>
                <a:schemeClr val="bg1"/>
              </a:solidFill>
              <a:cs typeface="Arial" panose="020B0604020202020204" pitchFamily="34" charset="0"/>
            </a:endParaRPr>
          </a:p>
          <a:p>
            <a:pPr marL="457200" lvl="1" indent="0" algn="r" rtl="1" eaLnBrk="1" hangingPunct="1">
              <a:spcBef>
                <a:spcPct val="50000"/>
              </a:spcBef>
            </a:pPr>
            <a:r>
              <a:rPr lang="ar-JO" altLang="en-US" b="1" dirty="0">
                <a:solidFill>
                  <a:schemeClr val="bg1"/>
                </a:solidFill>
                <a:cs typeface="Arial" panose="020B0604020202020204" pitchFamily="34" charset="0"/>
              </a:rPr>
              <a:t>ب. تعريف العمل</a:t>
            </a:r>
            <a:r>
              <a:rPr lang="en-US" altLang="en-US" dirty="0">
                <a:cs typeface="Arial" panose="020B0604020202020204" pitchFamily="34" charset="0"/>
              </a:rPr>
              <a:t> </a:t>
            </a:r>
            <a:endParaRPr lang="th-TH" alt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arthestGalaxy">
            <a:extLst>
              <a:ext uri="{FF2B5EF4-FFF2-40B4-BE49-F238E27FC236}">
                <a16:creationId xmlns:a16="http://schemas.microsoft.com/office/drawing/2014/main" id="{0B609165-495E-684E-AE0B-50239CCAF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4">
            <a:extLst>
              <a:ext uri="{FF2B5EF4-FFF2-40B4-BE49-F238E27FC236}">
                <a16:creationId xmlns:a16="http://schemas.microsoft.com/office/drawing/2014/main" id="{4A878E4C-08C9-6A46-8E0C-931CA9AE6403}"/>
              </a:ext>
            </a:extLst>
          </p:cNvPr>
          <p:cNvSpPr txBox="1">
            <a:spLocks noChangeArrowheads="1"/>
          </p:cNvSpPr>
          <p:nvPr/>
        </p:nvSpPr>
        <p:spPr bwMode="auto">
          <a:xfrm>
            <a:off x="304800" y="457200"/>
            <a:ext cx="8610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r" eaLnBrk="1" hangingPunct="1">
              <a:spcBef>
                <a:spcPct val="50000"/>
              </a:spcBef>
            </a:pPr>
            <a:r>
              <a:rPr lang="ar-JO" altLang="en-US" b="1" dirty="0">
                <a:solidFill>
                  <a:schemeClr val="bg1"/>
                </a:solidFill>
                <a:cs typeface="Arial" panose="020B0604020202020204" pitchFamily="34" charset="0"/>
              </a:rPr>
              <a:t>تمثل وجهة النظر العالمية  الإفتراضات المعرفية والعاطفية والتقييمية الأساسية، التي تطرحها مجموعة من الناس حول طبيعة الأشياء، والتي يستخدمونها لتنظيم حياتهم. وجهات النظر العالمية هي ما يعتبره الناس ضمن مجتمع ما حقائق معينة، أي أنها الخرائط التي لديهم عن الواقع والتي يستخدمونها للعيش.  </a:t>
            </a:r>
            <a:endParaRPr lang="th-TH" altLang="en-US" b="1" dirty="0">
              <a:solidFill>
                <a:schemeClr val="bg1"/>
              </a:solidFill>
            </a:endParaRPr>
          </a:p>
          <a:p>
            <a:pPr algn="ctr" eaLnBrk="1" hangingPunct="1">
              <a:spcBef>
                <a:spcPct val="50000"/>
              </a:spcBef>
            </a:pPr>
            <a:r>
              <a:rPr lang="ar-JO" altLang="en-US" sz="2400" b="1" dirty="0">
                <a:solidFill>
                  <a:schemeClr val="bg1"/>
                </a:solidFill>
                <a:cs typeface="Arial" panose="020B0604020202020204" pitchFamily="34" charset="0"/>
              </a:rPr>
              <a:t>بول ج. هايبرت</a:t>
            </a:r>
            <a:r>
              <a:rPr lang="ar-JO" altLang="en-US" sz="2400" dirty="0">
                <a:solidFill>
                  <a:schemeClr val="bg1"/>
                </a:solidFill>
                <a:cs typeface="Arial" panose="020B0604020202020204" pitchFamily="34" charset="0"/>
              </a:rPr>
              <a:t>، تحول وجهات النظر  العالمية، 15</a:t>
            </a:r>
            <a:endParaRPr lang="th-TH" altLang="en-US" sz="2400" dirty="0">
              <a:solidFill>
                <a:schemeClr val="bg1"/>
              </a:solidFill>
            </a:endParaRPr>
          </a:p>
        </p:txBody>
      </p:sp>
      <p:pic>
        <p:nvPicPr>
          <p:cNvPr id="56324" name="Picture 7" descr="Hiebert">
            <a:extLst>
              <a:ext uri="{FF2B5EF4-FFF2-40B4-BE49-F238E27FC236}">
                <a16:creationId xmlns:a16="http://schemas.microsoft.com/office/drawing/2014/main" id="{51269E4D-6642-6F4F-9B00-7C1EC7152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4114800"/>
            <a:ext cx="2124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arthestGalaxy">
            <a:extLst>
              <a:ext uri="{FF2B5EF4-FFF2-40B4-BE49-F238E27FC236}">
                <a16:creationId xmlns:a16="http://schemas.microsoft.com/office/drawing/2014/main" id="{EA1C83E2-FBF1-494B-8C5E-E8276F24A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5" descr="brain-763982-11">
            <a:extLst>
              <a:ext uri="{FF2B5EF4-FFF2-40B4-BE49-F238E27FC236}">
                <a16:creationId xmlns:a16="http://schemas.microsoft.com/office/drawing/2014/main" id="{87D612DD-2B2B-AC49-A170-6FB90BAB90C2}"/>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a:extLst>
              <a:ext uri="{FF2B5EF4-FFF2-40B4-BE49-F238E27FC236}">
                <a16:creationId xmlns:a16="http://schemas.microsoft.com/office/drawing/2014/main" id="{77F0DF91-20F7-FE4C-A600-6E710F0147A1}"/>
              </a:ext>
            </a:extLst>
          </p:cNvPr>
          <p:cNvSpPr txBox="1">
            <a:spLocks noChangeArrowheads="1"/>
          </p:cNvSpPr>
          <p:nvPr/>
        </p:nvSpPr>
        <p:spPr bwMode="auto">
          <a:xfrm>
            <a:off x="304800" y="838200"/>
            <a:ext cx="8839200" cy="116955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457200" lvl="1" indent="0" algn="r" rtl="1" eaLnBrk="1" hangingPunct="1">
              <a:spcBef>
                <a:spcPct val="50000"/>
              </a:spcBef>
            </a:pPr>
            <a:r>
              <a:rPr lang="ar-JO" altLang="en-US" b="1" dirty="0">
                <a:solidFill>
                  <a:schemeClr val="bg1"/>
                </a:solidFill>
                <a:cs typeface="Arial" panose="020B0604020202020204" pitchFamily="34" charset="0"/>
              </a:rPr>
              <a:t>ت. تسليط الضوء على العناصر الأساسية في هذا التعريف</a:t>
            </a:r>
            <a:endParaRPr lang="en-US" altLang="en-US" dirty="0">
              <a:solidFill>
                <a:schemeClr val="bg1"/>
              </a:solidFill>
              <a:cs typeface="Arial" panose="020B0604020202020204" pitchFamily="34" charset="0"/>
            </a:endParaRPr>
          </a:p>
          <a:p>
            <a:pPr marL="914400" lvl="2" indent="0" algn="r" rtl="1" eaLnBrk="1" hangingPunct="1">
              <a:spcBef>
                <a:spcPct val="50000"/>
              </a:spcBef>
            </a:pPr>
            <a:r>
              <a:rPr lang="ar-JO" altLang="en-US" b="1" dirty="0">
                <a:solidFill>
                  <a:schemeClr val="bg1"/>
                </a:solidFill>
                <a:cs typeface="Arial" panose="020B0604020202020204" pitchFamily="34" charset="0"/>
              </a:rPr>
              <a:t>1. معرفية:</a:t>
            </a:r>
            <a:endParaRPr lang="en-US" altLang="en-US" b="1" dirty="0">
              <a:solidFill>
                <a:schemeClr val="bg1"/>
              </a:solidFill>
              <a:cs typeface="Arial" panose="020B0604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arthestGalaxy">
            <a:extLst>
              <a:ext uri="{FF2B5EF4-FFF2-40B4-BE49-F238E27FC236}">
                <a16:creationId xmlns:a16="http://schemas.microsoft.com/office/drawing/2014/main" id="{91A12C61-7209-4F43-B47B-DA06888C5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4">
            <a:extLst>
              <a:ext uri="{FF2B5EF4-FFF2-40B4-BE49-F238E27FC236}">
                <a16:creationId xmlns:a16="http://schemas.microsoft.com/office/drawing/2014/main" id="{30CE4BAE-B8F6-B94C-B2B2-196E09EDEADA}"/>
              </a:ext>
            </a:extLst>
          </p:cNvPr>
          <p:cNvSpPr txBox="1">
            <a:spLocks noChangeArrowheads="1"/>
          </p:cNvSpPr>
          <p:nvPr/>
        </p:nvSpPr>
        <p:spPr bwMode="auto">
          <a:xfrm>
            <a:off x="304800" y="838200"/>
            <a:ext cx="88392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457200" lvl="1" indent="0" algn="r" rtl="1" eaLnBrk="1" hangingPunct="1">
              <a:spcBef>
                <a:spcPct val="50000"/>
              </a:spcBef>
            </a:pPr>
            <a:r>
              <a:rPr lang="ar-JO" altLang="en-US" b="1" dirty="0">
                <a:solidFill>
                  <a:schemeClr val="bg1"/>
                </a:solidFill>
                <a:cs typeface="Arial" panose="020B0604020202020204" pitchFamily="34" charset="0"/>
              </a:rPr>
              <a:t>ت. تسليط الضوء على العناصر الأساسية في هذا التعريف</a:t>
            </a:r>
            <a:endParaRPr lang="en-US" altLang="en-US" b="1" dirty="0">
              <a:solidFill>
                <a:schemeClr val="bg2"/>
              </a:solidFill>
              <a:cs typeface="Arial" panose="020B0604020202020204" pitchFamily="34" charset="0"/>
            </a:endParaRPr>
          </a:p>
          <a:p>
            <a:pPr marL="914400" lvl="2" indent="0" algn="r" rtl="1" eaLnBrk="1" hangingPunct="1">
              <a:spcBef>
                <a:spcPct val="50000"/>
              </a:spcBef>
            </a:pPr>
            <a:r>
              <a:rPr lang="ar-JO" altLang="en-US" b="1" dirty="0">
                <a:solidFill>
                  <a:schemeClr val="bg2"/>
                </a:solidFill>
                <a:cs typeface="Arial" panose="020B0604020202020204" pitchFamily="34" charset="0"/>
              </a:rPr>
              <a:t>1. معرفية:</a:t>
            </a:r>
            <a:r>
              <a:rPr lang="en-US" altLang="en-US" dirty="0">
                <a:solidFill>
                  <a:schemeClr val="bg2"/>
                </a:solidFill>
                <a:cs typeface="Arial" panose="020B0604020202020204" pitchFamily="34" charset="0"/>
              </a:rPr>
              <a:t> </a:t>
            </a:r>
            <a:endParaRPr lang="en-US" altLang="en-US" b="1" dirty="0">
              <a:solidFill>
                <a:schemeClr val="bg1"/>
              </a:solidFill>
              <a:cs typeface="Arial" panose="020B0604020202020204" pitchFamily="34" charset="0"/>
            </a:endParaRPr>
          </a:p>
          <a:p>
            <a:pPr marL="914400" lvl="2" indent="0" algn="r" rtl="1" eaLnBrk="1" hangingPunct="1">
              <a:spcBef>
                <a:spcPct val="50000"/>
              </a:spcBef>
            </a:pPr>
            <a:r>
              <a:rPr lang="ar-JO" altLang="en-US" b="1" dirty="0">
                <a:solidFill>
                  <a:schemeClr val="bg1"/>
                </a:solidFill>
                <a:cs typeface="Arial" panose="020B0604020202020204" pitchFamily="34" charset="0"/>
              </a:rPr>
              <a:t>2. عاطفية:</a:t>
            </a:r>
            <a:endParaRPr lang="en-US" altLang="en-US" b="1" dirty="0">
              <a:solidFill>
                <a:schemeClr val="bg1"/>
              </a:solidFill>
              <a:cs typeface="Arial" panose="020B0604020202020204"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arthestGalaxy">
            <a:extLst>
              <a:ext uri="{FF2B5EF4-FFF2-40B4-BE49-F238E27FC236}">
                <a16:creationId xmlns:a16="http://schemas.microsoft.com/office/drawing/2014/main" id="{FE6B0382-8ADB-764F-9CCD-5C424437D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descr="Scales_of_justice2">
            <a:extLst>
              <a:ext uri="{FF2B5EF4-FFF2-40B4-BE49-F238E27FC236}">
                <a16:creationId xmlns:a16="http://schemas.microsoft.com/office/drawing/2014/main" id="{85763FE9-0BFB-EA41-9245-7B24E7B1E44D}"/>
              </a:ext>
            </a:extLst>
          </p:cNvPr>
          <p:cNvPicPr>
            <a:picLocks noChangeAspect="1" noChangeArrowheads="1"/>
          </p:cNvPicPr>
          <p:nvPr/>
        </p:nvPicPr>
        <p:blipFill>
          <a:blip r:embed="rId3">
            <a:lum contras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a:extLst>
              <a:ext uri="{FF2B5EF4-FFF2-40B4-BE49-F238E27FC236}">
                <a16:creationId xmlns:a16="http://schemas.microsoft.com/office/drawing/2014/main" id="{0B68A892-259D-0D4C-A3A8-6165617C1AF9}"/>
              </a:ext>
            </a:extLst>
          </p:cNvPr>
          <p:cNvSpPr txBox="1">
            <a:spLocks noChangeArrowheads="1"/>
          </p:cNvSpPr>
          <p:nvPr/>
        </p:nvSpPr>
        <p:spPr bwMode="auto">
          <a:xfrm>
            <a:off x="304800" y="838200"/>
            <a:ext cx="8839200" cy="2462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marL="457200" lvl="1" indent="0" algn="r" rtl="1" eaLnBrk="1" hangingPunct="1">
              <a:spcBef>
                <a:spcPct val="50000"/>
              </a:spcBef>
            </a:pPr>
            <a:r>
              <a:rPr lang="ar-JO" altLang="en-US" b="1" dirty="0">
                <a:solidFill>
                  <a:schemeClr val="bg1"/>
                </a:solidFill>
                <a:cs typeface="Arial" panose="020B0604020202020204" pitchFamily="34" charset="0"/>
              </a:rPr>
              <a:t>ت. تسليط الضوء على العناصر الأساسية في هذا التعريف</a:t>
            </a:r>
            <a:endParaRPr lang="en-US" altLang="en-US" b="1" dirty="0">
              <a:solidFill>
                <a:schemeClr val="bg2"/>
              </a:solidFill>
              <a:cs typeface="Arial" panose="020B0604020202020204" pitchFamily="34" charset="0"/>
            </a:endParaRPr>
          </a:p>
          <a:p>
            <a:pPr marL="914400" lvl="2" indent="0" algn="r" rtl="1" eaLnBrk="1" hangingPunct="1">
              <a:spcBef>
                <a:spcPct val="50000"/>
              </a:spcBef>
            </a:pPr>
            <a:r>
              <a:rPr lang="ar-JO" altLang="en-US" b="1" dirty="0">
                <a:solidFill>
                  <a:schemeClr val="bg2"/>
                </a:solidFill>
                <a:cs typeface="Arial" panose="020B0604020202020204" pitchFamily="34" charset="0"/>
              </a:rPr>
              <a:t>1. معرفية:</a:t>
            </a:r>
          </a:p>
          <a:p>
            <a:pPr marL="914400" lvl="2" indent="0" algn="r" rtl="1" eaLnBrk="1" hangingPunct="1">
              <a:spcBef>
                <a:spcPct val="50000"/>
              </a:spcBef>
            </a:pPr>
            <a:r>
              <a:rPr lang="ar-JO" altLang="en-US" b="1" dirty="0">
                <a:solidFill>
                  <a:schemeClr val="bg2"/>
                </a:solidFill>
                <a:cs typeface="Arial" panose="020B0604020202020204" pitchFamily="34" charset="0"/>
              </a:rPr>
              <a:t>2. عاطفية:</a:t>
            </a:r>
            <a:endParaRPr lang="en-US" altLang="en-US" b="1" dirty="0">
              <a:solidFill>
                <a:schemeClr val="bg1"/>
              </a:solidFill>
              <a:cs typeface="Arial" panose="020B0604020202020204" pitchFamily="34" charset="0"/>
            </a:endParaRPr>
          </a:p>
          <a:p>
            <a:pPr marL="914400" lvl="2" indent="0" algn="r" rtl="1" eaLnBrk="1" hangingPunct="1">
              <a:spcBef>
                <a:spcPct val="50000"/>
              </a:spcBef>
            </a:pPr>
            <a:r>
              <a:rPr lang="ar-JO" altLang="en-US" b="1" dirty="0">
                <a:solidFill>
                  <a:schemeClr val="bg1"/>
                </a:solidFill>
                <a:cs typeface="Arial" panose="020B0604020202020204" pitchFamily="34" charset="0"/>
              </a:rPr>
              <a:t>3. تقييمية:</a:t>
            </a:r>
            <a:endParaRPr lang="en-US" altLang="en-US" b="1" dirty="0">
              <a:solidFill>
                <a:schemeClr val="bg1"/>
              </a:solidFill>
              <a:cs typeface="Arial" panose="020B0604020202020204" pitchFamily="34" charset="0"/>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1332</Words>
  <Application>Microsoft Macintosh PowerPoint</Application>
  <PresentationFormat>On-screen Show (4:3)</PresentationFormat>
  <Paragraphs>184</Paragraphs>
  <Slides>41</Slides>
  <Notes>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41</vt:i4>
      </vt:variant>
    </vt:vector>
  </HeadingPairs>
  <TitlesOfParts>
    <vt:vector size="53" baseType="lpstr">
      <vt:lpstr>ＭＳ Ｐゴシック</vt:lpstr>
      <vt:lpstr>Angsana New</vt:lpstr>
      <vt:lpstr>Arial</vt:lpstr>
      <vt:lpstr>Calibri</vt:lpstr>
      <vt:lpstr>Times New Roman</vt:lpstr>
      <vt:lpstr>Wingdings</vt:lpstr>
      <vt:lpstr>Default Design</vt:lpstr>
      <vt:lpstr>Beam</vt:lpstr>
      <vt:lpstr>Office Theme</vt:lpstr>
      <vt:lpstr>1_Office Theme</vt:lpstr>
      <vt:lpstr>2_Office Theme</vt:lpstr>
      <vt:lpstr>Orbit</vt:lpstr>
      <vt:lpstr>PowerPoint Presentation</vt:lpstr>
      <vt:lpstr>كريستين، أنا، جوش، باربرا وبيثاني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النظرة العالمية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Winkler</dc:creator>
  <cp:lastModifiedBy>Rick Griffith</cp:lastModifiedBy>
  <cp:revision>40</cp:revision>
  <dcterms:created xsi:type="dcterms:W3CDTF">2011-01-01T22:30:11Z</dcterms:created>
  <dcterms:modified xsi:type="dcterms:W3CDTF">2024-04-12T02:52:31Z</dcterms:modified>
</cp:coreProperties>
</file>