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 id="2147483797" r:id="rId2"/>
    <p:sldMasterId id="2147483810" r:id="rId3"/>
    <p:sldMasterId id="2147483823" r:id="rId4"/>
    <p:sldMasterId id="2147483862" r:id="rId5"/>
  </p:sldMasterIdLst>
  <p:notesMasterIdLst>
    <p:notesMasterId r:id="rId37"/>
  </p:notesMasterIdLst>
  <p:handoutMasterIdLst>
    <p:handoutMasterId r:id="rId38"/>
  </p:handoutMasterIdLst>
  <p:sldIdLst>
    <p:sldId id="5474" r:id="rId6"/>
    <p:sldId id="534" r:id="rId7"/>
    <p:sldId id="333" r:id="rId8"/>
    <p:sldId id="334" r:id="rId9"/>
    <p:sldId id="335" r:id="rId10"/>
    <p:sldId id="337" r:id="rId11"/>
    <p:sldId id="338" r:id="rId12"/>
    <p:sldId id="339" r:id="rId13"/>
    <p:sldId id="541" r:id="rId14"/>
    <p:sldId id="5475" r:id="rId15"/>
    <p:sldId id="341" r:id="rId16"/>
    <p:sldId id="342" r:id="rId17"/>
    <p:sldId id="344" r:id="rId18"/>
    <p:sldId id="345" r:id="rId19"/>
    <p:sldId id="346" r:id="rId20"/>
    <p:sldId id="5476" r:id="rId21"/>
    <p:sldId id="348" r:id="rId22"/>
    <p:sldId id="550" r:id="rId23"/>
    <p:sldId id="353" r:id="rId24"/>
    <p:sldId id="5477" r:id="rId25"/>
    <p:sldId id="355" r:id="rId26"/>
    <p:sldId id="356" r:id="rId27"/>
    <p:sldId id="357" r:id="rId28"/>
    <p:sldId id="358" r:id="rId29"/>
    <p:sldId id="360" r:id="rId30"/>
    <p:sldId id="362" r:id="rId31"/>
    <p:sldId id="364" r:id="rId32"/>
    <p:sldId id="371" r:id="rId33"/>
    <p:sldId id="561" r:id="rId34"/>
    <p:sldId id="532" r:id="rId35"/>
    <p:sldId id="5471" r:id="rId36"/>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Maiandra GD" charset="0"/>
        <a:ea typeface="ＭＳ Ｐゴシック" charset="0"/>
        <a:cs typeface="ＭＳ Ｐゴシック" charset="0"/>
      </a:defRPr>
    </a:lvl5pPr>
    <a:lvl6pPr marL="2286000" algn="l" defTabSz="457200" rtl="0" eaLnBrk="1" latinLnBrk="0" hangingPunct="1">
      <a:defRPr sz="3200" kern="1200">
        <a:solidFill>
          <a:schemeClr val="tx1"/>
        </a:solidFill>
        <a:latin typeface="Maiandra GD" charset="0"/>
        <a:ea typeface="ＭＳ Ｐゴシック" charset="0"/>
        <a:cs typeface="ＭＳ Ｐゴシック" charset="0"/>
      </a:defRPr>
    </a:lvl6pPr>
    <a:lvl7pPr marL="2743200" algn="l" defTabSz="457200" rtl="0" eaLnBrk="1" latinLnBrk="0" hangingPunct="1">
      <a:defRPr sz="3200" kern="1200">
        <a:solidFill>
          <a:schemeClr val="tx1"/>
        </a:solidFill>
        <a:latin typeface="Maiandra GD" charset="0"/>
        <a:ea typeface="ＭＳ Ｐゴシック" charset="0"/>
        <a:cs typeface="ＭＳ Ｐゴシック" charset="0"/>
      </a:defRPr>
    </a:lvl7pPr>
    <a:lvl8pPr marL="3200400" algn="l" defTabSz="457200" rtl="0" eaLnBrk="1" latinLnBrk="0" hangingPunct="1">
      <a:defRPr sz="3200" kern="1200">
        <a:solidFill>
          <a:schemeClr val="tx1"/>
        </a:solidFill>
        <a:latin typeface="Maiandra GD" charset="0"/>
        <a:ea typeface="ＭＳ Ｐゴシック" charset="0"/>
        <a:cs typeface="ＭＳ Ｐゴシック" charset="0"/>
      </a:defRPr>
    </a:lvl8pPr>
    <a:lvl9pPr marL="3657600" algn="l" defTabSz="457200" rtl="0" eaLnBrk="1" latinLnBrk="0" hangingPunct="1">
      <a:defRPr sz="3200" kern="1200">
        <a:solidFill>
          <a:schemeClr val="tx1"/>
        </a:solidFill>
        <a:latin typeface="Maiandra G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893"/>
    <p:restoredTop sz="94249" autoAdjust="0"/>
  </p:normalViewPr>
  <p:slideViewPr>
    <p:cSldViewPr>
      <p:cViewPr varScale="1">
        <p:scale>
          <a:sx n="128" d="100"/>
          <a:sy n="128" d="100"/>
        </p:scale>
        <p:origin x="16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Maiandra GD" pitchFamily="-108" charset="0"/>
                <a:ea typeface="+mn-ea"/>
                <a:cs typeface="+mn-cs"/>
              </a:defRPr>
            </a:lvl1pPr>
          </a:lstStyle>
          <a:p>
            <a:pPr>
              <a:defRPr/>
            </a:pPr>
            <a:endParaRPr lang="en-US"/>
          </a:p>
        </p:txBody>
      </p:sp>
      <p:sp>
        <p:nvSpPr>
          <p:cNvPr id="3082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Maiandra GD" pitchFamily="-108" charset="0"/>
                <a:ea typeface="+mn-ea"/>
                <a:cs typeface="+mn-cs"/>
              </a:defRPr>
            </a:lvl1pPr>
          </a:lstStyle>
          <a:p>
            <a:pPr>
              <a:defRPr/>
            </a:pPr>
            <a:endParaRPr lang="en-US"/>
          </a:p>
        </p:txBody>
      </p:sp>
      <p:sp>
        <p:nvSpPr>
          <p:cNvPr id="3082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Maiandra GD" pitchFamily="-108" charset="0"/>
                <a:ea typeface="+mn-ea"/>
                <a:cs typeface="+mn-cs"/>
              </a:defRPr>
            </a:lvl1pPr>
          </a:lstStyle>
          <a:p>
            <a:pPr>
              <a:defRPr/>
            </a:pPr>
            <a:endParaRPr lang="en-US"/>
          </a:p>
        </p:txBody>
      </p:sp>
      <p:sp>
        <p:nvSpPr>
          <p:cNvPr id="3082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C48EA30A-1AF9-2E4D-B62F-0B731B9A092F}" type="slidenum">
              <a:rPr lang="en-US"/>
              <a:pPr/>
              <a:t>‹#›</a:t>
            </a:fld>
            <a:endParaRPr lang="en-US"/>
          </a:p>
        </p:txBody>
      </p:sp>
    </p:spTree>
    <p:extLst>
      <p:ext uri="{BB962C8B-B14F-4D97-AF65-F5344CB8AC3E}">
        <p14:creationId xmlns:p14="http://schemas.microsoft.com/office/powerpoint/2010/main" val="108140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Maiandra GD" pitchFamily="-108"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Maiandra GD" pitchFamily="-108"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Maiandra GD" pitchFamily="-108"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9DBC72FD-9CDA-CF4D-9C21-3A8AFE042BA5}" type="slidenum">
              <a:rPr lang="en-US"/>
              <a:pPr/>
              <a:t>‹#›</a:t>
            </a:fld>
            <a:endParaRPr lang="en-US"/>
          </a:p>
        </p:txBody>
      </p:sp>
    </p:spTree>
    <p:extLst>
      <p:ext uri="{BB962C8B-B14F-4D97-AF65-F5344CB8AC3E}">
        <p14:creationId xmlns:p14="http://schemas.microsoft.com/office/powerpoint/2010/main" val="2131782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aiandra GD"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Shape 1109"/>
          <p:cNvSpPr>
            <a:spLocks noGrp="1" noRot="1" noChangeAspect="1"/>
          </p:cNvSpPr>
          <p:nvPr>
            <p:ph type="sldImg"/>
          </p:nvPr>
        </p:nvSpPr>
        <p:spPr>
          <a:prstGeom prst="rect">
            <a:avLst/>
          </a:prstGeom>
        </p:spPr>
        <p:txBody>
          <a:bodyPr/>
          <a:lstStyle/>
          <a:p>
            <a:endParaRPr/>
          </a:p>
        </p:txBody>
      </p:sp>
      <p:sp>
        <p:nvSpPr>
          <p:cNvPr id="1110" name="Shape 1110"/>
          <p:cNvSpPr>
            <a:spLocks noGrp="1"/>
          </p:cNvSpPr>
          <p:nvPr>
            <p:ph type="body" sz="quarter" idx="1"/>
          </p:nvPr>
        </p:nvSpPr>
        <p:spPr>
          <a:prstGeom prst="rect">
            <a:avLst/>
          </a:prstGeom>
        </p:spPr>
        <p:txBody>
          <a:bodyPr/>
          <a:lstStyle/>
          <a:p>
            <a:pPr lvl="2" indent="914400"/>
            <a:r>
              <a:t>Biblical parameters, framework-- flexibility</a:t>
            </a:r>
          </a:p>
          <a:p>
            <a:pPr lvl="2" indent="914400"/>
            <a:r>
              <a:t>Each congregation &amp; leadership– how to obey the biblical constants and apply the biblical principles in their own unique context</a:t>
            </a:r>
          </a:p>
          <a:p>
            <a:pPr lvl="2" indent="914400"/>
            <a:endParaRPr/>
          </a:p>
          <a:p>
            <a:pPr lvl="2" indent="914400"/>
            <a:r>
              <a:t>When I come in as an itinerant teacher: no right</a:t>
            </a:r>
          </a:p>
          <a:p>
            <a:pPr lvl="2" indent="914400"/>
            <a:r>
              <a:t>Some of you earn the right to address also the top issues by living long-term in the culture—but still the biblical framework, foundation must remain the same</a:t>
            </a:r>
          </a:p>
          <a:p>
            <a:pPr lvl="2" indent="914400"/>
            <a:endParaRPr/>
          </a:p>
          <a:p>
            <a:pPr lvl="2" indent="914400"/>
            <a:r>
              <a:t>Change: all occurs on top—biblical doesn’t change </a:t>
            </a:r>
          </a:p>
        </p:txBody>
      </p:sp>
    </p:spTree>
    <p:extLst>
      <p:ext uri="{BB962C8B-B14F-4D97-AF65-F5344CB8AC3E}">
        <p14:creationId xmlns:p14="http://schemas.microsoft.com/office/powerpoint/2010/main" val="21358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 name="Shape 1172"/>
          <p:cNvSpPr>
            <a:spLocks noGrp="1" noRot="1" noChangeAspect="1"/>
          </p:cNvSpPr>
          <p:nvPr>
            <p:ph type="sldImg"/>
          </p:nvPr>
        </p:nvSpPr>
        <p:spPr>
          <a:prstGeom prst="rect">
            <a:avLst/>
          </a:prstGeom>
        </p:spPr>
        <p:txBody>
          <a:bodyPr/>
          <a:lstStyle/>
          <a:p>
            <a:endParaRPr/>
          </a:p>
        </p:txBody>
      </p:sp>
      <p:sp>
        <p:nvSpPr>
          <p:cNvPr id="1173" name="Shape 1173"/>
          <p:cNvSpPr>
            <a:spLocks noGrp="1"/>
          </p:cNvSpPr>
          <p:nvPr>
            <p:ph type="body" sz="quarter" idx="1"/>
          </p:nvPr>
        </p:nvSpPr>
        <p:spPr>
          <a:prstGeom prst="rect">
            <a:avLst/>
          </a:prstGeom>
        </p:spPr>
        <p:txBody>
          <a:bodyPr/>
          <a:lstStyle/>
          <a:p>
            <a:r>
              <a:t>Not the excellence of what we do; not because we have found the right from or style; not because we're so committed or worthy– but because of Christ's excellence and worthiness. We need to be conscious of our total acceptance and acces to the Father because we come in Christ– no fear, no doubt– blessed assurance.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5E6C147C-4B4B-004A-ABFC-B76B7002E1BB}" type="slidenum">
              <a:rPr lang="en-US" sz="1300">
                <a:solidFill>
                  <a:prstClr val="black"/>
                </a:solidFill>
              </a:rPr>
              <a:pPr/>
              <a:t>18</a:t>
            </a:fld>
            <a:endParaRPr lang="en-US" sz="1300">
              <a:solidFill>
                <a:prstClr val="black"/>
              </a:solidFill>
            </a:endParaRPr>
          </a:p>
        </p:txBody>
      </p:sp>
      <p:sp>
        <p:nvSpPr>
          <p:cNvPr id="50179" name="Rectangle 2"/>
          <p:cNvSpPr>
            <a:spLocks noGrp="1" noRot="1" noChangeAspect="1" noChangeArrowheads="1" noTextEdit="1"/>
          </p:cNvSpPr>
          <p:nvPr>
            <p:ph type="sldImg"/>
          </p:nvPr>
        </p:nvSpPr>
        <p:spPr>
          <a:xfrm>
            <a:off x="1258888" y="720725"/>
            <a:ext cx="4799012" cy="3598863"/>
          </a:xfrm>
          <a:solidFill>
            <a:srgbClr val="FFFFFF"/>
          </a:solidFill>
          <a:ln/>
        </p:spPr>
      </p:sp>
      <p:sp>
        <p:nvSpPr>
          <p:cNvPr id="50180"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xmlns="" val="1"/>
            </a:ext>
          </a:extLst>
        </p:spPr>
        <p:txBody>
          <a:bodyPr lIns="96826" tIns="48413" rIns="96826" bIns="48413"/>
          <a:lstStyle/>
          <a:p>
            <a:pPr eaLnBrk="1" hangingPunct="1"/>
            <a:endParaRPr lang="en-US">
              <a:latin typeface="Maiandra GD"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Shape 1194"/>
          <p:cNvSpPr>
            <a:spLocks noGrp="1" noRot="1" noChangeAspect="1"/>
          </p:cNvSpPr>
          <p:nvPr>
            <p:ph type="sldImg"/>
          </p:nvPr>
        </p:nvSpPr>
        <p:spPr>
          <a:prstGeom prst="rect">
            <a:avLst/>
          </a:prstGeom>
        </p:spPr>
        <p:txBody>
          <a:bodyPr/>
          <a:lstStyle/>
          <a:p>
            <a:endParaRPr/>
          </a:p>
        </p:txBody>
      </p:sp>
      <p:sp>
        <p:nvSpPr>
          <p:cNvPr id="1195" name="Shape 1195"/>
          <p:cNvSpPr>
            <a:spLocks noGrp="1"/>
          </p:cNvSpPr>
          <p:nvPr>
            <p:ph type="body" sz="quarter" idx="1"/>
          </p:nvPr>
        </p:nvSpPr>
        <p:spPr>
          <a:prstGeom prst="rect">
            <a:avLst/>
          </a:prstGeom>
        </p:spPr>
        <p:txBody>
          <a:bodyPr/>
          <a:lstStyle/>
          <a:p>
            <a:r>
              <a:t>Not the excellence of what we do; not because we have found the right from or style; not because we're so committed or worthy– but because of Christ's excellence and worthiness. We need to be conscious of our total acceptance and acces to the Father because we come in Christ– no fear, no doubt– blessed assurance.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Shape 1212"/>
          <p:cNvSpPr>
            <a:spLocks noGrp="1" noRot="1" noChangeAspect="1"/>
          </p:cNvSpPr>
          <p:nvPr>
            <p:ph type="sldImg"/>
          </p:nvPr>
        </p:nvSpPr>
        <p:spPr>
          <a:prstGeom prst="rect">
            <a:avLst/>
          </a:prstGeom>
        </p:spPr>
        <p:txBody>
          <a:bodyPr/>
          <a:lstStyle/>
          <a:p>
            <a:endParaRPr/>
          </a:p>
        </p:txBody>
      </p:sp>
      <p:sp>
        <p:nvSpPr>
          <p:cNvPr id="1213" name="Shape 1213"/>
          <p:cNvSpPr>
            <a:spLocks noGrp="1"/>
          </p:cNvSpPr>
          <p:nvPr>
            <p:ph type="body" sz="quarter" idx="1"/>
          </p:nvPr>
        </p:nvSpPr>
        <p:spPr>
          <a:prstGeom prst="rect">
            <a:avLst/>
          </a:prstGeom>
        </p:spPr>
        <p:txBody>
          <a:bodyPr/>
          <a:lstStyle/>
          <a:p>
            <a:r>
              <a:t>Freedom of form</a:t>
            </a:r>
          </a:p>
          <a:p>
            <a:endParaRPr/>
          </a:p>
          <a:p>
            <a:r>
              <a:t>Cultivate a lifestyle of worship from the heart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Shape 1216"/>
          <p:cNvSpPr>
            <a:spLocks noGrp="1" noRot="1" noChangeAspect="1"/>
          </p:cNvSpPr>
          <p:nvPr>
            <p:ph type="sldImg"/>
          </p:nvPr>
        </p:nvSpPr>
        <p:spPr>
          <a:prstGeom prst="rect">
            <a:avLst/>
          </a:prstGeom>
        </p:spPr>
        <p:txBody>
          <a:bodyPr/>
          <a:lstStyle/>
          <a:p>
            <a:endParaRPr/>
          </a:p>
        </p:txBody>
      </p:sp>
      <p:sp>
        <p:nvSpPr>
          <p:cNvPr id="1217" name="Shape 1217"/>
          <p:cNvSpPr>
            <a:spLocks noGrp="1"/>
          </p:cNvSpPr>
          <p:nvPr>
            <p:ph type="body" sz="quarter" idx="1"/>
          </p:nvPr>
        </p:nvSpPr>
        <p:spPr>
          <a:prstGeom prst="rect">
            <a:avLst/>
          </a:prstGeom>
        </p:spPr>
        <p:txBody>
          <a:bodyPr/>
          <a:lstStyle/>
          <a:p>
            <a:r>
              <a:t>Freedom of form</a:t>
            </a:r>
          </a:p>
          <a:p>
            <a:endParaRPr/>
          </a:p>
          <a:p>
            <a:r>
              <a:t>Cultivate a lifestyle of worship from the heart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 name="Shape 1221"/>
          <p:cNvSpPr>
            <a:spLocks noGrp="1" noRot="1" noChangeAspect="1"/>
          </p:cNvSpPr>
          <p:nvPr>
            <p:ph type="sldImg"/>
          </p:nvPr>
        </p:nvSpPr>
        <p:spPr>
          <a:prstGeom prst="rect">
            <a:avLst/>
          </a:prstGeom>
        </p:spPr>
        <p:txBody>
          <a:bodyPr/>
          <a:lstStyle/>
          <a:p>
            <a:endParaRPr/>
          </a:p>
        </p:txBody>
      </p:sp>
      <p:sp>
        <p:nvSpPr>
          <p:cNvPr id="1222" name="Shape 1222"/>
          <p:cNvSpPr>
            <a:spLocks noGrp="1"/>
          </p:cNvSpPr>
          <p:nvPr>
            <p:ph type="body" sz="quarter" idx="1"/>
          </p:nvPr>
        </p:nvSpPr>
        <p:spPr>
          <a:prstGeom prst="rect">
            <a:avLst/>
          </a:prstGeom>
        </p:spPr>
        <p:txBody>
          <a:bodyPr/>
          <a:lstStyle/>
          <a:p>
            <a:r>
              <a:t>Importance of Community: in the church, we worship together-"O magnify the Lord with me, and let us exalt His name TOGETHER:"</a:t>
            </a:r>
          </a:p>
          <a:p>
            <a:endParaRPr/>
          </a:p>
          <a:p>
            <a:r>
              <a:t>Not a gathering for everyone to worship individually (face forward)</a:t>
            </a:r>
          </a:p>
          <a:p>
            <a:endParaRPr/>
          </a:p>
          <a:p>
            <a:r>
              <a:t>More important than the idolatry of our presonal preferences</a:t>
            </a:r>
          </a:p>
          <a:p>
            <a:endParaRPr/>
          </a:p>
          <a:p>
            <a:r>
              <a:t>Not a natural grouping of people; not an affinity group, not a club of people who are drawn together</a:t>
            </a:r>
          </a:p>
          <a:p>
            <a:r>
              <a:t>Unity is elusive, must be worked at, HS must produce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Shape 1228"/>
          <p:cNvSpPr>
            <a:spLocks noGrp="1" noRot="1" noChangeAspect="1"/>
          </p:cNvSpPr>
          <p:nvPr>
            <p:ph type="sldImg"/>
          </p:nvPr>
        </p:nvSpPr>
        <p:spPr>
          <a:prstGeom prst="rect">
            <a:avLst/>
          </a:prstGeom>
        </p:spPr>
        <p:txBody>
          <a:bodyPr/>
          <a:lstStyle/>
          <a:p>
            <a:endParaRPr/>
          </a:p>
        </p:txBody>
      </p:sp>
      <p:sp>
        <p:nvSpPr>
          <p:cNvPr id="1229" name="Shape 1229"/>
          <p:cNvSpPr>
            <a:spLocks noGrp="1"/>
          </p:cNvSpPr>
          <p:nvPr>
            <p:ph type="body" sz="quarter" idx="1"/>
          </p:nvPr>
        </p:nvSpPr>
        <p:spPr>
          <a:prstGeom prst="rect">
            <a:avLst/>
          </a:prstGeom>
        </p:spPr>
        <p:txBody>
          <a:bodyPr/>
          <a:lstStyle/>
          <a:p>
            <a:r>
              <a:t>Young people need to honor and learn from those who have been walking with the Lord for 20, 30, 40 years or more: But older people also need the freshness and vitality which younger belivers can bring to the body. Doens't cut it to have each group run off to its own corner to do worship ist own way. Need tolearn from each other (BOTH ways); need to enage in the hard work of trying to tolerate and understand the faith expressions of others within the body.</a:t>
            </a:r>
          </a:p>
          <a:p>
            <a:endParaRPr/>
          </a:p>
          <a:p>
            <a:r>
              <a:t>The Psalmist almost certainly was not saying, "Alright, young men and maidens down in the gym, older people in the fellowship hall."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 name="Shape 1235"/>
          <p:cNvSpPr>
            <a:spLocks noGrp="1" noRot="1" noChangeAspect="1"/>
          </p:cNvSpPr>
          <p:nvPr>
            <p:ph type="sldImg"/>
          </p:nvPr>
        </p:nvSpPr>
        <p:spPr>
          <a:prstGeom prst="rect">
            <a:avLst/>
          </a:prstGeom>
        </p:spPr>
        <p:txBody>
          <a:bodyPr/>
          <a:lstStyle/>
          <a:p>
            <a:endParaRPr/>
          </a:p>
        </p:txBody>
      </p:sp>
      <p:sp>
        <p:nvSpPr>
          <p:cNvPr id="1236" name="Shape 1236"/>
          <p:cNvSpPr>
            <a:spLocks noGrp="1"/>
          </p:cNvSpPr>
          <p:nvPr>
            <p:ph type="body" sz="quarter" idx="1"/>
          </p:nvPr>
        </p:nvSpPr>
        <p:spPr>
          <a:prstGeom prst="rect">
            <a:avLst/>
          </a:prstGeom>
        </p:spPr>
        <p:txBody>
          <a:bodyPr/>
          <a:lstStyle/>
          <a:p>
            <a:r>
              <a:t>We must continually teach these principles, pointing people constantly to God and explaining the "why" and not just the "what" of what we are doing.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 name="Shape 1250"/>
          <p:cNvSpPr>
            <a:spLocks noGrp="1" noRot="1" noChangeAspect="1"/>
          </p:cNvSpPr>
          <p:nvPr>
            <p:ph type="sldImg"/>
          </p:nvPr>
        </p:nvSpPr>
        <p:spPr>
          <a:prstGeom prst="rect">
            <a:avLst/>
          </a:prstGeom>
        </p:spPr>
        <p:txBody>
          <a:bodyPr/>
          <a:lstStyle/>
          <a:p>
            <a:endParaRPr/>
          </a:p>
        </p:txBody>
      </p:sp>
      <p:sp>
        <p:nvSpPr>
          <p:cNvPr id="1251" name="Shape 1251"/>
          <p:cNvSpPr>
            <a:spLocks noGrp="1"/>
          </p:cNvSpPr>
          <p:nvPr>
            <p:ph type="body" sz="quarter" idx="1"/>
          </p:nvPr>
        </p:nvSpPr>
        <p:spPr>
          <a:prstGeom prst="rect">
            <a:avLst/>
          </a:prstGeom>
        </p:spPr>
        <p:txBody>
          <a:bodyPr/>
          <a:lstStyle/>
          <a:p>
            <a:pPr lvl="2" indent="914400"/>
            <a:r>
              <a:t>Biblical parameters, framework-- flexibility</a:t>
            </a:r>
          </a:p>
          <a:p>
            <a:pPr lvl="2" indent="914400"/>
            <a:r>
              <a:t>Each congregation &amp; leadership– how to obey the biblical constants and apply the biblical principles in their own unique context</a:t>
            </a:r>
          </a:p>
          <a:p>
            <a:pPr lvl="2" indent="914400"/>
            <a:endParaRPr/>
          </a:p>
          <a:p>
            <a:pPr lvl="2" indent="914400"/>
            <a:r>
              <a:t>When I come in as an itinerant teacher: no right</a:t>
            </a:r>
          </a:p>
          <a:p>
            <a:pPr lvl="2" indent="914400"/>
            <a:r>
              <a:t>Some of you earn the right to address also the top issues by living long-term in the culture—but still the biblical framework, foundation must remain the same</a:t>
            </a:r>
          </a:p>
          <a:p>
            <a:pPr lvl="2" indent="914400"/>
            <a:endParaRPr/>
          </a:p>
          <a:p>
            <a:pPr lvl="2" indent="914400"/>
            <a:r>
              <a:t>Change: all occurs on top—biblical doesn’t change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C9B1CA19-BA3C-EB4D-87FB-F7CEC9214595}" type="slidenum">
              <a:rPr lang="en-US" sz="1300">
                <a:solidFill>
                  <a:prstClr val="black"/>
                </a:solidFill>
              </a:rPr>
              <a:pPr/>
              <a:t>29</a:t>
            </a:fld>
            <a:endParaRPr lang="en-US" sz="1300">
              <a:solidFill>
                <a:prstClr val="black"/>
              </a:solidFill>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Maiandra GD" charset="0"/>
                <a:ea typeface="ＭＳ Ｐゴシック" charset="0"/>
                <a:cs typeface="ＭＳ Ｐゴシック" charset="0"/>
              </a:rPr>
              <a:t>How do we balance the need for biblical fidelity with the need for cultural sensitivity and relevance in our worship? Of course you face that issue no matter where in the world you are, no matter what culture you are ministering in. It is an ongoing challenge– but of course not a new one. The early church faced its own set of cultural and cross-cultural challenges in this area, as Jews and Greeks and Romans were included in one body in Christ.</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And with all the debates about worship forms, styles and practices which continue to rage today, the church of Jesus Christ desperately needs a </a:t>
            </a:r>
            <a:r>
              <a:rPr lang="en-US" i="1">
                <a:latin typeface="Maiandra GD" charset="0"/>
                <a:ea typeface="ＭＳ Ｐゴシック" charset="0"/>
                <a:cs typeface="ＭＳ Ｐゴシック" charset="0"/>
              </a:rPr>
              <a:t>unifying</a:t>
            </a:r>
            <a:r>
              <a:rPr lang="en-US">
                <a:latin typeface="Maiandra GD" charset="0"/>
                <a:ea typeface="ＭＳ Ｐゴシック" charset="0"/>
                <a:cs typeface="ＭＳ Ｐゴシック" charset="0"/>
              </a:rPr>
              <a:t> understanding of the unchanging, non-negotiable foundations of worship—and we must turn to the Scriptures for this purpose. We need a sense of what MUST NOT change, as well as some guidance in what MAY change– and above all we need the wisdom and discernment to tell the difference.</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Yet even with this commitment to the Scriptures as our guide for worship, we immediately run into a problem when we go to the New Testament for models and guidelines for congregational worship.  That problem has been summarized by John Piper as the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stunning indifference</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 of the New Testament writers to issues of form and practice of corporate worship. We search the pages of the New Testament in vain for much in the way of specifics, much less structures or liturgies.  Even in the epistles, where we might reasonably expect Paul and the other writers to address these issues as they write to guide and encourage brand new churches, we find frustratingly little.</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It is a reasonable assumption that the virtual silence of the New Testament writers on the matters of form and style for worship means that the Lord intends for us to have considerable latitude and flexibility in these areas.  But that does not mean TOTAL freedom– does not mean that just anything is appropriate or allowed. How do we discern the balance? How do we bridge the historical and practical gap between the Scriptural mandates and our cultural context? How can our worship be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in</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 the world but not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of</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 the world? Where do worship and culture intersect?</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I would like to suggest a model which at the same time gives biblical guidance yet allows for true Biblical freedom.</a:t>
            </a:r>
          </a:p>
          <a:p>
            <a:pPr eaLnBrk="1" hangingPunct="1"/>
            <a:br>
              <a:rPr lang="en-US">
                <a:latin typeface="Maiandra GD" charset="0"/>
                <a:ea typeface="ＭＳ Ｐゴシック" charset="0"/>
                <a:cs typeface="ＭＳ Ｐゴシック" charset="0"/>
              </a:rPr>
            </a:br>
            <a:endParaRPr lang="en-US">
              <a:latin typeface="Maiandra GD"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fld id="{0259E6B9-FB54-D14C-B555-8B2E22C46321}" type="slidenum">
              <a:rPr lang="en-US" sz="1300">
                <a:solidFill>
                  <a:prstClr val="black"/>
                </a:solidFill>
              </a:rPr>
              <a:pPr/>
              <a:t>2</a:t>
            </a:fld>
            <a:endParaRPr lang="en-US" sz="1300">
              <a:solidFill>
                <a:prstClr val="black"/>
              </a:solidFill>
            </a:endParaRPr>
          </a:p>
        </p:txBody>
      </p:sp>
      <p:sp>
        <p:nvSpPr>
          <p:cNvPr id="18435" name="Rectangle 2"/>
          <p:cNvSpPr>
            <a:spLocks noGrp="1" noRot="1" noChangeAspect="1" noChangeArrowheads="1" noTextEdit="1"/>
          </p:cNvSpPr>
          <p:nvPr>
            <p:ph type="sldImg"/>
          </p:nvPr>
        </p:nvSpPr>
        <p:spPr>
          <a:xfrm>
            <a:off x="1258888" y="720725"/>
            <a:ext cx="4800600" cy="3600450"/>
          </a:xfrm>
          <a:ln/>
        </p:spPr>
      </p:sp>
      <p:sp>
        <p:nvSpPr>
          <p:cNvPr id="1843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Maiandra GD" charset="0"/>
                <a:ea typeface="ＭＳ Ｐゴシック" charset="0"/>
                <a:cs typeface="ＭＳ Ｐゴシック" charset="0"/>
              </a:rPr>
              <a:t>One suggested set of principles (listed on back of half-sheet on free table)</a:t>
            </a:r>
          </a:p>
          <a:p>
            <a:pPr eaLnBrk="1" hangingPunct="1"/>
            <a:endParaRPr lang="en-US">
              <a:latin typeface="Maiandra GD" charset="0"/>
              <a:ea typeface="ＭＳ Ｐゴシック" charset="0"/>
              <a:cs typeface="ＭＳ Ｐゴシック" charset="0"/>
            </a:endParaRPr>
          </a:p>
          <a:p>
            <a:pPr eaLnBrk="1" hangingPunct="1"/>
            <a:r>
              <a:rPr lang="en-US">
                <a:latin typeface="Maiandra GD" charset="0"/>
                <a:ea typeface="ＭＳ Ｐゴシック" charset="0"/>
                <a:cs typeface="ＭＳ Ｐゴシック" charset="0"/>
              </a:rPr>
              <a:t>On website: application in a particular local church setting (Germany); </a:t>
            </a:r>
            <a:r>
              <a:rPr lang="ja-JP" altLang="en-US">
                <a:latin typeface="Maiandra GD" charset="0"/>
                <a:ea typeface="ＭＳ Ｐゴシック" charset="0"/>
                <a:cs typeface="ＭＳ Ｐゴシック" charset="0"/>
              </a:rPr>
              <a:t>“</a:t>
            </a:r>
            <a:r>
              <a:rPr lang="en-US">
                <a:latin typeface="Maiandra GD" charset="0"/>
                <a:ea typeface="ＭＳ Ｐゴシック" charset="0"/>
                <a:cs typeface="ＭＳ Ｐゴシック" charset="0"/>
              </a:rPr>
              <a:t>therefore, we will…</a:t>
            </a:r>
            <a:r>
              <a:rPr lang="ja-JP" altLang="en-US">
                <a:latin typeface="Maiandra GD" charset="0"/>
                <a:ea typeface="ＭＳ Ｐゴシック" charset="0"/>
                <a:cs typeface="ＭＳ Ｐゴシック" charset="0"/>
              </a:rPr>
              <a:t>”</a:t>
            </a:r>
            <a:endParaRPr lang="en-US">
              <a:latin typeface="Maiandra GD"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US" dirty="0"/>
          </a:p>
        </p:txBody>
      </p:sp>
    </p:spTree>
    <p:extLst>
      <p:ext uri="{BB962C8B-B14F-4D97-AF65-F5344CB8AC3E}">
        <p14:creationId xmlns:p14="http://schemas.microsoft.com/office/powerpoint/2010/main" val="122141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Shape 1130"/>
          <p:cNvSpPr>
            <a:spLocks noGrp="1" noRot="1" noChangeAspect="1"/>
          </p:cNvSpPr>
          <p:nvPr>
            <p:ph type="sldImg"/>
          </p:nvPr>
        </p:nvSpPr>
        <p:spPr>
          <a:prstGeom prst="rect">
            <a:avLst/>
          </a:prstGeom>
        </p:spPr>
        <p:txBody>
          <a:bodyPr/>
          <a:lstStyle/>
          <a:p>
            <a:endParaRPr/>
          </a:p>
        </p:txBody>
      </p:sp>
      <p:sp>
        <p:nvSpPr>
          <p:cNvPr id="1131" name="Shape 1131"/>
          <p:cNvSpPr>
            <a:spLocks noGrp="1"/>
          </p:cNvSpPr>
          <p:nvPr>
            <p:ph type="body" sz="quarter" idx="1"/>
          </p:nvPr>
        </p:nvSpPr>
        <p:spPr>
          <a:prstGeom prst="rect">
            <a:avLst/>
          </a:prstGeom>
        </p:spPr>
        <p:txBody>
          <a:bodyPr/>
          <a:lstStyle/>
          <a:p>
            <a:r>
              <a:t>Eric Alexander: “I don’t have any trouble with consumer-oriented worship, as long as we remember who the Consumer 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3200">
                <a:solidFill>
                  <a:schemeClr val="tx1"/>
                </a:solidFill>
                <a:latin typeface="Maiandra GD" charset="0"/>
                <a:ea typeface="ＭＳ Ｐゴシック" charset="0"/>
                <a:cs typeface="ＭＳ Ｐゴシック" charset="0"/>
              </a:defRPr>
            </a:lvl1pPr>
            <a:lvl2pPr marL="37931725" indent="-37474525" defTabSz="966788">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9483BFB-D7CA-E04F-AEEF-B8769A2F02A8}" type="slidenum">
              <a:rPr kumimoji="0" lang="en-US" sz="1300" b="0" i="0" u="none" strike="noStrike" kern="1200" cap="none" spc="0" normalizeH="0" baseline="0" noProof="0">
                <a:ln>
                  <a:noFill/>
                </a:ln>
                <a:solidFill>
                  <a:prstClr val="black"/>
                </a:solidFill>
                <a:effectLst/>
                <a:uLnTx/>
                <a:uFillTx/>
                <a:latin typeface="Maiandra GD" charset="0"/>
                <a:ea typeface="ＭＳ Ｐゴシック" charset="0"/>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Maiandra GD" charset="0"/>
              <a:ea typeface="ＭＳ Ｐゴシック" charset="0"/>
            </a:endParaRPr>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r>
              <a:rPr lang="de-DE">
                <a:latin typeface="Maiandra GD" charset="0"/>
                <a:ea typeface="ＭＳ Ｐゴシック" charset="0"/>
                <a:cs typeface="ＭＳ Ｐゴシック" charset="0"/>
              </a:rPr>
              <a:t>God reveals His glory, worship is our response</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Order is important: God always initiates</a:t>
            </a:r>
          </a:p>
          <a:p>
            <a:pPr eaLnBrk="1" hangingPunct="1"/>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Rom. 11:33-36  eleven chapters of doctrine, then Paul bursts out in praise: „</a:t>
            </a:r>
            <a:r>
              <a:rPr lang="en-US">
                <a:latin typeface="Maiandra GD" charset="0"/>
                <a:ea typeface="ＭＳ Ｐゴシック" charset="0"/>
                <a:cs typeface="ＭＳ Ｐゴシック" charset="0"/>
              </a:rPr>
              <a:t>Oh, the depth of the riches </a:t>
            </a:r>
            <a:r>
              <a:rPr lang="en-US" baseline="30000">
                <a:latin typeface="Maiandra GD" charset="0"/>
                <a:ea typeface="ＭＳ Ｐゴシック" charset="0"/>
                <a:cs typeface="ＭＳ Ｐゴシック" charset="0"/>
              </a:rPr>
              <a:t>1</a:t>
            </a:r>
            <a:r>
              <a:rPr lang="en-US">
                <a:latin typeface="Maiandra GD" charset="0"/>
                <a:ea typeface="ＭＳ Ｐゴシック" charset="0"/>
                <a:cs typeface="ＭＳ Ｐゴシック" charset="0"/>
              </a:rPr>
              <a:t>both of the wisdom and knowledge of God!</a:t>
            </a:r>
            <a:r>
              <a:rPr lang="ja-JP" altLang="en-US">
                <a:latin typeface="Maiandra GD" charset="0"/>
                <a:ea typeface="ＭＳ Ｐゴシック" charset="0"/>
                <a:cs typeface="ＭＳ Ｐゴシック" charset="0"/>
              </a:rPr>
              <a:t>”</a:t>
            </a:r>
            <a:endParaRPr lang="de-DE">
              <a:latin typeface="Maiandra GD" charset="0"/>
              <a:ea typeface="ＭＳ Ｐゴシック" charset="0"/>
              <a:cs typeface="ＭＳ Ｐゴシック" charset="0"/>
            </a:endParaRPr>
          </a:p>
          <a:p>
            <a:pPr eaLnBrk="1" hangingPunct="1"/>
            <a:r>
              <a:rPr lang="de-DE">
                <a:latin typeface="Maiandra GD" charset="0"/>
                <a:ea typeface="ＭＳ Ｐゴシック" charset="0"/>
                <a:cs typeface="ＭＳ Ｐゴシック" charset="0"/>
              </a:rPr>
              <a:t>Worship services to be a dialogue betw, God and man, a dialogue of revel. &amp; response</a:t>
            </a:r>
          </a:p>
          <a:p>
            <a:pPr eaLnBrk="1" hangingPunct="1"/>
            <a:r>
              <a:rPr lang="de-DE">
                <a:latin typeface="Maiandra GD" charset="0"/>
                <a:ea typeface="ＭＳ Ｐゴシック" charset="0"/>
                <a:cs typeface="ＭＳ Ｐゴシック" charset="0"/>
              </a:rPr>
              <a:t>This is why the Scriptures are so important; Stott and others remind us how we need much more Scr. In our services– been in many churches where first first of Scr. Is when preacher gets up– means 30 mintues of response w/o anything to respond to!!</a:t>
            </a:r>
            <a:endParaRPr lang="en-US">
              <a:latin typeface="Maiandra GD"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 name="Shape 1141"/>
          <p:cNvSpPr>
            <a:spLocks noGrp="1" noRot="1" noChangeAspect="1"/>
          </p:cNvSpPr>
          <p:nvPr>
            <p:ph type="sldImg"/>
          </p:nvPr>
        </p:nvSpPr>
        <p:spPr>
          <a:prstGeom prst="rect">
            <a:avLst/>
          </a:prstGeom>
        </p:spPr>
        <p:txBody>
          <a:bodyPr/>
          <a:lstStyle/>
          <a:p>
            <a:endParaRPr/>
          </a:p>
        </p:txBody>
      </p:sp>
      <p:sp>
        <p:nvSpPr>
          <p:cNvPr id="1142" name="Shape 1142"/>
          <p:cNvSpPr>
            <a:spLocks noGrp="1"/>
          </p:cNvSpPr>
          <p:nvPr>
            <p:ph type="body" sz="quarter" idx="1"/>
          </p:nvPr>
        </p:nvSpPr>
        <p:spPr>
          <a:prstGeom prst="rect">
            <a:avLst/>
          </a:prstGeom>
        </p:spPr>
        <p:txBody>
          <a:bodyPr/>
          <a:lstStyle/>
          <a:p>
            <a:r>
              <a:t>God reveals His glory, worship is our response</a:t>
            </a:r>
          </a:p>
          <a:p>
            <a:endParaRPr/>
          </a:p>
          <a:p>
            <a:r>
              <a:t>Order is important: God always initiates</a:t>
            </a:r>
          </a:p>
          <a:p>
            <a:endParaRPr/>
          </a:p>
          <a:p>
            <a:r>
              <a:t>Rom. 11:33-36  eleven chapters of doctrine, then Paul bursts out in praise: „Oh, the depth of the riches </a:t>
            </a:r>
            <a:r>
              <a:rPr baseline="30000"/>
              <a:t>1</a:t>
            </a:r>
            <a:r>
              <a:t>both of the wisdom and knowledge of God!”</a:t>
            </a:r>
          </a:p>
          <a:p>
            <a:r>
              <a:t>Worship services to be a dialogue betw, God and man, a dialogue of revel. &amp; response</a:t>
            </a:r>
          </a:p>
          <a:p>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Shape 1147"/>
          <p:cNvSpPr>
            <a:spLocks noGrp="1" noRot="1" noChangeAspect="1"/>
          </p:cNvSpPr>
          <p:nvPr>
            <p:ph type="sldImg"/>
          </p:nvPr>
        </p:nvSpPr>
        <p:spPr>
          <a:prstGeom prst="rect">
            <a:avLst/>
          </a:prstGeom>
        </p:spPr>
        <p:txBody>
          <a:bodyPr/>
          <a:lstStyle/>
          <a:p>
            <a:endParaRPr/>
          </a:p>
        </p:txBody>
      </p:sp>
      <p:sp>
        <p:nvSpPr>
          <p:cNvPr id="1148" name="Shape 1148"/>
          <p:cNvSpPr>
            <a:spLocks noGrp="1"/>
          </p:cNvSpPr>
          <p:nvPr>
            <p:ph type="body" sz="quarter" idx="1"/>
          </p:nvPr>
        </p:nvSpPr>
        <p:spPr>
          <a:prstGeom prst="rect">
            <a:avLst/>
          </a:prstGeom>
        </p:spPr>
        <p:txBody>
          <a:bodyPr/>
          <a:lstStyle/>
          <a:p>
            <a:r>
              <a:t>God reveals His glory, worship is our response</a:t>
            </a:r>
          </a:p>
          <a:p>
            <a:endParaRPr/>
          </a:p>
          <a:p>
            <a:r>
              <a:t>Order is important: God always initiates</a:t>
            </a:r>
          </a:p>
          <a:p>
            <a:endParaRPr/>
          </a:p>
          <a:p>
            <a:r>
              <a:t>Rom. 11:33-36  eleven chapters of doctrine, then Paul bursts out in praise: „Oh, the depth of the riches </a:t>
            </a:r>
            <a:r>
              <a:rPr baseline="30000"/>
              <a:t>1</a:t>
            </a:r>
            <a:r>
              <a:t>both of the wisdom and knowledge of God!”</a:t>
            </a:r>
          </a:p>
          <a:p>
            <a:r>
              <a:t>Worship services to be a dialogue betw, God and man, a dialogue of revel. &amp; response</a:t>
            </a:r>
          </a:p>
          <a:p>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Shape 1152"/>
          <p:cNvSpPr>
            <a:spLocks noGrp="1" noRot="1" noChangeAspect="1"/>
          </p:cNvSpPr>
          <p:nvPr>
            <p:ph type="sldImg"/>
          </p:nvPr>
        </p:nvSpPr>
        <p:spPr>
          <a:prstGeom prst="rect">
            <a:avLst/>
          </a:prstGeom>
        </p:spPr>
        <p:txBody>
          <a:bodyPr/>
          <a:lstStyle/>
          <a:p>
            <a:endParaRPr/>
          </a:p>
        </p:txBody>
      </p:sp>
      <p:sp>
        <p:nvSpPr>
          <p:cNvPr id="1153" name="Shape 1153"/>
          <p:cNvSpPr>
            <a:spLocks noGrp="1"/>
          </p:cNvSpPr>
          <p:nvPr>
            <p:ph type="body" sz="quarter" idx="1"/>
          </p:nvPr>
        </p:nvSpPr>
        <p:spPr>
          <a:prstGeom prst="rect">
            <a:avLst/>
          </a:prstGeom>
        </p:spPr>
        <p:txBody>
          <a:bodyPr/>
          <a:lstStyle/>
          <a:p>
            <a:r>
              <a:t>Biblical pattern of Rev. and Resp.: worship is a DIALOGUE</a:t>
            </a:r>
          </a:p>
          <a:p>
            <a:endParaRPr/>
          </a:p>
          <a:p>
            <a:r>
              <a:t>We need to let God speak to us through His Word; then we respond with our worship</a:t>
            </a:r>
          </a:p>
          <a:p>
            <a:endParaRPr/>
          </a:p>
          <a:p>
            <a:r>
              <a:t>Not just talk about, sing about God– but hear from His own Word what He says about Himself– and then respond with our hearts and voices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US" dirty="0"/>
          </a:p>
        </p:txBody>
      </p:sp>
    </p:spTree>
    <p:extLst>
      <p:ext uri="{BB962C8B-B14F-4D97-AF65-F5344CB8AC3E}">
        <p14:creationId xmlns:p14="http://schemas.microsoft.com/office/powerpoint/2010/main" val="49399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308397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45861379"/>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23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322" name="Group"/>
          <p:cNvGrpSpPr/>
          <p:nvPr/>
        </p:nvGrpSpPr>
        <p:grpSpPr>
          <a:xfrm>
            <a:off x="0" y="0"/>
            <a:ext cx="9148763" cy="6851650"/>
            <a:chOff x="0" y="0"/>
            <a:chExt cx="9148762" cy="6851650"/>
          </a:xfrm>
        </p:grpSpPr>
        <p:sp>
          <p:nvSpPr>
            <p:cNvPr id="286"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87"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88"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02" name="Group"/>
            <p:cNvGrpSpPr/>
            <p:nvPr/>
          </p:nvGrpSpPr>
          <p:grpSpPr>
            <a:xfrm>
              <a:off x="455612" y="0"/>
              <a:ext cx="8093076" cy="6851650"/>
              <a:chOff x="0" y="0"/>
              <a:chExt cx="8093075" cy="6851650"/>
            </a:xfrm>
          </p:grpSpPr>
          <p:sp>
            <p:nvSpPr>
              <p:cNvPr id="289"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0"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1"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2"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3"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4"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5"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6"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7"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8"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9"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0"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1"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03"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4"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5"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6"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7"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8"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9"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0"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1"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2"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3"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19" name="Group"/>
            <p:cNvGrpSpPr/>
            <p:nvPr/>
          </p:nvGrpSpPr>
          <p:grpSpPr>
            <a:xfrm>
              <a:off x="0" y="622300"/>
              <a:ext cx="9140825" cy="2493963"/>
              <a:chOff x="0" y="0"/>
              <a:chExt cx="9140825" cy="2493962"/>
            </a:xfrm>
          </p:grpSpPr>
          <p:sp>
            <p:nvSpPr>
              <p:cNvPr id="314"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5"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6"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7"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8"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20"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21"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23"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39682783"/>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24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366" name="Group"/>
          <p:cNvGrpSpPr/>
          <p:nvPr/>
        </p:nvGrpSpPr>
        <p:grpSpPr>
          <a:xfrm>
            <a:off x="1587" y="0"/>
            <a:ext cx="9148763" cy="6851650"/>
            <a:chOff x="0" y="0"/>
            <a:chExt cx="9148762" cy="6851650"/>
          </a:xfrm>
        </p:grpSpPr>
        <p:sp>
          <p:nvSpPr>
            <p:cNvPr id="330"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1"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2"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46" name="Group"/>
            <p:cNvGrpSpPr/>
            <p:nvPr/>
          </p:nvGrpSpPr>
          <p:grpSpPr>
            <a:xfrm>
              <a:off x="455612" y="0"/>
              <a:ext cx="8093076" cy="6851650"/>
              <a:chOff x="0" y="0"/>
              <a:chExt cx="8093075" cy="6851650"/>
            </a:xfrm>
          </p:grpSpPr>
          <p:sp>
            <p:nvSpPr>
              <p:cNvPr id="333"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4"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5"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6"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7"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8"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9"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0"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1"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2"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3"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4"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5"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47"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8"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9"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0"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1"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2"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3"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4"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5"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6"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7"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63" name="Group"/>
            <p:cNvGrpSpPr/>
            <p:nvPr/>
          </p:nvGrpSpPr>
          <p:grpSpPr>
            <a:xfrm>
              <a:off x="0" y="622300"/>
              <a:ext cx="9140825" cy="2493963"/>
              <a:chOff x="0" y="0"/>
              <a:chExt cx="9140825" cy="2493962"/>
            </a:xfrm>
          </p:grpSpPr>
          <p:sp>
            <p:nvSpPr>
              <p:cNvPr id="358"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9"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60"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61"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62"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64"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65"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67"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85957426"/>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25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10" name="Group"/>
          <p:cNvGrpSpPr/>
          <p:nvPr/>
        </p:nvGrpSpPr>
        <p:grpSpPr>
          <a:xfrm>
            <a:off x="1587" y="0"/>
            <a:ext cx="9148763" cy="6851650"/>
            <a:chOff x="0" y="0"/>
            <a:chExt cx="9148762" cy="6851650"/>
          </a:xfrm>
        </p:grpSpPr>
        <p:sp>
          <p:nvSpPr>
            <p:cNvPr id="374"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5"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6"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90" name="Group"/>
            <p:cNvGrpSpPr/>
            <p:nvPr/>
          </p:nvGrpSpPr>
          <p:grpSpPr>
            <a:xfrm>
              <a:off x="455612" y="0"/>
              <a:ext cx="8093076" cy="6851650"/>
              <a:chOff x="0" y="0"/>
              <a:chExt cx="8093075" cy="6851650"/>
            </a:xfrm>
          </p:grpSpPr>
          <p:sp>
            <p:nvSpPr>
              <p:cNvPr id="377"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8"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9"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0"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1"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2"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3"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4"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5"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6"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7"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8"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9"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91"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2"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3"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4"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5"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6"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7"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8"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9"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0"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1"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07" name="Group"/>
            <p:cNvGrpSpPr/>
            <p:nvPr/>
          </p:nvGrpSpPr>
          <p:grpSpPr>
            <a:xfrm>
              <a:off x="0" y="622300"/>
              <a:ext cx="9140825" cy="2493963"/>
              <a:chOff x="0" y="0"/>
              <a:chExt cx="9140825" cy="2493962"/>
            </a:xfrm>
          </p:grpSpPr>
          <p:sp>
            <p:nvSpPr>
              <p:cNvPr id="402"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3"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4"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5"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6"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08"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9"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11"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874199594"/>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26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54" name="Group"/>
          <p:cNvGrpSpPr/>
          <p:nvPr/>
        </p:nvGrpSpPr>
        <p:grpSpPr>
          <a:xfrm>
            <a:off x="0" y="0"/>
            <a:ext cx="9148763" cy="6851650"/>
            <a:chOff x="0" y="0"/>
            <a:chExt cx="9148762" cy="6851650"/>
          </a:xfrm>
        </p:grpSpPr>
        <p:sp>
          <p:nvSpPr>
            <p:cNvPr id="418"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19"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0"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34" name="Group"/>
            <p:cNvGrpSpPr/>
            <p:nvPr/>
          </p:nvGrpSpPr>
          <p:grpSpPr>
            <a:xfrm>
              <a:off x="455612" y="0"/>
              <a:ext cx="8093076" cy="6851650"/>
              <a:chOff x="0" y="0"/>
              <a:chExt cx="8093075" cy="6851650"/>
            </a:xfrm>
          </p:grpSpPr>
          <p:sp>
            <p:nvSpPr>
              <p:cNvPr id="421"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2"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3"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4"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5"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6"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7"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8"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9"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0"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1"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2"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3"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35"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6"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7"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8"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9"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0"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1"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2"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3"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4"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5"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51" name="Group"/>
            <p:cNvGrpSpPr/>
            <p:nvPr/>
          </p:nvGrpSpPr>
          <p:grpSpPr>
            <a:xfrm>
              <a:off x="0" y="622300"/>
              <a:ext cx="9140825" cy="2493963"/>
              <a:chOff x="0" y="0"/>
              <a:chExt cx="9140825" cy="2493962"/>
            </a:xfrm>
          </p:grpSpPr>
          <p:sp>
            <p:nvSpPr>
              <p:cNvPr id="446"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7"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8"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9"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50"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52"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53"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55"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719574602"/>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27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98" name="Group"/>
          <p:cNvGrpSpPr/>
          <p:nvPr/>
        </p:nvGrpSpPr>
        <p:grpSpPr>
          <a:xfrm>
            <a:off x="1587" y="0"/>
            <a:ext cx="9148763" cy="6851650"/>
            <a:chOff x="0" y="0"/>
            <a:chExt cx="9148762" cy="6851650"/>
          </a:xfrm>
        </p:grpSpPr>
        <p:sp>
          <p:nvSpPr>
            <p:cNvPr id="462"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3"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4"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78" name="Group"/>
            <p:cNvGrpSpPr/>
            <p:nvPr/>
          </p:nvGrpSpPr>
          <p:grpSpPr>
            <a:xfrm>
              <a:off x="455612" y="0"/>
              <a:ext cx="8093076" cy="6851650"/>
              <a:chOff x="0" y="0"/>
              <a:chExt cx="8093075" cy="6851650"/>
            </a:xfrm>
          </p:grpSpPr>
          <p:sp>
            <p:nvSpPr>
              <p:cNvPr id="465"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6"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7"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8"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9"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0"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1"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2"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3"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4"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5"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6"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7"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79"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0"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1"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2"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3"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4"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5"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6"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7"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8"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9"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95" name="Group"/>
            <p:cNvGrpSpPr/>
            <p:nvPr/>
          </p:nvGrpSpPr>
          <p:grpSpPr>
            <a:xfrm>
              <a:off x="0" y="622300"/>
              <a:ext cx="9140825" cy="2493963"/>
              <a:chOff x="0" y="0"/>
              <a:chExt cx="9140825" cy="2493962"/>
            </a:xfrm>
          </p:grpSpPr>
          <p:sp>
            <p:nvSpPr>
              <p:cNvPr id="490"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1"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2"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3"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4"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96"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7"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99" name="Slide Number"/>
          <p:cNvSpPr txBox="1">
            <a:spLocks noGrp="1"/>
          </p:cNvSpPr>
          <p:nvPr>
            <p:ph type="sldNum" sz="quarter" idx="2"/>
          </p:nvPr>
        </p:nvSpPr>
        <p:spPr>
          <a:xfrm>
            <a:off x="8463597" y="6243637"/>
            <a:ext cx="223203" cy="243841"/>
          </a:xfrm>
          <a:prstGeom prst="rect">
            <a:avLst/>
          </a:prstGeom>
        </p:spPr>
        <p:txBody>
          <a:bodyPr lIns="45719" tIns="45719" rIns="45719" bIns="45719" anchor="t"/>
          <a:lstStyle>
            <a:lvl1pPr>
              <a:defRPr sz="1000">
                <a:effectLst>
                  <a:outerShdw blurRad="12700" dist="25400" dir="2700000" rotWithShape="0">
                    <a:srgbClr val="000000"/>
                  </a:outerShdw>
                </a:effectLst>
                <a:latin typeface="Garamond"/>
                <a:ea typeface="Garamond"/>
                <a:cs typeface="Garamond"/>
                <a:sym typeface="Garamond"/>
              </a:defRPr>
            </a:lvl1pPr>
          </a:lstStyle>
          <a:p>
            <a:fld id="{86CB4B4D-7CA3-9044-876B-883B54F8677D}" type="slidenum">
              <a:t>‹#›</a:t>
            </a:fld>
            <a:endParaRPr/>
          </a:p>
        </p:txBody>
      </p:sp>
    </p:spTree>
    <p:extLst>
      <p:ext uri="{BB962C8B-B14F-4D97-AF65-F5344CB8AC3E}">
        <p14:creationId xmlns:p14="http://schemas.microsoft.com/office/powerpoint/2010/main" val="934352719"/>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28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542" name="Group"/>
          <p:cNvGrpSpPr/>
          <p:nvPr/>
        </p:nvGrpSpPr>
        <p:grpSpPr>
          <a:xfrm>
            <a:off x="0" y="0"/>
            <a:ext cx="9148763" cy="6851650"/>
            <a:chOff x="0" y="0"/>
            <a:chExt cx="9148762" cy="6851650"/>
          </a:xfrm>
        </p:grpSpPr>
        <p:sp>
          <p:nvSpPr>
            <p:cNvPr id="506"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07"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08"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522" name="Group"/>
            <p:cNvGrpSpPr/>
            <p:nvPr/>
          </p:nvGrpSpPr>
          <p:grpSpPr>
            <a:xfrm>
              <a:off x="455612" y="0"/>
              <a:ext cx="8093076" cy="6851650"/>
              <a:chOff x="0" y="0"/>
              <a:chExt cx="8093075" cy="6851650"/>
            </a:xfrm>
          </p:grpSpPr>
          <p:sp>
            <p:nvSpPr>
              <p:cNvPr id="509"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0"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1"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2"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3"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4"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5"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6"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7"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8"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9"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0"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1"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523"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4"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5"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6"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7"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8"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9"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0"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1"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2"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3"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539" name="Group"/>
            <p:cNvGrpSpPr/>
            <p:nvPr/>
          </p:nvGrpSpPr>
          <p:grpSpPr>
            <a:xfrm>
              <a:off x="0" y="622300"/>
              <a:ext cx="9140825" cy="2493963"/>
              <a:chOff x="0" y="0"/>
              <a:chExt cx="9140825" cy="2493962"/>
            </a:xfrm>
          </p:grpSpPr>
          <p:sp>
            <p:nvSpPr>
              <p:cNvPr id="534"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5"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6"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7"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8"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540"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41"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543" name="Slide Number"/>
          <p:cNvSpPr txBox="1">
            <a:spLocks noGrp="1"/>
          </p:cNvSpPr>
          <p:nvPr>
            <p:ph type="sldNum" sz="quarter" idx="2"/>
          </p:nvPr>
        </p:nvSpPr>
        <p:spPr>
          <a:xfrm>
            <a:off x="8463597" y="6243637"/>
            <a:ext cx="223203" cy="243841"/>
          </a:xfrm>
          <a:prstGeom prst="rect">
            <a:avLst/>
          </a:prstGeom>
        </p:spPr>
        <p:txBody>
          <a:bodyPr lIns="45719" tIns="45719" rIns="45719" bIns="45719" anchor="t"/>
          <a:lstStyle>
            <a:lvl1pPr>
              <a:defRPr sz="1000">
                <a:effectLst>
                  <a:outerShdw blurRad="12700" dist="25400" dir="2700000" rotWithShape="0">
                    <a:srgbClr val="000000"/>
                  </a:outerShdw>
                </a:effectLst>
                <a:latin typeface="Garamond"/>
                <a:ea typeface="Garamond"/>
                <a:cs typeface="Garamond"/>
                <a:sym typeface="Garamond"/>
              </a:defRPr>
            </a:lvl1pPr>
          </a:lstStyle>
          <a:p>
            <a:fld id="{86CB4B4D-7CA3-9044-876B-883B54F8677D}" type="slidenum">
              <a:t>‹#›</a:t>
            </a:fld>
            <a:endParaRPr/>
          </a:p>
        </p:txBody>
      </p:sp>
    </p:spTree>
    <p:extLst>
      <p:ext uri="{BB962C8B-B14F-4D97-AF65-F5344CB8AC3E}">
        <p14:creationId xmlns:p14="http://schemas.microsoft.com/office/powerpoint/2010/main" val="71420331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3_Default 0">
    <p:bg>
      <p:bgPr>
        <a:solidFill>
          <a:srgbClr val="FFFFFF"/>
        </a:solidFill>
        <a:effectLst/>
      </p:bgPr>
    </p:bg>
    <p:spTree>
      <p:nvGrpSpPr>
        <p:cNvPr id="1" name=""/>
        <p:cNvGrpSpPr/>
        <p:nvPr/>
      </p:nvGrpSpPr>
      <p:grpSpPr>
        <a:xfrm>
          <a:off x="0" y="0"/>
          <a:ext cx="0" cy="0"/>
          <a:chOff x="0" y="0"/>
          <a:chExt cx="0" cy="0"/>
        </a:xfrm>
      </p:grpSpPr>
      <p:sp>
        <p:nvSpPr>
          <p:cNvPr id="550" name="Slide Number"/>
          <p:cNvSpPr txBox="1">
            <a:spLocks noGrp="1"/>
          </p:cNvSpPr>
          <p:nvPr>
            <p:ph type="sldNum" sz="quarter" idx="2"/>
          </p:nvPr>
        </p:nvSpPr>
        <p:spPr>
          <a:xfrm>
            <a:off x="8463597" y="6243637"/>
            <a:ext cx="223203" cy="243841"/>
          </a:xfrm>
          <a:prstGeom prst="rect">
            <a:avLst/>
          </a:prstGeom>
        </p:spPr>
        <p:txBody>
          <a:bodyPr lIns="45719" tIns="45719" rIns="45719" bIns="45719" anchor="t"/>
          <a:lstStyle>
            <a:lvl1pPr>
              <a:defRPr sz="1000">
                <a:effectLst>
                  <a:outerShdw blurRad="12700" dist="25400" dir="2700000" rotWithShape="0">
                    <a:srgbClr val="DDDDDD"/>
                  </a:outerShdw>
                </a:effectLst>
                <a:latin typeface="Garamond"/>
                <a:ea typeface="Garamond"/>
                <a:cs typeface="Garamond"/>
                <a:sym typeface="Garamond"/>
              </a:defRPr>
            </a:lvl1pPr>
          </a:lstStyle>
          <a:p>
            <a:fld id="{86CB4B4D-7CA3-9044-876B-883B54F8677D}" type="slidenum">
              <a:t>‹#›</a:t>
            </a:fld>
            <a:endParaRPr/>
          </a:p>
        </p:txBody>
      </p:sp>
    </p:spTree>
    <p:extLst>
      <p:ext uri="{BB962C8B-B14F-4D97-AF65-F5344CB8AC3E}">
        <p14:creationId xmlns:p14="http://schemas.microsoft.com/office/powerpoint/2010/main" val="386568873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4_Default 0">
    <p:bg>
      <p:bgPr>
        <a:solidFill>
          <a:srgbClr val="FFFFFF"/>
        </a:solidFill>
        <a:effectLst/>
      </p:bgPr>
    </p:bg>
    <p:spTree>
      <p:nvGrpSpPr>
        <p:cNvPr id="1" name=""/>
        <p:cNvGrpSpPr/>
        <p:nvPr/>
      </p:nvGrpSpPr>
      <p:grpSpPr>
        <a:xfrm>
          <a:off x="0" y="0"/>
          <a:ext cx="0" cy="0"/>
          <a:chOff x="0" y="0"/>
          <a:chExt cx="0" cy="0"/>
        </a:xfrm>
      </p:grpSpPr>
      <p:sp>
        <p:nvSpPr>
          <p:cNvPr id="557" name="Slide Number"/>
          <p:cNvSpPr txBox="1">
            <a:spLocks noGrp="1"/>
          </p:cNvSpPr>
          <p:nvPr>
            <p:ph type="sldNum" sz="quarter" idx="2"/>
          </p:nvPr>
        </p:nvSpPr>
        <p:spPr>
          <a:xfrm>
            <a:off x="8156292" y="6248400"/>
            <a:ext cx="301909" cy="288824"/>
          </a:xfrm>
          <a:prstGeom prst="rect">
            <a:avLst/>
          </a:prstGeom>
        </p:spPr>
        <p:txBody>
          <a:bodyPr lIns="45719" tIns="45719" rIns="45719" bIns="45719" anchor="t"/>
          <a:lstStyle>
            <a:lvl1pPr>
              <a:defRPr>
                <a:solidFill>
                  <a:srgbClr val="CADBFF"/>
                </a:solidFill>
              </a:defRPr>
            </a:lvl1pPr>
          </a:lstStyle>
          <a:p>
            <a:fld id="{86CB4B4D-7CA3-9044-876B-883B54F8677D}" type="slidenum">
              <a:t>‹#›</a:t>
            </a:fld>
            <a:endParaRPr/>
          </a:p>
        </p:txBody>
      </p:sp>
    </p:spTree>
    <p:extLst>
      <p:ext uri="{BB962C8B-B14F-4D97-AF65-F5344CB8AC3E}">
        <p14:creationId xmlns:p14="http://schemas.microsoft.com/office/powerpoint/2010/main" val="3144696582"/>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29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600" name="Group"/>
          <p:cNvGrpSpPr/>
          <p:nvPr/>
        </p:nvGrpSpPr>
        <p:grpSpPr>
          <a:xfrm>
            <a:off x="1587" y="0"/>
            <a:ext cx="9148763" cy="6851650"/>
            <a:chOff x="0" y="0"/>
            <a:chExt cx="9148762" cy="6851650"/>
          </a:xfrm>
        </p:grpSpPr>
        <p:sp>
          <p:nvSpPr>
            <p:cNvPr id="564"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65"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66"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nvGrpSpPr>
            <p:cNvPr id="580" name="Group"/>
            <p:cNvGrpSpPr/>
            <p:nvPr/>
          </p:nvGrpSpPr>
          <p:grpSpPr>
            <a:xfrm>
              <a:off x="455612" y="0"/>
              <a:ext cx="8093076" cy="6851650"/>
              <a:chOff x="0" y="0"/>
              <a:chExt cx="8093075" cy="6851650"/>
            </a:xfrm>
          </p:grpSpPr>
          <p:sp>
            <p:nvSpPr>
              <p:cNvPr id="567"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68"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69"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0"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1"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2"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3"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4"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5"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6"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7"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8"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9"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sp>
          <p:nvSpPr>
            <p:cNvPr id="581"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2"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3"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4"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5"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6"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7"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8"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9"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0"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1"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nvGrpSpPr>
            <p:cNvPr id="597" name="Group"/>
            <p:cNvGrpSpPr/>
            <p:nvPr/>
          </p:nvGrpSpPr>
          <p:grpSpPr>
            <a:xfrm>
              <a:off x="0" y="622300"/>
              <a:ext cx="9140825" cy="2493963"/>
              <a:chOff x="0" y="0"/>
              <a:chExt cx="9140825" cy="2493962"/>
            </a:xfrm>
          </p:grpSpPr>
          <p:sp>
            <p:nvSpPr>
              <p:cNvPr id="592"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3"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4"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5"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6"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sp>
          <p:nvSpPr>
            <p:cNvPr id="598"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9"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sp>
        <p:nvSpPr>
          <p:cNvPr id="601" name="Slide Number"/>
          <p:cNvSpPr txBox="1">
            <a:spLocks noGrp="1"/>
          </p:cNvSpPr>
          <p:nvPr>
            <p:ph type="sldNum" sz="quarter" idx="2"/>
          </p:nvPr>
        </p:nvSpPr>
        <p:spPr>
          <a:xfrm>
            <a:off x="8457458" y="6243637"/>
            <a:ext cx="229342" cy="243841"/>
          </a:xfrm>
          <a:prstGeom prst="rect">
            <a:avLst/>
          </a:prstGeom>
        </p:spPr>
        <p:txBody>
          <a:bodyPr lIns="45719" tIns="45719" rIns="45719" bIns="45719" anchor="t"/>
          <a:lstStyle>
            <a:lvl1pPr>
              <a:defRPr sz="1000">
                <a:effectLst>
                  <a:outerShdw blurRad="12700" dist="25400" dir="2700000" rotWithShape="0">
                    <a:srgbClr val="000000"/>
                  </a:outerShdw>
                </a:effectLst>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473690494"/>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30_Default">
    <p:bg>
      <p:bgPr>
        <a:solidFill>
          <a:srgbClr val="FFFFFF"/>
        </a:solidFill>
        <a:effectLst/>
      </p:bgPr>
    </p:bg>
    <p:spTree>
      <p:nvGrpSpPr>
        <p:cNvPr id="1" name=""/>
        <p:cNvGrpSpPr/>
        <p:nvPr/>
      </p:nvGrpSpPr>
      <p:grpSpPr>
        <a:xfrm>
          <a:off x="0" y="0"/>
          <a:ext cx="0" cy="0"/>
          <a:chOff x="0" y="0"/>
          <a:chExt cx="0" cy="0"/>
        </a:xfrm>
      </p:grpSpPr>
      <p:sp>
        <p:nvSpPr>
          <p:cNvPr id="608" name="Rectangle"/>
          <p:cNvSpPr/>
          <p:nvPr/>
        </p:nvSpPr>
        <p:spPr>
          <a:xfrm>
            <a:off x="8210550" y="282575"/>
            <a:ext cx="641350" cy="1600200"/>
          </a:xfrm>
          <a:prstGeom prst="rect">
            <a:avLst/>
          </a:prstGeom>
          <a:solidFill>
            <a:srgbClr val="6633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609" name="+"/>
          <p:cNvSpPr txBox="1"/>
          <p:nvPr/>
        </p:nvSpPr>
        <p:spPr>
          <a:xfrm>
            <a:off x="223837" y="228600"/>
            <a:ext cx="260351"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610" name="Rectangle"/>
          <p:cNvSpPr/>
          <p:nvPr/>
        </p:nvSpPr>
        <p:spPr>
          <a:xfrm>
            <a:off x="8067675" y="282575"/>
            <a:ext cx="92076" cy="1600200"/>
          </a:xfrm>
          <a:prstGeom prst="rect">
            <a:avLst/>
          </a:prstGeom>
          <a:solidFill>
            <a:srgbClr val="666699"/>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611" name="Slide Number"/>
          <p:cNvSpPr txBox="1">
            <a:spLocks noGrp="1"/>
          </p:cNvSpPr>
          <p:nvPr>
            <p:ph type="sldNum" sz="quarter" idx="2"/>
          </p:nvPr>
        </p:nvSpPr>
        <p:spPr>
          <a:xfrm>
            <a:off x="8546990" y="289577"/>
            <a:ext cx="312848" cy="271746"/>
          </a:xfrm>
          <a:prstGeom prst="rect">
            <a:avLst/>
          </a:prstGeom>
        </p:spPr>
        <p:txBody>
          <a:bodyPr lIns="45719" tIns="45719" rIns="45719" bIns="45719"/>
          <a:lstStyle>
            <a:lvl1pPr defTabSz="914400">
              <a:defRPr>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91102806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9292352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31_Default">
    <p:bg>
      <p:bgPr>
        <a:solidFill>
          <a:srgbClr val="FFFFFF"/>
        </a:solidFill>
        <a:effectLst/>
      </p:bgPr>
    </p:bg>
    <p:spTree>
      <p:nvGrpSpPr>
        <p:cNvPr id="1" name=""/>
        <p:cNvGrpSpPr/>
        <p:nvPr/>
      </p:nvGrpSpPr>
      <p:grpSpPr>
        <a:xfrm>
          <a:off x="0" y="0"/>
          <a:ext cx="0" cy="0"/>
          <a:chOff x="0" y="0"/>
          <a:chExt cx="0" cy="0"/>
        </a:xfrm>
      </p:grpSpPr>
      <p:sp>
        <p:nvSpPr>
          <p:cNvPr id="618" name="Rectangle"/>
          <p:cNvSpPr/>
          <p:nvPr/>
        </p:nvSpPr>
        <p:spPr>
          <a:xfrm>
            <a:off x="282575" y="228600"/>
            <a:ext cx="3451225" cy="6345238"/>
          </a:xfrm>
          <a:prstGeom prst="rect">
            <a:avLst/>
          </a:prstGeom>
          <a:solidFill>
            <a:srgbClr val="6633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619" name="+"/>
          <p:cNvSpPr txBox="1"/>
          <p:nvPr/>
        </p:nvSpPr>
        <p:spPr>
          <a:xfrm>
            <a:off x="425450" y="174625"/>
            <a:ext cx="412750" cy="688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620"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696476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F0D501F4-F4B9-364F-8462-F8AA1E6BE8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870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8FC134FB-E864-9D4E-95B3-E144CE3A34C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209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D13EFD75-5113-5448-9E95-C7BA349589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5549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4420AA1C-6A60-7A4B-B91F-5649A31310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1000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C5469AC5-590C-5343-AD91-43DD33B2DE9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3146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D32BDD6B-B712-B640-B071-EA3ECA2DE8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3529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552F58F6-CB77-F44F-B8E1-7D306063F3C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38668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857FEAF1-8271-1D4F-8B7D-5031942B50B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880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394527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AA061FD8-4B1E-D547-9625-C92923427A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77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1873FFA7-604A-BE4B-88E1-3AB7FC532D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337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5C8BB8E8-FC80-5245-8A9C-CCD7897A11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1602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10" name="Group"/>
          <p:cNvGrpSpPr/>
          <p:nvPr/>
        </p:nvGrpSpPr>
        <p:grpSpPr>
          <a:xfrm>
            <a:off x="1587" y="0"/>
            <a:ext cx="9148763" cy="6851650"/>
            <a:chOff x="0" y="0"/>
            <a:chExt cx="9148762" cy="6851650"/>
          </a:xfrm>
        </p:grpSpPr>
        <p:sp>
          <p:nvSpPr>
            <p:cNvPr id="374"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5"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6"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90" name="Group"/>
            <p:cNvGrpSpPr/>
            <p:nvPr/>
          </p:nvGrpSpPr>
          <p:grpSpPr>
            <a:xfrm>
              <a:off x="455612" y="0"/>
              <a:ext cx="8093076" cy="6851650"/>
              <a:chOff x="0" y="0"/>
              <a:chExt cx="8093075" cy="6851650"/>
            </a:xfrm>
          </p:grpSpPr>
          <p:sp>
            <p:nvSpPr>
              <p:cNvPr id="377"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8"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9"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0"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1"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2"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3"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4"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5"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6"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7"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8"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9"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91"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2"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3"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4"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5"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6"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7"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8"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9"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0"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1"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07" name="Group"/>
            <p:cNvGrpSpPr/>
            <p:nvPr/>
          </p:nvGrpSpPr>
          <p:grpSpPr>
            <a:xfrm>
              <a:off x="0" y="622300"/>
              <a:ext cx="9140825" cy="2493963"/>
              <a:chOff x="0" y="0"/>
              <a:chExt cx="9140825" cy="2493962"/>
            </a:xfrm>
          </p:grpSpPr>
          <p:sp>
            <p:nvSpPr>
              <p:cNvPr id="402"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3"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4"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5"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6"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08"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9"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11"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25152290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cs typeface="+mn-cs"/>
              </a:endParaRPr>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cs typeface="+mn-cs"/>
              </a:endParaRPr>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smtClean="0"/>
            </a:lvl1pPr>
          </a:lstStyle>
          <a:p>
            <a:pPr>
              <a:defRPr/>
            </a:pPr>
            <a:fld id="{3EF5EB28-DB9E-3C4C-AF54-511DD586486D}" type="slidenum">
              <a:rPr lang="en-US"/>
              <a:pPr>
                <a:defRPr/>
              </a:pPr>
              <a:t>‹#›</a:t>
            </a:fld>
            <a:endParaRPr lang="en-US"/>
          </a:p>
        </p:txBody>
      </p:sp>
    </p:spTree>
    <p:extLst>
      <p:ext uri="{BB962C8B-B14F-4D97-AF65-F5344CB8AC3E}">
        <p14:creationId xmlns:p14="http://schemas.microsoft.com/office/powerpoint/2010/main" val="3282044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32CE544-19D9-6945-AFAC-C581AC6FE517}" type="slidenum">
              <a:rPr lang="en-US"/>
              <a:pPr>
                <a:defRPr/>
              </a:pPr>
              <a:t>‹#›</a:t>
            </a:fld>
            <a:endParaRPr lang="en-US"/>
          </a:p>
        </p:txBody>
      </p:sp>
    </p:spTree>
    <p:extLst>
      <p:ext uri="{BB962C8B-B14F-4D97-AF65-F5344CB8AC3E}">
        <p14:creationId xmlns:p14="http://schemas.microsoft.com/office/powerpoint/2010/main" val="1901531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F807ED1-F3DD-4546-B65F-89461FEAFA87}" type="slidenum">
              <a:rPr lang="en-US"/>
              <a:pPr>
                <a:defRPr/>
              </a:pPr>
              <a:t>‹#›</a:t>
            </a:fld>
            <a:endParaRPr lang="en-US"/>
          </a:p>
        </p:txBody>
      </p:sp>
    </p:spTree>
    <p:extLst>
      <p:ext uri="{BB962C8B-B14F-4D97-AF65-F5344CB8AC3E}">
        <p14:creationId xmlns:p14="http://schemas.microsoft.com/office/powerpoint/2010/main" val="4230112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1F88F18-B73F-F74F-9A80-6495AFB1699C}" type="slidenum">
              <a:rPr lang="en-US"/>
              <a:pPr>
                <a:defRPr/>
              </a:pPr>
              <a:t>‹#›</a:t>
            </a:fld>
            <a:endParaRPr lang="en-US"/>
          </a:p>
        </p:txBody>
      </p:sp>
    </p:spTree>
    <p:extLst>
      <p:ext uri="{BB962C8B-B14F-4D97-AF65-F5344CB8AC3E}">
        <p14:creationId xmlns:p14="http://schemas.microsoft.com/office/powerpoint/2010/main" val="412152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BCB2320D-5632-1141-AB41-967264458739}" type="slidenum">
              <a:rPr lang="en-US"/>
              <a:pPr>
                <a:defRPr/>
              </a:pPr>
              <a:t>‹#›</a:t>
            </a:fld>
            <a:endParaRPr lang="en-US"/>
          </a:p>
        </p:txBody>
      </p:sp>
    </p:spTree>
    <p:extLst>
      <p:ext uri="{BB962C8B-B14F-4D97-AF65-F5344CB8AC3E}">
        <p14:creationId xmlns:p14="http://schemas.microsoft.com/office/powerpoint/2010/main" val="2518571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6A7C5DB-E527-2746-9FCE-471B69B493F3}" type="slidenum">
              <a:rPr lang="en-US"/>
              <a:pPr>
                <a:defRPr/>
              </a:pPr>
              <a:t>‹#›</a:t>
            </a:fld>
            <a:endParaRPr lang="en-US"/>
          </a:p>
        </p:txBody>
      </p:sp>
    </p:spTree>
    <p:extLst>
      <p:ext uri="{BB962C8B-B14F-4D97-AF65-F5344CB8AC3E}">
        <p14:creationId xmlns:p14="http://schemas.microsoft.com/office/powerpoint/2010/main" val="159525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958639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355B444F-42DB-AC4A-9694-0B2ACBFEF172}" type="slidenum">
              <a:rPr lang="en-US"/>
              <a:pPr>
                <a:defRPr/>
              </a:pPr>
              <a:t>‹#›</a:t>
            </a:fld>
            <a:endParaRPr lang="en-US"/>
          </a:p>
        </p:txBody>
      </p:sp>
    </p:spTree>
    <p:extLst>
      <p:ext uri="{BB962C8B-B14F-4D97-AF65-F5344CB8AC3E}">
        <p14:creationId xmlns:p14="http://schemas.microsoft.com/office/powerpoint/2010/main" val="4066207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F74F99E-6CFC-B947-B0E6-74E653B07FD8}" type="slidenum">
              <a:rPr lang="en-US"/>
              <a:pPr>
                <a:defRPr/>
              </a:pPr>
              <a:t>‹#›</a:t>
            </a:fld>
            <a:endParaRPr lang="en-US"/>
          </a:p>
        </p:txBody>
      </p:sp>
    </p:spTree>
    <p:extLst>
      <p:ext uri="{BB962C8B-B14F-4D97-AF65-F5344CB8AC3E}">
        <p14:creationId xmlns:p14="http://schemas.microsoft.com/office/powerpoint/2010/main" val="1831070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3FB0928-A719-7E47-8655-182492B7D872}" type="slidenum">
              <a:rPr lang="en-US"/>
              <a:pPr>
                <a:defRPr/>
              </a:pPr>
              <a:t>‹#›</a:t>
            </a:fld>
            <a:endParaRPr lang="en-US"/>
          </a:p>
        </p:txBody>
      </p:sp>
    </p:spTree>
    <p:extLst>
      <p:ext uri="{BB962C8B-B14F-4D97-AF65-F5344CB8AC3E}">
        <p14:creationId xmlns:p14="http://schemas.microsoft.com/office/powerpoint/2010/main" val="4031575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604E8D4-6F5E-8A4F-8B08-67DE57B48373}" type="slidenum">
              <a:rPr lang="en-US"/>
              <a:pPr>
                <a:defRPr/>
              </a:pPr>
              <a:t>‹#›</a:t>
            </a:fld>
            <a:endParaRPr lang="en-US"/>
          </a:p>
        </p:txBody>
      </p:sp>
    </p:spTree>
    <p:extLst>
      <p:ext uri="{BB962C8B-B14F-4D97-AF65-F5344CB8AC3E}">
        <p14:creationId xmlns:p14="http://schemas.microsoft.com/office/powerpoint/2010/main" val="441351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399287E-50A8-F149-A705-59A57FA58891}" type="slidenum">
              <a:rPr lang="en-US"/>
              <a:pPr>
                <a:defRPr/>
              </a:pPr>
              <a:t>‹#›</a:t>
            </a:fld>
            <a:endParaRPr lang="en-US"/>
          </a:p>
        </p:txBody>
      </p:sp>
    </p:spTree>
    <p:extLst>
      <p:ext uri="{BB962C8B-B14F-4D97-AF65-F5344CB8AC3E}">
        <p14:creationId xmlns:p14="http://schemas.microsoft.com/office/powerpoint/2010/main" val="264304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10" name="Group"/>
          <p:cNvGrpSpPr/>
          <p:nvPr/>
        </p:nvGrpSpPr>
        <p:grpSpPr>
          <a:xfrm>
            <a:off x="1587" y="0"/>
            <a:ext cx="9148763" cy="6851650"/>
            <a:chOff x="0" y="0"/>
            <a:chExt cx="9148762" cy="6851650"/>
          </a:xfrm>
        </p:grpSpPr>
        <p:sp>
          <p:nvSpPr>
            <p:cNvPr id="374"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5"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6"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90" name="Group"/>
            <p:cNvGrpSpPr/>
            <p:nvPr/>
          </p:nvGrpSpPr>
          <p:grpSpPr>
            <a:xfrm>
              <a:off x="455612" y="0"/>
              <a:ext cx="8093076" cy="6851650"/>
              <a:chOff x="0" y="0"/>
              <a:chExt cx="8093075" cy="6851650"/>
            </a:xfrm>
          </p:grpSpPr>
          <p:sp>
            <p:nvSpPr>
              <p:cNvPr id="377"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8"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9"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0"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1"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2"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3"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4"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5"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6"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7"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8"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9"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91"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2"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3"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4"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5"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6"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7"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8"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9"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0"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1"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07" name="Group"/>
            <p:cNvGrpSpPr/>
            <p:nvPr/>
          </p:nvGrpSpPr>
          <p:grpSpPr>
            <a:xfrm>
              <a:off x="0" y="622300"/>
              <a:ext cx="9140825" cy="2493963"/>
              <a:chOff x="0" y="0"/>
              <a:chExt cx="9140825" cy="2493962"/>
            </a:xfrm>
          </p:grpSpPr>
          <p:sp>
            <p:nvSpPr>
              <p:cNvPr id="402"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3"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4"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5"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6"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08"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9"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11"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57805294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Default">
    <p:bg>
      <p:bgPr>
        <a:gradFill flip="none" rotWithShape="1">
          <a:gsLst>
            <a:gs pos="0">
              <a:srgbClr val="002F5E"/>
            </a:gs>
            <a:gs pos="100000">
              <a:srgbClr val="0066CC"/>
            </a:gs>
          </a:gsLst>
          <a:lin ang="16200000" scaled="0"/>
        </a:gradFill>
        <a:effectLst/>
      </p:bgPr>
    </p:bg>
    <p:spTree>
      <p:nvGrpSpPr>
        <p:cNvPr id="1" name=""/>
        <p:cNvGrpSpPr/>
        <p:nvPr/>
      </p:nvGrpSpPr>
      <p:grpSpPr>
        <a:xfrm>
          <a:off x="0" y="0"/>
          <a:ext cx="0" cy="0"/>
          <a:chOff x="0" y="0"/>
          <a:chExt cx="0" cy="0"/>
        </a:xfrm>
      </p:grpSpPr>
      <p:sp>
        <p:nvSpPr>
          <p:cNvPr id="23" name="Rectangle"/>
          <p:cNvSpPr/>
          <p:nvPr/>
        </p:nvSpPr>
        <p:spPr>
          <a:xfrm>
            <a:off x="381000" y="0"/>
            <a:ext cx="1447800" cy="6856413"/>
          </a:xfrm>
          <a:prstGeom prst="rect">
            <a:avLst/>
          </a:prstGeom>
          <a:gradFill>
            <a:gsLst>
              <a:gs pos="0">
                <a:srgbClr val="003F7E"/>
              </a:gs>
              <a:gs pos="100000">
                <a:srgbClr val="0066CC">
                  <a:alpha val="50000"/>
                </a:srgbClr>
              </a:gs>
            </a:gsLst>
            <a:lin ang="16200000"/>
          </a:gradFill>
          <a:ln w="12700">
            <a:miter lim="400000"/>
          </a:ln>
        </p:spPr>
        <p:txBody>
          <a:bodyPr lIns="45719" rIns="45719"/>
          <a:lstStyle/>
          <a:p>
            <a:pPr defTabSz="457200">
              <a:defRPr sz="2400">
                <a:solidFill>
                  <a:srgbClr val="FFFFFF"/>
                </a:solidFill>
              </a:defRPr>
            </a:pPr>
            <a:endParaRPr/>
          </a:p>
        </p:txBody>
      </p:sp>
      <p:sp>
        <p:nvSpPr>
          <p:cNvPr id="24" name="Rectangle"/>
          <p:cNvSpPr/>
          <p:nvPr/>
        </p:nvSpPr>
        <p:spPr>
          <a:xfrm>
            <a:off x="152400" y="1752600"/>
            <a:ext cx="4724400" cy="152400"/>
          </a:xfrm>
          <a:prstGeom prst="rect">
            <a:avLst/>
          </a:prstGeom>
          <a:solidFill>
            <a:schemeClr val="accent1">
              <a:alpha val="50195"/>
            </a:schemeClr>
          </a:solidFill>
          <a:ln w="12700">
            <a:miter lim="400000"/>
          </a:ln>
        </p:spPr>
        <p:txBody>
          <a:bodyPr lIns="45719" rIns="45719"/>
          <a:lstStyle/>
          <a:p>
            <a:pPr defTabSz="457200">
              <a:defRPr sz="2400">
                <a:solidFill>
                  <a:srgbClr val="FFFFFF"/>
                </a:solidFill>
              </a:defRPr>
            </a:pPr>
            <a:endParaRPr/>
          </a:p>
        </p:txBody>
      </p:sp>
      <p:sp>
        <p:nvSpPr>
          <p:cNvPr id="25" name="Rectangle"/>
          <p:cNvSpPr/>
          <p:nvPr/>
        </p:nvSpPr>
        <p:spPr>
          <a:xfrm>
            <a:off x="685800" y="6629400"/>
            <a:ext cx="3505200" cy="227013"/>
          </a:xfrm>
          <a:prstGeom prst="rect">
            <a:avLst/>
          </a:prstGeom>
          <a:gradFill>
            <a:gsLst>
              <a:gs pos="0">
                <a:srgbClr val="761800"/>
              </a:gs>
              <a:gs pos="50000">
                <a:srgbClr val="FF3300"/>
              </a:gs>
              <a:gs pos="100000">
                <a:srgbClr val="761800"/>
              </a:gs>
            </a:gsLst>
          </a:gradFill>
          <a:ln w="12700">
            <a:miter lim="400000"/>
          </a:ln>
        </p:spPr>
        <p:txBody>
          <a:bodyPr lIns="45719" rIns="45719"/>
          <a:lstStyle/>
          <a:p>
            <a:pPr defTabSz="457200">
              <a:defRPr sz="2400">
                <a:solidFill>
                  <a:srgbClr val="FFFFFF"/>
                </a:solidFill>
              </a:defRPr>
            </a:pPr>
            <a:endParaRPr/>
          </a:p>
        </p:txBody>
      </p:sp>
      <p:sp>
        <p:nvSpPr>
          <p:cNvPr id="26" name="Rectangle"/>
          <p:cNvSpPr/>
          <p:nvPr/>
        </p:nvSpPr>
        <p:spPr>
          <a:xfrm>
            <a:off x="762000" y="762000"/>
            <a:ext cx="8380413" cy="762000"/>
          </a:xfrm>
          <a:prstGeom prst="rect">
            <a:avLst/>
          </a:prstGeom>
          <a:gradFill>
            <a:gsLst>
              <a:gs pos="0">
                <a:srgbClr val="0066CC"/>
              </a:gs>
              <a:gs pos="100000">
                <a:srgbClr val="00101F"/>
              </a:gs>
            </a:gsLst>
          </a:gradFill>
          <a:ln w="12700">
            <a:miter lim="400000"/>
          </a:ln>
        </p:spPr>
        <p:txBody>
          <a:bodyPr lIns="45719" rIns="45719"/>
          <a:lstStyle/>
          <a:p>
            <a:pPr defTabSz="457200">
              <a:defRPr sz="2400">
                <a:solidFill>
                  <a:srgbClr val="FFFFFF"/>
                </a:solidFill>
              </a:defRPr>
            </a:pPr>
            <a:endParaRP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896060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2_Default">
    <p:bg>
      <p:bgPr>
        <a:solidFill>
          <a:srgbClr val="FFFFFF"/>
        </a:solidFill>
        <a:effectLst/>
      </p:bgPr>
    </p:bg>
    <p:spTree>
      <p:nvGrpSpPr>
        <p:cNvPr id="1" name=""/>
        <p:cNvGrpSpPr/>
        <p:nvPr/>
      </p:nvGrpSpPr>
      <p:grpSpPr>
        <a:xfrm>
          <a:off x="0" y="0"/>
          <a:ext cx="0" cy="0"/>
          <a:chOff x="0" y="0"/>
          <a:chExt cx="0" cy="0"/>
        </a:xfrm>
      </p:grpSpPr>
      <p:sp>
        <p:nvSpPr>
          <p:cNvPr id="41"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42"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43"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44"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8552466" y="6370161"/>
            <a:ext cx="264510" cy="243841"/>
          </a:xfrm>
          <a:prstGeom prst="rect">
            <a:avLst/>
          </a:prstGeom>
        </p:spPr>
        <p:txBody>
          <a:bodyPr lIns="45719" tIns="45719" rIns="45719" bIns="45719"/>
          <a:lstStyle>
            <a:lvl1pP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8139079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3_Default">
    <p:bg>
      <p:bgPr>
        <a:gradFill flip="none" rotWithShape="1">
          <a:gsLst>
            <a:gs pos="0">
              <a:srgbClr val="002F5E"/>
            </a:gs>
            <a:gs pos="50000">
              <a:srgbClr val="0066CC"/>
            </a:gs>
            <a:gs pos="100000">
              <a:srgbClr val="002F5E"/>
            </a:gs>
          </a:gsLst>
          <a:lin ang="16200000" scaled="0"/>
        </a:gradFill>
        <a:effectLst/>
      </p:bgPr>
    </p:bg>
    <p:spTree>
      <p:nvGrpSpPr>
        <p:cNvPr id="1" name=""/>
        <p:cNvGrpSpPr/>
        <p:nvPr/>
      </p:nvGrpSpPr>
      <p:grpSpPr>
        <a:xfrm>
          <a:off x="0" y="0"/>
          <a:ext cx="0" cy="0"/>
          <a:chOff x="0" y="0"/>
          <a:chExt cx="0" cy="0"/>
        </a:xfrm>
      </p:grpSpPr>
      <p:sp>
        <p:nvSpPr>
          <p:cNvPr id="52" name="Rectangle"/>
          <p:cNvSpPr/>
          <p:nvPr/>
        </p:nvSpPr>
        <p:spPr>
          <a:xfrm>
            <a:off x="381000" y="0"/>
            <a:ext cx="1447800" cy="6856413"/>
          </a:xfrm>
          <a:prstGeom prst="rect">
            <a:avLst/>
          </a:prstGeom>
          <a:gradFill>
            <a:gsLst>
              <a:gs pos="0">
                <a:srgbClr val="003F7E"/>
              </a:gs>
              <a:gs pos="50000">
                <a:srgbClr val="0066CC">
                  <a:alpha val="50000"/>
                </a:srgbClr>
              </a:gs>
              <a:gs pos="100000">
                <a:srgbClr val="003F7E"/>
              </a:gs>
            </a:gsLst>
            <a:lin ang="16200000"/>
          </a:gradFill>
          <a:ln w="12700">
            <a:miter lim="400000"/>
          </a:ln>
        </p:spPr>
        <p:txBody>
          <a:bodyPr lIns="45719" rIns="45719"/>
          <a:lstStyle/>
          <a:p>
            <a:pPr defTabSz="457200">
              <a:defRPr sz="2400">
                <a:solidFill>
                  <a:srgbClr val="FFFFFF"/>
                </a:solidFill>
              </a:defRPr>
            </a:pPr>
            <a:endParaRPr/>
          </a:p>
        </p:txBody>
      </p:sp>
      <p:sp>
        <p:nvSpPr>
          <p:cNvPr id="53" name="Rectangle"/>
          <p:cNvSpPr/>
          <p:nvPr/>
        </p:nvSpPr>
        <p:spPr>
          <a:xfrm>
            <a:off x="685800" y="2438400"/>
            <a:ext cx="8456613" cy="762000"/>
          </a:xfrm>
          <a:prstGeom prst="rect">
            <a:avLst/>
          </a:prstGeom>
          <a:gradFill>
            <a:gsLst>
              <a:gs pos="0">
                <a:srgbClr val="0066CC"/>
              </a:gs>
              <a:gs pos="100000">
                <a:srgbClr val="00101F"/>
              </a:gs>
            </a:gsLst>
          </a:gradFill>
          <a:ln w="12700">
            <a:miter lim="400000"/>
          </a:ln>
        </p:spPr>
        <p:txBody>
          <a:bodyPr lIns="45719" rIns="45719"/>
          <a:lstStyle/>
          <a:p>
            <a:pPr defTabSz="457200">
              <a:defRPr sz="2400">
                <a:solidFill>
                  <a:srgbClr val="FFFFFF"/>
                </a:solidFill>
              </a:defRPr>
            </a:pPr>
            <a:endParaRPr/>
          </a:p>
        </p:txBody>
      </p:sp>
      <p:sp>
        <p:nvSpPr>
          <p:cNvPr id="54" name="Rectangle"/>
          <p:cNvSpPr/>
          <p:nvPr/>
        </p:nvSpPr>
        <p:spPr>
          <a:xfrm>
            <a:off x="0" y="3505200"/>
            <a:ext cx="4724400" cy="152400"/>
          </a:xfrm>
          <a:prstGeom prst="rect">
            <a:avLst/>
          </a:prstGeom>
          <a:solidFill>
            <a:schemeClr val="accent1">
              <a:alpha val="50195"/>
            </a:schemeClr>
          </a:solidFill>
          <a:ln w="12700">
            <a:miter lim="400000"/>
          </a:ln>
        </p:spPr>
        <p:txBody>
          <a:bodyPr lIns="45719" rIns="45719"/>
          <a:lstStyle/>
          <a:p>
            <a:pPr defTabSz="457200">
              <a:defRPr sz="2400">
                <a:solidFill>
                  <a:srgbClr val="FFFFFF"/>
                </a:solidFill>
              </a:defRPr>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96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4_Default">
    <p:bg>
      <p:bgPr>
        <a:gradFill flip="none" rotWithShape="1">
          <a:gsLst>
            <a:gs pos="0">
              <a:srgbClr val="002F5E"/>
            </a:gs>
            <a:gs pos="50000">
              <a:srgbClr val="0066CC"/>
            </a:gs>
            <a:gs pos="100000">
              <a:srgbClr val="002F5E"/>
            </a:gs>
          </a:gsLst>
          <a:lin ang="16200000" scaled="0"/>
        </a:gradFill>
        <a:effectLst/>
      </p:bgPr>
    </p:bg>
    <p:spTree>
      <p:nvGrpSpPr>
        <p:cNvPr id="1" name=""/>
        <p:cNvGrpSpPr/>
        <p:nvPr/>
      </p:nvGrpSpPr>
      <p:grpSpPr>
        <a:xfrm>
          <a:off x="0" y="0"/>
          <a:ext cx="0" cy="0"/>
          <a:chOff x="0" y="0"/>
          <a:chExt cx="0" cy="0"/>
        </a:xfrm>
      </p:grpSpPr>
      <p:sp>
        <p:nvSpPr>
          <p:cNvPr id="62" name="Rectangle"/>
          <p:cNvSpPr/>
          <p:nvPr/>
        </p:nvSpPr>
        <p:spPr>
          <a:xfrm>
            <a:off x="381000" y="0"/>
            <a:ext cx="1447800" cy="6856413"/>
          </a:xfrm>
          <a:prstGeom prst="rect">
            <a:avLst/>
          </a:prstGeom>
          <a:gradFill>
            <a:gsLst>
              <a:gs pos="0">
                <a:srgbClr val="003F7E"/>
              </a:gs>
              <a:gs pos="50000">
                <a:srgbClr val="0066CC">
                  <a:alpha val="50000"/>
                </a:srgbClr>
              </a:gs>
              <a:gs pos="100000">
                <a:srgbClr val="003F7E"/>
              </a:gs>
            </a:gsLst>
            <a:lin ang="16200000"/>
          </a:gradFill>
          <a:ln w="12700">
            <a:miter lim="400000"/>
          </a:ln>
        </p:spPr>
        <p:txBody>
          <a:bodyPr lIns="45719" rIns="45719"/>
          <a:lstStyle/>
          <a:p>
            <a:pPr defTabSz="457200">
              <a:defRPr sz="2400">
                <a:solidFill>
                  <a:srgbClr val="FFFFFF"/>
                </a:solidFill>
              </a:defRPr>
            </a:pPr>
            <a:endParaRPr/>
          </a:p>
        </p:txBody>
      </p:sp>
      <p:sp>
        <p:nvSpPr>
          <p:cNvPr id="63" name="Rectangle"/>
          <p:cNvSpPr/>
          <p:nvPr/>
        </p:nvSpPr>
        <p:spPr>
          <a:xfrm>
            <a:off x="685800" y="2438400"/>
            <a:ext cx="8456613" cy="762000"/>
          </a:xfrm>
          <a:prstGeom prst="rect">
            <a:avLst/>
          </a:prstGeom>
          <a:gradFill>
            <a:gsLst>
              <a:gs pos="0">
                <a:srgbClr val="0066CC"/>
              </a:gs>
              <a:gs pos="100000">
                <a:srgbClr val="00101F"/>
              </a:gs>
            </a:gsLst>
          </a:gradFill>
          <a:ln w="12700">
            <a:miter lim="400000"/>
          </a:ln>
        </p:spPr>
        <p:txBody>
          <a:bodyPr lIns="45719" rIns="45719"/>
          <a:lstStyle/>
          <a:p>
            <a:pPr defTabSz="457200">
              <a:defRPr sz="2400">
                <a:solidFill>
                  <a:srgbClr val="FFFFFF"/>
                </a:solidFill>
              </a:defRPr>
            </a:pPr>
            <a:endParaRPr/>
          </a:p>
        </p:txBody>
      </p:sp>
      <p:sp>
        <p:nvSpPr>
          <p:cNvPr id="64" name="Rectangle"/>
          <p:cNvSpPr/>
          <p:nvPr/>
        </p:nvSpPr>
        <p:spPr>
          <a:xfrm>
            <a:off x="0" y="3505200"/>
            <a:ext cx="4724400" cy="152400"/>
          </a:xfrm>
          <a:prstGeom prst="rect">
            <a:avLst/>
          </a:prstGeom>
          <a:solidFill>
            <a:schemeClr val="accent1">
              <a:alpha val="50195"/>
            </a:schemeClr>
          </a:solidFill>
          <a:ln w="12700">
            <a:miter lim="400000"/>
          </a:ln>
        </p:spPr>
        <p:txBody>
          <a:bodyPr lIns="45719" rIns="45719"/>
          <a:lstStyle/>
          <a:p>
            <a:pPr defTabSz="457200">
              <a:defRPr sz="2400">
                <a:solidFill>
                  <a:srgbClr val="FFFFFF"/>
                </a:solidFill>
              </a:defRPr>
            </a:pPr>
            <a:endParaRPr/>
          </a:p>
        </p:txBody>
      </p:sp>
      <p:sp>
        <p:nvSpPr>
          <p:cNvPr id="65" name="Title Text"/>
          <p:cNvSpPr txBox="1">
            <a:spLocks noGrp="1"/>
          </p:cNvSpPr>
          <p:nvPr>
            <p:ph type="title"/>
          </p:nvPr>
        </p:nvSpPr>
        <p:spPr>
          <a:xfrm>
            <a:off x="685800" y="609600"/>
            <a:ext cx="7772400" cy="1143000"/>
          </a:xfrm>
          <a:prstGeom prst="rect">
            <a:avLst/>
          </a:prstGeom>
        </p:spPr>
        <p:txBody>
          <a:bodyPr>
            <a:normAutofit/>
          </a:bodyPr>
          <a:lstStyle/>
          <a:p>
            <a:r>
              <a:t>Title Text</a:t>
            </a:r>
          </a:p>
        </p:txBody>
      </p:sp>
      <p:sp>
        <p:nvSpPr>
          <p:cNvPr id="66" name="Body Level One…"/>
          <p:cNvSpPr txBox="1">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3555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88583316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5_Default">
    <p:bg>
      <p:bgPr>
        <a:solidFill>
          <a:srgbClr val="FFFFFF"/>
        </a:solidFill>
        <a:effectLst/>
      </p:bgPr>
    </p:bg>
    <p:spTree>
      <p:nvGrpSpPr>
        <p:cNvPr id="1" name=""/>
        <p:cNvGrpSpPr/>
        <p:nvPr/>
      </p:nvGrpSpPr>
      <p:grpSpPr>
        <a:xfrm>
          <a:off x="0" y="0"/>
          <a:ext cx="0" cy="0"/>
          <a:chOff x="0" y="0"/>
          <a:chExt cx="0" cy="0"/>
        </a:xfrm>
      </p:grpSpPr>
      <p:sp>
        <p:nvSpPr>
          <p:cNvPr id="74" name="Rectangle"/>
          <p:cNvSpPr/>
          <p:nvPr/>
        </p:nvSpPr>
        <p:spPr>
          <a:xfrm>
            <a:off x="7010400" y="152400"/>
            <a:ext cx="1981200" cy="6556375"/>
          </a:xfrm>
          <a:prstGeom prst="rect">
            <a:avLst/>
          </a:prstGeom>
          <a:solidFill>
            <a:srgbClr val="C66951"/>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75" name="Rectangle"/>
          <p:cNvSpPr/>
          <p:nvPr/>
        </p:nvSpPr>
        <p:spPr>
          <a:xfrm>
            <a:off x="152400" y="153987"/>
            <a:ext cx="6705600" cy="6553201"/>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76" name="Slide Number"/>
          <p:cNvSpPr txBox="1">
            <a:spLocks noGrp="1"/>
          </p:cNvSpPr>
          <p:nvPr>
            <p:ph type="sldNum" sz="quarter" idx="2"/>
          </p:nvPr>
        </p:nvSpPr>
        <p:spPr>
          <a:xfrm>
            <a:off x="8552466" y="6370161"/>
            <a:ext cx="264510" cy="243841"/>
          </a:xfrm>
          <a:prstGeom prst="rect">
            <a:avLst/>
          </a:prstGeom>
        </p:spPr>
        <p:txBody>
          <a:bodyPr lIns="45719" tIns="45719" rIns="45719" bIns="45719"/>
          <a:lstStyle>
            <a:lvl1pPr defTabSz="914400">
              <a:defRPr sz="1100">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356599675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6_Default">
    <p:bg>
      <p:bgPr>
        <a:solidFill>
          <a:srgbClr val="FFFFFF"/>
        </a:solidFill>
        <a:effectLst/>
      </p:bgPr>
    </p:bg>
    <p:spTree>
      <p:nvGrpSpPr>
        <p:cNvPr id="1" name=""/>
        <p:cNvGrpSpPr/>
        <p:nvPr/>
      </p:nvGrpSpPr>
      <p:grpSpPr>
        <a:xfrm>
          <a:off x="0" y="0"/>
          <a:ext cx="0" cy="0"/>
          <a:chOff x="0" y="0"/>
          <a:chExt cx="0" cy="0"/>
        </a:xfrm>
      </p:grpSpPr>
      <p:sp>
        <p:nvSpPr>
          <p:cNvPr id="83"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84"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85"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86"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374961789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7_Default">
    <p:bg>
      <p:bgPr>
        <a:solidFill>
          <a:srgbClr val="FFFFFF"/>
        </a:solidFill>
        <a:effectLst/>
      </p:bgPr>
    </p:bg>
    <p:spTree>
      <p:nvGrpSpPr>
        <p:cNvPr id="1" name=""/>
        <p:cNvGrpSpPr/>
        <p:nvPr/>
      </p:nvGrpSpPr>
      <p:grpSpPr>
        <a:xfrm>
          <a:off x="0" y="0"/>
          <a:ext cx="0" cy="0"/>
          <a:chOff x="0" y="0"/>
          <a:chExt cx="0" cy="0"/>
        </a:xfrm>
      </p:grpSpPr>
      <p:sp>
        <p:nvSpPr>
          <p:cNvPr id="94" name="Rectangle"/>
          <p:cNvSpPr/>
          <p:nvPr/>
        </p:nvSpPr>
        <p:spPr>
          <a:xfrm>
            <a:off x="7010400" y="152400"/>
            <a:ext cx="1981200" cy="6556375"/>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95" name="Rectangle"/>
          <p:cNvSpPr/>
          <p:nvPr/>
        </p:nvSpPr>
        <p:spPr>
          <a:xfrm>
            <a:off x="152400" y="153987"/>
            <a:ext cx="6705600" cy="6553201"/>
          </a:xfrm>
          <a:prstGeom prst="rect">
            <a:avLst/>
          </a:prstGeom>
          <a:solidFill>
            <a:srgbClr val="C66951"/>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96"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97"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xfrm>
            <a:off x="8552466" y="6370161"/>
            <a:ext cx="264510" cy="243841"/>
          </a:xfrm>
          <a:prstGeom prst="rect">
            <a:avLst/>
          </a:prstGeom>
        </p:spPr>
        <p:txBody>
          <a:bodyPr lIns="45719" tIns="45719" rIns="45719" bIns="45719"/>
          <a:lstStyle>
            <a:lvl1pPr defTabSz="914400">
              <a:defRPr sz="1100">
                <a:solidFill>
                  <a:srgbClr val="CCD1B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79738524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8_Default">
    <p:bg>
      <p:bgPr>
        <a:solidFill>
          <a:srgbClr val="FFFFFF"/>
        </a:solidFill>
        <a:effectLst/>
      </p:bgPr>
    </p:bg>
    <p:spTree>
      <p:nvGrpSpPr>
        <p:cNvPr id="1" name=""/>
        <p:cNvGrpSpPr/>
        <p:nvPr/>
      </p:nvGrpSpPr>
      <p:grpSpPr>
        <a:xfrm>
          <a:off x="0" y="0"/>
          <a:ext cx="0" cy="0"/>
          <a:chOff x="0" y="0"/>
          <a:chExt cx="0" cy="0"/>
        </a:xfrm>
      </p:grpSpPr>
      <p:sp>
        <p:nvSpPr>
          <p:cNvPr id="105"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06"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07"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08"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281487680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9_Default">
    <p:bg>
      <p:bgPr>
        <a:solidFill>
          <a:srgbClr val="FFFFFF"/>
        </a:solidFill>
        <a:effectLst/>
      </p:bgPr>
    </p:bg>
    <p:spTree>
      <p:nvGrpSpPr>
        <p:cNvPr id="1" name=""/>
        <p:cNvGrpSpPr/>
        <p:nvPr/>
      </p:nvGrpSpPr>
      <p:grpSpPr>
        <a:xfrm>
          <a:off x="0" y="0"/>
          <a:ext cx="0" cy="0"/>
          <a:chOff x="0" y="0"/>
          <a:chExt cx="0" cy="0"/>
        </a:xfrm>
      </p:grpSpPr>
      <p:sp>
        <p:nvSpPr>
          <p:cNvPr id="116"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17"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18"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19"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13669341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0_Default">
    <p:bg>
      <p:bgPr>
        <a:solidFill>
          <a:srgbClr val="FFFFFF"/>
        </a:solidFill>
        <a:effectLst/>
      </p:bgPr>
    </p:bg>
    <p:spTree>
      <p:nvGrpSpPr>
        <p:cNvPr id="1" name=""/>
        <p:cNvGrpSpPr/>
        <p:nvPr/>
      </p:nvGrpSpPr>
      <p:grpSpPr>
        <a:xfrm>
          <a:off x="0" y="0"/>
          <a:ext cx="0" cy="0"/>
          <a:chOff x="0" y="0"/>
          <a:chExt cx="0" cy="0"/>
        </a:xfrm>
      </p:grpSpPr>
      <p:sp>
        <p:nvSpPr>
          <p:cNvPr id="127"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28"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29"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30"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238166810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1_Default">
    <p:bg>
      <p:bgPr>
        <a:solidFill>
          <a:srgbClr val="FFFFFF"/>
        </a:solidFill>
        <a:effectLst/>
      </p:bgPr>
    </p:bg>
    <p:spTree>
      <p:nvGrpSpPr>
        <p:cNvPr id="1" name=""/>
        <p:cNvGrpSpPr/>
        <p:nvPr/>
      </p:nvGrpSpPr>
      <p:grpSpPr>
        <a:xfrm>
          <a:off x="0" y="0"/>
          <a:ext cx="0" cy="0"/>
          <a:chOff x="0" y="0"/>
          <a:chExt cx="0" cy="0"/>
        </a:xfrm>
      </p:grpSpPr>
      <p:sp>
        <p:nvSpPr>
          <p:cNvPr id="138" name="Rectangle"/>
          <p:cNvSpPr/>
          <p:nvPr/>
        </p:nvSpPr>
        <p:spPr>
          <a:xfrm>
            <a:off x="152400" y="150812"/>
            <a:ext cx="8831263" cy="6556376"/>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39"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40"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304160380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2_Default">
    <p:bg>
      <p:bgPr>
        <a:solidFill>
          <a:srgbClr val="CCD1B9"/>
        </a:solidFill>
        <a:effectLst/>
      </p:bgPr>
    </p:bg>
    <p:spTree>
      <p:nvGrpSpPr>
        <p:cNvPr id="1" name=""/>
        <p:cNvGrpSpPr/>
        <p:nvPr/>
      </p:nvGrpSpPr>
      <p:grpSpPr>
        <a:xfrm>
          <a:off x="0" y="0"/>
          <a:ext cx="0" cy="0"/>
          <a:chOff x="0" y="0"/>
          <a:chExt cx="0" cy="0"/>
        </a:xfrm>
      </p:grpSpPr>
      <p:sp>
        <p:nvSpPr>
          <p:cNvPr id="148" name="Rectangle"/>
          <p:cNvSpPr/>
          <p:nvPr/>
        </p:nvSpPr>
        <p:spPr>
          <a:xfrm>
            <a:off x="-1" y="0"/>
            <a:ext cx="9144002" cy="6858000"/>
          </a:xfrm>
          <a:prstGeom prst="rect">
            <a:avLst/>
          </a:prstGeom>
          <a:solidFill>
            <a:srgbClr val="FFFFFF"/>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49" name="Rectangle"/>
          <p:cNvSpPr/>
          <p:nvPr/>
        </p:nvSpPr>
        <p:spPr>
          <a:xfrm>
            <a:off x="7010400" y="150812"/>
            <a:ext cx="1981200" cy="6556376"/>
          </a:xfrm>
          <a:prstGeom prst="rect">
            <a:avLst/>
          </a:prstGeom>
          <a:solidFill>
            <a:srgbClr val="C66951"/>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50" name="Rectangle"/>
          <p:cNvSpPr/>
          <p:nvPr/>
        </p:nvSpPr>
        <p:spPr>
          <a:xfrm>
            <a:off x="152400" y="152400"/>
            <a:ext cx="6705600" cy="6553200"/>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51"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52"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99727053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3_Default">
    <p:bg>
      <p:bgPr>
        <a:solidFill>
          <a:srgbClr val="534949"/>
        </a:solidFill>
        <a:effectLst/>
      </p:bgPr>
    </p:bg>
    <p:spTree>
      <p:nvGrpSpPr>
        <p:cNvPr id="1" name=""/>
        <p:cNvGrpSpPr/>
        <p:nvPr/>
      </p:nvGrpSpPr>
      <p:grpSpPr>
        <a:xfrm>
          <a:off x="0" y="0"/>
          <a:ext cx="0" cy="0"/>
          <a:chOff x="0" y="0"/>
          <a:chExt cx="0" cy="0"/>
        </a:xfrm>
      </p:grpSpPr>
      <p:sp>
        <p:nvSpPr>
          <p:cNvPr id="160" name="Rectangle"/>
          <p:cNvSpPr/>
          <p:nvPr/>
        </p:nvSpPr>
        <p:spPr>
          <a:xfrm>
            <a:off x="-1" y="0"/>
            <a:ext cx="9144002" cy="6858000"/>
          </a:xfrm>
          <a:prstGeom prst="rect">
            <a:avLst/>
          </a:prstGeom>
          <a:solidFill>
            <a:srgbClr val="FFFFFF"/>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61" name="Rectangle"/>
          <p:cNvSpPr/>
          <p:nvPr/>
        </p:nvSpPr>
        <p:spPr>
          <a:xfrm>
            <a:off x="7010400" y="150812"/>
            <a:ext cx="1981200" cy="6556376"/>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62"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000000"/>
                </a:solidFill>
                <a:latin typeface="Franklin Gothic Medium"/>
                <a:ea typeface="Franklin Gothic Medium"/>
                <a:cs typeface="Franklin Gothic Medium"/>
                <a:sym typeface="Franklin Gothic Medium"/>
              </a:defRPr>
            </a:lvl1pPr>
          </a:lstStyle>
          <a:p>
            <a:r>
              <a:t>Title Text</a:t>
            </a:r>
          </a:p>
        </p:txBody>
      </p:sp>
      <p:sp>
        <p:nvSpPr>
          <p:cNvPr id="163"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CCD1B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CCD1B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CCD1B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CCD1B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CCD1B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CCD1B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415261899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4_Default">
    <p:bg>
      <p:bgPr>
        <a:solidFill>
          <a:srgbClr val="FFFFFF"/>
        </a:solidFill>
        <a:effectLst/>
      </p:bgPr>
    </p:bg>
    <p:spTree>
      <p:nvGrpSpPr>
        <p:cNvPr id="1" name=""/>
        <p:cNvGrpSpPr/>
        <p:nvPr/>
      </p:nvGrpSpPr>
      <p:grpSpPr>
        <a:xfrm>
          <a:off x="0" y="0"/>
          <a:ext cx="0" cy="0"/>
          <a:chOff x="0" y="0"/>
          <a:chExt cx="0" cy="0"/>
        </a:xfrm>
      </p:grpSpPr>
      <p:sp>
        <p:nvSpPr>
          <p:cNvPr id="171"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72"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73"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74"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36658172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7081401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5_Default">
    <p:bg>
      <p:bgPr>
        <a:solidFill>
          <a:srgbClr val="FFFFFF"/>
        </a:solidFill>
        <a:effectLst/>
      </p:bgPr>
    </p:bg>
    <p:spTree>
      <p:nvGrpSpPr>
        <p:cNvPr id="1" name=""/>
        <p:cNvGrpSpPr/>
        <p:nvPr/>
      </p:nvGrpSpPr>
      <p:grpSpPr>
        <a:xfrm>
          <a:off x="0" y="0"/>
          <a:ext cx="0" cy="0"/>
          <a:chOff x="0" y="0"/>
          <a:chExt cx="0" cy="0"/>
        </a:xfrm>
      </p:grpSpPr>
      <p:sp>
        <p:nvSpPr>
          <p:cNvPr id="182" name="Rectangle"/>
          <p:cNvSpPr/>
          <p:nvPr/>
        </p:nvSpPr>
        <p:spPr>
          <a:xfrm>
            <a:off x="152400" y="147637"/>
            <a:ext cx="6705600" cy="6556376"/>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83" name="Rectangle"/>
          <p:cNvSpPr/>
          <p:nvPr/>
        </p:nvSpPr>
        <p:spPr>
          <a:xfrm>
            <a:off x="7010400" y="147637"/>
            <a:ext cx="1955800" cy="6556376"/>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84"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85"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86"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CCD1B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301960268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6_Default">
    <p:bg>
      <p:bgPr>
        <a:solidFill>
          <a:srgbClr val="FFFFFF"/>
        </a:solidFill>
        <a:effectLst/>
      </p:bgPr>
    </p:bg>
    <p:spTree>
      <p:nvGrpSpPr>
        <p:cNvPr id="1" name=""/>
        <p:cNvGrpSpPr/>
        <p:nvPr/>
      </p:nvGrpSpPr>
      <p:grpSpPr>
        <a:xfrm>
          <a:off x="0" y="0"/>
          <a:ext cx="0" cy="0"/>
          <a:chOff x="0" y="0"/>
          <a:chExt cx="0" cy="0"/>
        </a:xfrm>
      </p:grpSpPr>
      <p:sp>
        <p:nvSpPr>
          <p:cNvPr id="193"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94"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95"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298908379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2"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700">
                <a:solidFill>
                  <a:srgbClr val="000000"/>
                </a:solidFill>
                <a:latin typeface="+mn-lt"/>
                <a:ea typeface="+mn-ea"/>
                <a:cs typeface="+mn-cs"/>
                <a:sym typeface="Helvetica"/>
              </a:defRPr>
            </a:pPr>
            <a:endParaRPr/>
          </a:p>
        </p:txBody>
      </p:sp>
      <p:sp>
        <p:nvSpPr>
          <p:cNvPr id="203"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700">
                <a:solidFill>
                  <a:srgbClr val="000000"/>
                </a:solidFill>
                <a:latin typeface="+mn-lt"/>
                <a:ea typeface="+mn-ea"/>
                <a:cs typeface="+mn-cs"/>
                <a:sym typeface="Helvetica"/>
              </a:defRPr>
            </a:pPr>
            <a:endParaRPr/>
          </a:p>
        </p:txBody>
      </p:sp>
      <p:sp>
        <p:nvSpPr>
          <p:cNvPr id="204"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700">
                <a:solidFill>
                  <a:srgbClr val="000000"/>
                </a:solidFill>
                <a:latin typeface="+mn-lt"/>
                <a:ea typeface="+mn-ea"/>
                <a:cs typeface="+mn-cs"/>
                <a:sym typeface="Helvetica"/>
              </a:defRPr>
            </a:pPr>
            <a:endParaRPr/>
          </a:p>
        </p:txBody>
      </p:sp>
      <p:sp>
        <p:nvSpPr>
          <p:cNvPr id="205"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ClrTx/>
              <a:buSzTx/>
              <a:buNone/>
              <a:defRPr sz="1400" b="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206" name="Title Text"/>
          <p:cNvSpPr txBox="1">
            <a:spLocks noGrp="1"/>
          </p:cNvSpPr>
          <p:nvPr>
            <p:ph type="title"/>
          </p:nvPr>
        </p:nvSpPr>
        <p:spPr>
          <a:xfrm>
            <a:off x="357187" y="2911078"/>
            <a:ext cx="5063134" cy="1696641"/>
          </a:xfrm>
          <a:prstGeom prst="rect">
            <a:avLst/>
          </a:prstGeom>
        </p:spPr>
        <p:txBody>
          <a:bodyPr lIns="35718" tIns="35718" rIns="35718" bIns="35718">
            <a:normAutofit/>
          </a:bodyPr>
          <a:lstStyle>
            <a:lvl1pPr defTabSz="410765">
              <a:lnSpc>
                <a:spcPct val="90000"/>
              </a:lnSpc>
              <a:spcBef>
                <a:spcPts val="1100"/>
              </a:spcBef>
              <a:defRPr sz="46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207"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1pPr>
            <a:lvl2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2pPr>
            <a:lvl3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3pPr>
            <a:lvl4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4pPr>
            <a:lvl5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208" name="Slide Number"/>
          <p:cNvSpPr txBox="1">
            <a:spLocks noGrp="1"/>
          </p:cNvSpPr>
          <p:nvPr>
            <p:ph type="sldNum" sz="quarter" idx="2"/>
          </p:nvPr>
        </p:nvSpPr>
        <p:spPr>
          <a:xfrm>
            <a:off x="4451006" y="6509742"/>
            <a:ext cx="233059" cy="236538"/>
          </a:xfrm>
          <a:prstGeom prst="rect">
            <a:avLst/>
          </a:prstGeom>
        </p:spPr>
        <p:txBody>
          <a:bodyPr lIns="35718" tIns="35718" rIns="35718" bIns="35718" anchor="t"/>
          <a:lstStyle>
            <a:lvl1pPr algn="ctr" defTabSz="410765">
              <a:defRPr sz="11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21778095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5" name="Slide Number"/>
          <p:cNvSpPr txBox="1">
            <a:spLocks noGrp="1"/>
          </p:cNvSpPr>
          <p:nvPr>
            <p:ph type="sldNum" sz="quarter" idx="2"/>
          </p:nvPr>
        </p:nvSpPr>
        <p:spPr>
          <a:xfrm>
            <a:off x="4443730" y="6404292"/>
            <a:ext cx="256541" cy="269241"/>
          </a:xfrm>
          <a:prstGeom prst="rect">
            <a:avLst/>
          </a:prstGeom>
        </p:spPr>
        <p:txBody>
          <a:bodyPr lIns="45719" tIns="45719" rIns="45719" bIns="45719"/>
          <a:lstStyle>
            <a:lvl1pPr algn="ctr" defTabSz="914400">
              <a:defRPr sz="1200">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699440784"/>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Default 0">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sp>
        <p:nvSpPr>
          <p:cNvPr id="222"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50001997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Default 0">
    <p:bg>
      <p:bgPr>
        <a:solidFill>
          <a:srgbClr val="003366"/>
        </a:solidFill>
        <a:effectLst/>
      </p:bgPr>
    </p:bg>
    <p:spTree>
      <p:nvGrpSpPr>
        <p:cNvPr id="1" name=""/>
        <p:cNvGrpSpPr/>
        <p:nvPr/>
      </p:nvGrpSpPr>
      <p:grpSpPr>
        <a:xfrm>
          <a:off x="0" y="0"/>
          <a:ext cx="0" cy="0"/>
          <a:chOff x="0" y="0"/>
          <a:chExt cx="0" cy="0"/>
        </a:xfrm>
      </p:grpSpPr>
      <p:sp>
        <p:nvSpPr>
          <p:cNvPr id="229"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68394665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8_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6" name="TextPageOverlay.png" descr="TextPageOverlay.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37" name="Slide Number"/>
          <p:cNvSpPr txBox="1">
            <a:spLocks noGrp="1"/>
          </p:cNvSpPr>
          <p:nvPr>
            <p:ph type="sldNum" sz="quarter" idx="2"/>
          </p:nvPr>
        </p:nvSpPr>
        <p:spPr>
          <a:xfrm>
            <a:off x="4442241" y="6207442"/>
            <a:ext cx="259518" cy="269241"/>
          </a:xfrm>
          <a:prstGeom prst="rect">
            <a:avLst/>
          </a:prstGeom>
        </p:spPr>
        <p:txBody>
          <a:bodyPr lIns="45719" tIns="45719" rIns="45719" bIns="45719"/>
          <a:lstStyle>
            <a:lvl1pPr algn="ctr" defTabSz="914400">
              <a:defRPr sz="1200">
                <a:solidFill>
                  <a:srgbClr val="82682C"/>
                </a:solidFill>
                <a:latin typeface="Calisto MT"/>
                <a:ea typeface="Calisto MT"/>
                <a:cs typeface="Calisto MT"/>
                <a:sym typeface="Calisto MT"/>
              </a:defRPr>
            </a:lvl1pPr>
          </a:lstStyle>
          <a:p>
            <a:fld id="{86CB4B4D-7CA3-9044-876B-883B54F8677D}" type="slidenum">
              <a:t>‹#›</a:t>
            </a:fld>
            <a:endParaRPr/>
          </a:p>
        </p:txBody>
      </p:sp>
    </p:spTree>
    <p:extLst>
      <p:ext uri="{BB962C8B-B14F-4D97-AF65-F5344CB8AC3E}">
        <p14:creationId xmlns:p14="http://schemas.microsoft.com/office/powerpoint/2010/main" val="14272867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9_Default">
    <p:bg>
      <p:bgPr>
        <a:solidFill>
          <a:srgbClr val="FFFFFF"/>
        </a:solidFill>
        <a:effectLst/>
      </p:bgPr>
    </p:bg>
    <p:spTree>
      <p:nvGrpSpPr>
        <p:cNvPr id="1" name=""/>
        <p:cNvGrpSpPr/>
        <p:nvPr/>
      </p:nvGrpSpPr>
      <p:grpSpPr>
        <a:xfrm>
          <a:off x="0" y="0"/>
          <a:ext cx="0" cy="0"/>
          <a:chOff x="0" y="0"/>
          <a:chExt cx="0" cy="0"/>
        </a:xfrm>
      </p:grpSpPr>
      <p:sp>
        <p:nvSpPr>
          <p:cNvPr id="244" name="+"/>
          <p:cNvSpPr txBox="1"/>
          <p:nvPr/>
        </p:nvSpPr>
        <p:spPr>
          <a:xfrm>
            <a:off x="223837" y="228600"/>
            <a:ext cx="260351"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45" name="Rectangle"/>
          <p:cNvSpPr/>
          <p:nvPr/>
        </p:nvSpPr>
        <p:spPr>
          <a:xfrm>
            <a:off x="8166100" y="282575"/>
            <a:ext cx="685800" cy="1600200"/>
          </a:xfrm>
          <a:prstGeom prst="rect">
            <a:avLst/>
          </a:prstGeom>
          <a:solidFill>
            <a:srgbClr val="6633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246" name="Slide Number"/>
          <p:cNvSpPr txBox="1">
            <a:spLocks noGrp="1"/>
          </p:cNvSpPr>
          <p:nvPr>
            <p:ph type="sldNum" sz="quarter" idx="2"/>
          </p:nvPr>
        </p:nvSpPr>
        <p:spPr>
          <a:xfrm>
            <a:off x="8546990" y="289577"/>
            <a:ext cx="312848" cy="271746"/>
          </a:xfrm>
          <a:prstGeom prst="rect">
            <a:avLst/>
          </a:prstGeom>
        </p:spPr>
        <p:txBody>
          <a:bodyPr lIns="45719" tIns="45719" rIns="45719" bIns="45719"/>
          <a:lstStyle>
            <a:lvl1pPr defTabSz="914400">
              <a:defRPr>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9382702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20_Default">
    <p:bg>
      <p:bgPr>
        <a:solidFill>
          <a:srgbClr val="FFFFFF"/>
        </a:solidFill>
        <a:effectLst/>
      </p:bgPr>
    </p:bg>
    <p:spTree>
      <p:nvGrpSpPr>
        <p:cNvPr id="1" name=""/>
        <p:cNvGrpSpPr/>
        <p:nvPr/>
      </p:nvGrpSpPr>
      <p:grpSpPr>
        <a:xfrm>
          <a:off x="0" y="0"/>
          <a:ext cx="0" cy="0"/>
          <a:chOff x="0" y="0"/>
          <a:chExt cx="0" cy="0"/>
        </a:xfrm>
      </p:grpSpPr>
      <p:sp>
        <p:nvSpPr>
          <p:cNvPr id="253" name="Rectangle"/>
          <p:cNvSpPr/>
          <p:nvPr/>
        </p:nvSpPr>
        <p:spPr>
          <a:xfrm>
            <a:off x="658812" y="228600"/>
            <a:ext cx="8201026" cy="6345238"/>
          </a:xfrm>
          <a:prstGeom prst="rect">
            <a:avLst/>
          </a:prstGeom>
          <a:solidFill>
            <a:srgbClr val="6633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254" name="+"/>
          <p:cNvSpPr txBox="1"/>
          <p:nvPr/>
        </p:nvSpPr>
        <p:spPr>
          <a:xfrm>
            <a:off x="2003425" y="3111500"/>
            <a:ext cx="260350" cy="507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a:solidFill>
                  <a:srgbClr val="B870B8"/>
                </a:solidFill>
                <a:latin typeface="Rockwell Bold"/>
                <a:ea typeface="Rockwell Bold"/>
                <a:cs typeface="Rockwell Bold"/>
                <a:sym typeface="Rockwell Bold"/>
              </a:defRPr>
            </a:lvl1pPr>
          </a:lstStyle>
          <a:p>
            <a:r>
              <a:t>+</a:t>
            </a:r>
          </a:p>
        </p:txBody>
      </p:sp>
      <p:sp>
        <p:nvSpPr>
          <p:cNvPr id="255" name="Rectangle"/>
          <p:cNvSpPr/>
          <p:nvPr/>
        </p:nvSpPr>
        <p:spPr>
          <a:xfrm>
            <a:off x="285750" y="228600"/>
            <a:ext cx="212725" cy="6345238"/>
          </a:xfrm>
          <a:prstGeom prst="rect">
            <a:avLst/>
          </a:prstGeom>
          <a:solidFill>
            <a:srgbClr val="9999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256" name="Slide Number"/>
          <p:cNvSpPr txBox="1">
            <a:spLocks noGrp="1"/>
          </p:cNvSpPr>
          <p:nvPr>
            <p:ph type="sldNum" sz="quarter" idx="2"/>
          </p:nvPr>
        </p:nvSpPr>
        <p:spPr>
          <a:xfrm>
            <a:off x="8546990" y="6295089"/>
            <a:ext cx="312848" cy="271747"/>
          </a:xfrm>
          <a:prstGeom prst="rect">
            <a:avLst/>
          </a:prstGeom>
        </p:spPr>
        <p:txBody>
          <a:bodyPr lIns="45719" tIns="45719" rIns="45719" bIns="45719"/>
          <a:lstStyle>
            <a:lvl1pPr defTabSz="914400">
              <a:defRPr>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73324442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1_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3" name="TextPageOverlay.png" descr="TextPageOverlay.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64" name="standardRule.png" descr="standardRule.png"/>
          <p:cNvPicPr>
            <a:picLocks noChangeAspect="1"/>
          </p:cNvPicPr>
          <p:nvPr/>
        </p:nvPicPr>
        <p:blipFill>
          <a:blip r:embed="rId4"/>
          <a:stretch>
            <a:fillRect/>
          </a:stretch>
        </p:blipFill>
        <p:spPr>
          <a:xfrm>
            <a:off x="2705100" y="3352800"/>
            <a:ext cx="3733800" cy="152400"/>
          </a:xfrm>
          <a:prstGeom prst="rect">
            <a:avLst/>
          </a:prstGeom>
          <a:ln w="12700">
            <a:miter lim="400000"/>
          </a:ln>
          <a:effectLst>
            <a:outerShdw blurRad="25400" rotWithShape="0">
              <a:srgbClr val="808080">
                <a:alpha val="39997"/>
              </a:srgbClr>
            </a:outerShdw>
          </a:effectLst>
        </p:spPr>
      </p:pic>
      <p:sp>
        <p:nvSpPr>
          <p:cNvPr id="265" name="Slide Number"/>
          <p:cNvSpPr txBox="1">
            <a:spLocks noGrp="1"/>
          </p:cNvSpPr>
          <p:nvPr>
            <p:ph type="sldNum" sz="quarter" idx="2"/>
          </p:nvPr>
        </p:nvSpPr>
        <p:spPr>
          <a:xfrm>
            <a:off x="4442241" y="6207442"/>
            <a:ext cx="259518" cy="269241"/>
          </a:xfrm>
          <a:prstGeom prst="rect">
            <a:avLst/>
          </a:prstGeom>
        </p:spPr>
        <p:txBody>
          <a:bodyPr lIns="45719" tIns="45719" rIns="45719" bIns="45719"/>
          <a:lstStyle>
            <a:lvl1pPr algn="ctr" defTabSz="914400">
              <a:defRPr sz="1200">
                <a:solidFill>
                  <a:srgbClr val="82682C"/>
                </a:solidFill>
                <a:latin typeface="Calisto MT"/>
                <a:ea typeface="Calisto MT"/>
                <a:cs typeface="Calisto MT"/>
                <a:sym typeface="Calisto MT"/>
              </a:defRPr>
            </a:lvl1pPr>
          </a:lstStyle>
          <a:p>
            <a:fld id="{86CB4B4D-7CA3-9044-876B-883B54F8677D}" type="slidenum">
              <a:t>‹#›</a:t>
            </a:fld>
            <a:endParaRPr/>
          </a:p>
        </p:txBody>
      </p:sp>
    </p:spTree>
    <p:extLst>
      <p:ext uri="{BB962C8B-B14F-4D97-AF65-F5344CB8AC3E}">
        <p14:creationId xmlns:p14="http://schemas.microsoft.com/office/powerpoint/2010/main" val="35466171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982308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2_Default 0">
    <p:bg>
      <p:bgPr>
        <a:solidFill>
          <a:srgbClr val="FFFFFF"/>
        </a:solidFill>
        <a:effectLst/>
      </p:bgPr>
    </p:bg>
    <p:spTree>
      <p:nvGrpSpPr>
        <p:cNvPr id="1" name=""/>
        <p:cNvGrpSpPr/>
        <p:nvPr/>
      </p:nvGrpSpPr>
      <p:grpSpPr>
        <a:xfrm>
          <a:off x="0" y="0"/>
          <a:ext cx="0" cy="0"/>
          <a:chOff x="0" y="0"/>
          <a:chExt cx="0" cy="0"/>
        </a:xfrm>
      </p:grpSpPr>
      <p:sp>
        <p:nvSpPr>
          <p:cNvPr id="272" name="Slide Number"/>
          <p:cNvSpPr txBox="1">
            <a:spLocks noGrp="1"/>
          </p:cNvSpPr>
          <p:nvPr>
            <p:ph type="sldNum" sz="quarter" idx="2"/>
          </p:nvPr>
        </p:nvSpPr>
        <p:spPr>
          <a:xfrm>
            <a:off x="8546990" y="6295089"/>
            <a:ext cx="312848" cy="271747"/>
          </a:xfrm>
          <a:prstGeom prst="rect">
            <a:avLst/>
          </a:prstGeom>
        </p:spPr>
        <p:txBody>
          <a:bodyPr lIns="45719" tIns="45719" rIns="45719" bIns="45719"/>
          <a:lstStyle>
            <a:lvl1pPr defTabSz="914400">
              <a:defRPr>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13892923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2_Default">
    <p:bg>
      <p:bgPr>
        <a:solidFill>
          <a:srgbClr val="1F497D"/>
        </a:solidFill>
        <a:effectLst/>
      </p:bgPr>
    </p:bg>
    <p:spTree>
      <p:nvGrpSpPr>
        <p:cNvPr id="1" name=""/>
        <p:cNvGrpSpPr/>
        <p:nvPr/>
      </p:nvGrpSpPr>
      <p:grpSpPr>
        <a:xfrm>
          <a:off x="0" y="0"/>
          <a:ext cx="0" cy="0"/>
          <a:chOff x="0" y="0"/>
          <a:chExt cx="0" cy="0"/>
        </a:xfrm>
      </p:grpSpPr>
      <p:sp>
        <p:nvSpPr>
          <p:cNvPr id="279" name="Slide Number"/>
          <p:cNvSpPr txBox="1">
            <a:spLocks noGrp="1"/>
          </p:cNvSpPr>
          <p:nvPr>
            <p:ph type="sldNum" sz="quarter" idx="2"/>
          </p:nvPr>
        </p:nvSpPr>
        <p:spPr>
          <a:xfrm>
            <a:off x="8428176" y="6404292"/>
            <a:ext cx="258624" cy="269241"/>
          </a:xfrm>
          <a:prstGeom prst="rect">
            <a:avLst/>
          </a:prstGeom>
        </p:spPr>
        <p:txBody>
          <a:bodyPr lIns="45719" tIns="45719" rIns="45719" bIns="45719"/>
          <a:lstStyle>
            <a:lvl1pPr>
              <a:defRPr sz="1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8904764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3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322" name="Group"/>
          <p:cNvGrpSpPr/>
          <p:nvPr/>
        </p:nvGrpSpPr>
        <p:grpSpPr>
          <a:xfrm>
            <a:off x="0" y="0"/>
            <a:ext cx="9148763" cy="6851650"/>
            <a:chOff x="0" y="0"/>
            <a:chExt cx="9148762" cy="6851650"/>
          </a:xfrm>
        </p:grpSpPr>
        <p:sp>
          <p:nvSpPr>
            <p:cNvPr id="286"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87"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88"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02" name="Group"/>
            <p:cNvGrpSpPr/>
            <p:nvPr/>
          </p:nvGrpSpPr>
          <p:grpSpPr>
            <a:xfrm>
              <a:off x="455612" y="0"/>
              <a:ext cx="8093076" cy="6851650"/>
              <a:chOff x="0" y="0"/>
              <a:chExt cx="8093075" cy="6851650"/>
            </a:xfrm>
          </p:grpSpPr>
          <p:sp>
            <p:nvSpPr>
              <p:cNvPr id="289"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0"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1"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2"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3"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4"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5"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6"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7"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8"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299"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0"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1"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03"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4"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5"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6"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7"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8"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09"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0"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1"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2"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3"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19" name="Group"/>
            <p:cNvGrpSpPr/>
            <p:nvPr/>
          </p:nvGrpSpPr>
          <p:grpSpPr>
            <a:xfrm>
              <a:off x="0" y="622300"/>
              <a:ext cx="9140825" cy="2493963"/>
              <a:chOff x="0" y="0"/>
              <a:chExt cx="9140825" cy="2493962"/>
            </a:xfrm>
          </p:grpSpPr>
          <p:sp>
            <p:nvSpPr>
              <p:cNvPr id="314"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5"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6"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7"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18"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20"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21"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23"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49495121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4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366" name="Group"/>
          <p:cNvGrpSpPr/>
          <p:nvPr/>
        </p:nvGrpSpPr>
        <p:grpSpPr>
          <a:xfrm>
            <a:off x="1587" y="0"/>
            <a:ext cx="9148763" cy="6851650"/>
            <a:chOff x="0" y="0"/>
            <a:chExt cx="9148762" cy="6851650"/>
          </a:xfrm>
        </p:grpSpPr>
        <p:sp>
          <p:nvSpPr>
            <p:cNvPr id="330"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1"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2"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46" name="Group"/>
            <p:cNvGrpSpPr/>
            <p:nvPr/>
          </p:nvGrpSpPr>
          <p:grpSpPr>
            <a:xfrm>
              <a:off x="455612" y="0"/>
              <a:ext cx="8093076" cy="6851650"/>
              <a:chOff x="0" y="0"/>
              <a:chExt cx="8093075" cy="6851650"/>
            </a:xfrm>
          </p:grpSpPr>
          <p:sp>
            <p:nvSpPr>
              <p:cNvPr id="333"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4"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5"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6"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7"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8"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39"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0"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1"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2"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3"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4"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5"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47"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8"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49"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0"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1"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2"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3"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4"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5"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6"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7"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63" name="Group"/>
            <p:cNvGrpSpPr/>
            <p:nvPr/>
          </p:nvGrpSpPr>
          <p:grpSpPr>
            <a:xfrm>
              <a:off x="0" y="622300"/>
              <a:ext cx="9140825" cy="2493963"/>
              <a:chOff x="0" y="0"/>
              <a:chExt cx="9140825" cy="2493962"/>
            </a:xfrm>
          </p:grpSpPr>
          <p:sp>
            <p:nvSpPr>
              <p:cNvPr id="358"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59"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60"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61"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62"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64"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65"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67"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18623813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25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10" name="Group"/>
          <p:cNvGrpSpPr/>
          <p:nvPr/>
        </p:nvGrpSpPr>
        <p:grpSpPr>
          <a:xfrm>
            <a:off x="1587" y="0"/>
            <a:ext cx="9148763" cy="6851650"/>
            <a:chOff x="0" y="0"/>
            <a:chExt cx="9148762" cy="6851650"/>
          </a:xfrm>
        </p:grpSpPr>
        <p:sp>
          <p:nvSpPr>
            <p:cNvPr id="374"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5"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6"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390" name="Group"/>
            <p:cNvGrpSpPr/>
            <p:nvPr/>
          </p:nvGrpSpPr>
          <p:grpSpPr>
            <a:xfrm>
              <a:off x="455612" y="0"/>
              <a:ext cx="8093076" cy="6851650"/>
              <a:chOff x="0" y="0"/>
              <a:chExt cx="8093075" cy="6851650"/>
            </a:xfrm>
          </p:grpSpPr>
          <p:sp>
            <p:nvSpPr>
              <p:cNvPr id="377"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8"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79"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0"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1"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2"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3"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4"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5"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6"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7"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8"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89"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391"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2"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3"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4"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5"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6"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7"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8"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399"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0"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1"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07" name="Group"/>
            <p:cNvGrpSpPr/>
            <p:nvPr/>
          </p:nvGrpSpPr>
          <p:grpSpPr>
            <a:xfrm>
              <a:off x="0" y="622300"/>
              <a:ext cx="9140825" cy="2493963"/>
              <a:chOff x="0" y="0"/>
              <a:chExt cx="9140825" cy="2493962"/>
            </a:xfrm>
          </p:grpSpPr>
          <p:sp>
            <p:nvSpPr>
              <p:cNvPr id="402"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3"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4"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5"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6"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08"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09"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11"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34603143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26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54" name="Group"/>
          <p:cNvGrpSpPr/>
          <p:nvPr/>
        </p:nvGrpSpPr>
        <p:grpSpPr>
          <a:xfrm>
            <a:off x="0" y="0"/>
            <a:ext cx="9148763" cy="6851650"/>
            <a:chOff x="0" y="0"/>
            <a:chExt cx="9148762" cy="6851650"/>
          </a:xfrm>
        </p:grpSpPr>
        <p:sp>
          <p:nvSpPr>
            <p:cNvPr id="418"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19"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0"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34" name="Group"/>
            <p:cNvGrpSpPr/>
            <p:nvPr/>
          </p:nvGrpSpPr>
          <p:grpSpPr>
            <a:xfrm>
              <a:off x="455612" y="0"/>
              <a:ext cx="8093076" cy="6851650"/>
              <a:chOff x="0" y="0"/>
              <a:chExt cx="8093075" cy="6851650"/>
            </a:xfrm>
          </p:grpSpPr>
          <p:sp>
            <p:nvSpPr>
              <p:cNvPr id="421"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2"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3"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4"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5"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6"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7"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8"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29"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0"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1"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2"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3"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35"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6"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7"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8"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39"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0"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1"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2"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3"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4"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5"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51" name="Group"/>
            <p:cNvGrpSpPr/>
            <p:nvPr/>
          </p:nvGrpSpPr>
          <p:grpSpPr>
            <a:xfrm>
              <a:off x="0" y="622300"/>
              <a:ext cx="9140825" cy="2493963"/>
              <a:chOff x="0" y="0"/>
              <a:chExt cx="9140825" cy="2493962"/>
            </a:xfrm>
          </p:grpSpPr>
          <p:sp>
            <p:nvSpPr>
              <p:cNvPr id="446"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7"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8"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49"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50"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52"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53"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55"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90582480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27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498" name="Group"/>
          <p:cNvGrpSpPr/>
          <p:nvPr/>
        </p:nvGrpSpPr>
        <p:grpSpPr>
          <a:xfrm>
            <a:off x="1587" y="0"/>
            <a:ext cx="9148763" cy="6851650"/>
            <a:chOff x="0" y="0"/>
            <a:chExt cx="9148762" cy="6851650"/>
          </a:xfrm>
        </p:grpSpPr>
        <p:sp>
          <p:nvSpPr>
            <p:cNvPr id="462"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3"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4"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78" name="Group"/>
            <p:cNvGrpSpPr/>
            <p:nvPr/>
          </p:nvGrpSpPr>
          <p:grpSpPr>
            <a:xfrm>
              <a:off x="455612" y="0"/>
              <a:ext cx="8093076" cy="6851650"/>
              <a:chOff x="0" y="0"/>
              <a:chExt cx="8093075" cy="6851650"/>
            </a:xfrm>
          </p:grpSpPr>
          <p:sp>
            <p:nvSpPr>
              <p:cNvPr id="465"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6"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7"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8"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69"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0"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1"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2"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3"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4"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5"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6"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77"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79"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0"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1"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2"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3"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4"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5"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6"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7"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8"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89"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495" name="Group"/>
            <p:cNvGrpSpPr/>
            <p:nvPr/>
          </p:nvGrpSpPr>
          <p:grpSpPr>
            <a:xfrm>
              <a:off x="0" y="622300"/>
              <a:ext cx="9140825" cy="2493963"/>
              <a:chOff x="0" y="0"/>
              <a:chExt cx="9140825" cy="2493962"/>
            </a:xfrm>
          </p:grpSpPr>
          <p:sp>
            <p:nvSpPr>
              <p:cNvPr id="490"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1"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2"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3"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4"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96"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497"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499" name="Slide Number"/>
          <p:cNvSpPr txBox="1">
            <a:spLocks noGrp="1"/>
          </p:cNvSpPr>
          <p:nvPr>
            <p:ph type="sldNum" sz="quarter" idx="2"/>
          </p:nvPr>
        </p:nvSpPr>
        <p:spPr>
          <a:xfrm>
            <a:off x="8463597" y="6243637"/>
            <a:ext cx="223203" cy="243841"/>
          </a:xfrm>
          <a:prstGeom prst="rect">
            <a:avLst/>
          </a:prstGeom>
        </p:spPr>
        <p:txBody>
          <a:bodyPr lIns="45719" tIns="45719" rIns="45719" bIns="45719" anchor="t"/>
          <a:lstStyle>
            <a:lvl1pPr>
              <a:defRPr sz="1000">
                <a:effectLst>
                  <a:outerShdw blurRad="12700" dist="25400" dir="2700000" rotWithShape="0">
                    <a:srgbClr val="000000"/>
                  </a:outerShdw>
                </a:effectLst>
                <a:latin typeface="Garamond"/>
                <a:ea typeface="Garamond"/>
                <a:cs typeface="Garamond"/>
                <a:sym typeface="Garamond"/>
              </a:defRPr>
            </a:lvl1pPr>
          </a:lstStyle>
          <a:p>
            <a:fld id="{86CB4B4D-7CA3-9044-876B-883B54F8677D}" type="slidenum">
              <a:t>‹#›</a:t>
            </a:fld>
            <a:endParaRPr/>
          </a:p>
        </p:txBody>
      </p:sp>
    </p:spTree>
    <p:extLst>
      <p:ext uri="{BB962C8B-B14F-4D97-AF65-F5344CB8AC3E}">
        <p14:creationId xmlns:p14="http://schemas.microsoft.com/office/powerpoint/2010/main" val="338526837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28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542" name="Group"/>
          <p:cNvGrpSpPr/>
          <p:nvPr/>
        </p:nvGrpSpPr>
        <p:grpSpPr>
          <a:xfrm>
            <a:off x="0" y="0"/>
            <a:ext cx="9148763" cy="6851650"/>
            <a:chOff x="0" y="0"/>
            <a:chExt cx="9148762" cy="6851650"/>
          </a:xfrm>
        </p:grpSpPr>
        <p:sp>
          <p:nvSpPr>
            <p:cNvPr id="506"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07"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08"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522" name="Group"/>
            <p:cNvGrpSpPr/>
            <p:nvPr/>
          </p:nvGrpSpPr>
          <p:grpSpPr>
            <a:xfrm>
              <a:off x="455612" y="0"/>
              <a:ext cx="8093076" cy="6851650"/>
              <a:chOff x="0" y="0"/>
              <a:chExt cx="8093075" cy="6851650"/>
            </a:xfrm>
          </p:grpSpPr>
          <p:sp>
            <p:nvSpPr>
              <p:cNvPr id="509"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0"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1"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2"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3"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4"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5"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6"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7"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8"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19"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0"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1"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523"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4"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5"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6"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7"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8"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29"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0"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1"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2"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3"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nvGrpSpPr>
            <p:cNvPr id="539" name="Group"/>
            <p:cNvGrpSpPr/>
            <p:nvPr/>
          </p:nvGrpSpPr>
          <p:grpSpPr>
            <a:xfrm>
              <a:off x="0" y="622300"/>
              <a:ext cx="9140825" cy="2493963"/>
              <a:chOff x="0" y="0"/>
              <a:chExt cx="9140825" cy="2493962"/>
            </a:xfrm>
          </p:grpSpPr>
          <p:sp>
            <p:nvSpPr>
              <p:cNvPr id="534"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5"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6"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7"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38"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540"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sp>
          <p:nvSpPr>
            <p:cNvPr id="541"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j-lt"/>
                  <a:ea typeface="+mj-ea"/>
                  <a:cs typeface="+mj-cs"/>
                  <a:sym typeface="Bell MT"/>
                </a:defRPr>
              </a:pPr>
              <a:endParaRPr/>
            </a:p>
          </p:txBody>
        </p:sp>
      </p:grpSp>
      <p:sp>
        <p:nvSpPr>
          <p:cNvPr id="543" name="Slide Number"/>
          <p:cNvSpPr txBox="1">
            <a:spLocks noGrp="1"/>
          </p:cNvSpPr>
          <p:nvPr>
            <p:ph type="sldNum" sz="quarter" idx="2"/>
          </p:nvPr>
        </p:nvSpPr>
        <p:spPr>
          <a:xfrm>
            <a:off x="8463597" y="6243637"/>
            <a:ext cx="223203" cy="243841"/>
          </a:xfrm>
          <a:prstGeom prst="rect">
            <a:avLst/>
          </a:prstGeom>
        </p:spPr>
        <p:txBody>
          <a:bodyPr lIns="45719" tIns="45719" rIns="45719" bIns="45719" anchor="t"/>
          <a:lstStyle>
            <a:lvl1pPr>
              <a:defRPr sz="1000">
                <a:effectLst>
                  <a:outerShdw blurRad="12700" dist="25400" dir="2700000" rotWithShape="0">
                    <a:srgbClr val="000000"/>
                  </a:outerShdw>
                </a:effectLst>
                <a:latin typeface="Garamond"/>
                <a:ea typeface="Garamond"/>
                <a:cs typeface="Garamond"/>
                <a:sym typeface="Garamond"/>
              </a:defRPr>
            </a:lvl1pPr>
          </a:lstStyle>
          <a:p>
            <a:fld id="{86CB4B4D-7CA3-9044-876B-883B54F8677D}" type="slidenum">
              <a:t>‹#›</a:t>
            </a:fld>
            <a:endParaRPr/>
          </a:p>
        </p:txBody>
      </p:sp>
    </p:spTree>
    <p:extLst>
      <p:ext uri="{BB962C8B-B14F-4D97-AF65-F5344CB8AC3E}">
        <p14:creationId xmlns:p14="http://schemas.microsoft.com/office/powerpoint/2010/main" val="252792693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3_Default 0">
    <p:bg>
      <p:bgPr>
        <a:solidFill>
          <a:srgbClr val="FFFFFF"/>
        </a:solidFill>
        <a:effectLst/>
      </p:bgPr>
    </p:bg>
    <p:spTree>
      <p:nvGrpSpPr>
        <p:cNvPr id="1" name=""/>
        <p:cNvGrpSpPr/>
        <p:nvPr/>
      </p:nvGrpSpPr>
      <p:grpSpPr>
        <a:xfrm>
          <a:off x="0" y="0"/>
          <a:ext cx="0" cy="0"/>
          <a:chOff x="0" y="0"/>
          <a:chExt cx="0" cy="0"/>
        </a:xfrm>
      </p:grpSpPr>
      <p:sp>
        <p:nvSpPr>
          <p:cNvPr id="550" name="Slide Number"/>
          <p:cNvSpPr txBox="1">
            <a:spLocks noGrp="1"/>
          </p:cNvSpPr>
          <p:nvPr>
            <p:ph type="sldNum" sz="quarter" idx="2"/>
          </p:nvPr>
        </p:nvSpPr>
        <p:spPr>
          <a:xfrm>
            <a:off x="8463597" y="6243637"/>
            <a:ext cx="223203" cy="243841"/>
          </a:xfrm>
          <a:prstGeom prst="rect">
            <a:avLst/>
          </a:prstGeom>
        </p:spPr>
        <p:txBody>
          <a:bodyPr lIns="45719" tIns="45719" rIns="45719" bIns="45719" anchor="t"/>
          <a:lstStyle>
            <a:lvl1pPr>
              <a:defRPr sz="1000">
                <a:effectLst>
                  <a:outerShdw blurRad="12700" dist="25400" dir="2700000" rotWithShape="0">
                    <a:srgbClr val="DDDDDD"/>
                  </a:outerShdw>
                </a:effectLst>
                <a:latin typeface="Garamond"/>
                <a:ea typeface="Garamond"/>
                <a:cs typeface="Garamond"/>
                <a:sym typeface="Garamond"/>
              </a:defRPr>
            </a:lvl1pPr>
          </a:lstStyle>
          <a:p>
            <a:fld id="{86CB4B4D-7CA3-9044-876B-883B54F8677D}" type="slidenum">
              <a:t>‹#›</a:t>
            </a:fld>
            <a:endParaRPr/>
          </a:p>
        </p:txBody>
      </p:sp>
    </p:spTree>
    <p:extLst>
      <p:ext uri="{BB962C8B-B14F-4D97-AF65-F5344CB8AC3E}">
        <p14:creationId xmlns:p14="http://schemas.microsoft.com/office/powerpoint/2010/main" val="310569220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4_Default 0">
    <p:bg>
      <p:bgPr>
        <a:solidFill>
          <a:srgbClr val="FFFFFF"/>
        </a:solidFill>
        <a:effectLst/>
      </p:bgPr>
    </p:bg>
    <p:spTree>
      <p:nvGrpSpPr>
        <p:cNvPr id="1" name=""/>
        <p:cNvGrpSpPr/>
        <p:nvPr/>
      </p:nvGrpSpPr>
      <p:grpSpPr>
        <a:xfrm>
          <a:off x="0" y="0"/>
          <a:ext cx="0" cy="0"/>
          <a:chOff x="0" y="0"/>
          <a:chExt cx="0" cy="0"/>
        </a:xfrm>
      </p:grpSpPr>
      <p:sp>
        <p:nvSpPr>
          <p:cNvPr id="557" name="Slide Number"/>
          <p:cNvSpPr txBox="1">
            <a:spLocks noGrp="1"/>
          </p:cNvSpPr>
          <p:nvPr>
            <p:ph type="sldNum" sz="quarter" idx="2"/>
          </p:nvPr>
        </p:nvSpPr>
        <p:spPr>
          <a:xfrm>
            <a:off x="8156292" y="6248400"/>
            <a:ext cx="301909" cy="288824"/>
          </a:xfrm>
          <a:prstGeom prst="rect">
            <a:avLst/>
          </a:prstGeom>
        </p:spPr>
        <p:txBody>
          <a:bodyPr lIns="45719" tIns="45719" rIns="45719" bIns="45719" anchor="t"/>
          <a:lstStyle>
            <a:lvl1pPr>
              <a:defRPr>
                <a:solidFill>
                  <a:srgbClr val="CADBFF"/>
                </a:solidFill>
              </a:defRPr>
            </a:lvl1pPr>
          </a:lstStyle>
          <a:p>
            <a:fld id="{86CB4B4D-7CA3-9044-876B-883B54F8677D}" type="slidenum">
              <a:t>‹#›</a:t>
            </a:fld>
            <a:endParaRPr/>
          </a:p>
        </p:txBody>
      </p:sp>
    </p:spTree>
    <p:extLst>
      <p:ext uri="{BB962C8B-B14F-4D97-AF65-F5344CB8AC3E}">
        <p14:creationId xmlns:p14="http://schemas.microsoft.com/office/powerpoint/2010/main" val="341210120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5081464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9_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600" name="Group"/>
          <p:cNvGrpSpPr/>
          <p:nvPr/>
        </p:nvGrpSpPr>
        <p:grpSpPr>
          <a:xfrm>
            <a:off x="1587" y="0"/>
            <a:ext cx="9148763" cy="6851650"/>
            <a:chOff x="0" y="0"/>
            <a:chExt cx="9148762" cy="6851650"/>
          </a:xfrm>
        </p:grpSpPr>
        <p:sp>
          <p:nvSpPr>
            <p:cNvPr id="564" name="Shape"/>
            <p:cNvSpPr/>
            <p:nvPr/>
          </p:nvSpPr>
          <p:spPr>
            <a:xfrm>
              <a:off x="8007350" y="4168775"/>
              <a:ext cx="1141413" cy="2682875"/>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65" name="Shape"/>
            <p:cNvSpPr/>
            <p:nvPr/>
          </p:nvSpPr>
          <p:spPr>
            <a:xfrm>
              <a:off x="8548687" y="6022975"/>
              <a:ext cx="600076" cy="828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66" name="Shape"/>
            <p:cNvSpPr/>
            <p:nvPr/>
          </p:nvSpPr>
          <p:spPr>
            <a:xfrm>
              <a:off x="9015412" y="6689725"/>
              <a:ext cx="133351" cy="1619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nvGrpSpPr>
            <p:cNvPr id="580" name="Group"/>
            <p:cNvGrpSpPr/>
            <p:nvPr/>
          </p:nvGrpSpPr>
          <p:grpSpPr>
            <a:xfrm>
              <a:off x="455612" y="0"/>
              <a:ext cx="8093076" cy="6851650"/>
              <a:chOff x="0" y="0"/>
              <a:chExt cx="8093075" cy="6851650"/>
            </a:xfrm>
          </p:grpSpPr>
          <p:sp>
            <p:nvSpPr>
              <p:cNvPr id="567" name="Shape"/>
              <p:cNvSpPr/>
              <p:nvPr/>
            </p:nvSpPr>
            <p:spPr>
              <a:xfrm>
                <a:off x="3970337" y="0"/>
                <a:ext cx="114301" cy="6851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68" name="Shape"/>
              <p:cNvSpPr/>
              <p:nvPr/>
            </p:nvSpPr>
            <p:spPr>
              <a:xfrm>
                <a:off x="4446587" y="0"/>
                <a:ext cx="2762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69" name="Shape"/>
              <p:cNvSpPr/>
              <p:nvPr/>
            </p:nvSpPr>
            <p:spPr>
              <a:xfrm>
                <a:off x="4873625" y="0"/>
                <a:ext cx="534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0" name="Shape"/>
              <p:cNvSpPr/>
              <p:nvPr/>
            </p:nvSpPr>
            <p:spPr>
              <a:xfrm>
                <a:off x="5378450" y="0"/>
                <a:ext cx="677863" cy="685165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1" name="Shape"/>
              <p:cNvSpPr/>
              <p:nvPr/>
            </p:nvSpPr>
            <p:spPr>
              <a:xfrm>
                <a:off x="5807075" y="0"/>
                <a:ext cx="88582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2" name="Shape"/>
              <p:cNvSpPr/>
              <p:nvPr/>
            </p:nvSpPr>
            <p:spPr>
              <a:xfrm>
                <a:off x="6283325" y="0"/>
                <a:ext cx="1095375"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3" name="Shape"/>
              <p:cNvSpPr/>
              <p:nvPr/>
            </p:nvSpPr>
            <p:spPr>
              <a:xfrm>
                <a:off x="6721475" y="0"/>
                <a:ext cx="1371601" cy="685165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4" name="Shape"/>
              <p:cNvSpPr/>
              <p:nvPr/>
            </p:nvSpPr>
            <p:spPr>
              <a:xfrm>
                <a:off x="3351212" y="0"/>
                <a:ext cx="238126" cy="685165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5" name="Shape"/>
              <p:cNvSpPr/>
              <p:nvPr/>
            </p:nvSpPr>
            <p:spPr>
              <a:xfrm>
                <a:off x="2665412" y="0"/>
                <a:ext cx="476251" cy="685165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6" name="Shape"/>
              <p:cNvSpPr/>
              <p:nvPr/>
            </p:nvSpPr>
            <p:spPr>
              <a:xfrm>
                <a:off x="2028825" y="0"/>
                <a:ext cx="674688" cy="68516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7" name="Shape"/>
              <p:cNvSpPr/>
              <p:nvPr/>
            </p:nvSpPr>
            <p:spPr>
              <a:xfrm>
                <a:off x="1333500" y="0"/>
                <a:ext cx="912813" cy="685165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8" name="Shape"/>
              <p:cNvSpPr/>
              <p:nvPr/>
            </p:nvSpPr>
            <p:spPr>
              <a:xfrm>
                <a:off x="657225" y="0"/>
                <a:ext cx="1169988" cy="685165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79" name="Shape"/>
              <p:cNvSpPr/>
              <p:nvPr/>
            </p:nvSpPr>
            <p:spPr>
              <a:xfrm>
                <a:off x="0" y="0"/>
                <a:ext cx="1333500" cy="685165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sp>
          <p:nvSpPr>
            <p:cNvPr id="581" name="Shape"/>
            <p:cNvSpPr/>
            <p:nvPr/>
          </p:nvSpPr>
          <p:spPr>
            <a:xfrm>
              <a:off x="7937" y="4605337"/>
              <a:ext cx="962026" cy="2246313"/>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2" name="Shape"/>
            <p:cNvSpPr/>
            <p:nvPr/>
          </p:nvSpPr>
          <p:spPr>
            <a:xfrm>
              <a:off x="7937" y="6175375"/>
              <a:ext cx="361951" cy="676275"/>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3" name="Shape"/>
            <p:cNvSpPr/>
            <p:nvPr/>
          </p:nvSpPr>
          <p:spPr>
            <a:xfrm>
              <a:off x="7580312" y="0"/>
              <a:ext cx="1562101" cy="28352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4" name="Shape"/>
            <p:cNvSpPr/>
            <p:nvPr/>
          </p:nvSpPr>
          <p:spPr>
            <a:xfrm>
              <a:off x="8001000" y="0"/>
              <a:ext cx="1141413" cy="134143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5" name="Shape"/>
            <p:cNvSpPr/>
            <p:nvPr/>
          </p:nvSpPr>
          <p:spPr>
            <a:xfrm>
              <a:off x="8494712" y="0"/>
              <a:ext cx="647701" cy="6572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6" name="Shape"/>
            <p:cNvSpPr/>
            <p:nvPr/>
          </p:nvSpPr>
          <p:spPr>
            <a:xfrm>
              <a:off x="7937" y="0"/>
              <a:ext cx="1362076" cy="2236788"/>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7" name="Shape"/>
            <p:cNvSpPr/>
            <p:nvPr/>
          </p:nvSpPr>
          <p:spPr>
            <a:xfrm>
              <a:off x="7937" y="0"/>
              <a:ext cx="933451" cy="9509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8" name="Shape"/>
            <p:cNvSpPr/>
            <p:nvPr/>
          </p:nvSpPr>
          <p:spPr>
            <a:xfrm>
              <a:off x="7937" y="0"/>
              <a:ext cx="428626" cy="400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89" name="Line"/>
            <p:cNvSpPr/>
            <p:nvPr/>
          </p:nvSpPr>
          <p:spPr>
            <a:xfrm>
              <a:off x="0" y="436403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0" name="Line"/>
            <p:cNvSpPr/>
            <p:nvPr/>
          </p:nvSpPr>
          <p:spPr>
            <a:xfrm>
              <a:off x="0" y="374015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1" name="Line"/>
            <p:cNvSpPr/>
            <p:nvPr/>
          </p:nvSpPr>
          <p:spPr>
            <a:xfrm>
              <a:off x="0" y="4987925"/>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nvGrpSpPr>
            <p:cNvPr id="597" name="Group"/>
            <p:cNvGrpSpPr/>
            <p:nvPr/>
          </p:nvGrpSpPr>
          <p:grpSpPr>
            <a:xfrm>
              <a:off x="0" y="622300"/>
              <a:ext cx="9140825" cy="2493963"/>
              <a:chOff x="0" y="0"/>
              <a:chExt cx="9140825" cy="2493962"/>
            </a:xfrm>
          </p:grpSpPr>
          <p:sp>
            <p:nvSpPr>
              <p:cNvPr id="592" name="Line"/>
              <p:cNvSpPr/>
              <p:nvPr/>
            </p:nvSpPr>
            <p:spPr>
              <a:xfrm>
                <a:off x="0" y="62230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3" name="Line"/>
              <p:cNvSpPr/>
              <p:nvPr/>
            </p:nvSpPr>
            <p:spPr>
              <a:xfrm>
                <a:off x="0" y="2493962"/>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4" name="Line"/>
              <p:cNvSpPr/>
              <p:nvPr/>
            </p:nvSpPr>
            <p:spPr>
              <a:xfrm>
                <a:off x="0" y="1870075"/>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5" name="Line"/>
              <p:cNvSpPr/>
              <p:nvPr/>
            </p:nvSpPr>
            <p:spPr>
              <a:xfrm>
                <a:off x="0" y="1246187"/>
                <a:ext cx="9140825" cy="1"/>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6" name="Line"/>
              <p:cNvSpPr/>
              <p:nvPr/>
            </p:nvSpPr>
            <p:spPr>
              <a:xfrm>
                <a:off x="0" y="0"/>
                <a:ext cx="9140825" cy="0"/>
              </a:xfrm>
              <a:prstGeom prst="line">
                <a:avLst/>
              </a:prstGeom>
              <a:noFill/>
              <a:ln w="15875" cap="flat">
                <a:solidFill>
                  <a:srgbClr val="8000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sp>
          <p:nvSpPr>
            <p:cNvPr id="598" name="Line"/>
            <p:cNvSpPr/>
            <p:nvPr/>
          </p:nvSpPr>
          <p:spPr>
            <a:xfrm>
              <a:off x="0" y="6235700"/>
              <a:ext cx="9140825" cy="0"/>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sp>
          <p:nvSpPr>
            <p:cNvPr id="599" name="Line"/>
            <p:cNvSpPr/>
            <p:nvPr/>
          </p:nvSpPr>
          <p:spPr>
            <a:xfrm>
              <a:off x="0" y="5611812"/>
              <a:ext cx="9140825" cy="1"/>
            </a:xfrm>
            <a:prstGeom prst="line">
              <a:avLst/>
            </a:prstGeom>
            <a:noFill/>
            <a:ln w="15875" cap="flat">
              <a:solidFill>
                <a:srgbClr val="622100"/>
              </a:solidFill>
              <a:prstDash val="solid"/>
              <a:round/>
            </a:ln>
            <a:effectLst/>
          </p:spPr>
          <p:txBody>
            <a:bodyPr wrap="square" lIns="45719" tIns="45719" rIns="45719" bIns="45719" numCol="1" anchor="t">
              <a:noAutofit/>
            </a:bodyPr>
            <a:lstStyle/>
            <a:p>
              <a:pPr>
                <a:defRPr>
                  <a:solidFill>
                    <a:srgbClr val="FFFFFF"/>
                  </a:solidFill>
                  <a:latin typeface="Maiandra GD"/>
                  <a:ea typeface="Maiandra GD"/>
                  <a:cs typeface="Maiandra GD"/>
                  <a:sym typeface="Maiandra GD"/>
                </a:defRPr>
              </a:pPr>
              <a:endParaRPr/>
            </a:p>
          </p:txBody>
        </p:sp>
      </p:grpSp>
      <p:sp>
        <p:nvSpPr>
          <p:cNvPr id="601" name="Slide Number"/>
          <p:cNvSpPr txBox="1">
            <a:spLocks noGrp="1"/>
          </p:cNvSpPr>
          <p:nvPr>
            <p:ph type="sldNum" sz="quarter" idx="2"/>
          </p:nvPr>
        </p:nvSpPr>
        <p:spPr>
          <a:xfrm>
            <a:off x="8457458" y="6243637"/>
            <a:ext cx="229342" cy="243841"/>
          </a:xfrm>
          <a:prstGeom prst="rect">
            <a:avLst/>
          </a:prstGeom>
        </p:spPr>
        <p:txBody>
          <a:bodyPr lIns="45719" tIns="45719" rIns="45719" bIns="45719" anchor="t"/>
          <a:lstStyle>
            <a:lvl1pPr>
              <a:defRPr sz="1000">
                <a:effectLst>
                  <a:outerShdw blurRad="12700" dist="25400" dir="2700000" rotWithShape="0">
                    <a:srgbClr val="000000"/>
                  </a:outerShdw>
                </a:effectLst>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707761242"/>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30_Default">
    <p:bg>
      <p:bgPr>
        <a:solidFill>
          <a:srgbClr val="FFFFFF"/>
        </a:solidFill>
        <a:effectLst/>
      </p:bgPr>
    </p:bg>
    <p:spTree>
      <p:nvGrpSpPr>
        <p:cNvPr id="1" name=""/>
        <p:cNvGrpSpPr/>
        <p:nvPr/>
      </p:nvGrpSpPr>
      <p:grpSpPr>
        <a:xfrm>
          <a:off x="0" y="0"/>
          <a:ext cx="0" cy="0"/>
          <a:chOff x="0" y="0"/>
          <a:chExt cx="0" cy="0"/>
        </a:xfrm>
      </p:grpSpPr>
      <p:sp>
        <p:nvSpPr>
          <p:cNvPr id="608" name="Rectangle"/>
          <p:cNvSpPr/>
          <p:nvPr/>
        </p:nvSpPr>
        <p:spPr>
          <a:xfrm>
            <a:off x="8210550" y="282575"/>
            <a:ext cx="641350" cy="1600200"/>
          </a:xfrm>
          <a:prstGeom prst="rect">
            <a:avLst/>
          </a:prstGeom>
          <a:solidFill>
            <a:srgbClr val="6633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609" name="+"/>
          <p:cNvSpPr txBox="1"/>
          <p:nvPr/>
        </p:nvSpPr>
        <p:spPr>
          <a:xfrm>
            <a:off x="223837" y="228600"/>
            <a:ext cx="260351"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610" name="Rectangle"/>
          <p:cNvSpPr/>
          <p:nvPr/>
        </p:nvSpPr>
        <p:spPr>
          <a:xfrm>
            <a:off x="8067675" y="282575"/>
            <a:ext cx="92076" cy="1600200"/>
          </a:xfrm>
          <a:prstGeom prst="rect">
            <a:avLst/>
          </a:prstGeom>
          <a:solidFill>
            <a:srgbClr val="666699"/>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611" name="Slide Number"/>
          <p:cNvSpPr txBox="1">
            <a:spLocks noGrp="1"/>
          </p:cNvSpPr>
          <p:nvPr>
            <p:ph type="sldNum" sz="quarter" idx="2"/>
          </p:nvPr>
        </p:nvSpPr>
        <p:spPr>
          <a:xfrm>
            <a:off x="8546990" y="289577"/>
            <a:ext cx="312848" cy="271746"/>
          </a:xfrm>
          <a:prstGeom prst="rect">
            <a:avLst/>
          </a:prstGeom>
        </p:spPr>
        <p:txBody>
          <a:bodyPr lIns="45719" tIns="45719" rIns="45719" bIns="45719"/>
          <a:lstStyle>
            <a:lvl1pPr defTabSz="914400">
              <a:defRPr>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80111611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31_Default">
    <p:bg>
      <p:bgPr>
        <a:solidFill>
          <a:srgbClr val="FFFFFF"/>
        </a:solidFill>
        <a:effectLst/>
      </p:bgPr>
    </p:bg>
    <p:spTree>
      <p:nvGrpSpPr>
        <p:cNvPr id="1" name=""/>
        <p:cNvGrpSpPr/>
        <p:nvPr/>
      </p:nvGrpSpPr>
      <p:grpSpPr>
        <a:xfrm>
          <a:off x="0" y="0"/>
          <a:ext cx="0" cy="0"/>
          <a:chOff x="0" y="0"/>
          <a:chExt cx="0" cy="0"/>
        </a:xfrm>
      </p:grpSpPr>
      <p:sp>
        <p:nvSpPr>
          <p:cNvPr id="618" name="Rectangle"/>
          <p:cNvSpPr/>
          <p:nvPr/>
        </p:nvSpPr>
        <p:spPr>
          <a:xfrm>
            <a:off x="282575" y="228600"/>
            <a:ext cx="3451225" cy="6345238"/>
          </a:xfrm>
          <a:prstGeom prst="rect">
            <a:avLst/>
          </a:prstGeom>
          <a:solidFill>
            <a:srgbClr val="6633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619" name="+"/>
          <p:cNvSpPr txBox="1"/>
          <p:nvPr/>
        </p:nvSpPr>
        <p:spPr>
          <a:xfrm>
            <a:off x="425450" y="174625"/>
            <a:ext cx="412750" cy="688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620"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365064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288080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1_Default">
    <p:bg>
      <p:bgPr>
        <a:gradFill flip="none" rotWithShape="1">
          <a:gsLst>
            <a:gs pos="0">
              <a:srgbClr val="002F5E"/>
            </a:gs>
            <a:gs pos="100000">
              <a:srgbClr val="0066CC"/>
            </a:gs>
          </a:gsLst>
          <a:lin ang="16200000" scaled="0"/>
        </a:gradFill>
        <a:effectLst/>
      </p:bgPr>
    </p:bg>
    <p:spTree>
      <p:nvGrpSpPr>
        <p:cNvPr id="1" name=""/>
        <p:cNvGrpSpPr/>
        <p:nvPr/>
      </p:nvGrpSpPr>
      <p:grpSpPr>
        <a:xfrm>
          <a:off x="0" y="0"/>
          <a:ext cx="0" cy="0"/>
          <a:chOff x="0" y="0"/>
          <a:chExt cx="0" cy="0"/>
        </a:xfrm>
      </p:grpSpPr>
      <p:sp>
        <p:nvSpPr>
          <p:cNvPr id="23" name="Rectangle"/>
          <p:cNvSpPr/>
          <p:nvPr/>
        </p:nvSpPr>
        <p:spPr>
          <a:xfrm>
            <a:off x="381000" y="0"/>
            <a:ext cx="1447800" cy="6856413"/>
          </a:xfrm>
          <a:prstGeom prst="rect">
            <a:avLst/>
          </a:prstGeom>
          <a:gradFill>
            <a:gsLst>
              <a:gs pos="0">
                <a:srgbClr val="003F7E"/>
              </a:gs>
              <a:gs pos="100000">
                <a:srgbClr val="0066CC">
                  <a:alpha val="50000"/>
                </a:srgbClr>
              </a:gs>
            </a:gsLst>
            <a:lin ang="16200000"/>
          </a:gradFill>
          <a:ln w="12700">
            <a:miter lim="400000"/>
          </a:ln>
        </p:spPr>
        <p:txBody>
          <a:bodyPr lIns="45719" rIns="45719"/>
          <a:lstStyle/>
          <a:p>
            <a:pPr defTabSz="457200">
              <a:defRPr sz="2400">
                <a:solidFill>
                  <a:srgbClr val="FFFFFF"/>
                </a:solidFill>
              </a:defRPr>
            </a:pPr>
            <a:endParaRPr/>
          </a:p>
        </p:txBody>
      </p:sp>
      <p:sp>
        <p:nvSpPr>
          <p:cNvPr id="24" name="Rectangle"/>
          <p:cNvSpPr/>
          <p:nvPr/>
        </p:nvSpPr>
        <p:spPr>
          <a:xfrm>
            <a:off x="152400" y="1752600"/>
            <a:ext cx="4724400" cy="152400"/>
          </a:xfrm>
          <a:prstGeom prst="rect">
            <a:avLst/>
          </a:prstGeom>
          <a:solidFill>
            <a:schemeClr val="accent1">
              <a:alpha val="50195"/>
            </a:schemeClr>
          </a:solidFill>
          <a:ln w="12700">
            <a:miter lim="400000"/>
          </a:ln>
        </p:spPr>
        <p:txBody>
          <a:bodyPr lIns="45719" rIns="45719"/>
          <a:lstStyle/>
          <a:p>
            <a:pPr defTabSz="457200">
              <a:defRPr sz="2400">
                <a:solidFill>
                  <a:srgbClr val="FFFFFF"/>
                </a:solidFill>
              </a:defRPr>
            </a:pPr>
            <a:endParaRPr/>
          </a:p>
        </p:txBody>
      </p:sp>
      <p:sp>
        <p:nvSpPr>
          <p:cNvPr id="25" name="Rectangle"/>
          <p:cNvSpPr/>
          <p:nvPr/>
        </p:nvSpPr>
        <p:spPr>
          <a:xfrm>
            <a:off x="685800" y="6629400"/>
            <a:ext cx="3505200" cy="227013"/>
          </a:xfrm>
          <a:prstGeom prst="rect">
            <a:avLst/>
          </a:prstGeom>
          <a:gradFill>
            <a:gsLst>
              <a:gs pos="0">
                <a:srgbClr val="761800"/>
              </a:gs>
              <a:gs pos="50000">
                <a:srgbClr val="FF3300"/>
              </a:gs>
              <a:gs pos="100000">
                <a:srgbClr val="761800"/>
              </a:gs>
            </a:gsLst>
          </a:gradFill>
          <a:ln w="12700">
            <a:miter lim="400000"/>
          </a:ln>
        </p:spPr>
        <p:txBody>
          <a:bodyPr lIns="45719" rIns="45719"/>
          <a:lstStyle/>
          <a:p>
            <a:pPr defTabSz="457200">
              <a:defRPr sz="2400">
                <a:solidFill>
                  <a:srgbClr val="FFFFFF"/>
                </a:solidFill>
              </a:defRPr>
            </a:pPr>
            <a:endParaRPr/>
          </a:p>
        </p:txBody>
      </p:sp>
      <p:sp>
        <p:nvSpPr>
          <p:cNvPr id="26" name="Rectangle"/>
          <p:cNvSpPr/>
          <p:nvPr/>
        </p:nvSpPr>
        <p:spPr>
          <a:xfrm>
            <a:off x="762000" y="762000"/>
            <a:ext cx="8380413" cy="762000"/>
          </a:xfrm>
          <a:prstGeom prst="rect">
            <a:avLst/>
          </a:prstGeom>
          <a:gradFill>
            <a:gsLst>
              <a:gs pos="0">
                <a:srgbClr val="0066CC"/>
              </a:gs>
              <a:gs pos="100000">
                <a:srgbClr val="00101F"/>
              </a:gs>
            </a:gsLst>
          </a:gradFill>
          <a:ln w="12700">
            <a:miter lim="400000"/>
          </a:ln>
        </p:spPr>
        <p:txBody>
          <a:bodyPr lIns="45719" rIns="45719"/>
          <a:lstStyle/>
          <a:p>
            <a:pPr defTabSz="457200">
              <a:defRPr sz="2400">
                <a:solidFill>
                  <a:srgbClr val="FFFFFF"/>
                </a:solidFill>
              </a:defRPr>
            </a:pPr>
            <a:endParaRP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41737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2_Default">
    <p:bg>
      <p:bgPr>
        <a:solidFill>
          <a:srgbClr val="FFFFFF"/>
        </a:solidFill>
        <a:effectLst/>
      </p:bgPr>
    </p:bg>
    <p:spTree>
      <p:nvGrpSpPr>
        <p:cNvPr id="1" name=""/>
        <p:cNvGrpSpPr/>
        <p:nvPr/>
      </p:nvGrpSpPr>
      <p:grpSpPr>
        <a:xfrm>
          <a:off x="0" y="0"/>
          <a:ext cx="0" cy="0"/>
          <a:chOff x="0" y="0"/>
          <a:chExt cx="0" cy="0"/>
        </a:xfrm>
      </p:grpSpPr>
      <p:sp>
        <p:nvSpPr>
          <p:cNvPr id="41"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42"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43"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44"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8552466" y="6370161"/>
            <a:ext cx="264510" cy="243841"/>
          </a:xfrm>
          <a:prstGeom prst="rect">
            <a:avLst/>
          </a:prstGeom>
        </p:spPr>
        <p:txBody>
          <a:bodyPr lIns="45719" tIns="45719" rIns="45719" bIns="45719"/>
          <a:lstStyle>
            <a:lvl1pP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016309072"/>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3_Default">
    <p:bg>
      <p:bgPr>
        <a:gradFill flip="none" rotWithShape="1">
          <a:gsLst>
            <a:gs pos="0">
              <a:srgbClr val="002F5E"/>
            </a:gs>
            <a:gs pos="50000">
              <a:srgbClr val="0066CC"/>
            </a:gs>
            <a:gs pos="100000">
              <a:srgbClr val="002F5E"/>
            </a:gs>
          </a:gsLst>
          <a:lin ang="16200000" scaled="0"/>
        </a:gradFill>
        <a:effectLst/>
      </p:bgPr>
    </p:bg>
    <p:spTree>
      <p:nvGrpSpPr>
        <p:cNvPr id="1" name=""/>
        <p:cNvGrpSpPr/>
        <p:nvPr/>
      </p:nvGrpSpPr>
      <p:grpSpPr>
        <a:xfrm>
          <a:off x="0" y="0"/>
          <a:ext cx="0" cy="0"/>
          <a:chOff x="0" y="0"/>
          <a:chExt cx="0" cy="0"/>
        </a:xfrm>
      </p:grpSpPr>
      <p:sp>
        <p:nvSpPr>
          <p:cNvPr id="52" name="Rectangle"/>
          <p:cNvSpPr/>
          <p:nvPr/>
        </p:nvSpPr>
        <p:spPr>
          <a:xfrm>
            <a:off x="381000" y="0"/>
            <a:ext cx="1447800" cy="6856413"/>
          </a:xfrm>
          <a:prstGeom prst="rect">
            <a:avLst/>
          </a:prstGeom>
          <a:gradFill>
            <a:gsLst>
              <a:gs pos="0">
                <a:srgbClr val="003F7E"/>
              </a:gs>
              <a:gs pos="50000">
                <a:srgbClr val="0066CC">
                  <a:alpha val="50000"/>
                </a:srgbClr>
              </a:gs>
              <a:gs pos="100000">
                <a:srgbClr val="003F7E"/>
              </a:gs>
            </a:gsLst>
            <a:lin ang="16200000"/>
          </a:gradFill>
          <a:ln w="12700">
            <a:miter lim="400000"/>
          </a:ln>
        </p:spPr>
        <p:txBody>
          <a:bodyPr lIns="45719" rIns="45719"/>
          <a:lstStyle/>
          <a:p>
            <a:pPr defTabSz="457200">
              <a:defRPr sz="2400">
                <a:solidFill>
                  <a:srgbClr val="FFFFFF"/>
                </a:solidFill>
              </a:defRPr>
            </a:pPr>
            <a:endParaRPr/>
          </a:p>
        </p:txBody>
      </p:sp>
      <p:sp>
        <p:nvSpPr>
          <p:cNvPr id="53" name="Rectangle"/>
          <p:cNvSpPr/>
          <p:nvPr/>
        </p:nvSpPr>
        <p:spPr>
          <a:xfrm>
            <a:off x="685800" y="2438400"/>
            <a:ext cx="8456613" cy="762000"/>
          </a:xfrm>
          <a:prstGeom prst="rect">
            <a:avLst/>
          </a:prstGeom>
          <a:gradFill>
            <a:gsLst>
              <a:gs pos="0">
                <a:srgbClr val="0066CC"/>
              </a:gs>
              <a:gs pos="100000">
                <a:srgbClr val="00101F"/>
              </a:gs>
            </a:gsLst>
          </a:gradFill>
          <a:ln w="12700">
            <a:miter lim="400000"/>
          </a:ln>
        </p:spPr>
        <p:txBody>
          <a:bodyPr lIns="45719" rIns="45719"/>
          <a:lstStyle/>
          <a:p>
            <a:pPr defTabSz="457200">
              <a:defRPr sz="2400">
                <a:solidFill>
                  <a:srgbClr val="FFFFFF"/>
                </a:solidFill>
              </a:defRPr>
            </a:pPr>
            <a:endParaRPr/>
          </a:p>
        </p:txBody>
      </p:sp>
      <p:sp>
        <p:nvSpPr>
          <p:cNvPr id="54" name="Rectangle"/>
          <p:cNvSpPr/>
          <p:nvPr/>
        </p:nvSpPr>
        <p:spPr>
          <a:xfrm>
            <a:off x="0" y="3505200"/>
            <a:ext cx="4724400" cy="152400"/>
          </a:xfrm>
          <a:prstGeom prst="rect">
            <a:avLst/>
          </a:prstGeom>
          <a:solidFill>
            <a:schemeClr val="accent1">
              <a:alpha val="50195"/>
            </a:schemeClr>
          </a:solidFill>
          <a:ln w="12700">
            <a:miter lim="400000"/>
          </a:ln>
        </p:spPr>
        <p:txBody>
          <a:bodyPr lIns="45719" rIns="45719"/>
          <a:lstStyle/>
          <a:p>
            <a:pPr defTabSz="457200">
              <a:defRPr sz="2400">
                <a:solidFill>
                  <a:srgbClr val="FFFFFF"/>
                </a:solidFill>
              </a:defRPr>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1684648"/>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4_Default">
    <p:bg>
      <p:bgPr>
        <a:gradFill flip="none" rotWithShape="1">
          <a:gsLst>
            <a:gs pos="0">
              <a:srgbClr val="002F5E"/>
            </a:gs>
            <a:gs pos="50000">
              <a:srgbClr val="0066CC"/>
            </a:gs>
            <a:gs pos="100000">
              <a:srgbClr val="002F5E"/>
            </a:gs>
          </a:gsLst>
          <a:lin ang="16200000" scaled="0"/>
        </a:gradFill>
        <a:effectLst/>
      </p:bgPr>
    </p:bg>
    <p:spTree>
      <p:nvGrpSpPr>
        <p:cNvPr id="1" name=""/>
        <p:cNvGrpSpPr/>
        <p:nvPr/>
      </p:nvGrpSpPr>
      <p:grpSpPr>
        <a:xfrm>
          <a:off x="0" y="0"/>
          <a:ext cx="0" cy="0"/>
          <a:chOff x="0" y="0"/>
          <a:chExt cx="0" cy="0"/>
        </a:xfrm>
      </p:grpSpPr>
      <p:sp>
        <p:nvSpPr>
          <p:cNvPr id="62" name="Rectangle"/>
          <p:cNvSpPr/>
          <p:nvPr/>
        </p:nvSpPr>
        <p:spPr>
          <a:xfrm>
            <a:off x="381000" y="0"/>
            <a:ext cx="1447800" cy="6856413"/>
          </a:xfrm>
          <a:prstGeom prst="rect">
            <a:avLst/>
          </a:prstGeom>
          <a:gradFill>
            <a:gsLst>
              <a:gs pos="0">
                <a:srgbClr val="003F7E"/>
              </a:gs>
              <a:gs pos="50000">
                <a:srgbClr val="0066CC">
                  <a:alpha val="50000"/>
                </a:srgbClr>
              </a:gs>
              <a:gs pos="100000">
                <a:srgbClr val="003F7E"/>
              </a:gs>
            </a:gsLst>
            <a:lin ang="16200000"/>
          </a:gradFill>
          <a:ln w="12700">
            <a:miter lim="400000"/>
          </a:ln>
        </p:spPr>
        <p:txBody>
          <a:bodyPr lIns="45719" rIns="45719"/>
          <a:lstStyle/>
          <a:p>
            <a:pPr defTabSz="457200">
              <a:defRPr sz="2400">
                <a:solidFill>
                  <a:srgbClr val="FFFFFF"/>
                </a:solidFill>
              </a:defRPr>
            </a:pPr>
            <a:endParaRPr/>
          </a:p>
        </p:txBody>
      </p:sp>
      <p:sp>
        <p:nvSpPr>
          <p:cNvPr id="63" name="Rectangle"/>
          <p:cNvSpPr/>
          <p:nvPr/>
        </p:nvSpPr>
        <p:spPr>
          <a:xfrm>
            <a:off x="685800" y="2438400"/>
            <a:ext cx="8456613" cy="762000"/>
          </a:xfrm>
          <a:prstGeom prst="rect">
            <a:avLst/>
          </a:prstGeom>
          <a:gradFill>
            <a:gsLst>
              <a:gs pos="0">
                <a:srgbClr val="0066CC"/>
              </a:gs>
              <a:gs pos="100000">
                <a:srgbClr val="00101F"/>
              </a:gs>
            </a:gsLst>
          </a:gradFill>
          <a:ln w="12700">
            <a:miter lim="400000"/>
          </a:ln>
        </p:spPr>
        <p:txBody>
          <a:bodyPr lIns="45719" rIns="45719"/>
          <a:lstStyle/>
          <a:p>
            <a:pPr defTabSz="457200">
              <a:defRPr sz="2400">
                <a:solidFill>
                  <a:srgbClr val="FFFFFF"/>
                </a:solidFill>
              </a:defRPr>
            </a:pPr>
            <a:endParaRPr/>
          </a:p>
        </p:txBody>
      </p:sp>
      <p:sp>
        <p:nvSpPr>
          <p:cNvPr id="64" name="Rectangle"/>
          <p:cNvSpPr/>
          <p:nvPr/>
        </p:nvSpPr>
        <p:spPr>
          <a:xfrm>
            <a:off x="0" y="3505200"/>
            <a:ext cx="4724400" cy="152400"/>
          </a:xfrm>
          <a:prstGeom prst="rect">
            <a:avLst/>
          </a:prstGeom>
          <a:solidFill>
            <a:schemeClr val="accent1">
              <a:alpha val="50195"/>
            </a:schemeClr>
          </a:solidFill>
          <a:ln w="12700">
            <a:miter lim="400000"/>
          </a:ln>
        </p:spPr>
        <p:txBody>
          <a:bodyPr lIns="45719" rIns="45719"/>
          <a:lstStyle/>
          <a:p>
            <a:pPr defTabSz="457200">
              <a:defRPr sz="2400">
                <a:solidFill>
                  <a:srgbClr val="FFFFFF"/>
                </a:solidFill>
              </a:defRPr>
            </a:pPr>
            <a:endParaRPr/>
          </a:p>
        </p:txBody>
      </p:sp>
      <p:sp>
        <p:nvSpPr>
          <p:cNvPr id="65" name="Title Text"/>
          <p:cNvSpPr txBox="1">
            <a:spLocks noGrp="1"/>
          </p:cNvSpPr>
          <p:nvPr>
            <p:ph type="title"/>
          </p:nvPr>
        </p:nvSpPr>
        <p:spPr>
          <a:xfrm>
            <a:off x="685800" y="609600"/>
            <a:ext cx="7772400" cy="1143000"/>
          </a:xfrm>
          <a:prstGeom prst="rect">
            <a:avLst/>
          </a:prstGeom>
        </p:spPr>
        <p:txBody>
          <a:bodyPr>
            <a:normAutofit/>
          </a:bodyPr>
          <a:lstStyle/>
          <a:p>
            <a:r>
              <a:t>Title Text</a:t>
            </a:r>
          </a:p>
        </p:txBody>
      </p:sp>
      <p:sp>
        <p:nvSpPr>
          <p:cNvPr id="66" name="Body Level One…"/>
          <p:cNvSpPr txBox="1">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039357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5_Default">
    <p:bg>
      <p:bgPr>
        <a:solidFill>
          <a:srgbClr val="FFFFFF"/>
        </a:solidFill>
        <a:effectLst/>
      </p:bgPr>
    </p:bg>
    <p:spTree>
      <p:nvGrpSpPr>
        <p:cNvPr id="1" name=""/>
        <p:cNvGrpSpPr/>
        <p:nvPr/>
      </p:nvGrpSpPr>
      <p:grpSpPr>
        <a:xfrm>
          <a:off x="0" y="0"/>
          <a:ext cx="0" cy="0"/>
          <a:chOff x="0" y="0"/>
          <a:chExt cx="0" cy="0"/>
        </a:xfrm>
      </p:grpSpPr>
      <p:sp>
        <p:nvSpPr>
          <p:cNvPr id="74" name="Rectangle"/>
          <p:cNvSpPr/>
          <p:nvPr/>
        </p:nvSpPr>
        <p:spPr>
          <a:xfrm>
            <a:off x="7010400" y="152400"/>
            <a:ext cx="1981200" cy="6556375"/>
          </a:xfrm>
          <a:prstGeom prst="rect">
            <a:avLst/>
          </a:prstGeom>
          <a:solidFill>
            <a:srgbClr val="C66951"/>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75" name="Rectangle"/>
          <p:cNvSpPr/>
          <p:nvPr/>
        </p:nvSpPr>
        <p:spPr>
          <a:xfrm>
            <a:off x="152400" y="153987"/>
            <a:ext cx="6705600" cy="6553201"/>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76" name="Slide Number"/>
          <p:cNvSpPr txBox="1">
            <a:spLocks noGrp="1"/>
          </p:cNvSpPr>
          <p:nvPr>
            <p:ph type="sldNum" sz="quarter" idx="2"/>
          </p:nvPr>
        </p:nvSpPr>
        <p:spPr>
          <a:xfrm>
            <a:off x="8552466" y="6370161"/>
            <a:ext cx="264510" cy="243841"/>
          </a:xfrm>
          <a:prstGeom prst="rect">
            <a:avLst/>
          </a:prstGeom>
        </p:spPr>
        <p:txBody>
          <a:bodyPr lIns="45719" tIns="45719" rIns="45719" bIns="45719"/>
          <a:lstStyle>
            <a:lvl1pPr defTabSz="914400">
              <a:defRPr sz="1100">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2584471515"/>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6_Default">
    <p:bg>
      <p:bgPr>
        <a:solidFill>
          <a:srgbClr val="FFFFFF"/>
        </a:solidFill>
        <a:effectLst/>
      </p:bgPr>
    </p:bg>
    <p:spTree>
      <p:nvGrpSpPr>
        <p:cNvPr id="1" name=""/>
        <p:cNvGrpSpPr/>
        <p:nvPr/>
      </p:nvGrpSpPr>
      <p:grpSpPr>
        <a:xfrm>
          <a:off x="0" y="0"/>
          <a:ext cx="0" cy="0"/>
          <a:chOff x="0" y="0"/>
          <a:chExt cx="0" cy="0"/>
        </a:xfrm>
      </p:grpSpPr>
      <p:sp>
        <p:nvSpPr>
          <p:cNvPr id="83"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84"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85"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86"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38511399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9459889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7_Default">
    <p:bg>
      <p:bgPr>
        <a:solidFill>
          <a:srgbClr val="FFFFFF"/>
        </a:solidFill>
        <a:effectLst/>
      </p:bgPr>
    </p:bg>
    <p:spTree>
      <p:nvGrpSpPr>
        <p:cNvPr id="1" name=""/>
        <p:cNvGrpSpPr/>
        <p:nvPr/>
      </p:nvGrpSpPr>
      <p:grpSpPr>
        <a:xfrm>
          <a:off x="0" y="0"/>
          <a:ext cx="0" cy="0"/>
          <a:chOff x="0" y="0"/>
          <a:chExt cx="0" cy="0"/>
        </a:xfrm>
      </p:grpSpPr>
      <p:sp>
        <p:nvSpPr>
          <p:cNvPr id="94" name="Rectangle"/>
          <p:cNvSpPr/>
          <p:nvPr/>
        </p:nvSpPr>
        <p:spPr>
          <a:xfrm>
            <a:off x="7010400" y="152400"/>
            <a:ext cx="1981200" cy="6556375"/>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95" name="Rectangle"/>
          <p:cNvSpPr/>
          <p:nvPr/>
        </p:nvSpPr>
        <p:spPr>
          <a:xfrm>
            <a:off x="152400" y="153987"/>
            <a:ext cx="6705600" cy="6553201"/>
          </a:xfrm>
          <a:prstGeom prst="rect">
            <a:avLst/>
          </a:prstGeom>
          <a:solidFill>
            <a:srgbClr val="C66951"/>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96"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97"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xfrm>
            <a:off x="8552466" y="6370161"/>
            <a:ext cx="264510" cy="243841"/>
          </a:xfrm>
          <a:prstGeom prst="rect">
            <a:avLst/>
          </a:prstGeom>
        </p:spPr>
        <p:txBody>
          <a:bodyPr lIns="45719" tIns="45719" rIns="45719" bIns="45719"/>
          <a:lstStyle>
            <a:lvl1pPr defTabSz="914400">
              <a:defRPr sz="1100">
                <a:solidFill>
                  <a:srgbClr val="CCD1B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80080025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8_Default">
    <p:bg>
      <p:bgPr>
        <a:solidFill>
          <a:srgbClr val="FFFFFF"/>
        </a:solidFill>
        <a:effectLst/>
      </p:bgPr>
    </p:bg>
    <p:spTree>
      <p:nvGrpSpPr>
        <p:cNvPr id="1" name=""/>
        <p:cNvGrpSpPr/>
        <p:nvPr/>
      </p:nvGrpSpPr>
      <p:grpSpPr>
        <a:xfrm>
          <a:off x="0" y="0"/>
          <a:ext cx="0" cy="0"/>
          <a:chOff x="0" y="0"/>
          <a:chExt cx="0" cy="0"/>
        </a:xfrm>
      </p:grpSpPr>
      <p:sp>
        <p:nvSpPr>
          <p:cNvPr id="105"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06"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07"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08"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280516839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9_Default">
    <p:bg>
      <p:bgPr>
        <a:solidFill>
          <a:srgbClr val="FFFFFF"/>
        </a:solidFill>
        <a:effectLst/>
      </p:bgPr>
    </p:bg>
    <p:spTree>
      <p:nvGrpSpPr>
        <p:cNvPr id="1" name=""/>
        <p:cNvGrpSpPr/>
        <p:nvPr/>
      </p:nvGrpSpPr>
      <p:grpSpPr>
        <a:xfrm>
          <a:off x="0" y="0"/>
          <a:ext cx="0" cy="0"/>
          <a:chOff x="0" y="0"/>
          <a:chExt cx="0" cy="0"/>
        </a:xfrm>
      </p:grpSpPr>
      <p:sp>
        <p:nvSpPr>
          <p:cNvPr id="116"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17"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18"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19"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378478263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10_Default">
    <p:bg>
      <p:bgPr>
        <a:solidFill>
          <a:srgbClr val="FFFFFF"/>
        </a:solidFill>
        <a:effectLst/>
      </p:bgPr>
    </p:bg>
    <p:spTree>
      <p:nvGrpSpPr>
        <p:cNvPr id="1" name=""/>
        <p:cNvGrpSpPr/>
        <p:nvPr/>
      </p:nvGrpSpPr>
      <p:grpSpPr>
        <a:xfrm>
          <a:off x="0" y="0"/>
          <a:ext cx="0" cy="0"/>
          <a:chOff x="0" y="0"/>
          <a:chExt cx="0" cy="0"/>
        </a:xfrm>
      </p:grpSpPr>
      <p:sp>
        <p:nvSpPr>
          <p:cNvPr id="127"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28"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29"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30"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38953194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11_Default">
    <p:bg>
      <p:bgPr>
        <a:solidFill>
          <a:srgbClr val="FFFFFF"/>
        </a:solidFill>
        <a:effectLst/>
      </p:bgPr>
    </p:bg>
    <p:spTree>
      <p:nvGrpSpPr>
        <p:cNvPr id="1" name=""/>
        <p:cNvGrpSpPr/>
        <p:nvPr/>
      </p:nvGrpSpPr>
      <p:grpSpPr>
        <a:xfrm>
          <a:off x="0" y="0"/>
          <a:ext cx="0" cy="0"/>
          <a:chOff x="0" y="0"/>
          <a:chExt cx="0" cy="0"/>
        </a:xfrm>
      </p:grpSpPr>
      <p:sp>
        <p:nvSpPr>
          <p:cNvPr id="138" name="Rectangle"/>
          <p:cNvSpPr/>
          <p:nvPr/>
        </p:nvSpPr>
        <p:spPr>
          <a:xfrm>
            <a:off x="152400" y="150812"/>
            <a:ext cx="8831263" cy="6556376"/>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39"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40"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6299931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12_Default">
    <p:bg>
      <p:bgPr>
        <a:solidFill>
          <a:srgbClr val="CCD1B9"/>
        </a:solidFill>
        <a:effectLst/>
      </p:bgPr>
    </p:bg>
    <p:spTree>
      <p:nvGrpSpPr>
        <p:cNvPr id="1" name=""/>
        <p:cNvGrpSpPr/>
        <p:nvPr/>
      </p:nvGrpSpPr>
      <p:grpSpPr>
        <a:xfrm>
          <a:off x="0" y="0"/>
          <a:ext cx="0" cy="0"/>
          <a:chOff x="0" y="0"/>
          <a:chExt cx="0" cy="0"/>
        </a:xfrm>
      </p:grpSpPr>
      <p:sp>
        <p:nvSpPr>
          <p:cNvPr id="148" name="Rectangle"/>
          <p:cNvSpPr/>
          <p:nvPr/>
        </p:nvSpPr>
        <p:spPr>
          <a:xfrm>
            <a:off x="-1" y="0"/>
            <a:ext cx="9144002" cy="6858000"/>
          </a:xfrm>
          <a:prstGeom prst="rect">
            <a:avLst/>
          </a:prstGeom>
          <a:solidFill>
            <a:srgbClr val="FFFFFF"/>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49" name="Rectangle"/>
          <p:cNvSpPr/>
          <p:nvPr/>
        </p:nvSpPr>
        <p:spPr>
          <a:xfrm>
            <a:off x="7010400" y="150812"/>
            <a:ext cx="1981200" cy="6556376"/>
          </a:xfrm>
          <a:prstGeom prst="rect">
            <a:avLst/>
          </a:prstGeom>
          <a:solidFill>
            <a:srgbClr val="C66951"/>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50" name="Rectangle"/>
          <p:cNvSpPr/>
          <p:nvPr/>
        </p:nvSpPr>
        <p:spPr>
          <a:xfrm>
            <a:off x="152400" y="152400"/>
            <a:ext cx="6705600" cy="6553200"/>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51"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52"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31115404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13_Default">
    <p:bg>
      <p:bgPr>
        <a:solidFill>
          <a:srgbClr val="534949"/>
        </a:solidFill>
        <a:effectLst/>
      </p:bgPr>
    </p:bg>
    <p:spTree>
      <p:nvGrpSpPr>
        <p:cNvPr id="1" name=""/>
        <p:cNvGrpSpPr/>
        <p:nvPr/>
      </p:nvGrpSpPr>
      <p:grpSpPr>
        <a:xfrm>
          <a:off x="0" y="0"/>
          <a:ext cx="0" cy="0"/>
          <a:chOff x="0" y="0"/>
          <a:chExt cx="0" cy="0"/>
        </a:xfrm>
      </p:grpSpPr>
      <p:sp>
        <p:nvSpPr>
          <p:cNvPr id="160" name="Rectangle"/>
          <p:cNvSpPr/>
          <p:nvPr/>
        </p:nvSpPr>
        <p:spPr>
          <a:xfrm>
            <a:off x="-1" y="0"/>
            <a:ext cx="9144002" cy="6858000"/>
          </a:xfrm>
          <a:prstGeom prst="rect">
            <a:avLst/>
          </a:prstGeom>
          <a:solidFill>
            <a:srgbClr val="FFFFFF"/>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61" name="Rectangle"/>
          <p:cNvSpPr/>
          <p:nvPr/>
        </p:nvSpPr>
        <p:spPr>
          <a:xfrm>
            <a:off x="7010400" y="150812"/>
            <a:ext cx="1981200" cy="6556376"/>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62"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000000"/>
                </a:solidFill>
                <a:latin typeface="Franklin Gothic Medium"/>
                <a:ea typeface="Franklin Gothic Medium"/>
                <a:cs typeface="Franklin Gothic Medium"/>
                <a:sym typeface="Franklin Gothic Medium"/>
              </a:defRPr>
            </a:lvl1pPr>
          </a:lstStyle>
          <a:p>
            <a:r>
              <a:t>Title Text</a:t>
            </a:r>
          </a:p>
        </p:txBody>
      </p:sp>
      <p:sp>
        <p:nvSpPr>
          <p:cNvPr id="163"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CCD1B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CCD1B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CCD1B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CCD1B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CCD1B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CCD1B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4207064339"/>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14_Default">
    <p:bg>
      <p:bgPr>
        <a:solidFill>
          <a:srgbClr val="FFFFFF"/>
        </a:solidFill>
        <a:effectLst/>
      </p:bgPr>
    </p:bg>
    <p:spTree>
      <p:nvGrpSpPr>
        <p:cNvPr id="1" name=""/>
        <p:cNvGrpSpPr/>
        <p:nvPr/>
      </p:nvGrpSpPr>
      <p:grpSpPr>
        <a:xfrm>
          <a:off x="0" y="0"/>
          <a:ext cx="0" cy="0"/>
          <a:chOff x="0" y="0"/>
          <a:chExt cx="0" cy="0"/>
        </a:xfrm>
      </p:grpSpPr>
      <p:sp>
        <p:nvSpPr>
          <p:cNvPr id="171"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72"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73"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74"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173217363"/>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15_Default">
    <p:bg>
      <p:bgPr>
        <a:solidFill>
          <a:srgbClr val="FFFFFF"/>
        </a:solidFill>
        <a:effectLst/>
      </p:bgPr>
    </p:bg>
    <p:spTree>
      <p:nvGrpSpPr>
        <p:cNvPr id="1" name=""/>
        <p:cNvGrpSpPr/>
        <p:nvPr/>
      </p:nvGrpSpPr>
      <p:grpSpPr>
        <a:xfrm>
          <a:off x="0" y="0"/>
          <a:ext cx="0" cy="0"/>
          <a:chOff x="0" y="0"/>
          <a:chExt cx="0" cy="0"/>
        </a:xfrm>
      </p:grpSpPr>
      <p:sp>
        <p:nvSpPr>
          <p:cNvPr id="182" name="Rectangle"/>
          <p:cNvSpPr/>
          <p:nvPr/>
        </p:nvSpPr>
        <p:spPr>
          <a:xfrm>
            <a:off x="152400" y="147637"/>
            <a:ext cx="6705600" cy="6556376"/>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83" name="Rectangle"/>
          <p:cNvSpPr/>
          <p:nvPr/>
        </p:nvSpPr>
        <p:spPr>
          <a:xfrm>
            <a:off x="7010400" y="147637"/>
            <a:ext cx="1955800" cy="6556376"/>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84" name="Title Text"/>
          <p:cNvSpPr txBox="1">
            <a:spLocks noGrp="1"/>
          </p:cNvSpPr>
          <p:nvPr>
            <p:ph type="title"/>
          </p:nvPr>
        </p:nvSpPr>
        <p:spPr>
          <a:xfrm>
            <a:off x="381000" y="355600"/>
            <a:ext cx="8382000" cy="1054100"/>
          </a:xfrm>
          <a:prstGeom prst="rect">
            <a:avLst/>
          </a:prstGeom>
        </p:spPr>
        <p:txBody>
          <a:bodyPr lIns="45719" tIns="45719" rIns="45719" bIns="45719">
            <a:normAutofit/>
          </a:bodyPr>
          <a:lstStyle>
            <a:lvl1pPr algn="ctr">
              <a:defRPr sz="3200">
                <a:solidFill>
                  <a:srgbClr val="FFFFFF"/>
                </a:solidFill>
                <a:latin typeface="Franklin Gothic Medium"/>
                <a:ea typeface="Franklin Gothic Medium"/>
                <a:cs typeface="Franklin Gothic Medium"/>
                <a:sym typeface="Franklin Gothic Medium"/>
              </a:defRPr>
            </a:lvl1pPr>
          </a:lstStyle>
          <a:p>
            <a:r>
              <a:t>Title Text</a:t>
            </a:r>
          </a:p>
        </p:txBody>
      </p:sp>
      <p:sp>
        <p:nvSpPr>
          <p:cNvPr id="185" name="Body Level One…"/>
          <p:cNvSpPr txBox="1">
            <a:spLocks noGrp="1"/>
          </p:cNvSpPr>
          <p:nvPr>
            <p:ph type="body" idx="1"/>
          </p:nvPr>
        </p:nvSpPr>
        <p:spPr>
          <a:xfrm>
            <a:off x="381000" y="1719262"/>
            <a:ext cx="8407400" cy="4406901"/>
          </a:xfrm>
          <a:prstGeom prst="rect">
            <a:avLst/>
          </a:prstGeom>
        </p:spPr>
        <p:txBody>
          <a:bodyPr lIns="45719" tIns="45719" rIns="45719" bIns="45719">
            <a:normAutofit/>
          </a:bodyPr>
          <a:lstStyle>
            <a:lvl1pPr marL="273050" indent="-228600">
              <a:spcBef>
                <a:spcPts val="400"/>
              </a:spcBef>
              <a:buClr>
                <a:srgbClr val="C66951"/>
              </a:buClr>
              <a:buSzPct val="100000"/>
              <a:buChar char="▪"/>
              <a:defRPr sz="2000" b="0">
                <a:solidFill>
                  <a:srgbClr val="534949"/>
                </a:solidFill>
                <a:latin typeface="Franklin Gothic Medium"/>
                <a:ea typeface="Franklin Gothic Medium"/>
                <a:cs typeface="Franklin Gothic Medium"/>
                <a:sym typeface="Franklin Gothic Medium"/>
              </a:defRPr>
            </a:lvl1pPr>
            <a:lvl2pPr marL="567972" indent="-202847">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2pPr>
            <a:lvl3pPr marL="867965" indent="-2282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3pPr>
            <a:lvl4pPr marL="1175203" indent="-260803">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4pPr>
            <a:lvl5pPr marL="1377827" indent="-280865">
              <a:spcBef>
                <a:spcPts val="400"/>
              </a:spcBef>
              <a:buClr>
                <a:srgbClr val="C66951"/>
              </a:buClr>
              <a:buChar char="▪"/>
              <a:defRPr sz="2000" b="0">
                <a:solidFill>
                  <a:srgbClr val="534949"/>
                </a:solid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86"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CCD1B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43592706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16_Default">
    <p:bg>
      <p:bgPr>
        <a:solidFill>
          <a:srgbClr val="FFFFFF"/>
        </a:solidFill>
        <a:effectLst/>
      </p:bgPr>
    </p:bg>
    <p:spTree>
      <p:nvGrpSpPr>
        <p:cNvPr id="1" name=""/>
        <p:cNvGrpSpPr/>
        <p:nvPr/>
      </p:nvGrpSpPr>
      <p:grpSpPr>
        <a:xfrm>
          <a:off x="0" y="0"/>
          <a:ext cx="0" cy="0"/>
          <a:chOff x="0" y="0"/>
          <a:chExt cx="0" cy="0"/>
        </a:xfrm>
      </p:grpSpPr>
      <p:sp>
        <p:nvSpPr>
          <p:cNvPr id="193" name="Rectangle"/>
          <p:cNvSpPr/>
          <p:nvPr/>
        </p:nvSpPr>
        <p:spPr>
          <a:xfrm>
            <a:off x="152400" y="1635125"/>
            <a:ext cx="8831263" cy="5045075"/>
          </a:xfrm>
          <a:prstGeom prst="rect">
            <a:avLst/>
          </a:prstGeom>
          <a:solidFill>
            <a:srgbClr val="CCD1B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94" name="Rectangle"/>
          <p:cNvSpPr/>
          <p:nvPr/>
        </p:nvSpPr>
        <p:spPr>
          <a:xfrm>
            <a:off x="152400" y="152400"/>
            <a:ext cx="8813800" cy="1346200"/>
          </a:xfrm>
          <a:prstGeom prst="rect">
            <a:avLst/>
          </a:prstGeom>
          <a:solidFill>
            <a:srgbClr val="534949"/>
          </a:solidFill>
          <a:ln w="12700">
            <a:miter lim="400000"/>
          </a:ln>
        </p:spPr>
        <p:txBody>
          <a:bodyPr lIns="45719" rIns="45719" anchor="ctr"/>
          <a:lstStyle/>
          <a:p>
            <a:pPr algn="ctr">
              <a:defRPr sz="1800">
                <a:solidFill>
                  <a:srgbClr val="FFFFFF"/>
                </a:solidFill>
                <a:latin typeface="Franklin Gothic Medium"/>
                <a:ea typeface="Franklin Gothic Medium"/>
                <a:cs typeface="Franklin Gothic Medium"/>
                <a:sym typeface="Franklin Gothic Medium"/>
              </a:defRPr>
            </a:pPr>
            <a:endParaRPr/>
          </a:p>
        </p:txBody>
      </p:sp>
      <p:sp>
        <p:nvSpPr>
          <p:cNvPr id="195" name="Slide Number"/>
          <p:cNvSpPr txBox="1">
            <a:spLocks noGrp="1"/>
          </p:cNvSpPr>
          <p:nvPr>
            <p:ph type="sldNum" sz="quarter" idx="2"/>
          </p:nvPr>
        </p:nvSpPr>
        <p:spPr>
          <a:xfrm>
            <a:off x="8393414" y="6370161"/>
            <a:ext cx="264510" cy="243841"/>
          </a:xfrm>
          <a:prstGeom prst="rect">
            <a:avLst/>
          </a:prstGeom>
        </p:spPr>
        <p:txBody>
          <a:bodyPr lIns="45719" tIns="45719" rIns="45719" bIns="45719"/>
          <a:lstStyle>
            <a:lvl1pPr algn="ctr" defTabSz="914400">
              <a:defRPr sz="1100">
                <a:solidFill>
                  <a:srgbClr val="534949"/>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15269402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80645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2"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700">
                <a:solidFill>
                  <a:srgbClr val="000000"/>
                </a:solidFill>
                <a:latin typeface="+mn-lt"/>
                <a:ea typeface="+mn-ea"/>
                <a:cs typeface="+mn-cs"/>
                <a:sym typeface="Helvetica"/>
              </a:defRPr>
            </a:pPr>
            <a:endParaRPr/>
          </a:p>
        </p:txBody>
      </p:sp>
      <p:sp>
        <p:nvSpPr>
          <p:cNvPr id="203"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700">
                <a:solidFill>
                  <a:srgbClr val="000000"/>
                </a:solidFill>
                <a:latin typeface="+mn-lt"/>
                <a:ea typeface="+mn-ea"/>
                <a:cs typeface="+mn-cs"/>
                <a:sym typeface="Helvetica"/>
              </a:defRPr>
            </a:pPr>
            <a:endParaRPr/>
          </a:p>
        </p:txBody>
      </p:sp>
      <p:sp>
        <p:nvSpPr>
          <p:cNvPr id="204"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700">
                <a:solidFill>
                  <a:srgbClr val="000000"/>
                </a:solidFill>
                <a:latin typeface="+mn-lt"/>
                <a:ea typeface="+mn-ea"/>
                <a:cs typeface="+mn-cs"/>
                <a:sym typeface="Helvetica"/>
              </a:defRPr>
            </a:pPr>
            <a:endParaRPr/>
          </a:p>
        </p:txBody>
      </p:sp>
      <p:sp>
        <p:nvSpPr>
          <p:cNvPr id="205"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ClrTx/>
              <a:buSzTx/>
              <a:buNone/>
              <a:defRPr sz="1400" b="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206" name="Title Text"/>
          <p:cNvSpPr txBox="1">
            <a:spLocks noGrp="1"/>
          </p:cNvSpPr>
          <p:nvPr>
            <p:ph type="title"/>
          </p:nvPr>
        </p:nvSpPr>
        <p:spPr>
          <a:xfrm>
            <a:off x="357187" y="2911078"/>
            <a:ext cx="5063134" cy="1696641"/>
          </a:xfrm>
          <a:prstGeom prst="rect">
            <a:avLst/>
          </a:prstGeom>
        </p:spPr>
        <p:txBody>
          <a:bodyPr lIns="35718" tIns="35718" rIns="35718" bIns="35718">
            <a:normAutofit/>
          </a:bodyPr>
          <a:lstStyle>
            <a:lvl1pPr defTabSz="410765">
              <a:lnSpc>
                <a:spcPct val="90000"/>
              </a:lnSpc>
              <a:spcBef>
                <a:spcPts val="1100"/>
              </a:spcBef>
              <a:defRPr sz="46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207"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1pPr>
            <a:lvl2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2pPr>
            <a:lvl3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3pPr>
            <a:lvl4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4pPr>
            <a:lvl5pPr marL="0" indent="0" defTabSz="410765">
              <a:spcBef>
                <a:spcPts val="0"/>
              </a:spcBef>
              <a:buClrTx/>
              <a:buSzTx/>
              <a:buNone/>
              <a:defRPr sz="1400" b="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208" name="Slide Number"/>
          <p:cNvSpPr txBox="1">
            <a:spLocks noGrp="1"/>
          </p:cNvSpPr>
          <p:nvPr>
            <p:ph type="sldNum" sz="quarter" idx="2"/>
          </p:nvPr>
        </p:nvSpPr>
        <p:spPr>
          <a:xfrm>
            <a:off x="4451006" y="6509742"/>
            <a:ext cx="233059" cy="236538"/>
          </a:xfrm>
          <a:prstGeom prst="rect">
            <a:avLst/>
          </a:prstGeom>
        </p:spPr>
        <p:txBody>
          <a:bodyPr lIns="35718" tIns="35718" rIns="35718" bIns="35718" anchor="t"/>
          <a:lstStyle>
            <a:lvl1pPr algn="ctr" defTabSz="410765">
              <a:defRPr sz="11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172708225"/>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1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5" name="Slide Number"/>
          <p:cNvSpPr txBox="1">
            <a:spLocks noGrp="1"/>
          </p:cNvSpPr>
          <p:nvPr>
            <p:ph type="sldNum" sz="quarter" idx="2"/>
          </p:nvPr>
        </p:nvSpPr>
        <p:spPr>
          <a:xfrm>
            <a:off x="4443730" y="6404292"/>
            <a:ext cx="256541" cy="269241"/>
          </a:xfrm>
          <a:prstGeom prst="rect">
            <a:avLst/>
          </a:prstGeom>
        </p:spPr>
        <p:txBody>
          <a:bodyPr lIns="45719" tIns="45719" rIns="45719" bIns="45719"/>
          <a:lstStyle>
            <a:lvl1pPr algn="ctr" defTabSz="914400">
              <a:defRPr sz="1200">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719363221"/>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Default 0">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sp>
        <p:nvSpPr>
          <p:cNvPr id="222"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04376382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1_Default 0">
    <p:bg>
      <p:bgPr>
        <a:solidFill>
          <a:srgbClr val="003366"/>
        </a:solidFill>
        <a:effectLst/>
      </p:bgPr>
    </p:bg>
    <p:spTree>
      <p:nvGrpSpPr>
        <p:cNvPr id="1" name=""/>
        <p:cNvGrpSpPr/>
        <p:nvPr/>
      </p:nvGrpSpPr>
      <p:grpSpPr>
        <a:xfrm>
          <a:off x="0" y="0"/>
          <a:ext cx="0" cy="0"/>
          <a:chOff x="0" y="0"/>
          <a:chExt cx="0" cy="0"/>
        </a:xfrm>
      </p:grpSpPr>
      <p:sp>
        <p:nvSpPr>
          <p:cNvPr id="229" name="Slide Number"/>
          <p:cNvSpPr txBox="1">
            <a:spLocks noGrp="1"/>
          </p:cNvSpPr>
          <p:nvPr>
            <p:ph type="sldNum" sz="quarter" idx="2"/>
          </p:nvPr>
        </p:nvSpPr>
        <p:spPr>
          <a:xfrm>
            <a:off x="8455660" y="6243637"/>
            <a:ext cx="231141" cy="256541"/>
          </a:xfrm>
          <a:prstGeom prst="rect">
            <a:avLst/>
          </a:prstGeom>
        </p:spPr>
        <p:txBody>
          <a:bodyPr lIns="45719" tIns="45719" rIns="45719" bIns="45719" anchor="t"/>
          <a:lstStyle>
            <a:lvl1pPr>
              <a:defRPr sz="1000">
                <a:effectLst>
                  <a:outerShdw blurRad="12700" dist="25400" dir="2700000" rotWithShape="0">
                    <a:srgbClr val="000000"/>
                  </a:outerShdw>
                </a:effectLst>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228913819"/>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18_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6" name="TextPageOverlay.png" descr="TextPageOverlay.png"/>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37" name="Slide Number"/>
          <p:cNvSpPr txBox="1">
            <a:spLocks noGrp="1"/>
          </p:cNvSpPr>
          <p:nvPr>
            <p:ph type="sldNum" sz="quarter" idx="2"/>
          </p:nvPr>
        </p:nvSpPr>
        <p:spPr>
          <a:xfrm>
            <a:off x="4442241" y="6207442"/>
            <a:ext cx="259518" cy="269241"/>
          </a:xfrm>
          <a:prstGeom prst="rect">
            <a:avLst/>
          </a:prstGeom>
        </p:spPr>
        <p:txBody>
          <a:bodyPr lIns="45719" tIns="45719" rIns="45719" bIns="45719"/>
          <a:lstStyle>
            <a:lvl1pPr algn="ctr" defTabSz="914400">
              <a:defRPr sz="1200">
                <a:solidFill>
                  <a:srgbClr val="82682C"/>
                </a:solidFill>
                <a:latin typeface="Calisto MT"/>
                <a:ea typeface="Calisto MT"/>
                <a:cs typeface="Calisto MT"/>
                <a:sym typeface="Calisto MT"/>
              </a:defRPr>
            </a:lvl1pPr>
          </a:lstStyle>
          <a:p>
            <a:fld id="{86CB4B4D-7CA3-9044-876B-883B54F8677D}" type="slidenum">
              <a:t>‹#›</a:t>
            </a:fld>
            <a:endParaRPr/>
          </a:p>
        </p:txBody>
      </p:sp>
    </p:spTree>
    <p:extLst>
      <p:ext uri="{BB962C8B-B14F-4D97-AF65-F5344CB8AC3E}">
        <p14:creationId xmlns:p14="http://schemas.microsoft.com/office/powerpoint/2010/main" val="139447238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19_Default">
    <p:bg>
      <p:bgPr>
        <a:solidFill>
          <a:srgbClr val="FFFFFF"/>
        </a:solidFill>
        <a:effectLst/>
      </p:bgPr>
    </p:bg>
    <p:spTree>
      <p:nvGrpSpPr>
        <p:cNvPr id="1" name=""/>
        <p:cNvGrpSpPr/>
        <p:nvPr/>
      </p:nvGrpSpPr>
      <p:grpSpPr>
        <a:xfrm>
          <a:off x="0" y="0"/>
          <a:ext cx="0" cy="0"/>
          <a:chOff x="0" y="0"/>
          <a:chExt cx="0" cy="0"/>
        </a:xfrm>
      </p:grpSpPr>
      <p:sp>
        <p:nvSpPr>
          <p:cNvPr id="244" name="+"/>
          <p:cNvSpPr txBox="1"/>
          <p:nvPr/>
        </p:nvSpPr>
        <p:spPr>
          <a:xfrm>
            <a:off x="223837" y="228600"/>
            <a:ext cx="260351"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45" name="Rectangle"/>
          <p:cNvSpPr/>
          <p:nvPr/>
        </p:nvSpPr>
        <p:spPr>
          <a:xfrm>
            <a:off x="8166100" y="282575"/>
            <a:ext cx="685800" cy="1600200"/>
          </a:xfrm>
          <a:prstGeom prst="rect">
            <a:avLst/>
          </a:prstGeom>
          <a:solidFill>
            <a:srgbClr val="6633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246" name="Slide Number"/>
          <p:cNvSpPr txBox="1">
            <a:spLocks noGrp="1"/>
          </p:cNvSpPr>
          <p:nvPr>
            <p:ph type="sldNum" sz="quarter" idx="2"/>
          </p:nvPr>
        </p:nvSpPr>
        <p:spPr>
          <a:xfrm>
            <a:off x="8546990" y="289577"/>
            <a:ext cx="312848" cy="271746"/>
          </a:xfrm>
          <a:prstGeom prst="rect">
            <a:avLst/>
          </a:prstGeom>
        </p:spPr>
        <p:txBody>
          <a:bodyPr lIns="45719" tIns="45719" rIns="45719" bIns="45719"/>
          <a:lstStyle>
            <a:lvl1pPr defTabSz="914400">
              <a:defRPr>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04163546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20_Default">
    <p:bg>
      <p:bgPr>
        <a:solidFill>
          <a:srgbClr val="FFFFFF"/>
        </a:solidFill>
        <a:effectLst/>
      </p:bgPr>
    </p:bg>
    <p:spTree>
      <p:nvGrpSpPr>
        <p:cNvPr id="1" name=""/>
        <p:cNvGrpSpPr/>
        <p:nvPr/>
      </p:nvGrpSpPr>
      <p:grpSpPr>
        <a:xfrm>
          <a:off x="0" y="0"/>
          <a:ext cx="0" cy="0"/>
          <a:chOff x="0" y="0"/>
          <a:chExt cx="0" cy="0"/>
        </a:xfrm>
      </p:grpSpPr>
      <p:sp>
        <p:nvSpPr>
          <p:cNvPr id="253" name="Rectangle"/>
          <p:cNvSpPr/>
          <p:nvPr/>
        </p:nvSpPr>
        <p:spPr>
          <a:xfrm>
            <a:off x="658812" y="228600"/>
            <a:ext cx="8201026" cy="6345238"/>
          </a:xfrm>
          <a:prstGeom prst="rect">
            <a:avLst/>
          </a:prstGeom>
          <a:solidFill>
            <a:srgbClr val="6633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254" name="+"/>
          <p:cNvSpPr txBox="1"/>
          <p:nvPr/>
        </p:nvSpPr>
        <p:spPr>
          <a:xfrm>
            <a:off x="2003425" y="3111500"/>
            <a:ext cx="260350" cy="507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a:solidFill>
                  <a:srgbClr val="B870B8"/>
                </a:solidFill>
                <a:latin typeface="Rockwell Bold"/>
                <a:ea typeface="Rockwell Bold"/>
                <a:cs typeface="Rockwell Bold"/>
                <a:sym typeface="Rockwell Bold"/>
              </a:defRPr>
            </a:lvl1pPr>
          </a:lstStyle>
          <a:p>
            <a:r>
              <a:t>+</a:t>
            </a:r>
          </a:p>
        </p:txBody>
      </p:sp>
      <p:sp>
        <p:nvSpPr>
          <p:cNvPr id="255" name="Rectangle"/>
          <p:cNvSpPr/>
          <p:nvPr/>
        </p:nvSpPr>
        <p:spPr>
          <a:xfrm>
            <a:off x="285750" y="228600"/>
            <a:ext cx="212725" cy="6345238"/>
          </a:xfrm>
          <a:prstGeom prst="rect">
            <a:avLst/>
          </a:prstGeom>
          <a:solidFill>
            <a:srgbClr val="999966"/>
          </a:solidFill>
          <a:ln w="12700">
            <a:miter lim="400000"/>
          </a:ln>
        </p:spPr>
        <p:txBody>
          <a:bodyPr lIns="45719" rIns="45719" anchor="ctr"/>
          <a:lstStyle/>
          <a:p>
            <a:pPr algn="ctr">
              <a:defRPr sz="1800">
                <a:solidFill>
                  <a:srgbClr val="FFFFFF"/>
                </a:solidFill>
                <a:latin typeface="Rockwell"/>
                <a:ea typeface="Rockwell"/>
                <a:cs typeface="Rockwell"/>
                <a:sym typeface="Rockwell"/>
              </a:defRPr>
            </a:pPr>
            <a:endParaRPr/>
          </a:p>
        </p:txBody>
      </p:sp>
      <p:sp>
        <p:nvSpPr>
          <p:cNvPr id="256" name="Slide Number"/>
          <p:cNvSpPr txBox="1">
            <a:spLocks noGrp="1"/>
          </p:cNvSpPr>
          <p:nvPr>
            <p:ph type="sldNum" sz="quarter" idx="2"/>
          </p:nvPr>
        </p:nvSpPr>
        <p:spPr>
          <a:xfrm>
            <a:off x="8546990" y="6295089"/>
            <a:ext cx="312848" cy="271747"/>
          </a:xfrm>
          <a:prstGeom prst="rect">
            <a:avLst/>
          </a:prstGeom>
        </p:spPr>
        <p:txBody>
          <a:bodyPr lIns="45719" tIns="45719" rIns="45719" bIns="45719"/>
          <a:lstStyle>
            <a:lvl1pPr defTabSz="914400">
              <a:defRPr>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28535752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21_Defaul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3" name="TextPageOverlay.png" descr="TextPageOverlay.png"/>
          <p:cNvPicPr>
            <a:picLocks noChangeAspect="1"/>
          </p:cNvPicPr>
          <p:nvPr/>
        </p:nvPicPr>
        <p:blipFill>
          <a:blip r:embed="rId3"/>
          <a:stretch>
            <a:fillRect/>
          </a:stretch>
        </p:blipFill>
        <p:spPr>
          <a:xfrm>
            <a:off x="0" y="0"/>
            <a:ext cx="9144000" cy="6858000"/>
          </a:xfrm>
          <a:prstGeom prst="rect">
            <a:avLst/>
          </a:prstGeom>
          <a:ln w="12700">
            <a:miter lim="400000"/>
          </a:ln>
        </p:spPr>
      </p:pic>
      <p:pic>
        <p:nvPicPr>
          <p:cNvPr id="264" name="standardRule.png" descr="standardRule.png"/>
          <p:cNvPicPr>
            <a:picLocks noChangeAspect="1"/>
          </p:cNvPicPr>
          <p:nvPr/>
        </p:nvPicPr>
        <p:blipFill>
          <a:blip r:embed="rId4"/>
          <a:stretch>
            <a:fillRect/>
          </a:stretch>
        </p:blipFill>
        <p:spPr>
          <a:xfrm>
            <a:off x="2705100" y="3352800"/>
            <a:ext cx="3733800" cy="152400"/>
          </a:xfrm>
          <a:prstGeom prst="rect">
            <a:avLst/>
          </a:prstGeom>
          <a:ln w="12700">
            <a:miter lim="400000"/>
          </a:ln>
          <a:effectLst>
            <a:outerShdw blurRad="25400" rotWithShape="0">
              <a:srgbClr val="808080">
                <a:alpha val="39997"/>
              </a:srgbClr>
            </a:outerShdw>
          </a:effectLst>
        </p:spPr>
      </p:pic>
      <p:sp>
        <p:nvSpPr>
          <p:cNvPr id="265" name="Slide Number"/>
          <p:cNvSpPr txBox="1">
            <a:spLocks noGrp="1"/>
          </p:cNvSpPr>
          <p:nvPr>
            <p:ph type="sldNum" sz="quarter" idx="2"/>
          </p:nvPr>
        </p:nvSpPr>
        <p:spPr>
          <a:xfrm>
            <a:off x="4442241" y="6207442"/>
            <a:ext cx="259518" cy="269241"/>
          </a:xfrm>
          <a:prstGeom prst="rect">
            <a:avLst/>
          </a:prstGeom>
        </p:spPr>
        <p:txBody>
          <a:bodyPr lIns="45719" tIns="45719" rIns="45719" bIns="45719"/>
          <a:lstStyle>
            <a:lvl1pPr algn="ctr" defTabSz="914400">
              <a:defRPr sz="1200">
                <a:solidFill>
                  <a:srgbClr val="82682C"/>
                </a:solidFill>
                <a:latin typeface="Calisto MT"/>
                <a:ea typeface="Calisto MT"/>
                <a:cs typeface="Calisto MT"/>
                <a:sym typeface="Calisto MT"/>
              </a:defRPr>
            </a:lvl1pPr>
          </a:lstStyle>
          <a:p>
            <a:fld id="{86CB4B4D-7CA3-9044-876B-883B54F8677D}" type="slidenum">
              <a:t>‹#›</a:t>
            </a:fld>
            <a:endParaRPr/>
          </a:p>
        </p:txBody>
      </p:sp>
    </p:spTree>
    <p:extLst>
      <p:ext uri="{BB962C8B-B14F-4D97-AF65-F5344CB8AC3E}">
        <p14:creationId xmlns:p14="http://schemas.microsoft.com/office/powerpoint/2010/main" val="1575566852"/>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2_Default 0">
    <p:bg>
      <p:bgPr>
        <a:solidFill>
          <a:srgbClr val="FFFFFF"/>
        </a:solidFill>
        <a:effectLst/>
      </p:bgPr>
    </p:bg>
    <p:spTree>
      <p:nvGrpSpPr>
        <p:cNvPr id="1" name=""/>
        <p:cNvGrpSpPr/>
        <p:nvPr/>
      </p:nvGrpSpPr>
      <p:grpSpPr>
        <a:xfrm>
          <a:off x="0" y="0"/>
          <a:ext cx="0" cy="0"/>
          <a:chOff x="0" y="0"/>
          <a:chExt cx="0" cy="0"/>
        </a:xfrm>
      </p:grpSpPr>
      <p:sp>
        <p:nvSpPr>
          <p:cNvPr id="272" name="Slide Number"/>
          <p:cNvSpPr txBox="1">
            <a:spLocks noGrp="1"/>
          </p:cNvSpPr>
          <p:nvPr>
            <p:ph type="sldNum" sz="quarter" idx="2"/>
          </p:nvPr>
        </p:nvSpPr>
        <p:spPr>
          <a:xfrm>
            <a:off x="8546990" y="6295089"/>
            <a:ext cx="312848" cy="271747"/>
          </a:xfrm>
          <a:prstGeom prst="rect">
            <a:avLst/>
          </a:prstGeom>
        </p:spPr>
        <p:txBody>
          <a:bodyPr lIns="45719" tIns="45719" rIns="45719" bIns="45719"/>
          <a:lstStyle>
            <a:lvl1pPr defTabSz="914400">
              <a:defRPr>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63496917"/>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22_Default">
    <p:bg>
      <p:bgPr>
        <a:solidFill>
          <a:srgbClr val="1F497D"/>
        </a:solidFill>
        <a:effectLst/>
      </p:bgPr>
    </p:bg>
    <p:spTree>
      <p:nvGrpSpPr>
        <p:cNvPr id="1" name=""/>
        <p:cNvGrpSpPr/>
        <p:nvPr/>
      </p:nvGrpSpPr>
      <p:grpSpPr>
        <a:xfrm>
          <a:off x="0" y="0"/>
          <a:ext cx="0" cy="0"/>
          <a:chOff x="0" y="0"/>
          <a:chExt cx="0" cy="0"/>
        </a:xfrm>
      </p:grpSpPr>
      <p:sp>
        <p:nvSpPr>
          <p:cNvPr id="279" name="Slide Number"/>
          <p:cNvSpPr txBox="1">
            <a:spLocks noGrp="1"/>
          </p:cNvSpPr>
          <p:nvPr>
            <p:ph type="sldNum" sz="quarter" idx="2"/>
          </p:nvPr>
        </p:nvSpPr>
        <p:spPr>
          <a:xfrm>
            <a:off x="8428176" y="6404292"/>
            <a:ext cx="258624" cy="269241"/>
          </a:xfrm>
          <a:prstGeom prst="rect">
            <a:avLst/>
          </a:prstGeom>
        </p:spPr>
        <p:txBody>
          <a:bodyPr lIns="45719" tIns="45719" rIns="45719" bIns="45719"/>
          <a:lstStyle>
            <a:lvl1pPr>
              <a:defRPr sz="1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0164605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image" Target="../media/image1.png"/><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image" Target="../media/image2.jpe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theme" Target="../theme/theme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image" Target="../media/image2.jpe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image" Target="../media/image1.pn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130927204"/>
      </p:ext>
    </p:extLst>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50000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1264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4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4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grpSp>
          <p:nvGrpSpPr>
            <p:cNvPr id="1035" name="Group 6"/>
            <p:cNvGrpSpPr>
              <a:grpSpLocks/>
            </p:cNvGrpSpPr>
            <p:nvPr/>
          </p:nvGrpSpPr>
          <p:grpSpPr bwMode="auto">
            <a:xfrm>
              <a:off x="288" y="0"/>
              <a:ext cx="5098" cy="4316"/>
              <a:chOff x="288" y="0"/>
              <a:chExt cx="5098" cy="4316"/>
            </a:xfrm>
          </p:grpSpPr>
          <p:sp>
            <p:nvSpPr>
              <p:cNvPr id="11264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4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4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5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grpSp>
        <p:sp>
          <p:nvSpPr>
            <p:cNvPr id="11266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6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6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63"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12664"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1266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FFFFFF"/>
                </a:solidFill>
                <a:latin typeface="Maiandra GD" pitchFamily="-108" charset="0"/>
              </a:endParaRPr>
            </a:p>
          </p:txBody>
        </p:sp>
        <p:sp>
          <p:nvSpPr>
            <p:cNvPr id="112666"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12667"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solidFill>
                  <a:srgbClr val="FFFFFF"/>
                </a:solidFill>
                <a:latin typeface="Maiandra GD" pitchFamily="-108" charset="0"/>
              </a:endParaRPr>
            </a:p>
          </p:txBody>
        </p:sp>
        <p:sp>
          <p:nvSpPr>
            <p:cNvPr id="112668"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69"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0"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grpSp>
          <p:nvGrpSpPr>
            <p:cNvPr id="1047" name="Group 31"/>
            <p:cNvGrpSpPr>
              <a:grpSpLocks/>
            </p:cNvGrpSpPr>
            <p:nvPr/>
          </p:nvGrpSpPr>
          <p:grpSpPr bwMode="auto">
            <a:xfrm>
              <a:off x="1" y="392"/>
              <a:ext cx="5758" cy="1571"/>
              <a:chOff x="1" y="392"/>
              <a:chExt cx="5758" cy="1571"/>
            </a:xfrm>
          </p:grpSpPr>
          <p:sp>
            <p:nvSpPr>
              <p:cNvPr id="11267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sp>
            <p:nvSpPr>
              <p:cNvPr id="11267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solidFill>
                    <a:srgbClr val="FFFFFF"/>
                  </a:solidFill>
                  <a:latin typeface="Maiandra GD" pitchFamily="-111" charset="0"/>
                </a:endParaRPr>
              </a:p>
            </p:txBody>
          </p:sp>
        </p:grpSp>
        <p:sp>
          <p:nvSpPr>
            <p:cNvPr id="112677"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sp>
          <p:nvSpPr>
            <p:cNvPr id="112678"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solidFill>
                  <a:srgbClr val="FFFFFF"/>
                </a:solidFill>
                <a:latin typeface="Maiandra GD" pitchFamily="-111" charset="0"/>
              </a:endParaRPr>
            </a:p>
          </p:txBody>
        </p:sp>
      </p:grpSp>
      <p:sp>
        <p:nvSpPr>
          <p:cNvPr id="1126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26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aiandra GD" pitchFamily="-108" charset="0"/>
                <a:ea typeface="+mn-ea"/>
                <a:cs typeface="+mn-cs"/>
              </a:defRPr>
            </a:lvl1pPr>
          </a:lstStyle>
          <a:p>
            <a:pPr>
              <a:defRPr/>
            </a:pPr>
            <a:endParaRPr lang="en-US">
              <a:solidFill>
                <a:srgbClr val="FFFFFF"/>
              </a:solidFill>
            </a:endParaRPr>
          </a:p>
        </p:txBody>
      </p:sp>
      <p:sp>
        <p:nvSpPr>
          <p:cNvPr id="1126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aiandra GD" pitchFamily="-108" charset="0"/>
                <a:ea typeface="+mn-ea"/>
                <a:cs typeface="+mn-cs"/>
              </a:defRPr>
            </a:lvl1pPr>
          </a:lstStyle>
          <a:p>
            <a:pPr>
              <a:defRPr/>
            </a:pPr>
            <a:endParaRPr lang="en-US">
              <a:solidFill>
                <a:srgbClr val="FFFFFF"/>
              </a:solidFill>
            </a:endParaRPr>
          </a:p>
        </p:txBody>
      </p:sp>
      <p:sp>
        <p:nvSpPr>
          <p:cNvPr id="1126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746F9530-4AE7-FE41-A5C1-A1E9CCA4B633}" type="slidenum">
              <a:rPr lang="en-US" smtClean="0">
                <a:solidFill>
                  <a:srgbClr val="FFFFFF"/>
                </a:solidFill>
              </a:rPr>
              <a:pPr/>
              <a:t>‹#›</a:t>
            </a:fld>
            <a:endParaRPr lang="en-US">
              <a:solidFill>
                <a:srgbClr val="FFFFFF"/>
              </a:solidFill>
            </a:endParaRPr>
          </a:p>
        </p:txBody>
      </p:sp>
      <p:sp>
        <p:nvSpPr>
          <p:cNvPr id="1126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735592"/>
      </p:ext>
    </p:extLst>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Maiandra GD" pitchFamily="-111"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folHlink"/>
        </a:buClr>
        <a:buSzPct val="6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0000"/>
            </a:gs>
            <a:gs pos="100000">
              <a:srgbClr val="50000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1264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sp>
          <p:nvSpPr>
            <p:cNvPr id="11264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sp>
          <p:nvSpPr>
            <p:cNvPr id="11264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11264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4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4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sp>
            <p:nvSpPr>
              <p:cNvPr id="11265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mn-ea"/>
                  <a:cs typeface="+mn-cs"/>
                </a:endParaRPr>
              </a:p>
            </p:txBody>
          </p:sp>
        </p:grpSp>
        <p:sp>
          <p:nvSpPr>
            <p:cNvPr id="11266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sp>
          <p:nvSpPr>
            <p:cNvPr id="11266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mn-ea"/>
                <a:cs typeface="+mn-cs"/>
              </a:endParaRPr>
            </a:p>
          </p:txBody>
        </p:sp>
        <p:sp>
          <p:nvSpPr>
            <p:cNvPr id="11266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cs typeface="+mn-cs"/>
              </a:endParaRPr>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266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mn-ea"/>
                <a:cs typeface="+mn-cs"/>
              </a:endParaRPr>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126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26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ea typeface="+mn-ea"/>
                <a:cs typeface="+mn-cs"/>
              </a:defRPr>
            </a:lvl1pPr>
          </a:lstStyle>
          <a:p>
            <a:pPr>
              <a:defRPr/>
            </a:pPr>
            <a:endParaRPr lang="en-US"/>
          </a:p>
        </p:txBody>
      </p:sp>
      <p:sp>
        <p:nvSpPr>
          <p:cNvPr id="1126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ea typeface="+mn-ea"/>
                <a:cs typeface="+mn-cs"/>
              </a:defRPr>
            </a:lvl1pPr>
          </a:lstStyle>
          <a:p>
            <a:pPr>
              <a:defRPr/>
            </a:pPr>
            <a:endParaRPr lang="en-US"/>
          </a:p>
        </p:txBody>
      </p:sp>
      <p:sp>
        <p:nvSpPr>
          <p:cNvPr id="1126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A820CD15-8DD2-114C-8D33-DA0A803F75CA}" type="slidenum">
              <a:rPr lang="en-US"/>
              <a:pPr>
                <a:defRPr/>
              </a:pPr>
              <a:t>‹#›</a:t>
            </a:fld>
            <a:endParaRPr lang="en-US"/>
          </a:p>
        </p:txBody>
      </p:sp>
      <p:sp>
        <p:nvSpPr>
          <p:cNvPr id="1126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721393"/>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aiandra GD"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Maiandra GD"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Maiandra GD"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Maiandra GD"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Maiandra GD"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9"/>
          <a:srcRect/>
          <a:stretch>
            <a:fillRect/>
          </a:stretch>
        </a:blipFill>
        <a:effectLst/>
      </p:bgPr>
    </p:bg>
    <p:spTree>
      <p:nvGrpSpPr>
        <p:cNvPr id="1" name=""/>
        <p:cNvGrpSpPr/>
        <p:nvPr/>
      </p:nvGrpSpPr>
      <p:grpSpPr>
        <a:xfrm>
          <a:off x="0" y="0"/>
          <a:ext cx="0" cy="0"/>
          <a:chOff x="0" y="0"/>
          <a:chExt cx="0" cy="0"/>
        </a:xfrm>
      </p:grpSpPr>
      <p:sp>
        <p:nvSpPr>
          <p:cNvPr id="2" name="Rectangle"/>
          <p:cNvSpPr/>
          <p:nvPr/>
        </p:nvSpPr>
        <p:spPr>
          <a:xfrm>
            <a:off x="381000" y="0"/>
            <a:ext cx="1447800" cy="6856413"/>
          </a:xfrm>
          <a:prstGeom prst="rect">
            <a:avLst/>
          </a:prstGeom>
          <a:gradFill>
            <a:gsLst>
              <a:gs pos="0">
                <a:srgbClr val="003F7E"/>
              </a:gs>
              <a:gs pos="100000">
                <a:srgbClr val="0066CC">
                  <a:alpha val="50000"/>
                </a:srgbClr>
              </a:gs>
            </a:gsLst>
            <a:lin ang="16200000"/>
          </a:gradFill>
          <a:ln w="12700">
            <a:miter lim="400000"/>
          </a:ln>
        </p:spPr>
        <p:txBody>
          <a:bodyPr lIns="45719" rIns="45719"/>
          <a:lstStyle/>
          <a:p>
            <a:pPr defTabSz="457200">
              <a:defRPr sz="2400">
                <a:solidFill>
                  <a:srgbClr val="FFFFFF"/>
                </a:solidFill>
              </a:defRPr>
            </a:pPr>
            <a:endParaRPr/>
          </a:p>
        </p:txBody>
      </p:sp>
      <p:sp>
        <p:nvSpPr>
          <p:cNvPr id="3" name="Rectangle"/>
          <p:cNvSpPr/>
          <p:nvPr/>
        </p:nvSpPr>
        <p:spPr>
          <a:xfrm>
            <a:off x="152400" y="1752600"/>
            <a:ext cx="4724400" cy="152400"/>
          </a:xfrm>
          <a:prstGeom prst="rect">
            <a:avLst/>
          </a:prstGeom>
          <a:solidFill>
            <a:schemeClr val="accent1">
              <a:alpha val="50195"/>
            </a:schemeClr>
          </a:solidFill>
          <a:ln w="12700">
            <a:miter lim="400000"/>
          </a:ln>
        </p:spPr>
        <p:txBody>
          <a:bodyPr lIns="45719" rIns="45719"/>
          <a:lstStyle/>
          <a:p>
            <a:pPr defTabSz="457200">
              <a:defRPr sz="2400">
                <a:solidFill>
                  <a:srgbClr val="FFFFFF"/>
                </a:solidFill>
              </a:defRPr>
            </a:pPr>
            <a:endParaRPr/>
          </a:p>
        </p:txBody>
      </p:sp>
      <p:sp>
        <p:nvSpPr>
          <p:cNvPr id="4" name="Rectangle"/>
          <p:cNvSpPr/>
          <p:nvPr/>
        </p:nvSpPr>
        <p:spPr>
          <a:xfrm>
            <a:off x="685800" y="6629400"/>
            <a:ext cx="3505200" cy="227013"/>
          </a:xfrm>
          <a:prstGeom prst="rect">
            <a:avLst/>
          </a:prstGeom>
          <a:gradFill>
            <a:gsLst>
              <a:gs pos="0">
                <a:srgbClr val="761800"/>
              </a:gs>
              <a:gs pos="50000">
                <a:srgbClr val="FF3300"/>
              </a:gs>
              <a:gs pos="100000">
                <a:srgbClr val="761800"/>
              </a:gs>
            </a:gsLst>
          </a:gradFill>
          <a:ln w="12700">
            <a:miter lim="400000"/>
          </a:ln>
        </p:spPr>
        <p:txBody>
          <a:bodyPr lIns="45719" rIns="45719"/>
          <a:lstStyle/>
          <a:p>
            <a:pPr defTabSz="457200">
              <a:defRPr sz="2400">
                <a:solidFill>
                  <a:srgbClr val="FFFFFF"/>
                </a:solidFill>
              </a:defRPr>
            </a:pPr>
            <a:endParaRPr/>
          </a:p>
        </p:txBody>
      </p:sp>
      <p:sp>
        <p:nvSpPr>
          <p:cNvPr id="5" name="Rectangle"/>
          <p:cNvSpPr/>
          <p:nvPr/>
        </p:nvSpPr>
        <p:spPr>
          <a:xfrm>
            <a:off x="762000" y="762000"/>
            <a:ext cx="8380413" cy="762000"/>
          </a:xfrm>
          <a:prstGeom prst="rect">
            <a:avLst/>
          </a:prstGeom>
          <a:gradFill>
            <a:gsLst>
              <a:gs pos="0">
                <a:srgbClr val="0066CC"/>
              </a:gs>
              <a:gs pos="100000">
                <a:srgbClr val="00101F"/>
              </a:gs>
            </a:gsLst>
          </a:gradFill>
          <a:ln w="12700">
            <a:miter lim="400000"/>
          </a:ln>
        </p:spPr>
        <p:txBody>
          <a:bodyPr lIns="45719" rIns="45719"/>
          <a:lstStyle/>
          <a:p>
            <a:pPr defTabSz="457200">
              <a:defRPr sz="2400">
                <a:solidFill>
                  <a:srgbClr val="FFFFFF"/>
                </a:solidFill>
              </a:defRPr>
            </a:pPr>
            <a:endParaRPr/>
          </a:p>
        </p:txBody>
      </p:sp>
      <p:pic>
        <p:nvPicPr>
          <p:cNvPr id="6" name="churches.png" descr="churches.png"/>
          <p:cNvPicPr>
            <a:picLocks noChangeAspect="1"/>
          </p:cNvPicPr>
          <p:nvPr/>
        </p:nvPicPr>
        <p:blipFill>
          <a:blip r:embed="rId40"/>
          <a:stretch>
            <a:fillRect/>
          </a:stretch>
        </p:blipFill>
        <p:spPr>
          <a:xfrm>
            <a:off x="-8592" y="-6112"/>
            <a:ext cx="9144001" cy="6858001"/>
          </a:xfrm>
          <a:prstGeom prst="rect">
            <a:avLst/>
          </a:prstGeom>
          <a:ln w="12700">
            <a:miter lim="400000"/>
          </a:ln>
        </p:spPr>
      </p:pic>
      <p:sp>
        <p:nvSpPr>
          <p:cNvPr id="7"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lstStyle/>
          <a:p>
            <a:r>
              <a:t>Title Text</a:t>
            </a:r>
          </a:p>
        </p:txBody>
      </p:sp>
      <p:sp>
        <p:nvSpPr>
          <p:cNvPr id="8"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8155656" y="6256070"/>
            <a:ext cx="302544" cy="289460"/>
          </a:xfrm>
          <a:prstGeom prst="rect">
            <a:avLst/>
          </a:prstGeom>
          <a:ln w="12700">
            <a:miter lim="400000"/>
          </a:ln>
        </p:spPr>
        <p:txBody>
          <a:bodyPr wrap="none" lIns="46037" tIns="46037" rIns="46037" bIns="46037" anchor="ctr">
            <a:spAutoFit/>
          </a:bodyPr>
          <a:lstStyle>
            <a:lvl1pPr algn="r" defTabSz="457200">
              <a:defRPr sz="140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211415479"/>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 id="2147483854" r:id="rId30"/>
    <p:sldLayoutId id="2147483855" r:id="rId31"/>
    <p:sldLayoutId id="2147483856" r:id="rId32"/>
    <p:sldLayoutId id="2147483857" r:id="rId33"/>
    <p:sldLayoutId id="2147483858" r:id="rId34"/>
    <p:sldLayoutId id="2147483859" r:id="rId35"/>
    <p:sldLayoutId id="2147483860" r:id="rId36"/>
    <p:sldLayoutId id="2147483861" r:id="rId37"/>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9pPr>
    </p:titleStyle>
    <p:bodyStyle>
      <a:lvl1pPr marL="342900" marR="0" indent="-342900" algn="l" defTabSz="914400" rtl="0" latinLnBrk="0">
        <a:lnSpc>
          <a:spcPct val="100000"/>
        </a:lnSpc>
        <a:spcBef>
          <a:spcPts val="700"/>
        </a:spcBef>
        <a:spcAft>
          <a:spcPts val="0"/>
        </a:spcAft>
        <a:buClr>
          <a:schemeClr val="accent2"/>
        </a:buClr>
        <a:buSzPct val="80000"/>
        <a:buFontTx/>
        <a:buChar char="•"/>
        <a:tabLst/>
        <a:defRPr sz="3200" b="1" i="0" u="none" strike="noStrike" cap="none" spc="0" baseline="0">
          <a:solidFill>
            <a:srgbClr val="FFFFFF"/>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
          <a:schemeClr val="accent2"/>
        </a:buClr>
        <a:buSzPct val="100000"/>
        <a:buFontTx/>
        <a:buChar char="–"/>
        <a:tabLst/>
        <a:defRPr sz="3200" b="1" i="0" u="none" strike="noStrike" cap="none" spc="0" baseline="0">
          <a:solidFill>
            <a:srgbClr val="FFFFFF"/>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
          <a:schemeClr val="accent2"/>
        </a:buClr>
        <a:buSzPct val="100000"/>
        <a:buFontTx/>
        <a:buChar char="•"/>
        <a:tabLst/>
        <a:defRPr sz="3200" b="1" i="0" u="none" strike="noStrike" cap="none" spc="0" baseline="0">
          <a:solidFill>
            <a:srgbClr val="FFFFFF"/>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
          <a:schemeClr val="accent2"/>
        </a:buClr>
        <a:buSzPct val="100000"/>
        <a:buFontTx/>
        <a:buChar char="–"/>
        <a:tabLst/>
        <a:defRPr sz="3200" b="1" i="0" u="none" strike="noStrike" cap="none" spc="0" baseline="0">
          <a:solidFill>
            <a:srgbClr val="FFFFFF"/>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
          <a:schemeClr val="accent2"/>
        </a:buClr>
        <a:buSzPct val="100000"/>
        <a:buFontTx/>
        <a:buChar char="•"/>
        <a:tabLst/>
        <a:defRPr sz="3200" b="1" i="0" u="none" strike="noStrike" cap="none" spc="0" baseline="0">
          <a:solidFill>
            <a:srgbClr val="FFFFFF"/>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
          <a:schemeClr val="accent2"/>
        </a:buClr>
        <a:buSzPct val="100000"/>
        <a:buFont typeface="Wingdings"/>
        <a:buChar char=""/>
        <a:tabLst/>
        <a:defRPr sz="3200" b="1" i="0" u="none" strike="noStrike" cap="none" spc="0" baseline="0">
          <a:solidFill>
            <a:srgbClr val="FFFFFF"/>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
          <a:schemeClr val="accent2"/>
        </a:buClr>
        <a:buSzPct val="100000"/>
        <a:buFont typeface="Wingdings"/>
        <a:buChar char=""/>
        <a:tabLst/>
        <a:defRPr sz="3200" b="1" i="0" u="none" strike="noStrike" cap="none" spc="0" baseline="0">
          <a:solidFill>
            <a:srgbClr val="FFFFFF"/>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
          <a:schemeClr val="accent2"/>
        </a:buClr>
        <a:buSzPct val="100000"/>
        <a:buFont typeface="Wingdings"/>
        <a:buChar char=""/>
        <a:tabLst/>
        <a:defRPr sz="3200" b="1" i="0" u="none" strike="noStrike" cap="none" spc="0" baseline="0">
          <a:solidFill>
            <a:srgbClr val="FFFFFF"/>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
          <a:schemeClr val="accent2"/>
        </a:buClr>
        <a:buSzPct val="100000"/>
        <a:buFont typeface="Wingdings"/>
        <a:buChar char=""/>
        <a:tabLst/>
        <a:defRPr sz="3200" b="1" i="0" u="none" strike="noStrike" cap="none" spc="0" baseline="0">
          <a:solidFill>
            <a:srgbClr val="FFFFFF"/>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40"/>
          <a:srcRect/>
          <a:stretch>
            <a:fillRect/>
          </a:stretch>
        </a:blipFill>
        <a:effectLst/>
      </p:bgPr>
    </p:bg>
    <p:spTree>
      <p:nvGrpSpPr>
        <p:cNvPr id="1" name=""/>
        <p:cNvGrpSpPr/>
        <p:nvPr/>
      </p:nvGrpSpPr>
      <p:grpSpPr>
        <a:xfrm>
          <a:off x="0" y="0"/>
          <a:ext cx="0" cy="0"/>
          <a:chOff x="0" y="0"/>
          <a:chExt cx="0" cy="0"/>
        </a:xfrm>
      </p:grpSpPr>
      <p:sp>
        <p:nvSpPr>
          <p:cNvPr id="2" name="Rectangle"/>
          <p:cNvSpPr/>
          <p:nvPr/>
        </p:nvSpPr>
        <p:spPr>
          <a:xfrm>
            <a:off x="381000" y="0"/>
            <a:ext cx="1447800" cy="6856413"/>
          </a:xfrm>
          <a:prstGeom prst="rect">
            <a:avLst/>
          </a:prstGeom>
          <a:gradFill>
            <a:gsLst>
              <a:gs pos="0">
                <a:srgbClr val="003F7E"/>
              </a:gs>
              <a:gs pos="100000">
                <a:srgbClr val="0066CC">
                  <a:alpha val="50000"/>
                </a:srgbClr>
              </a:gs>
            </a:gsLst>
            <a:lin ang="16200000"/>
          </a:gradFill>
          <a:ln w="12700">
            <a:miter lim="400000"/>
          </a:ln>
        </p:spPr>
        <p:txBody>
          <a:bodyPr lIns="45719" rIns="45719"/>
          <a:lstStyle/>
          <a:p>
            <a:pPr defTabSz="457200">
              <a:defRPr sz="2400">
                <a:solidFill>
                  <a:srgbClr val="FFFFFF"/>
                </a:solidFill>
              </a:defRPr>
            </a:pPr>
            <a:endParaRPr/>
          </a:p>
        </p:txBody>
      </p:sp>
      <p:sp>
        <p:nvSpPr>
          <p:cNvPr id="3" name="Rectangle"/>
          <p:cNvSpPr/>
          <p:nvPr/>
        </p:nvSpPr>
        <p:spPr>
          <a:xfrm>
            <a:off x="152400" y="1752600"/>
            <a:ext cx="4724400" cy="152400"/>
          </a:xfrm>
          <a:prstGeom prst="rect">
            <a:avLst/>
          </a:prstGeom>
          <a:solidFill>
            <a:schemeClr val="accent1">
              <a:alpha val="50195"/>
            </a:schemeClr>
          </a:solidFill>
          <a:ln w="12700">
            <a:miter lim="400000"/>
          </a:ln>
        </p:spPr>
        <p:txBody>
          <a:bodyPr lIns="45719" rIns="45719"/>
          <a:lstStyle/>
          <a:p>
            <a:pPr defTabSz="457200">
              <a:defRPr sz="2400">
                <a:solidFill>
                  <a:srgbClr val="FFFFFF"/>
                </a:solidFill>
              </a:defRPr>
            </a:pPr>
            <a:endParaRPr/>
          </a:p>
        </p:txBody>
      </p:sp>
      <p:sp>
        <p:nvSpPr>
          <p:cNvPr id="4" name="Rectangle"/>
          <p:cNvSpPr/>
          <p:nvPr/>
        </p:nvSpPr>
        <p:spPr>
          <a:xfrm>
            <a:off x="685800" y="6629400"/>
            <a:ext cx="3505200" cy="227013"/>
          </a:xfrm>
          <a:prstGeom prst="rect">
            <a:avLst/>
          </a:prstGeom>
          <a:gradFill>
            <a:gsLst>
              <a:gs pos="0">
                <a:srgbClr val="761800"/>
              </a:gs>
              <a:gs pos="50000">
                <a:srgbClr val="FF3300"/>
              </a:gs>
              <a:gs pos="100000">
                <a:srgbClr val="761800"/>
              </a:gs>
            </a:gsLst>
          </a:gradFill>
          <a:ln w="12700">
            <a:miter lim="400000"/>
          </a:ln>
        </p:spPr>
        <p:txBody>
          <a:bodyPr lIns="45719" rIns="45719"/>
          <a:lstStyle/>
          <a:p>
            <a:pPr defTabSz="457200">
              <a:defRPr sz="2400">
                <a:solidFill>
                  <a:srgbClr val="FFFFFF"/>
                </a:solidFill>
              </a:defRPr>
            </a:pPr>
            <a:endParaRPr/>
          </a:p>
        </p:txBody>
      </p:sp>
      <p:sp>
        <p:nvSpPr>
          <p:cNvPr id="5" name="Rectangle"/>
          <p:cNvSpPr/>
          <p:nvPr/>
        </p:nvSpPr>
        <p:spPr>
          <a:xfrm>
            <a:off x="762000" y="762000"/>
            <a:ext cx="8380413" cy="762000"/>
          </a:xfrm>
          <a:prstGeom prst="rect">
            <a:avLst/>
          </a:prstGeom>
          <a:gradFill>
            <a:gsLst>
              <a:gs pos="0">
                <a:srgbClr val="0066CC"/>
              </a:gs>
              <a:gs pos="100000">
                <a:srgbClr val="00101F"/>
              </a:gs>
            </a:gsLst>
          </a:gradFill>
          <a:ln w="12700">
            <a:miter lim="400000"/>
          </a:ln>
        </p:spPr>
        <p:txBody>
          <a:bodyPr lIns="45719" rIns="45719"/>
          <a:lstStyle/>
          <a:p>
            <a:pPr defTabSz="457200">
              <a:defRPr sz="2400">
                <a:solidFill>
                  <a:srgbClr val="FFFFFF"/>
                </a:solidFill>
              </a:defRPr>
            </a:pPr>
            <a:endParaRPr/>
          </a:p>
        </p:txBody>
      </p:sp>
      <p:pic>
        <p:nvPicPr>
          <p:cNvPr id="6" name="churches.png" descr="churches.png"/>
          <p:cNvPicPr>
            <a:picLocks noChangeAspect="1"/>
          </p:cNvPicPr>
          <p:nvPr/>
        </p:nvPicPr>
        <p:blipFill>
          <a:blip r:embed="rId41"/>
          <a:stretch>
            <a:fillRect/>
          </a:stretch>
        </p:blipFill>
        <p:spPr>
          <a:xfrm>
            <a:off x="-8592" y="-6112"/>
            <a:ext cx="9144001" cy="6858001"/>
          </a:xfrm>
          <a:prstGeom prst="rect">
            <a:avLst/>
          </a:prstGeom>
          <a:ln w="12700">
            <a:miter lim="400000"/>
          </a:ln>
        </p:spPr>
      </p:pic>
      <p:sp>
        <p:nvSpPr>
          <p:cNvPr id="7"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lstStyle/>
          <a:p>
            <a:r>
              <a:t>Title Text</a:t>
            </a:r>
          </a:p>
        </p:txBody>
      </p:sp>
      <p:sp>
        <p:nvSpPr>
          <p:cNvPr id="8"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8155656" y="6256070"/>
            <a:ext cx="302544" cy="289460"/>
          </a:xfrm>
          <a:prstGeom prst="rect">
            <a:avLst/>
          </a:prstGeom>
          <a:ln w="12700">
            <a:miter lim="400000"/>
          </a:ln>
        </p:spPr>
        <p:txBody>
          <a:bodyPr wrap="none" lIns="46037" tIns="46037" rIns="46037" bIns="46037" anchor="ctr">
            <a:spAutoFit/>
          </a:bodyPr>
          <a:lstStyle>
            <a:lvl1pPr algn="r" defTabSz="457200">
              <a:defRPr sz="140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387763867"/>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86" r:id="rId24"/>
    <p:sldLayoutId id="2147483887" r:id="rId25"/>
    <p:sldLayoutId id="2147483888" r:id="rId26"/>
    <p:sldLayoutId id="2147483889" r:id="rId27"/>
    <p:sldLayoutId id="2147483890" r:id="rId28"/>
    <p:sldLayoutId id="2147483891" r:id="rId29"/>
    <p:sldLayoutId id="2147483892" r:id="rId30"/>
    <p:sldLayoutId id="2147483893" r:id="rId31"/>
    <p:sldLayoutId id="2147483894" r:id="rId32"/>
    <p:sldLayoutId id="2147483895" r:id="rId33"/>
    <p:sldLayoutId id="2147483896" r:id="rId34"/>
    <p:sldLayoutId id="2147483897" r:id="rId35"/>
    <p:sldLayoutId id="2147483898" r:id="rId36"/>
    <p:sldLayoutId id="2147483899" r:id="rId37"/>
    <p:sldLayoutId id="2147483900" r:id="rId38"/>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9pPr>
    </p:titleStyle>
    <p:bodyStyle>
      <a:lvl1pPr marL="342900" marR="0" indent="-342900" algn="l" defTabSz="914400" rtl="0" latinLnBrk="0">
        <a:lnSpc>
          <a:spcPct val="100000"/>
        </a:lnSpc>
        <a:spcBef>
          <a:spcPts val="700"/>
        </a:spcBef>
        <a:spcAft>
          <a:spcPts val="0"/>
        </a:spcAft>
        <a:buClr>
          <a:schemeClr val="accent2"/>
        </a:buClr>
        <a:buSzPct val="80000"/>
        <a:buFontTx/>
        <a:buChar char="•"/>
        <a:tabLst/>
        <a:defRPr sz="3200" b="1" i="0" u="none" strike="noStrike" cap="none" spc="0" baseline="0">
          <a:solidFill>
            <a:srgbClr val="FFFFFF"/>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
          <a:schemeClr val="accent2"/>
        </a:buClr>
        <a:buSzPct val="100000"/>
        <a:buFontTx/>
        <a:buChar char="–"/>
        <a:tabLst/>
        <a:defRPr sz="3200" b="1" i="0" u="none" strike="noStrike" cap="none" spc="0" baseline="0">
          <a:solidFill>
            <a:srgbClr val="FFFFFF"/>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
          <a:schemeClr val="accent2"/>
        </a:buClr>
        <a:buSzPct val="100000"/>
        <a:buFontTx/>
        <a:buChar char="•"/>
        <a:tabLst/>
        <a:defRPr sz="3200" b="1" i="0" u="none" strike="noStrike" cap="none" spc="0" baseline="0">
          <a:solidFill>
            <a:srgbClr val="FFFFFF"/>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
          <a:schemeClr val="accent2"/>
        </a:buClr>
        <a:buSzPct val="100000"/>
        <a:buFontTx/>
        <a:buChar char="–"/>
        <a:tabLst/>
        <a:defRPr sz="3200" b="1" i="0" u="none" strike="noStrike" cap="none" spc="0" baseline="0">
          <a:solidFill>
            <a:srgbClr val="FFFFFF"/>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
          <a:schemeClr val="accent2"/>
        </a:buClr>
        <a:buSzPct val="100000"/>
        <a:buFontTx/>
        <a:buChar char="•"/>
        <a:tabLst/>
        <a:defRPr sz="3200" b="1" i="0" u="none" strike="noStrike" cap="none" spc="0" baseline="0">
          <a:solidFill>
            <a:srgbClr val="FFFFFF"/>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
          <a:schemeClr val="accent2"/>
        </a:buClr>
        <a:buSzPct val="100000"/>
        <a:buFont typeface="Wingdings"/>
        <a:buChar char=""/>
        <a:tabLst/>
        <a:defRPr sz="3200" b="1" i="0" u="none" strike="noStrike" cap="none" spc="0" baseline="0">
          <a:solidFill>
            <a:srgbClr val="FFFFFF"/>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
          <a:schemeClr val="accent2"/>
        </a:buClr>
        <a:buSzPct val="100000"/>
        <a:buFont typeface="Wingdings"/>
        <a:buChar char=""/>
        <a:tabLst/>
        <a:defRPr sz="3200" b="1" i="0" u="none" strike="noStrike" cap="none" spc="0" baseline="0">
          <a:solidFill>
            <a:srgbClr val="FFFFFF"/>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
          <a:schemeClr val="accent2"/>
        </a:buClr>
        <a:buSzPct val="100000"/>
        <a:buFont typeface="Wingdings"/>
        <a:buChar char=""/>
        <a:tabLst/>
        <a:defRPr sz="3200" b="1" i="0" u="none" strike="noStrike" cap="none" spc="0" baseline="0">
          <a:solidFill>
            <a:srgbClr val="FFFFFF"/>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
          <a:schemeClr val="accent2"/>
        </a:buClr>
        <a:buSzPct val="100000"/>
        <a:buFont typeface="Wingdings"/>
        <a:buChar char=""/>
        <a:tabLst/>
        <a:defRPr sz="3200" b="1" i="0" u="none" strike="noStrike" cap="none" spc="0" baseline="0">
          <a:solidFill>
            <a:srgbClr val="FFFFFF"/>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4572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www.worr.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 name="Double-click to edit"/>
          <p:cNvSpPr txBox="1">
            <a:spLocks noGrp="1"/>
          </p:cNvSpPr>
          <p:nvPr>
            <p:ph type="body" idx="4294967295"/>
          </p:nvPr>
        </p:nvSpPr>
        <p:spPr>
          <a:xfrm>
            <a:off x="152399" y="2133600"/>
            <a:ext cx="8763002" cy="4114800"/>
          </a:xfrm>
          <a:prstGeom prst="rect">
            <a:avLst/>
          </a:prstGeom>
        </p:spPr>
        <p:txBody>
          <a:bodyPr lIns="45719" tIns="45719" rIns="45719" bIns="45719">
            <a:normAutofit/>
          </a:bodyPr>
          <a:lstStyle/>
          <a:p>
            <a:pP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endParaRPr>
              <a:latin typeface="Arial" panose="020B0604020202020204" pitchFamily="34" charset="0"/>
              <a:cs typeface="Arial" panose="020B0604020202020204" pitchFamily="34" charset="0"/>
            </a:endParaRPr>
          </a:p>
        </p:txBody>
      </p:sp>
      <p:pic>
        <p:nvPicPr>
          <p:cNvPr id="1103" name="SuspBridge" descr="SuspBridge"/>
          <p:cNvPicPr>
            <a:picLocks noChangeAspect="1"/>
          </p:cNvPicPr>
          <p:nvPr/>
        </p:nvPicPr>
        <p:blipFill>
          <a:blip r:embed="rId3"/>
          <a:srcRect t="13333"/>
          <a:stretch>
            <a:fillRect/>
          </a:stretch>
        </p:blipFill>
        <p:spPr>
          <a:xfrm>
            <a:off x="-228600" y="-152400"/>
            <a:ext cx="9372600" cy="6858000"/>
          </a:xfrm>
          <a:prstGeom prst="rect">
            <a:avLst/>
          </a:prstGeom>
          <a:ln w="12700">
            <a:miter lim="400000"/>
          </a:ln>
        </p:spPr>
      </p:pic>
      <p:sp>
        <p:nvSpPr>
          <p:cNvPr id="1104" name="BIBLICAL…"/>
          <p:cNvSpPr txBox="1"/>
          <p:nvPr/>
        </p:nvSpPr>
        <p:spPr>
          <a:xfrm>
            <a:off x="975438" y="4077325"/>
            <a:ext cx="2544925"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solidFill>
                  <a:srgbClr val="622100"/>
                </a:solidFill>
                <a:latin typeface="+mj-lt"/>
                <a:ea typeface="+mj-ea"/>
                <a:cs typeface="+mj-cs"/>
                <a:sym typeface="Bell MT"/>
              </a:defRPr>
            </a:pPr>
            <a:r>
              <a:rPr kumimoji="0" lang="ar-JO"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rPr>
              <a:t>الثوابت</a:t>
            </a:r>
          </a:p>
          <a:p>
            <a:pPr marL="0" marR="0" lvl="0" indent="0" algn="ctr" defTabSz="914400" rtl="0" eaLnBrk="0" fontAlgn="base" latinLnBrk="0" hangingPunct="0">
              <a:lnSpc>
                <a:spcPct val="100000"/>
              </a:lnSpc>
              <a:spcBef>
                <a:spcPct val="0"/>
              </a:spcBef>
              <a:spcAft>
                <a:spcPct val="0"/>
              </a:spcAft>
              <a:buClrTx/>
              <a:buSzTx/>
              <a:buFontTx/>
              <a:buNone/>
              <a:tabLst/>
              <a:defRPr>
                <a:solidFill>
                  <a:srgbClr val="622100"/>
                </a:solidFill>
                <a:latin typeface="+mj-lt"/>
                <a:ea typeface="+mj-ea"/>
                <a:cs typeface="+mj-cs"/>
                <a:sym typeface="Bell MT"/>
              </a:defRPr>
            </a:pPr>
            <a:r>
              <a:rPr kumimoji="0" lang="ar-JO"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rPr>
              <a:t>الكتابية</a:t>
            </a:r>
            <a:endParaRPr kumimoji="0"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endParaRPr>
          </a:p>
          <a:p>
            <a:pPr marL="0" marR="0" lvl="0" indent="0" algn="ctr" defTabSz="914400" rtl="0" eaLnBrk="0" fontAlgn="base" latinLnBrk="0" hangingPunct="0">
              <a:lnSpc>
                <a:spcPct val="100000"/>
              </a:lnSpc>
              <a:spcBef>
                <a:spcPct val="0"/>
              </a:spcBef>
              <a:spcAft>
                <a:spcPct val="0"/>
              </a:spcAft>
              <a:buClrTx/>
              <a:buSzTx/>
              <a:buFontTx/>
              <a:buNone/>
              <a:tabLst/>
              <a:defRPr sz="2400">
                <a:solidFill>
                  <a:srgbClr val="622100"/>
                </a:solidFill>
                <a:latin typeface="+mj-lt"/>
                <a:ea typeface="+mj-ea"/>
                <a:cs typeface="+mj-cs"/>
                <a:sym typeface="Bell M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ell MT"/>
              </a:rPr>
              <a:t>(أعمال 2: 42، 46-47)</a:t>
            </a:r>
            <a:endParaRPr kumimoji="0"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ell MT"/>
            </a:endParaRPr>
          </a:p>
        </p:txBody>
      </p:sp>
      <p:sp>
        <p:nvSpPr>
          <p:cNvPr id="1105" name="BIBLICAL…"/>
          <p:cNvSpPr txBox="1"/>
          <p:nvPr/>
        </p:nvSpPr>
        <p:spPr>
          <a:xfrm>
            <a:off x="5777067" y="4071492"/>
            <a:ext cx="1018867"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solidFill>
                  <a:srgbClr val="622100"/>
                </a:solidFill>
                <a:latin typeface="+mj-lt"/>
                <a:ea typeface="+mj-ea"/>
                <a:cs typeface="+mj-cs"/>
                <a:sym typeface="Bell MT"/>
              </a:defRPr>
            </a:pPr>
            <a:r>
              <a:rPr kumimoji="0" lang="ar-JO"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rPr>
              <a:t>المبادئ</a:t>
            </a:r>
          </a:p>
          <a:p>
            <a:pPr marL="0" marR="0" lvl="0" indent="0" algn="ctr" defTabSz="914400" rtl="0" eaLnBrk="0" fontAlgn="base" latinLnBrk="0" hangingPunct="0">
              <a:lnSpc>
                <a:spcPct val="100000"/>
              </a:lnSpc>
              <a:spcBef>
                <a:spcPct val="0"/>
              </a:spcBef>
              <a:spcAft>
                <a:spcPct val="0"/>
              </a:spcAft>
              <a:buClrTx/>
              <a:buSzTx/>
              <a:buFontTx/>
              <a:buNone/>
              <a:tabLst/>
              <a:defRPr>
                <a:solidFill>
                  <a:srgbClr val="622100"/>
                </a:solidFill>
                <a:latin typeface="+mj-lt"/>
                <a:ea typeface="+mj-ea"/>
                <a:cs typeface="+mj-cs"/>
                <a:sym typeface="Bell MT"/>
              </a:defRPr>
            </a:pPr>
            <a:r>
              <a:rPr kumimoji="0" lang="ar-JO"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rPr>
              <a:t>الكتابية</a:t>
            </a:r>
            <a:endParaRPr kumimoji="0"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endParaRPr>
          </a:p>
        </p:txBody>
      </p:sp>
      <p:sp>
        <p:nvSpPr>
          <p:cNvPr id="1106" name="CULTURAL…"/>
          <p:cNvSpPr txBox="1"/>
          <p:nvPr/>
        </p:nvSpPr>
        <p:spPr>
          <a:xfrm>
            <a:off x="3519465" y="1052067"/>
            <a:ext cx="1876474"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solidFill>
                  <a:srgbClr val="622100"/>
                </a:solidFill>
                <a:latin typeface="+mj-lt"/>
                <a:ea typeface="+mj-ea"/>
                <a:cs typeface="+mj-cs"/>
                <a:sym typeface="Bell MT"/>
              </a:defRPr>
            </a:pPr>
            <a:r>
              <a:rPr kumimoji="0" lang="ar-JO"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rPr>
              <a:t>المدى الثقافي </a:t>
            </a:r>
          </a:p>
          <a:p>
            <a:pPr marL="0" marR="0" lvl="0" indent="0" algn="ctr" defTabSz="914400" rtl="0" eaLnBrk="0" fontAlgn="base" latinLnBrk="0" hangingPunct="0">
              <a:lnSpc>
                <a:spcPct val="100000"/>
              </a:lnSpc>
              <a:spcBef>
                <a:spcPct val="0"/>
              </a:spcBef>
              <a:spcAft>
                <a:spcPct val="0"/>
              </a:spcAft>
              <a:buClrTx/>
              <a:buSzTx/>
              <a:buFontTx/>
              <a:buNone/>
              <a:tabLst/>
              <a:defRPr>
                <a:solidFill>
                  <a:srgbClr val="622100"/>
                </a:solidFill>
                <a:latin typeface="+mj-lt"/>
                <a:ea typeface="+mj-ea"/>
                <a:cs typeface="+mj-cs"/>
                <a:sym typeface="Bell MT"/>
              </a:defRPr>
            </a:pPr>
            <a:r>
              <a:rPr kumimoji="0" lang="ar-JO"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rPr>
              <a:t>/ الحرية</a:t>
            </a:r>
            <a:endParaRPr kumimoji="0" sz="3200" b="0" i="0" u="none" strike="noStrike" kern="1200" cap="none" spc="0" normalizeH="0" baseline="0" noProof="0" dirty="0">
              <a:ln>
                <a:noFill/>
              </a:ln>
              <a:solidFill>
                <a:srgbClr val="622100"/>
              </a:solidFill>
              <a:effectLst/>
              <a:uLnTx/>
              <a:uFillTx/>
              <a:latin typeface="Arial" panose="020B0604020202020204" pitchFamily="34" charset="0"/>
              <a:ea typeface="ＭＳ Ｐゴシック" charset="0"/>
              <a:cs typeface="Arial" panose="020B0604020202020204" pitchFamily="34" charset="0"/>
              <a:sym typeface="Bell MT"/>
            </a:endParaRPr>
          </a:p>
        </p:txBody>
      </p:sp>
      <p:sp>
        <p:nvSpPr>
          <p:cNvPr id="1107" name="Biblical"/>
          <p:cNvSpPr txBox="1"/>
          <p:nvPr/>
        </p:nvSpPr>
        <p:spPr>
          <a:xfrm>
            <a:off x="4068423" y="5029200"/>
            <a:ext cx="79284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a:defRPr>
                <a:solidFill>
                  <a:srgbClr val="000000"/>
                </a:solidFill>
                <a:latin typeface="+mj-lt"/>
                <a:ea typeface="+mj-ea"/>
                <a:cs typeface="+mj-cs"/>
                <a:sym typeface="Bell M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Bell MT"/>
              </a:rPr>
              <a:t>كتابي</a:t>
            </a:r>
            <a:endParaRPr kumimoji="0" sz="32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sym typeface="Bell MT"/>
            </a:endParaRPr>
          </a:p>
        </p:txBody>
      </p:sp>
      <p:sp>
        <p:nvSpPr>
          <p:cNvPr id="1108" name="Cultural"/>
          <p:cNvSpPr txBox="1"/>
          <p:nvPr/>
        </p:nvSpPr>
        <p:spPr>
          <a:xfrm>
            <a:off x="3827655" y="176358"/>
            <a:ext cx="1073369"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000000"/>
                </a:solidFill>
                <a:latin typeface="+mj-lt"/>
                <a:ea typeface="+mj-ea"/>
                <a:cs typeface="+mj-cs"/>
                <a:sym typeface="Bell M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Bell MT"/>
              </a:rPr>
              <a:t>ثقافي</a:t>
            </a:r>
            <a:endParaRPr kumimoji="0" sz="4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Bell MT"/>
            </a:endParaRPr>
          </a:p>
        </p:txBody>
      </p:sp>
      <p:sp>
        <p:nvSpPr>
          <p:cNvPr id="2" name="Rectangle 1">
            <a:extLst>
              <a:ext uri="{FF2B5EF4-FFF2-40B4-BE49-F238E27FC236}">
                <a16:creationId xmlns:a16="http://schemas.microsoft.com/office/drawing/2014/main" id="{5C302061-B0B1-737F-CF33-1CC621BDCCE5}"/>
              </a:ext>
            </a:extLst>
          </p:cNvPr>
          <p:cNvSpPr>
            <a:spLocks noChangeArrowheads="1"/>
          </p:cNvSpPr>
          <p:nvPr/>
        </p:nvSpPr>
        <p:spPr bwMode="auto">
          <a:xfrm>
            <a:off x="0" y="5658687"/>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584200" rtl="1" eaLnBrk="1" fontAlgn="auto" latinLnBrk="0" hangingPunct="0">
              <a:lnSpc>
                <a:spcPct val="100000"/>
              </a:lnSpc>
              <a:spcBef>
                <a:spcPct val="20000"/>
              </a:spcBef>
              <a:spcAft>
                <a:spcPts val="0"/>
              </a:spcAft>
              <a:buClr>
                <a:srgbClr val="FFCC00"/>
              </a:buClr>
              <a:buSzPct val="70000"/>
              <a:buFont typeface="Wingdings" charset="0"/>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تعليم د. رون مان دكتور الخدمات الطلابية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الملفات بعدة لغات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BibleStudyDownloads.org</a:t>
            </a:r>
          </a:p>
        </p:txBody>
      </p:sp>
    </p:spTree>
    <p:extLst>
      <p:ext uri="{BB962C8B-B14F-4D97-AF65-F5344CB8AC3E}">
        <p14:creationId xmlns:p14="http://schemas.microsoft.com/office/powerpoint/2010/main" val="217747734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138" name="Shape"/>
          <p:cNvSpPr/>
          <p:nvPr/>
        </p:nvSpPr>
        <p:spPr>
          <a:xfrm>
            <a:off x="2133600" y="12954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00FF"/>
          </a:solidFill>
          <a:ln>
            <a:solidFill>
              <a:srgbClr val="FFFFFF"/>
            </a:solidFill>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j-lt"/>
                <a:ea typeface="+mj-ea"/>
                <a:cs typeface="+mj-cs"/>
                <a:sym typeface="Bell MT"/>
              </a:defRPr>
            </a:pPr>
            <a:endParaRPr kumimoji="0" sz="3200" b="0" i="0" u="none" strike="noStrike" kern="0" cap="none" spc="0" normalizeH="0" baseline="0" noProof="0">
              <a:ln>
                <a:noFill/>
              </a:ln>
              <a:solidFill>
                <a:srgbClr val="FFFFFF"/>
              </a:solidFill>
              <a:effectLst/>
              <a:uLnTx/>
              <a:uFillTx/>
              <a:latin typeface="Bell MT"/>
              <a:sym typeface="Bell MT"/>
            </a:endParaRPr>
          </a:p>
        </p:txBody>
      </p:sp>
      <p:sp>
        <p:nvSpPr>
          <p:cNvPr id="1139" name="Shape"/>
          <p:cNvSpPr/>
          <p:nvPr/>
        </p:nvSpPr>
        <p:spPr>
          <a:xfrm rot="10800000">
            <a:off x="6172200" y="12954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00FF"/>
          </a:solidFill>
          <a:ln>
            <a:solidFill>
              <a:srgbClr val="FFFFFF"/>
            </a:solidFill>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j-lt"/>
                <a:ea typeface="+mj-ea"/>
                <a:cs typeface="+mj-cs"/>
                <a:sym typeface="Bell MT"/>
              </a:defRPr>
            </a:pPr>
            <a:endParaRPr kumimoji="0" sz="3200" b="0" i="0" u="none" strike="noStrike" kern="0" cap="none" spc="0" normalizeH="0" baseline="0" noProof="0">
              <a:ln>
                <a:noFill/>
              </a:ln>
              <a:solidFill>
                <a:srgbClr val="FFFFFF"/>
              </a:solidFill>
              <a:effectLst/>
              <a:uLnTx/>
              <a:uFillTx/>
              <a:latin typeface="Bell MT"/>
              <a:sym typeface="Bell MT"/>
            </a:endParaRPr>
          </a:p>
        </p:txBody>
      </p:sp>
      <p:sp>
        <p:nvSpPr>
          <p:cNvPr id="1140" name="“Our worship is our answer to God who has first addressed us. Man worships the God who has made Himself known.”…"/>
          <p:cNvSpPr txBox="1"/>
          <p:nvPr/>
        </p:nvSpPr>
        <p:spPr>
          <a:xfrm>
            <a:off x="883919" y="2057400"/>
            <a:ext cx="7452361" cy="1813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1900"/>
              </a:spcBef>
              <a:spcAft>
                <a:spcPts val="0"/>
              </a:spcAft>
              <a:buClrTx/>
              <a:buSzTx/>
              <a:buFontTx/>
              <a:buNone/>
              <a:tabLst/>
              <a:defRPr>
                <a:solidFill>
                  <a:srgbClr val="FFFF99"/>
                </a:solidFill>
                <a:latin typeface="+mj-lt"/>
                <a:ea typeface="+mj-ea"/>
                <a:cs typeface="+mj-cs"/>
                <a:sym typeface="Bell MT"/>
              </a:defRPr>
            </a:pP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عبادتنا هي جوابنا لله الذي خاطبنا أولاً.                    يعبد الإنسان الله الذي أعلن نفسه.</a:t>
            </a:r>
          </a:p>
          <a:p>
            <a:pPr marL="0" marR="0" lvl="0" indent="0" algn="ctr" defTabSz="914400" rtl="0" eaLnBrk="1" fontAlgn="auto" latinLnBrk="0" hangingPunct="0">
              <a:lnSpc>
                <a:spcPct val="100000"/>
              </a:lnSpc>
              <a:spcBef>
                <a:spcPts val="1900"/>
              </a:spcBef>
              <a:spcAft>
                <a:spcPts val="0"/>
              </a:spcAft>
              <a:buClrTx/>
              <a:buSzTx/>
              <a:buFontTx/>
              <a:buNone/>
              <a:tabLst/>
              <a:defRPr>
                <a:solidFill>
                  <a:srgbClr val="FFFF99"/>
                </a:solidFill>
                <a:latin typeface="+mj-lt"/>
                <a:ea typeface="+mj-ea"/>
                <a:cs typeface="+mj-cs"/>
                <a:sym typeface="Bell MT"/>
              </a:defRPr>
            </a:pPr>
            <a:r>
              <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a:t>
            </a: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وليم نيكولز</a:t>
            </a:r>
            <a:r>
              <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144" name="Shape"/>
          <p:cNvSpPr/>
          <p:nvPr/>
        </p:nvSpPr>
        <p:spPr>
          <a:xfrm>
            <a:off x="2133600" y="12954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00FF"/>
          </a:solidFill>
          <a:ln>
            <a:solidFill>
              <a:srgbClr val="FFFFFF"/>
            </a:solidFill>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j-lt"/>
                <a:ea typeface="+mj-ea"/>
                <a:cs typeface="+mj-cs"/>
                <a:sym typeface="Bell MT"/>
              </a:defRPr>
            </a:pPr>
            <a:endParaRPr kumimoji="0"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Bell MT"/>
            </a:endParaRPr>
          </a:p>
        </p:txBody>
      </p:sp>
      <p:sp>
        <p:nvSpPr>
          <p:cNvPr id="1145" name="Shape"/>
          <p:cNvSpPr/>
          <p:nvPr/>
        </p:nvSpPr>
        <p:spPr>
          <a:xfrm rot="10800000">
            <a:off x="6172200" y="1295400"/>
            <a:ext cx="838200" cy="396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00FF"/>
          </a:solidFill>
          <a:ln>
            <a:solidFill>
              <a:srgbClr val="FFFFFF"/>
            </a:solidFill>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latin typeface="+mj-lt"/>
                <a:ea typeface="+mj-ea"/>
                <a:cs typeface="+mj-cs"/>
                <a:sym typeface="Bell MT"/>
              </a:defRPr>
            </a:pPr>
            <a:endParaRPr kumimoji="0" sz="3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Bell MT"/>
            </a:endParaRPr>
          </a:p>
        </p:txBody>
      </p:sp>
      <p:sp>
        <p:nvSpPr>
          <p:cNvPr id="1146" name="““The purpose of…"/>
          <p:cNvSpPr txBox="1"/>
          <p:nvPr/>
        </p:nvSpPr>
        <p:spPr>
          <a:xfrm>
            <a:off x="883919" y="1905000"/>
            <a:ext cx="7452361" cy="3218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1900"/>
              </a:spcBef>
              <a:spcAft>
                <a:spcPts val="0"/>
              </a:spcAft>
              <a:buClrTx/>
              <a:buSzTx/>
              <a:buFontTx/>
              <a:buNone/>
              <a:tabLst/>
              <a:defRPr>
                <a:solidFill>
                  <a:srgbClr val="FFFF99"/>
                </a:solidFill>
                <a:latin typeface="+mj-lt"/>
                <a:ea typeface="+mj-ea"/>
                <a:cs typeface="+mj-cs"/>
                <a:sym typeface="Bell MT"/>
              </a:defRPr>
            </a:pP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هدف</a:t>
            </a:r>
            <a:endPar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endParaRPr>
          </a:p>
          <a:p>
            <a:pPr marL="0" marR="0" lvl="0" indent="0" algn="ctr" defTabSz="914400" rtl="0" eaLnBrk="1" fontAlgn="auto" latinLnBrk="0" hangingPunct="0">
              <a:lnSpc>
                <a:spcPct val="100000"/>
              </a:lnSpc>
              <a:spcBef>
                <a:spcPts val="1900"/>
              </a:spcBef>
              <a:spcAft>
                <a:spcPts val="0"/>
              </a:spcAft>
              <a:buClrTx/>
              <a:buSzTx/>
              <a:buFontTx/>
              <a:buNone/>
              <a:tabLst/>
              <a:defRPr>
                <a:solidFill>
                  <a:srgbClr val="FFFF99"/>
                </a:solidFill>
                <a:latin typeface="+mj-lt"/>
                <a:ea typeface="+mj-ea"/>
                <a:cs typeface="+mj-cs"/>
                <a:sym typeface="Bell MT"/>
              </a:defRPr>
            </a:pP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اللاهوت</a:t>
            </a:r>
            <a:r>
              <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         </a:t>
            </a: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هو</a:t>
            </a:r>
            <a:r>
              <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         </a:t>
            </a: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التمجيد</a:t>
            </a:r>
            <a:endPar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endParaRPr>
          </a:p>
          <a:p>
            <a:pPr marL="0" marR="0" lvl="0" indent="0" algn="ctr" defTabSz="914400" rtl="0" eaLnBrk="1" fontAlgn="auto" latinLnBrk="0" hangingPunct="0">
              <a:lnSpc>
                <a:spcPct val="100000"/>
              </a:lnSpc>
              <a:spcBef>
                <a:spcPts val="1900"/>
              </a:spcBef>
              <a:spcAft>
                <a:spcPts val="0"/>
              </a:spcAft>
              <a:buClrTx/>
              <a:buSzTx/>
              <a:buFontTx/>
              <a:buNone/>
              <a:tabLst/>
              <a:defRPr>
                <a:solidFill>
                  <a:srgbClr val="FFFF99"/>
                </a:solidFill>
                <a:latin typeface="+mj-lt"/>
                <a:ea typeface="+mj-ea"/>
                <a:cs typeface="+mj-cs"/>
                <a:sym typeface="Bell MT"/>
              </a:defRPr>
            </a:pPr>
            <a:r>
              <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    </a:t>
            </a: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ندرس</a:t>
            </a:r>
            <a:r>
              <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  </a:t>
            </a: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حتى</a:t>
            </a:r>
            <a:r>
              <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 </a:t>
            </a:r>
            <a:r>
              <a:rPr kumimoji="0" lang="ar-JO"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نسبح</a:t>
            </a:r>
            <a:endParaRPr kumimoji="0" sz="32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endParaRPr>
          </a:p>
          <a:p>
            <a:pPr marL="0" marR="0" lvl="0" indent="0" algn="ctr" defTabSz="914400" rtl="0" eaLnBrk="1" fontAlgn="auto" latinLnBrk="0" hangingPunct="0">
              <a:lnSpc>
                <a:spcPct val="100000"/>
              </a:lnSpc>
              <a:spcBef>
                <a:spcPts val="1900"/>
              </a:spcBef>
              <a:spcAft>
                <a:spcPts val="0"/>
              </a:spcAft>
              <a:buClrTx/>
              <a:buSzTx/>
              <a:buFontTx/>
              <a:buNone/>
              <a:tabLst/>
              <a:defRPr sz="2400">
                <a:solidFill>
                  <a:srgbClr val="FFFF99"/>
                </a:solidFill>
                <a:latin typeface="+mj-lt"/>
                <a:ea typeface="+mj-ea"/>
                <a:cs typeface="+mj-cs"/>
                <a:sym typeface="Bell MT"/>
              </a:defRPr>
            </a:pPr>
            <a:endParaRPr kumimoji="0" sz="24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endParaRPr>
          </a:p>
          <a:p>
            <a:pPr marL="0" marR="0" lvl="0" indent="0" algn="ctr" defTabSz="914400" rtl="0" eaLnBrk="1" fontAlgn="auto" latinLnBrk="0" hangingPunct="0">
              <a:lnSpc>
                <a:spcPct val="100000"/>
              </a:lnSpc>
              <a:spcBef>
                <a:spcPts val="1400"/>
              </a:spcBef>
              <a:spcAft>
                <a:spcPts val="0"/>
              </a:spcAft>
              <a:buClrTx/>
              <a:buSzTx/>
              <a:buFontTx/>
              <a:buNone/>
              <a:tabLst/>
              <a:defRPr sz="2400">
                <a:solidFill>
                  <a:srgbClr val="FFFF99"/>
                </a:solidFill>
                <a:latin typeface="+mj-lt"/>
                <a:ea typeface="+mj-ea"/>
                <a:cs typeface="+mj-cs"/>
                <a:sym typeface="Bell MT"/>
              </a:defRPr>
            </a:pPr>
            <a:r>
              <a:rPr kumimoji="0" sz="24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a:t>
            </a:r>
            <a:r>
              <a:rPr kumimoji="0" lang="ar-JO" sz="24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ج. ل. باكر</a:t>
            </a:r>
            <a:r>
              <a:rPr kumimoji="0" sz="2400" b="0" i="0" u="none" strike="noStrike" kern="0" cap="none" spc="0" normalizeH="0" baseline="0" noProof="0" dirty="0">
                <a:ln>
                  <a:noFill/>
                </a:ln>
                <a:solidFill>
                  <a:srgbClr val="FFFF99"/>
                </a:solidFill>
                <a:effectLst/>
                <a:uLnTx/>
                <a:uFillTx/>
                <a:latin typeface="Arial" panose="020B0604020202020204" pitchFamily="34" charset="0"/>
                <a:cs typeface="Arial" panose="020B0604020202020204" pitchFamily="34" charset="0"/>
                <a:sym typeface="Bell MT"/>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WORD-SATURATED WORSHIP"/>
          <p:cNvSpPr txBox="1">
            <a:spLocks noGrp="1"/>
          </p:cNvSpPr>
          <p:nvPr>
            <p:ph type="title" idx="4294967295"/>
          </p:nvPr>
        </p:nvSpPr>
        <p:spPr>
          <a:xfrm>
            <a:off x="457200" y="692150"/>
            <a:ext cx="8229600" cy="1139825"/>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العبادة المشبعة بالكلمة</a:t>
            </a:r>
            <a:endParaRPr dirty="0">
              <a:latin typeface="Arial" panose="020B0604020202020204" pitchFamily="34" charset="0"/>
              <a:cs typeface="Arial" panose="020B0604020202020204" pitchFamily="34" charset="0"/>
            </a:endParaRPr>
          </a:p>
        </p:txBody>
      </p:sp>
      <p:sp>
        <p:nvSpPr>
          <p:cNvPr id="1151" name="4. The Word must be central in our worship.…"/>
          <p:cNvSpPr txBox="1">
            <a:spLocks noGrp="1"/>
          </p:cNvSpPr>
          <p:nvPr>
            <p:ph type="body" idx="4294967295"/>
          </p:nvPr>
        </p:nvSpPr>
        <p:spPr>
          <a:xfrm>
            <a:off x="228599" y="1981200"/>
            <a:ext cx="8763002" cy="4114800"/>
          </a:xfrm>
          <a:prstGeom prst="rect">
            <a:avLst/>
          </a:prstGeom>
        </p:spPr>
        <p:txBody>
          <a:bodyPr lIns="45719" tIns="45719" rIns="45719" bIns="45719">
            <a:normAutofit/>
          </a:bodyPr>
          <a:lstStyle/>
          <a:p>
            <a:pPr algn="ctr">
              <a:buClr>
                <a:srgbClr val="FADF6C"/>
              </a:buClr>
              <a:buSzTx/>
              <a:buFont typeface="Wingdings"/>
              <a:buNone/>
              <a:defRPr sz="1400"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sz="1400"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b="0" u="sng">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4. يجب أن تكون الكلمة مركزية في عبادتنا</a:t>
            </a:r>
            <a:endParaRPr dirty="0">
              <a:latin typeface="Arial" panose="020B0604020202020204" pitchFamily="34" charset="0"/>
              <a:cs typeface="Arial" panose="020B0604020202020204" pitchFamily="34" charset="0"/>
            </a:endParaRP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سبحوه</a:t>
            </a: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حسب كثرة عظمته</a:t>
            </a:r>
            <a:endParaRPr dirty="0">
              <a:latin typeface="Arial" panose="020B0604020202020204" pitchFamily="34" charset="0"/>
              <a:cs typeface="Arial" panose="020B0604020202020204" pitchFamily="34" charset="0"/>
            </a:endParaRP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مزمور 150: 2</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 name="PARTICIPATORY WORSHIP"/>
          <p:cNvSpPr txBox="1">
            <a:spLocks noGrp="1"/>
          </p:cNvSpPr>
          <p:nvPr>
            <p:ph type="title" idx="4294967295"/>
          </p:nvPr>
        </p:nvSpPr>
        <p:spPr>
          <a:xfrm>
            <a:off x="457200" y="908050"/>
            <a:ext cx="8229600" cy="1139825"/>
          </a:xfrm>
          <a:prstGeom prst="rect">
            <a:avLst/>
          </a:prstGeom>
        </p:spPr>
        <p:txBody>
          <a:bodyPr lIns="45719" tIns="45719" rIns="45719" bIns="45719">
            <a:normAutofit/>
          </a:bodyPr>
          <a:lstStyle/>
          <a:p>
            <a:pPr algn="ctr" defTabSz="649223">
              <a:defRPr sz="3124">
                <a:solidFill>
                  <a:srgbClr val="FFFFCC"/>
                </a:solidFill>
                <a:effectLst>
                  <a:outerShdw blurRad="9017" dist="18034" dir="2700000" rotWithShape="0">
                    <a:srgbClr val="000000"/>
                  </a:outerShdw>
                </a:effectLst>
              </a:defRPr>
            </a:pPr>
            <a:r>
              <a:rPr lang="ar-JO" dirty="0">
                <a:latin typeface="Arial" panose="020B0604020202020204" pitchFamily="34" charset="0"/>
                <a:cs typeface="Arial" panose="020B0604020202020204" pitchFamily="34" charset="0"/>
              </a:rPr>
              <a:t>العبادة التشاركية</a:t>
            </a:r>
            <a:endParaRPr dirty="0">
              <a:latin typeface="Arial" panose="020B0604020202020204" pitchFamily="34" charset="0"/>
              <a:cs typeface="Arial" panose="020B0604020202020204" pitchFamily="34" charset="0"/>
            </a:endParaRPr>
          </a:p>
        </p:txBody>
      </p:sp>
      <p:sp>
        <p:nvSpPr>
          <p:cNvPr id="1161" name="5. Worship is the responsibility of all God’s people.…"/>
          <p:cNvSpPr txBox="1">
            <a:spLocks noGrp="1"/>
          </p:cNvSpPr>
          <p:nvPr>
            <p:ph type="body" idx="4294967295"/>
          </p:nvPr>
        </p:nvSpPr>
        <p:spPr>
          <a:xfrm>
            <a:off x="228599" y="1981200"/>
            <a:ext cx="8763002" cy="4114800"/>
          </a:xfrm>
          <a:prstGeom prst="rect">
            <a:avLst/>
          </a:prstGeom>
        </p:spPr>
        <p:txBody>
          <a:bodyPr lIns="45719" tIns="45719" rIns="45719" bIns="45719">
            <a:normAutofit/>
          </a:bodyPr>
          <a:lstStyle/>
          <a:p>
            <a:pPr algn="ctr">
              <a:buClr>
                <a:srgbClr val="FADF6C"/>
              </a:buClr>
              <a:buSzTx/>
              <a:buFont typeface="Wingdings"/>
              <a:buNone/>
              <a:defRPr sz="1000" b="0" u="sng">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b="0" u="sng">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5. العبادة هي مسؤولية كل شعب الله</a:t>
            </a:r>
            <a:endParaRPr dirty="0">
              <a:latin typeface="Arial" panose="020B0604020202020204" pitchFamily="34" charset="0"/>
              <a:cs typeface="Arial" panose="020B0604020202020204" pitchFamily="34" charset="0"/>
            </a:endParaRPr>
          </a:p>
          <a:p>
            <a:pP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أما نحن شعبك وغنم رعايتك نحمدك إلى الدهر. </a:t>
            </a: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(مزمور 79: 13)</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 name="Worship Is a Verb…"/>
          <p:cNvSpPr txBox="1"/>
          <p:nvPr/>
        </p:nvSpPr>
        <p:spPr>
          <a:xfrm>
            <a:off x="3675439" y="685800"/>
            <a:ext cx="1793118" cy="1138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40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العبادة فعل</a:t>
            </a:r>
            <a:endParaRPr dirty="0">
              <a:latin typeface="Arial" panose="020B0604020202020204" pitchFamily="34" charset="0"/>
              <a:cs typeface="Arial" panose="020B0604020202020204" pitchFamily="34" charset="0"/>
            </a:endParaRPr>
          </a:p>
          <a:p>
            <a:pPr algn="ctr">
              <a:defRPr sz="2800">
                <a:solidFill>
                  <a:srgbClr val="FFFFFF"/>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روبرت ويبر</a:t>
            </a:r>
            <a:r>
              <a:rPr dirty="0">
                <a:latin typeface="Arial" panose="020B0604020202020204" pitchFamily="34" charset="0"/>
                <a:cs typeface="Arial" panose="020B0604020202020204" pitchFamily="34" charset="0"/>
              </a:rPr>
              <a:t>)</a:t>
            </a:r>
          </a:p>
        </p:txBody>
      </p:sp>
      <p:sp>
        <p:nvSpPr>
          <p:cNvPr id="1164" name="The question is not,…"/>
          <p:cNvSpPr txBox="1"/>
          <p:nvPr/>
        </p:nvSpPr>
        <p:spPr>
          <a:xfrm>
            <a:off x="1760220" y="2819400"/>
            <a:ext cx="5623560" cy="2062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السؤال ليس:</a:t>
            </a:r>
          </a:p>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هل لديك صوت؟</a:t>
            </a:r>
          </a:p>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بل</a:t>
            </a:r>
          </a:p>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هل لديك ترنيمة؟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Not too loud…"/>
          <p:cNvSpPr txBox="1"/>
          <p:nvPr/>
        </p:nvSpPr>
        <p:spPr>
          <a:xfrm>
            <a:off x="2868295" y="1044575"/>
            <a:ext cx="3780841" cy="440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rtl="1">
              <a:buSzPct val="100000"/>
              <a:buChar char="•"/>
              <a:defRPr sz="40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 ليس صاخباً جداً</a:t>
            </a:r>
            <a:endParaRPr dirty="0">
              <a:latin typeface="Arial" panose="020B0604020202020204" pitchFamily="34" charset="0"/>
              <a:cs typeface="Arial" panose="020B0604020202020204" pitchFamily="34" charset="0"/>
            </a:endParaRPr>
          </a:p>
          <a:p>
            <a:pPr>
              <a:buSzPct val="100000"/>
              <a:buChar char="•"/>
              <a:defRPr sz="4000">
                <a:solidFill>
                  <a:srgbClr val="FFFFFF"/>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r" rtl="1">
              <a:buSzPct val="100000"/>
              <a:buChar char="•"/>
              <a:defRPr sz="40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 ليس مرتفعاً جداً</a:t>
            </a:r>
            <a:endParaRPr dirty="0">
              <a:latin typeface="Arial" panose="020B0604020202020204" pitchFamily="34" charset="0"/>
              <a:cs typeface="Arial" panose="020B0604020202020204" pitchFamily="34" charset="0"/>
            </a:endParaRPr>
          </a:p>
          <a:p>
            <a:pPr>
              <a:buSzPct val="100000"/>
              <a:buChar char="•"/>
              <a:defRPr sz="4000">
                <a:solidFill>
                  <a:srgbClr val="FFFFFF"/>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r" rtl="1">
              <a:buSzPct val="100000"/>
              <a:buChar char="•"/>
              <a:defRPr sz="40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 ليس معقداً جداً</a:t>
            </a:r>
            <a:endParaRPr dirty="0">
              <a:latin typeface="Arial" panose="020B0604020202020204" pitchFamily="34" charset="0"/>
              <a:cs typeface="Arial" panose="020B0604020202020204" pitchFamily="34" charset="0"/>
            </a:endParaRPr>
          </a:p>
          <a:p>
            <a:pPr>
              <a:buSzPct val="100000"/>
              <a:buChar char="•"/>
              <a:defRPr sz="4000">
                <a:solidFill>
                  <a:srgbClr val="FFFFFF"/>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r" rtl="1">
              <a:buSzPct val="100000"/>
              <a:buChar char="•"/>
              <a:defRPr sz="40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 ليس جديداً جداً</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6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16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1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8" name="Scan06-05-09 1753" descr="Scan06-05-09 1753"/>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 name="Title 1">
            <a:extLst>
              <a:ext uri="{FF2B5EF4-FFF2-40B4-BE49-F238E27FC236}">
                <a16:creationId xmlns:a16="http://schemas.microsoft.com/office/drawing/2014/main" id="{D8C80636-C9C6-2952-854F-412FACC47A96}"/>
              </a:ext>
            </a:extLst>
          </p:cNvPr>
          <p:cNvSpPr txBox="1">
            <a:spLocks/>
          </p:cNvSpPr>
          <p:nvPr/>
        </p:nvSpPr>
        <p:spPr>
          <a:xfrm>
            <a:off x="715992" y="4899805"/>
            <a:ext cx="7944929" cy="1509621"/>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lstStyle>
            <a:lvl1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9pPr>
          </a:lstStyle>
          <a:p>
            <a:pPr marL="58738" algn="r" rtl="1" hangingPunct="1"/>
            <a:r>
              <a:rPr lang="ar-JO" sz="2800" b="1" dirty="0">
                <a:solidFill>
                  <a:schemeClr val="bg1">
                    <a:lumMod val="10000"/>
                  </a:schemeClr>
                </a:solidFill>
                <a:latin typeface="Arial" panose="020B0604020202020204" pitchFamily="34" charset="0"/>
                <a:cs typeface="Arial" panose="020B0604020202020204" pitchFamily="34" charset="0"/>
              </a:rPr>
              <a:t>نظراً لأنه تم تسجيل خدمة اليوم لأغراض تذكارية، نطلب من الأشخاص التاليين الإمتناع عن المشاركة أثناء الترانيم: أليس زوتمان، إد فرومب، كارول فيدمار،...</a:t>
            </a:r>
            <a:endParaRPr lang="en-US" sz="2800" b="1" dirty="0">
              <a:solidFill>
                <a:schemeClr val="bg1">
                  <a:lumMod val="10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CHRIST-LED WORSHIP"/>
          <p:cNvSpPr txBox="1">
            <a:spLocks noGrp="1"/>
          </p:cNvSpPr>
          <p:nvPr>
            <p:ph type="title" idx="4294967295"/>
          </p:nvPr>
        </p:nvSpPr>
        <p:spPr>
          <a:xfrm>
            <a:off x="457200" y="476250"/>
            <a:ext cx="8229600" cy="1139825"/>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العبادة بقيادة المسيح</a:t>
            </a:r>
            <a:endParaRPr dirty="0">
              <a:latin typeface="Arial" panose="020B0604020202020204" pitchFamily="34" charset="0"/>
              <a:cs typeface="Arial" panose="020B0604020202020204" pitchFamily="34" charset="0"/>
            </a:endParaRPr>
          </a:p>
        </p:txBody>
      </p:sp>
      <p:sp>
        <p:nvSpPr>
          <p:cNvPr id="1171" name="6. Our worship is acceptable in and through Christ our High Priest.…"/>
          <p:cNvSpPr txBox="1">
            <a:spLocks noGrp="1"/>
          </p:cNvSpPr>
          <p:nvPr>
            <p:ph type="body" idx="4294967295"/>
          </p:nvPr>
        </p:nvSpPr>
        <p:spPr>
          <a:xfrm>
            <a:off x="228599" y="1981200"/>
            <a:ext cx="8763002" cy="4114800"/>
          </a:xfrm>
          <a:prstGeom prst="rect">
            <a:avLst/>
          </a:prstGeom>
        </p:spPr>
        <p:txBody>
          <a:bodyPr lIns="45719" tIns="45719" rIns="45719" bIns="45719">
            <a:normAutofit/>
          </a:bodyPr>
          <a:lstStyle/>
          <a:p>
            <a:pPr algn="ctr">
              <a:buClr>
                <a:srgbClr val="FADF6C"/>
              </a:buClr>
              <a:buSzTx/>
              <a:buFont typeface="Wingdings"/>
              <a:buNone/>
              <a:defRPr sz="1000" b="0" u="sng">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b="0" u="sng">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6. عبادتنا مقبولة في ومن خلال المسيح رئيس كهنتنا</a:t>
            </a:r>
            <a:endParaRPr dirty="0">
              <a:latin typeface="Arial" panose="020B0604020202020204" pitchFamily="34" charset="0"/>
              <a:cs typeface="Arial" panose="020B0604020202020204" pitchFamily="34" charset="0"/>
            </a:endParaRPr>
          </a:p>
          <a:p>
            <a:pP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في وسط الكنيسة أسبحك</a:t>
            </a: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sz="2400" dirty="0">
                <a:latin typeface="Arial" panose="020B0604020202020204" pitchFamily="34" charset="0"/>
                <a:cs typeface="Arial" panose="020B0604020202020204" pitchFamily="34" charset="0"/>
              </a:rPr>
              <a:t>(عبرانيين 2: 12)</a:t>
            </a:r>
            <a:endParaRPr sz="24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08120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PIRIT-ENABLED WORSHIP"/>
          <p:cNvSpPr txBox="1">
            <a:spLocks noGrp="1"/>
          </p:cNvSpPr>
          <p:nvPr>
            <p:ph type="title" idx="4294967295"/>
          </p:nvPr>
        </p:nvSpPr>
        <p:spPr>
          <a:xfrm>
            <a:off x="457200" y="277812"/>
            <a:ext cx="8229600" cy="1139826"/>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العبادة بتمكين الروح</a:t>
            </a:r>
            <a:endParaRPr dirty="0">
              <a:latin typeface="Arial" panose="020B0604020202020204" pitchFamily="34" charset="0"/>
              <a:cs typeface="Arial" panose="020B0604020202020204" pitchFamily="34" charset="0"/>
            </a:endParaRPr>
          </a:p>
        </p:txBody>
      </p:sp>
      <p:sp>
        <p:nvSpPr>
          <p:cNvPr id="1193" name="7. Our response of worship is enabled, motivated and empowered by the Holy Spirit.…"/>
          <p:cNvSpPr txBox="1">
            <a:spLocks noGrp="1"/>
          </p:cNvSpPr>
          <p:nvPr>
            <p:ph type="body" idx="4294967295"/>
          </p:nvPr>
        </p:nvSpPr>
        <p:spPr>
          <a:xfrm>
            <a:off x="190499" y="1628775"/>
            <a:ext cx="8763002" cy="4114800"/>
          </a:xfrm>
          <a:prstGeom prst="rect">
            <a:avLst/>
          </a:prstGeom>
        </p:spPr>
        <p:txBody>
          <a:bodyPr lIns="45719" tIns="45719" rIns="45719" bIns="45719">
            <a:normAutofit/>
          </a:bodyPr>
          <a:lstStyle/>
          <a:p>
            <a:pPr marL="329184" indent="-329184" algn="ctr" defTabSz="877823">
              <a:buClr>
                <a:srgbClr val="FADF6C"/>
              </a:buClr>
              <a:buSzTx/>
              <a:buFont typeface="Wingdings"/>
              <a:buNone/>
              <a:defRPr sz="959" b="0" u="sng">
                <a:effectLst>
                  <a:outerShdw blurRad="12192" dist="2438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29184" indent="-329184" algn="ctr" defTabSz="877823">
              <a:buClr>
                <a:srgbClr val="FADF6C"/>
              </a:buClr>
              <a:buSzTx/>
              <a:buFont typeface="Wingdings"/>
              <a:buNone/>
              <a:defRPr sz="3072" b="0" u="sng">
                <a:effectLst>
                  <a:outerShdw blurRad="12192" dist="24384" dir="2700000" rotWithShape="0">
                    <a:srgbClr val="000000"/>
                  </a:outerShdw>
                </a:effectLst>
                <a:latin typeface="+mj-lt"/>
                <a:ea typeface="+mj-ea"/>
                <a:cs typeface="+mj-cs"/>
                <a:sym typeface="Bell MT"/>
              </a:defRPr>
            </a:pPr>
            <a:r>
              <a:rPr lang="ar-JO" u="sng" dirty="0">
                <a:latin typeface="Arial" panose="020B0604020202020204" pitchFamily="34" charset="0"/>
                <a:cs typeface="Arial" panose="020B0604020202020204" pitchFamily="34" charset="0"/>
              </a:rPr>
              <a:t>7. إن استجابتنا للعبادة يتم تمكينها وتحفيزها وتقويتها بواسطة الروح القدس.</a:t>
            </a:r>
            <a:endParaRPr u="sng" dirty="0">
              <a:latin typeface="Arial" panose="020B0604020202020204" pitchFamily="34" charset="0"/>
              <a:cs typeface="Arial" panose="020B0604020202020204" pitchFamily="34" charset="0"/>
            </a:endParaRPr>
          </a:p>
          <a:p>
            <a:pPr marL="329184" indent="-329184" defTabSz="877823">
              <a:buClr>
                <a:srgbClr val="FADF6C"/>
              </a:buClr>
              <a:buSzTx/>
              <a:buFont typeface="Wingdings"/>
              <a:buNone/>
              <a:defRPr sz="3072" b="0">
                <a:effectLst>
                  <a:outerShdw blurRad="12192" dist="24384" dir="2700000" rotWithShape="0">
                    <a:srgbClr val="000000"/>
                  </a:outerShdw>
                </a:effectLst>
                <a:latin typeface="+mj-lt"/>
                <a:ea typeface="+mj-ea"/>
                <a:cs typeface="+mj-cs"/>
                <a:sym typeface="Bell MT"/>
              </a:defRPr>
            </a:pPr>
            <a:endParaRPr u="none" dirty="0">
              <a:latin typeface="Arial" panose="020B0604020202020204" pitchFamily="34" charset="0"/>
              <a:cs typeface="Arial" panose="020B0604020202020204" pitchFamily="34" charset="0"/>
            </a:endParaRPr>
          </a:p>
          <a:p>
            <a:pPr marL="329184" indent="-329184" algn="ctr" defTabSz="877823">
              <a:buClr>
                <a:srgbClr val="FADF6C"/>
              </a:buClr>
              <a:buSzTx/>
              <a:buFont typeface="Wingdings"/>
              <a:buNone/>
              <a:defRPr sz="3072" b="0">
                <a:effectLst>
                  <a:outerShdw blurRad="12192" dist="24384"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لأننا نحن الختان، الذين نعبد الله بالروح، ونفتخر في المسيح يسوع، ولا نتكل على الجسد.</a:t>
            </a:r>
            <a:endParaRPr dirty="0">
              <a:latin typeface="Arial" panose="020B0604020202020204" pitchFamily="34" charset="0"/>
              <a:cs typeface="Arial" panose="020B0604020202020204" pitchFamily="34" charset="0"/>
            </a:endParaRPr>
          </a:p>
          <a:p>
            <a:pPr marL="329184" indent="-329184" algn="ctr" defTabSz="877823">
              <a:spcBef>
                <a:spcPts val="500"/>
              </a:spcBef>
              <a:buClr>
                <a:srgbClr val="FADF6C"/>
              </a:buClr>
              <a:buSzTx/>
              <a:buFont typeface="Wingdings"/>
              <a:buNone/>
              <a:defRPr sz="2304" b="0">
                <a:effectLst>
                  <a:outerShdw blurRad="12192" dist="24384"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فيلبي 3: 3</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468313" y="1125538"/>
            <a:ext cx="8229600" cy="1139825"/>
          </a:xfrm>
        </p:spPr>
        <p:txBody>
          <a:bodyPr/>
          <a:lstStyle/>
          <a:p>
            <a:pPr eaLnBrk="1" hangingPunct="1"/>
            <a:r>
              <a:rPr lang="de-DE">
                <a:latin typeface="Maiandra GD" charset="0"/>
                <a:ea typeface="ＭＳ Ｐゴシック" charset="0"/>
                <a:cs typeface="ＭＳ Ｐゴシック" charset="0"/>
              </a:rPr>
              <a:t>“</a:t>
            </a:r>
            <a:r>
              <a:rPr lang="en-US">
                <a:latin typeface="Maiandra GD" charset="0"/>
                <a:ea typeface="ＭＳ Ｐゴシック" charset="0"/>
                <a:cs typeface="Times New Roman" charset="0"/>
              </a:rPr>
              <a:t>B</a:t>
            </a:r>
            <a:r>
              <a:rPr lang="de-DE">
                <a:latin typeface="Maiandra GD" charset="0"/>
                <a:ea typeface="ＭＳ Ｐゴシック" charset="0"/>
                <a:cs typeface="ＭＳ Ｐゴシック" charset="0"/>
              </a:rPr>
              <a:t>iblical Principles</a:t>
            </a:r>
            <a:br>
              <a:rPr lang="de-DE">
                <a:latin typeface="Maiandra GD" charset="0"/>
                <a:ea typeface="ＭＳ Ｐゴシック" charset="0"/>
                <a:cs typeface="ＭＳ Ｐゴシック" charset="0"/>
              </a:rPr>
            </a:br>
            <a:r>
              <a:rPr lang="de-DE">
                <a:latin typeface="Maiandra GD" charset="0"/>
                <a:ea typeface="ＭＳ Ｐゴシック" charset="0"/>
                <a:cs typeface="ＭＳ Ｐゴシック" charset="0"/>
              </a:rPr>
              <a:t>of Worship</a:t>
            </a:r>
            <a:r>
              <a:rPr lang="ja-JP" altLang="en-US">
                <a:solidFill>
                  <a:schemeClr val="tx1"/>
                </a:solidFill>
                <a:effectLst/>
                <a:latin typeface="Maiandra GD" charset="0"/>
                <a:ea typeface="ＭＳ Ｐゴシック" charset="0"/>
                <a:cs typeface="ＭＳ Ｐゴシック" charset="0"/>
              </a:rPr>
              <a:t>”</a:t>
            </a:r>
            <a:br>
              <a:rPr lang="en-US" sz="4000" b="1" i="1">
                <a:latin typeface="Maiandra GD" charset="0"/>
                <a:ea typeface="ＭＳ Ｐゴシック" charset="0"/>
                <a:cs typeface="Times New Roman" charset="0"/>
              </a:rPr>
            </a:br>
            <a:endParaRPr lang="en-US" sz="4000" b="1" i="1">
              <a:latin typeface="Maiandra GD" charset="0"/>
              <a:ea typeface="ＭＳ Ｐゴシック" charset="0"/>
              <a:cs typeface="Times New Roman" charset="0"/>
            </a:endParaRPr>
          </a:p>
        </p:txBody>
      </p:sp>
      <p:sp>
        <p:nvSpPr>
          <p:cNvPr id="424963" name="Rectangle 3"/>
          <p:cNvSpPr>
            <a:spLocks noGrp="1" noChangeArrowheads="1"/>
          </p:cNvSpPr>
          <p:nvPr>
            <p:ph type="body" idx="1"/>
          </p:nvPr>
        </p:nvSpPr>
        <p:spPr>
          <a:xfrm>
            <a:off x="152400" y="1981200"/>
            <a:ext cx="8839200" cy="4114800"/>
          </a:xfrm>
        </p:spPr>
        <p:txBody>
          <a:bodyPr/>
          <a:lstStyle/>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endParaRPr lang="de-DE" sz="1400" b="1">
              <a:latin typeface="Maiandra GD" charset="0"/>
              <a:ea typeface="ＭＳ Ｐゴシック" charset="0"/>
              <a:cs typeface="ＭＳ Ｐゴシック" charset="0"/>
            </a:endParaRPr>
          </a:p>
          <a:p>
            <a:pPr algn="ctr" eaLnBrk="1" hangingPunct="1">
              <a:buFont typeface="Wingdings" charset="0"/>
              <a:buNone/>
            </a:pPr>
            <a:r>
              <a:rPr lang="de-DE" sz="4400" u="sng">
                <a:latin typeface="Maiandra GD" charset="0"/>
                <a:ea typeface="ＭＳ Ｐゴシック" charset="0"/>
                <a:cs typeface="ＭＳ Ｐゴシック" charset="0"/>
                <a:hlinkClick r:id="rId3"/>
              </a:rPr>
              <a:t>www.worr.org</a:t>
            </a:r>
            <a:r>
              <a:rPr lang="de-DE" sz="4400" u="sng">
                <a:solidFill>
                  <a:schemeClr val="hlink"/>
                </a:solidFill>
                <a:latin typeface="Maiandra GD" charset="0"/>
                <a:ea typeface="ＭＳ Ｐゴシック" charset="0"/>
                <a:cs typeface="ＭＳ Ｐゴシック" charset="0"/>
              </a:rPr>
              <a:t>/articles</a:t>
            </a:r>
          </a:p>
          <a:p>
            <a:pPr algn="ctr" eaLnBrk="1" hangingPunct="1">
              <a:buFont typeface="Wingdings" charset="0"/>
              <a:buNone/>
            </a:pPr>
            <a:endParaRPr lang="en-US" b="1" i="1">
              <a:latin typeface="Maiandra GD" charset="0"/>
              <a:ea typeface="ＭＳ Ｐゴシック" charset="0"/>
              <a:cs typeface="ＭＳ Ｐゴシック" charset="0"/>
            </a:endParaRPr>
          </a:p>
        </p:txBody>
      </p:sp>
    </p:spTree>
    <p:extLst>
      <p:ext uri="{BB962C8B-B14F-4D97-AF65-F5344CB8AC3E}">
        <p14:creationId xmlns:p14="http://schemas.microsoft.com/office/powerpoint/2010/main" val="413317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Revelation                                         Response"/>
          <p:cNvSpPr txBox="1">
            <a:spLocks noGrp="1"/>
          </p:cNvSpPr>
          <p:nvPr>
            <p:ph type="title" idx="4294967295"/>
          </p:nvPr>
        </p:nvSpPr>
        <p:spPr>
          <a:xfrm>
            <a:off x="-1" y="79375"/>
            <a:ext cx="2522141" cy="1417638"/>
          </a:xfrm>
          <a:prstGeom prst="rect">
            <a:avLst/>
          </a:prstGeom>
        </p:spPr>
        <p:txBody>
          <a:bodyPr lIns="45719" tIns="45719" rIns="45719" bIns="45719">
            <a:normAutofit/>
          </a:bodyPr>
          <a:lstStyle>
            <a:lvl1pPr algn="ctr">
              <a:defRPr sz="36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1198" name="Double-click to edit"/>
          <p:cNvSpPr txBox="1">
            <a:spLocks noGrp="1"/>
          </p:cNvSpPr>
          <p:nvPr>
            <p:ph type="body" sz="quarter" idx="4294967295"/>
          </p:nvPr>
        </p:nvSpPr>
        <p:spPr>
          <a:xfrm>
            <a:off x="2522140" y="317500"/>
            <a:ext cx="573882" cy="4327112"/>
          </a:xfrm>
          <a:prstGeom prst="rect">
            <a:avLst/>
          </a:prstGeom>
          <a:solidFill>
            <a:srgbClr val="000000"/>
          </a:solidFill>
          <a:ln w="9525">
            <a:solidFill>
              <a:srgbClr val="000000"/>
            </a:solidFill>
            <a:miter lim="800000"/>
          </a:ln>
        </p:spPr>
        <p:txBody>
          <a:bodyPr lIns="45719" tIns="45719" rIns="45719" bIns="45719" anchor="ctr">
            <a:normAutofit/>
          </a:bodyPr>
          <a:lstStyle/>
          <a:p>
            <a:pPr marL="0" indent="0">
              <a:lnSpc>
                <a:spcPct val="80000"/>
              </a:lnSpc>
              <a:spcBef>
                <a:spcPts val="2000"/>
              </a:spcBef>
              <a:buClr>
                <a:srgbClr val="FADF6C"/>
              </a:buClr>
              <a:buSzTx/>
              <a:buFont typeface="Wingdings"/>
              <a:buNone/>
              <a:defRPr sz="3000" b="0">
                <a:effectLst>
                  <a:outerShdw blurRad="12700" dist="25400"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a:lnSpc>
                <a:spcPct val="80000"/>
              </a:lnSpc>
              <a:spcBef>
                <a:spcPts val="2000"/>
              </a:spcBef>
              <a:buClr>
                <a:srgbClr val="FADF6C"/>
              </a:buClr>
              <a:buSzTx/>
              <a:buFont typeface="Wingdings"/>
              <a:buNone/>
              <a:defRPr sz="3000" b="0">
                <a:effectLst>
                  <a:outerShdw blurRad="12700" dist="25400"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a:lnSpc>
                <a:spcPct val="80000"/>
              </a:lnSpc>
              <a:spcBef>
                <a:spcPts val="2000"/>
              </a:spcBef>
              <a:buClr>
                <a:srgbClr val="FADF6C"/>
              </a:buClr>
              <a:buSzTx/>
              <a:buFont typeface="Wingdings"/>
              <a:buNone/>
              <a:defRPr sz="3000" b="0">
                <a:effectLst>
                  <a:outerShdw blurRad="12700" dist="25400"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a:lnSpc>
                <a:spcPct val="80000"/>
              </a:lnSpc>
              <a:spcBef>
                <a:spcPts val="2000"/>
              </a:spcBef>
              <a:buClr>
                <a:srgbClr val="FADF6C"/>
              </a:buClr>
              <a:buSzTx/>
              <a:buFont typeface="Wingdings"/>
              <a:buNone/>
              <a:defRPr sz="3000" b="0">
                <a:effectLst>
                  <a:outerShdw blurRad="12700" dist="25400"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a:lnSpc>
                <a:spcPct val="80000"/>
              </a:lnSpc>
              <a:spcBef>
                <a:spcPts val="2000"/>
              </a:spcBef>
              <a:buClr>
                <a:srgbClr val="FADF6C"/>
              </a:buClr>
              <a:buSzTx/>
              <a:buFont typeface="Wingdings"/>
              <a:buNone/>
              <a:defRPr sz="3000" b="0">
                <a:effectLst>
                  <a:outerShdw blurRad="12700" dist="25400"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a:lnSpc>
                <a:spcPct val="80000"/>
              </a:lnSpc>
              <a:spcBef>
                <a:spcPts val="2000"/>
              </a:spcBef>
              <a:buClr>
                <a:srgbClr val="FADF6C"/>
              </a:buClr>
              <a:buSzTx/>
              <a:buFont typeface="Wingdings"/>
              <a:buNone/>
              <a:defRPr sz="3000" b="0">
                <a:effectLst>
                  <a:outerShdw blurRad="12700" dist="25400" dir="2700000" rotWithShape="0">
                    <a:srgbClr val="F0E6C3"/>
                  </a:outerShdw>
                </a:effectLst>
                <a:latin typeface="Book Antiqua"/>
                <a:ea typeface="Book Antiqua"/>
                <a:cs typeface="Book Antiqua"/>
                <a:sym typeface="Book Antiqua"/>
              </a:defRPr>
            </a:pPr>
            <a:endParaRPr>
              <a:latin typeface="Arial" panose="020B0604020202020204" pitchFamily="34" charset="0"/>
              <a:cs typeface="Arial" panose="020B0604020202020204" pitchFamily="34" charset="0"/>
            </a:endParaRPr>
          </a:p>
          <a:p>
            <a:pPr marL="0" indent="0">
              <a:lnSpc>
                <a:spcPct val="80000"/>
              </a:lnSpc>
              <a:spcBef>
                <a:spcPts val="2000"/>
              </a:spcBef>
              <a:buClr>
                <a:srgbClr val="FADF6C"/>
              </a:buClr>
              <a:buSzTx/>
              <a:buFont typeface="Wingdings"/>
              <a:buNone/>
              <a:defRPr sz="3000" b="0">
                <a:effectLst>
                  <a:outerShdw blurRad="12700" dist="25400" dir="2700000" rotWithShape="0">
                    <a:srgbClr val="F0E6C3"/>
                  </a:outerShdw>
                </a:effectLst>
                <a:latin typeface="Book Antiqua"/>
                <a:ea typeface="Book Antiqua"/>
                <a:cs typeface="Book Antiqua"/>
                <a:sym typeface="Book Antiqua"/>
              </a:defRPr>
            </a:pPr>
            <a:r>
              <a:rPr>
                <a:latin typeface="Arial" panose="020B0604020202020204" pitchFamily="34" charset="0"/>
                <a:cs typeface="Arial" panose="020B0604020202020204" pitchFamily="34" charset="0"/>
              </a:rPr>
              <a:t>          </a:t>
            </a:r>
          </a:p>
        </p:txBody>
      </p:sp>
      <p:sp>
        <p:nvSpPr>
          <p:cNvPr id="1199" name="Shape"/>
          <p:cNvSpPr/>
          <p:nvPr/>
        </p:nvSpPr>
        <p:spPr>
          <a:xfrm rot="10800000">
            <a:off x="6142037" y="317500"/>
            <a:ext cx="1104901" cy="4859338"/>
          </a:xfrm>
          <a:custGeom>
            <a:avLst/>
            <a:gdLst/>
            <a:ahLst/>
            <a:cxnLst>
              <a:cxn ang="0">
                <a:pos x="wd2" y="hd2"/>
              </a:cxn>
              <a:cxn ang="5400000">
                <a:pos x="wd2" y="hd2"/>
              </a:cxn>
              <a:cxn ang="10800000">
                <a:pos x="wd2" y="hd2"/>
              </a:cxn>
              <a:cxn ang="16200000">
                <a:pos x="wd2" y="hd2"/>
              </a:cxn>
            </a:cxnLst>
            <a:rect l="0" t="0" r="r" b="b"/>
            <a:pathLst>
              <a:path w="21600" h="21600" extrusionOk="0">
                <a:moveTo>
                  <a:pt x="0" y="15796"/>
                </a:moveTo>
                <a:lnTo>
                  <a:pt x="5400" y="15796"/>
                </a:lnTo>
                <a:lnTo>
                  <a:pt x="5400" y="0"/>
                </a:lnTo>
                <a:lnTo>
                  <a:pt x="16200" y="0"/>
                </a:lnTo>
                <a:lnTo>
                  <a:pt x="16200" y="15796"/>
                </a:lnTo>
                <a:lnTo>
                  <a:pt x="21600" y="15796"/>
                </a:lnTo>
                <a:lnTo>
                  <a:pt x="10800" y="21600"/>
                </a:lnTo>
                <a:close/>
              </a:path>
            </a:pathLst>
          </a:custGeom>
          <a:solidFill>
            <a:srgbClr val="000000"/>
          </a:solidFill>
          <a:ln>
            <a:solidFill>
              <a:srgbClr val="000000"/>
            </a:solidFill>
          </a:ln>
        </p:spPr>
        <p:txBody>
          <a:bodyPr lIns="45719" rIns="45719" anchor="ctr"/>
          <a:lstStyle/>
          <a:p>
            <a:pPr marL="0" marR="0" lvl="0" indent="0" algn="l" defTabSz="457200" rtl="0" eaLnBrk="1" fontAlgn="auto" latinLnBrk="0" hangingPunct="0">
              <a:lnSpc>
                <a:spcPct val="100000"/>
              </a:lnSpc>
              <a:spcBef>
                <a:spcPts val="0"/>
              </a:spcBef>
              <a:spcAft>
                <a:spcPts val="0"/>
              </a:spcAft>
              <a:buClrTx/>
              <a:buSzTx/>
              <a:buFontTx/>
              <a:buNone/>
              <a:tabLst/>
              <a:defRPr sz="1800">
                <a:solidFill>
                  <a:srgbClr val="000000"/>
                </a:solidFill>
                <a:latin typeface="Book Antiqua"/>
                <a:ea typeface="Book Antiqua"/>
                <a:cs typeface="Book Antiqua"/>
                <a:sym typeface="Book Antiqua"/>
              </a:defRPr>
            </a:pPr>
            <a:endParaRPr kumimoji="0"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Book Antiqua"/>
            </a:endParaRPr>
          </a:p>
        </p:txBody>
      </p:sp>
      <p:grpSp>
        <p:nvGrpSpPr>
          <p:cNvPr id="1203" name="Group"/>
          <p:cNvGrpSpPr/>
          <p:nvPr/>
        </p:nvGrpSpPr>
        <p:grpSpPr>
          <a:xfrm>
            <a:off x="2614612" y="5322887"/>
            <a:ext cx="4278891" cy="1232896"/>
            <a:chOff x="0" y="0"/>
            <a:chExt cx="4278889" cy="1232895"/>
          </a:xfrm>
        </p:grpSpPr>
        <p:sp>
          <p:nvSpPr>
            <p:cNvPr id="1200" name="Shape"/>
            <p:cNvSpPr/>
            <p:nvPr/>
          </p:nvSpPr>
          <p:spPr>
            <a:xfrm>
              <a:off x="0" y="0"/>
              <a:ext cx="4278890" cy="1228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485" y="21600"/>
                    <a:pt x="10017" y="21600"/>
                  </a:cubicBezTo>
                  <a:lnTo>
                    <a:pt x="11703" y="21600"/>
                  </a:lnTo>
                  <a:cubicBezTo>
                    <a:pt x="15721" y="21600"/>
                    <a:pt x="19350" y="16424"/>
                    <a:pt x="20922" y="8452"/>
                  </a:cubicBezTo>
                  <a:lnTo>
                    <a:pt x="21600" y="8452"/>
                  </a:lnTo>
                  <a:lnTo>
                    <a:pt x="20877" y="0"/>
                  </a:lnTo>
                  <a:lnTo>
                    <a:pt x="18558" y="8452"/>
                  </a:lnTo>
                  <a:lnTo>
                    <a:pt x="19236" y="8452"/>
                  </a:lnTo>
                  <a:cubicBezTo>
                    <a:pt x="17783" y="15819"/>
                    <a:pt x="14560" y="20850"/>
                    <a:pt x="10860" y="21523"/>
                  </a:cubicBezTo>
                  <a:lnTo>
                    <a:pt x="10860" y="21523"/>
                  </a:lnTo>
                  <a:cubicBezTo>
                    <a:pt x="5673" y="20579"/>
                    <a:pt x="1686" y="11225"/>
                    <a:pt x="1686" y="0"/>
                  </a:cubicBezTo>
                  <a:close/>
                </a:path>
              </a:pathLst>
            </a:custGeom>
            <a:solidFill>
              <a:srgbClr val="CF9E07"/>
            </a:solidFill>
            <a:ln w="12700" cap="flat">
              <a:solidFill>
                <a:srgbClr val="F3BA00"/>
              </a:solidFill>
              <a:prstDash val="solid"/>
              <a:round/>
            </a:ln>
            <a:effectLst>
              <a:outerShdw blurRad="88900" rotWithShape="0">
                <a:srgbClr val="808080">
                  <a:alpha val="39997"/>
                </a:srgbClr>
              </a:outerShdw>
            </a:effectLst>
          </p:spPr>
          <p:txBody>
            <a:bodyPr wrap="square" lIns="45719" tIns="45719" rIns="45719" bIns="45719"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1800">
                  <a:solidFill>
                    <a:srgbClr val="000000"/>
                  </a:solidFill>
                  <a:latin typeface="Book Antiqua"/>
                  <a:ea typeface="Book Antiqua"/>
                  <a:cs typeface="Book Antiqua"/>
                  <a:sym typeface="Book Antiqua"/>
                </a:defRPr>
              </a:pPr>
              <a:endParaRPr kumimoji="0"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Book Antiqua"/>
              </a:endParaRPr>
            </a:p>
          </p:txBody>
        </p:sp>
        <p:sp>
          <p:nvSpPr>
            <p:cNvPr id="1201" name="Shape"/>
            <p:cNvSpPr/>
            <p:nvPr/>
          </p:nvSpPr>
          <p:spPr>
            <a:xfrm>
              <a:off x="0" y="0"/>
              <a:ext cx="2318366" cy="1228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8277" y="21600"/>
                    <a:pt x="18488" y="21600"/>
                  </a:cubicBezTo>
                  <a:lnTo>
                    <a:pt x="21600" y="21600"/>
                  </a:lnTo>
                  <a:cubicBezTo>
                    <a:pt x="11389" y="21600"/>
                    <a:pt x="3112" y="11929"/>
                    <a:pt x="3112" y="0"/>
                  </a:cubicBezTo>
                  <a:close/>
                </a:path>
              </a:pathLst>
            </a:custGeom>
            <a:solidFill>
              <a:srgbClr val="A67E06"/>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1800">
                  <a:solidFill>
                    <a:srgbClr val="000000"/>
                  </a:solidFill>
                  <a:latin typeface="Book Antiqua"/>
                  <a:ea typeface="Book Antiqua"/>
                  <a:cs typeface="Book Antiqua"/>
                  <a:sym typeface="Book Antiqua"/>
                </a:defRPr>
              </a:pPr>
              <a:endParaRPr kumimoji="0"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Book Antiqua"/>
              </a:endParaRPr>
            </a:p>
          </p:txBody>
        </p:sp>
        <p:sp>
          <p:nvSpPr>
            <p:cNvPr id="1202" name="Line"/>
            <p:cNvSpPr/>
            <p:nvPr/>
          </p:nvSpPr>
          <p:spPr>
            <a:xfrm>
              <a:off x="2151356" y="1220195"/>
              <a:ext cx="167010"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390" y="21600"/>
                    <a:pt x="7184" y="14394"/>
                    <a:pt x="0" y="0"/>
                  </a:cubicBezTo>
                </a:path>
              </a:pathLst>
            </a:custGeom>
            <a:noFill/>
            <a:ln w="12700" cap="flat">
              <a:solidFill>
                <a:srgbClr val="F3BA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1800">
                  <a:solidFill>
                    <a:srgbClr val="000000"/>
                  </a:solidFill>
                  <a:latin typeface="Book Antiqua"/>
                  <a:ea typeface="Book Antiqua"/>
                  <a:cs typeface="Book Antiqua"/>
                  <a:sym typeface="Book Antiqua"/>
                </a:defRPr>
              </a:pPr>
              <a:endParaRPr kumimoji="0"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Book Antiqua"/>
              </a:endParaRPr>
            </a:p>
          </p:txBody>
        </p:sp>
      </p:grpSp>
      <p:sp>
        <p:nvSpPr>
          <p:cNvPr id="1204" name="Holy Spirit"/>
          <p:cNvSpPr txBox="1"/>
          <p:nvPr/>
        </p:nvSpPr>
        <p:spPr>
          <a:xfrm>
            <a:off x="3601720" y="5543550"/>
            <a:ext cx="2329498"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defRPr sz="1800">
                <a:solidFill>
                  <a:srgbClr val="FFFFFF"/>
                </a:solidFill>
                <a:latin typeface="Book Antiqua"/>
                <a:ea typeface="Book Antiqua"/>
                <a:cs typeface="Book Antiqua"/>
                <a:sym typeface="Book Antiqua"/>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ar-JO" sz="3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ok Antiqua"/>
              </a:rPr>
              <a:t>الروح القدس</a:t>
            </a:r>
            <a:endParaRPr kumimoji="0" sz="3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Book Antiqua"/>
            </a:endParaRPr>
          </a:p>
        </p:txBody>
      </p:sp>
      <p:sp>
        <p:nvSpPr>
          <p:cNvPr id="2" name="Revelation                                         Response">
            <a:extLst>
              <a:ext uri="{FF2B5EF4-FFF2-40B4-BE49-F238E27FC236}">
                <a16:creationId xmlns:a16="http://schemas.microsoft.com/office/drawing/2014/main" id="{AC2CD667-2005-AA39-CCA6-A1F628596152}"/>
              </a:ext>
            </a:extLst>
          </p:cNvPr>
          <p:cNvSpPr txBox="1">
            <a:spLocks/>
          </p:cNvSpPr>
          <p:nvPr/>
        </p:nvSpPr>
        <p:spPr>
          <a:xfrm>
            <a:off x="6814868" y="79375"/>
            <a:ext cx="2432650" cy="1417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normAutofit/>
          </a:bodyPr>
          <a:lstStyle>
            <a:lvl1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94431"/>
                </a:solidFill>
                <a:effectLst>
                  <a:outerShdw blurRad="12700" dist="25400" dir="2700000" rotWithShape="0">
                    <a:srgbClr val="000000"/>
                  </a:outerShdw>
                </a:effectLst>
                <a:uFillTx/>
                <a:latin typeface="Book Antiqua"/>
                <a:ea typeface="Book Antiqua"/>
                <a:cs typeface="Book Antiqua"/>
                <a:sym typeface="Book Antiqua"/>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solidFill>
                  <a:srgbClr val="FBFBFB"/>
                </a:solidFill>
                <a:uFillTx/>
                <a:latin typeface="+mj-lt"/>
                <a:ea typeface="+mj-ea"/>
                <a:cs typeface="+mj-cs"/>
                <a:sym typeface="Bell M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srgbClr val="194431"/>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ok Antiqua"/>
              </a:rPr>
              <a:t>التجاوب</a:t>
            </a:r>
            <a:endParaRPr kumimoji="0" lang="en-US" sz="3600" b="0" i="0" u="none" strike="noStrike" kern="0" cap="none" spc="0" normalizeH="0" baseline="0" noProof="0" dirty="0">
              <a:ln>
                <a:noFill/>
              </a:ln>
              <a:solidFill>
                <a:srgbClr val="194431"/>
              </a:solidFill>
              <a:effectLst>
                <a:outerShdw blurRad="12700" dist="25400" dir="2700000" rotWithShape="0">
                  <a:srgbClr val="000000"/>
                </a:outerShdw>
              </a:effectLst>
              <a:uLnTx/>
              <a:uFillTx/>
              <a:latin typeface="Arial" panose="020B0604020202020204" pitchFamily="34" charset="0"/>
              <a:cs typeface="Arial" panose="020B0604020202020204" pitchFamily="34" charset="0"/>
              <a:sym typeface="Book Antiqua"/>
            </a:endParaRPr>
          </a:p>
        </p:txBody>
      </p:sp>
      <p:pic>
        <p:nvPicPr>
          <p:cNvPr id="4" name="Picture 3">
            <a:extLst>
              <a:ext uri="{FF2B5EF4-FFF2-40B4-BE49-F238E27FC236}">
                <a16:creationId xmlns:a16="http://schemas.microsoft.com/office/drawing/2014/main" id="{09B6E40D-59FA-2D01-D9CF-FE488D2829DF}"/>
              </a:ext>
            </a:extLst>
          </p:cNvPr>
          <p:cNvPicPr>
            <a:picLocks noChangeAspect="1"/>
          </p:cNvPicPr>
          <p:nvPr/>
        </p:nvPicPr>
        <p:blipFill>
          <a:blip r:embed="rId2"/>
          <a:stretch>
            <a:fillRect/>
          </a:stretch>
        </p:blipFill>
        <p:spPr>
          <a:xfrm>
            <a:off x="-76200" y="-76200"/>
            <a:ext cx="9267618" cy="6950714"/>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WHOLE-LIFE WORSHIP"/>
          <p:cNvSpPr txBox="1">
            <a:spLocks noGrp="1"/>
          </p:cNvSpPr>
          <p:nvPr>
            <p:ph type="title" idx="4294967295"/>
          </p:nvPr>
        </p:nvSpPr>
        <p:spPr>
          <a:xfrm>
            <a:off x="457200" y="476250"/>
            <a:ext cx="8229600" cy="1139825"/>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عبادة الحياة كاملة</a:t>
            </a:r>
            <a:endParaRPr dirty="0">
              <a:latin typeface="Arial" panose="020B0604020202020204" pitchFamily="34" charset="0"/>
              <a:cs typeface="Arial" panose="020B0604020202020204" pitchFamily="34" charset="0"/>
            </a:endParaRPr>
          </a:p>
        </p:txBody>
      </p:sp>
      <p:sp>
        <p:nvSpPr>
          <p:cNvPr id="1208" name="8. Worship is the response of our entire lives to God.…"/>
          <p:cNvSpPr txBox="1"/>
          <p:nvPr/>
        </p:nvSpPr>
        <p:spPr>
          <a:xfrm>
            <a:off x="188258" y="1720060"/>
            <a:ext cx="8595360"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900"/>
              </a:spcBef>
              <a:defRPr u="sng">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8. العبادة هي تجاوب حياتنا كلها مع الله</a:t>
            </a:r>
            <a:br>
              <a:rPr dirty="0">
                <a:latin typeface="Arial" panose="020B0604020202020204" pitchFamily="34" charset="0"/>
                <a:cs typeface="Arial" panose="020B0604020202020204" pitchFamily="34" charset="0"/>
              </a:rPr>
            </a:br>
            <a:endParaRPr sz="1200" dirty="0">
              <a:latin typeface="Arial" panose="020B0604020202020204" pitchFamily="34" charset="0"/>
              <a:cs typeface="Arial" panose="020B0604020202020204" pitchFamily="34" charset="0"/>
            </a:endParaRPr>
          </a:p>
          <a:p>
            <a:pPr algn="ctr">
              <a:spcBef>
                <a:spcPts val="1900"/>
              </a:spcBef>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فأطلب إليكم أيها الإخوة برأفة الله أن تقدموا أجسادكم ذبيحة حية مقدسة مرضية عند الله عبادتكم العقلية.</a:t>
            </a:r>
            <a:endParaRPr dirty="0">
              <a:latin typeface="Arial" panose="020B0604020202020204" pitchFamily="34" charset="0"/>
              <a:cs typeface="Arial" panose="020B0604020202020204" pitchFamily="34" charset="0"/>
            </a:endParaRPr>
          </a:p>
          <a:p>
            <a:pPr algn="ctr">
              <a:spcBef>
                <a:spcPts val="1900"/>
              </a:spcBef>
              <a:defRPr>
                <a:solidFill>
                  <a:srgbClr val="FFFFFF"/>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رومية 12: 1</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 name="HEART WORSHIP"/>
          <p:cNvSpPr txBox="1">
            <a:spLocks noGrp="1"/>
          </p:cNvSpPr>
          <p:nvPr>
            <p:ph type="title" idx="4294967295"/>
          </p:nvPr>
        </p:nvSpPr>
        <p:spPr>
          <a:xfrm>
            <a:off x="457200" y="765175"/>
            <a:ext cx="8229600" cy="1139825"/>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عبادة القلب</a:t>
            </a:r>
            <a:endParaRPr dirty="0">
              <a:latin typeface="Arial" panose="020B0604020202020204" pitchFamily="34" charset="0"/>
              <a:cs typeface="Arial" panose="020B0604020202020204" pitchFamily="34" charset="0"/>
            </a:endParaRPr>
          </a:p>
        </p:txBody>
      </p:sp>
      <p:sp>
        <p:nvSpPr>
          <p:cNvPr id="1211" name="9. God is much more concerned…"/>
          <p:cNvSpPr txBox="1"/>
          <p:nvPr/>
        </p:nvSpPr>
        <p:spPr>
          <a:xfrm>
            <a:off x="45719" y="2326037"/>
            <a:ext cx="9052562" cy="2140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30000"/>
              </a:lnSpc>
              <a:spcBef>
                <a:spcPts val="1900"/>
              </a:spcBef>
              <a:defRPr u="sng">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9. الله مهتم بقلوبنا أكثر بكثير من اهتمامه بشكل عبادتنا</a:t>
            </a:r>
            <a:endParaRPr dirty="0">
              <a:latin typeface="Arial" panose="020B0604020202020204" pitchFamily="34" charset="0"/>
              <a:cs typeface="Arial" panose="020B0604020202020204" pitchFamily="34" charset="0"/>
            </a:endParaRPr>
          </a:p>
          <a:p>
            <a:pPr algn="ctr">
              <a:spcBef>
                <a:spcPts val="1900"/>
              </a:spcBef>
              <a:defRPr sz="1200">
                <a:solidFill>
                  <a:srgbClr val="FFFFFF"/>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spcBef>
                <a:spcPts val="1900"/>
              </a:spcBef>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إني أريد معرفة الله أكثر من محرقات</a:t>
            </a:r>
          </a:p>
          <a:p>
            <a:pPr algn="ctr">
              <a:spcBef>
                <a:spcPts val="1900"/>
              </a:spcBef>
              <a:defRPr>
                <a:solidFill>
                  <a:srgbClr val="FFFFFF"/>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هوشع 6: 6</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Man looks on the outward appearance,…"/>
          <p:cNvSpPr txBox="1"/>
          <p:nvPr/>
        </p:nvSpPr>
        <p:spPr>
          <a:xfrm>
            <a:off x="45719" y="563562"/>
            <a:ext cx="9052562" cy="26402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900"/>
              </a:spcBef>
              <a:defRPr u="sng">
                <a:solidFill>
                  <a:srgbClr val="FFFFFF"/>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spcBef>
                <a:spcPts val="1900"/>
              </a:spcBef>
              <a:defRPr sz="1200">
                <a:solidFill>
                  <a:srgbClr val="FFFFFF"/>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lnSpc>
                <a:spcPct val="60000"/>
              </a:lnSpc>
              <a:spcBef>
                <a:spcPts val="1900"/>
              </a:spcBef>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لأن الإنسان ينظر إلى العينين، </a:t>
            </a:r>
          </a:p>
          <a:p>
            <a:pPr algn="ctr">
              <a:lnSpc>
                <a:spcPct val="60000"/>
              </a:lnSpc>
              <a:spcBef>
                <a:spcPts val="1900"/>
              </a:spcBef>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وأما الرب فإنه ينظر إلى القلب.</a:t>
            </a:r>
            <a:endParaRPr dirty="0">
              <a:latin typeface="Arial" panose="020B0604020202020204" pitchFamily="34" charset="0"/>
              <a:cs typeface="Arial" panose="020B0604020202020204" pitchFamily="34" charset="0"/>
            </a:endParaRPr>
          </a:p>
          <a:p>
            <a:pPr algn="ctr">
              <a:spcBef>
                <a:spcPts val="1400"/>
              </a:spcBef>
              <a:defRPr sz="2400">
                <a:solidFill>
                  <a:srgbClr val="FFFFFF"/>
                </a:solidFill>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1 صموئيل 16: 7</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EDIFYING WORSHIP"/>
          <p:cNvSpPr txBox="1">
            <a:spLocks noGrp="1"/>
          </p:cNvSpPr>
          <p:nvPr>
            <p:ph type="title" idx="4294967295"/>
          </p:nvPr>
        </p:nvSpPr>
        <p:spPr>
          <a:xfrm>
            <a:off x="685800" y="304799"/>
            <a:ext cx="7772400" cy="1143002"/>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العبادة البانية</a:t>
            </a:r>
            <a:endParaRPr dirty="0">
              <a:latin typeface="Arial" panose="020B0604020202020204" pitchFamily="34" charset="0"/>
              <a:cs typeface="Arial" panose="020B0604020202020204" pitchFamily="34" charset="0"/>
            </a:endParaRPr>
          </a:p>
        </p:txBody>
      </p:sp>
      <p:sp>
        <p:nvSpPr>
          <p:cNvPr id="1220" name="10. Worship should promote the unity and edification of the body.…"/>
          <p:cNvSpPr txBox="1">
            <a:spLocks noGrp="1"/>
          </p:cNvSpPr>
          <p:nvPr>
            <p:ph type="body" idx="4294967295"/>
          </p:nvPr>
        </p:nvSpPr>
        <p:spPr>
          <a:xfrm>
            <a:off x="685800" y="1700211"/>
            <a:ext cx="7772400" cy="5157789"/>
          </a:xfrm>
          <a:prstGeom prst="rect">
            <a:avLst/>
          </a:prstGeom>
        </p:spPr>
        <p:txBody>
          <a:bodyPr lIns="45719" tIns="45719" rIns="45719" bIns="45719">
            <a:normAutofit/>
          </a:bodyPr>
          <a:lstStyle/>
          <a:p>
            <a:pPr marL="294894" indent="-294894" algn="ctr" defTabSz="786384">
              <a:lnSpc>
                <a:spcPct val="90000"/>
              </a:lnSpc>
              <a:spcBef>
                <a:spcPts val="600"/>
              </a:spcBef>
              <a:buClr>
                <a:srgbClr val="FADF6C"/>
              </a:buClr>
              <a:buSzTx/>
              <a:buFont typeface="Wingdings"/>
              <a:buNone/>
              <a:defRPr sz="2752" b="0" u="sng">
                <a:effectLst>
                  <a:outerShdw blurRad="10922" dist="21844" dir="2700000" rotWithShape="0">
                    <a:srgbClr val="000000"/>
                  </a:outerShdw>
                </a:effectLst>
                <a:latin typeface="+mj-lt"/>
                <a:ea typeface="+mj-ea"/>
                <a:cs typeface="+mj-cs"/>
                <a:sym typeface="Bell MT"/>
              </a:defRPr>
            </a:pPr>
            <a:r>
              <a:rPr lang="ar-JO" sz="2800" dirty="0">
                <a:latin typeface="Arial" panose="020B0604020202020204" pitchFamily="34" charset="0"/>
                <a:cs typeface="Arial" panose="020B0604020202020204" pitchFamily="34" charset="0"/>
              </a:rPr>
              <a:t>10. يجب أن تعزز العبادة الوحدة وبنيان الجسد</a:t>
            </a:r>
            <a:endParaRPr sz="2800" dirty="0">
              <a:latin typeface="Arial" panose="020B0604020202020204" pitchFamily="34" charset="0"/>
              <a:cs typeface="Arial" panose="020B0604020202020204" pitchFamily="34" charset="0"/>
            </a:endParaRPr>
          </a:p>
          <a:p>
            <a:pPr marL="294894" indent="-294894" algn="ctr" defTabSz="786384">
              <a:lnSpc>
                <a:spcPct val="90000"/>
              </a:lnSpc>
              <a:spcBef>
                <a:spcPts val="600"/>
              </a:spcBef>
              <a:buClr>
                <a:srgbClr val="FADF6C"/>
              </a:buClr>
              <a:buSzTx/>
              <a:buFont typeface="Wingdings"/>
              <a:buNone/>
              <a:defRPr sz="1032" b="0" u="sng">
                <a:effectLst>
                  <a:outerShdw blurRad="10922" dist="2184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294894" indent="-294894" algn="ctr" defTabSz="786384">
              <a:lnSpc>
                <a:spcPct val="90000"/>
              </a:lnSpc>
              <a:spcBef>
                <a:spcPts val="600"/>
              </a:spcBef>
              <a:buClr>
                <a:srgbClr val="FADF6C"/>
              </a:buClr>
              <a:buSzTx/>
              <a:buFont typeface="Wingdings"/>
              <a:buNone/>
              <a:defRPr sz="1032" b="0" u="sng">
                <a:effectLst>
                  <a:outerShdw blurRad="10922" dist="2184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294894" indent="-294894" algn="ctr" defTabSz="786384">
              <a:lnSpc>
                <a:spcPct val="90000"/>
              </a:lnSpc>
              <a:spcBef>
                <a:spcPts val="600"/>
              </a:spcBef>
              <a:buClr>
                <a:srgbClr val="FADF6C"/>
              </a:buClr>
              <a:buSzTx/>
              <a:buFont typeface="Wingdings"/>
              <a:buNone/>
              <a:defRPr sz="2752" b="0">
                <a:effectLst>
                  <a:outerShdw blurRad="10922" dist="21844"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لا شيئاً بتحزب أو بعجب، بل بتواضع، حاسبين بعضكم البعض أفضل من أنفسهم.</a:t>
            </a:r>
            <a:endParaRPr dirty="0">
              <a:latin typeface="Arial" panose="020B0604020202020204" pitchFamily="34" charset="0"/>
              <a:cs typeface="Arial" panose="020B0604020202020204" pitchFamily="34" charset="0"/>
            </a:endParaRPr>
          </a:p>
          <a:p>
            <a:pPr marL="294894" indent="-294894" algn="ctr" defTabSz="786384">
              <a:lnSpc>
                <a:spcPct val="90000"/>
              </a:lnSpc>
              <a:spcBef>
                <a:spcPts val="600"/>
              </a:spcBef>
              <a:buClr>
                <a:srgbClr val="FADF6C"/>
              </a:buClr>
              <a:buSzTx/>
              <a:buFont typeface="Wingdings"/>
              <a:buNone/>
              <a:defRPr sz="2752" b="0">
                <a:effectLst>
                  <a:outerShdw blurRad="10922" dist="21844"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فيلبي 2: 3</a:t>
            </a:r>
            <a:r>
              <a:rPr dirty="0">
                <a:latin typeface="Arial" panose="020B0604020202020204" pitchFamily="34" charset="0"/>
                <a:cs typeface="Arial" panose="020B0604020202020204" pitchFamily="34" charset="0"/>
              </a:rPr>
              <a:t>)</a:t>
            </a:r>
          </a:p>
          <a:p>
            <a:pPr marL="294894" indent="-294894" algn="ctr" defTabSz="786384">
              <a:lnSpc>
                <a:spcPct val="90000"/>
              </a:lnSpc>
              <a:spcBef>
                <a:spcPts val="600"/>
              </a:spcBef>
              <a:buClr>
                <a:srgbClr val="FADF6C"/>
              </a:buClr>
              <a:buSzTx/>
              <a:buFont typeface="Wingdings"/>
              <a:buNone/>
              <a:defRPr sz="688" b="0">
                <a:effectLst>
                  <a:outerShdw blurRad="10922" dist="2184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294894" indent="-294894" algn="ctr" defTabSz="786384">
              <a:lnSpc>
                <a:spcPct val="90000"/>
              </a:lnSpc>
              <a:spcBef>
                <a:spcPts val="600"/>
              </a:spcBef>
              <a:buClr>
                <a:srgbClr val="FADF6C"/>
              </a:buClr>
              <a:buSzTx/>
              <a:buFont typeface="Wingdings"/>
              <a:buNone/>
              <a:defRPr sz="688" b="0">
                <a:effectLst>
                  <a:outerShdw blurRad="10922" dist="21844"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294894" indent="-294894" algn="ctr" defTabSz="786384">
              <a:lnSpc>
                <a:spcPct val="90000"/>
              </a:lnSpc>
              <a:spcBef>
                <a:spcPts val="600"/>
              </a:spcBef>
              <a:buClr>
                <a:srgbClr val="FADF6C"/>
              </a:buClr>
              <a:buSzTx/>
              <a:buFont typeface="Wingdings"/>
              <a:buNone/>
              <a:defRPr sz="2752" b="0">
                <a:effectLst>
                  <a:outerShdw blurRad="10922" dist="21844"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فلنعكف إذاً على ما هو للسلام، وما هو للبنيان بعضنا لبعض.</a:t>
            </a:r>
            <a:endParaRPr dirty="0">
              <a:latin typeface="Arial" panose="020B0604020202020204" pitchFamily="34" charset="0"/>
              <a:cs typeface="Arial" panose="020B0604020202020204" pitchFamily="34" charset="0"/>
            </a:endParaRPr>
          </a:p>
          <a:p>
            <a:pPr marL="294894" indent="-294894" algn="ctr" defTabSz="786384">
              <a:lnSpc>
                <a:spcPct val="90000"/>
              </a:lnSpc>
              <a:spcBef>
                <a:spcPts val="600"/>
              </a:spcBef>
              <a:buClr>
                <a:srgbClr val="FADF6C"/>
              </a:buClr>
              <a:buSzTx/>
              <a:buFont typeface="Wingdings"/>
              <a:buNone/>
              <a:defRPr sz="2752" b="0">
                <a:effectLst>
                  <a:outerShdw blurRad="10922" dist="21844" dir="2700000" rotWithShape="0">
                    <a:srgbClr val="000000"/>
                  </a:outerShdw>
                </a:effectLst>
                <a:latin typeface="+mj-lt"/>
                <a:ea typeface="+mj-ea"/>
                <a:cs typeface="+mj-cs"/>
                <a:sym typeface="Bell MT"/>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رومية 14: 19</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TRANS-GENERATIONAL WORSHIP"/>
          <p:cNvSpPr txBox="1">
            <a:spLocks noGrp="1"/>
          </p:cNvSpPr>
          <p:nvPr>
            <p:ph type="title" idx="4294967295"/>
          </p:nvPr>
        </p:nvSpPr>
        <p:spPr>
          <a:xfrm>
            <a:off x="457200" y="620712"/>
            <a:ext cx="8229600" cy="1139826"/>
          </a:xfrm>
          <a:prstGeom prst="rect">
            <a:avLst/>
          </a:prstGeom>
        </p:spPr>
        <p:txBody>
          <a:bodyPr lIns="45719" tIns="45719" rIns="45719" bIns="45719">
            <a:normAutofit/>
          </a:bodyPr>
          <a:lstStyle>
            <a:lvl1pPr algn="ctr" defTabSz="795527">
              <a:defRPr sz="3828">
                <a:solidFill>
                  <a:srgbClr val="FFFFCC"/>
                </a:solidFill>
                <a:effectLst>
                  <a:outerShdw blurRad="11049" dist="22098" dir="2700000" rotWithShape="0">
                    <a:srgbClr val="000000"/>
                  </a:outerShdw>
                </a:effectLst>
              </a:defRPr>
            </a:lvl1pPr>
          </a:lstStyle>
          <a:p>
            <a:r>
              <a:rPr lang="ar-JO" dirty="0">
                <a:latin typeface="Arial" panose="020B0604020202020204" pitchFamily="34" charset="0"/>
                <a:cs typeface="Arial" panose="020B0604020202020204" pitchFamily="34" charset="0"/>
              </a:rPr>
              <a:t>العبادة عبر الأجيال</a:t>
            </a:r>
            <a:endParaRPr dirty="0">
              <a:latin typeface="Arial" panose="020B0604020202020204" pitchFamily="34" charset="0"/>
              <a:cs typeface="Arial" panose="020B0604020202020204" pitchFamily="34" charset="0"/>
            </a:endParaRPr>
          </a:p>
        </p:txBody>
      </p:sp>
      <p:sp>
        <p:nvSpPr>
          <p:cNvPr id="1227" name="11. Young and old need each other…"/>
          <p:cNvSpPr txBox="1">
            <a:spLocks noGrp="1"/>
          </p:cNvSpPr>
          <p:nvPr>
            <p:ph type="body" idx="4294967295"/>
          </p:nvPr>
        </p:nvSpPr>
        <p:spPr>
          <a:xfrm>
            <a:off x="-1" y="2276475"/>
            <a:ext cx="9144002" cy="4114800"/>
          </a:xfrm>
          <a:prstGeom prst="rect">
            <a:avLst/>
          </a:prstGeom>
        </p:spPr>
        <p:txBody>
          <a:bodyPr lIns="45719" tIns="45719" rIns="45719" bIns="45719">
            <a:noAutofit/>
          </a:bodyPr>
          <a:lstStyle/>
          <a:p>
            <a:pPr algn="ctr">
              <a:spcBef>
                <a:spcPts val="600"/>
              </a:spcBef>
              <a:buClr>
                <a:srgbClr val="FADF6C"/>
              </a:buClr>
              <a:buSzTx/>
              <a:buFont typeface="Wingdings"/>
              <a:buNone/>
              <a:defRPr sz="2800" b="0" u="sng">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11. يحتاج الصغار والكبار إلى بعضهم البعض في جسد المسيح</a:t>
            </a:r>
            <a:endParaRPr dirty="0">
              <a:latin typeface="Arial" panose="020B0604020202020204" pitchFamily="34" charset="0"/>
              <a:cs typeface="Arial" panose="020B0604020202020204" pitchFamily="34" charset="0"/>
            </a:endParaRPr>
          </a:p>
          <a:p>
            <a:pPr algn="ctr">
              <a:buClr>
                <a:srgbClr val="FADF6C"/>
              </a:buClr>
              <a:buSzTx/>
              <a:buFont typeface="Wingdings"/>
              <a:buNone/>
              <a:defRPr sz="1200" b="0" u="sng">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lnSpc>
                <a:spcPct val="70000"/>
              </a:lnSpc>
              <a:spcBef>
                <a:spcPts val="600"/>
              </a:spcBef>
              <a:buClr>
                <a:srgbClr val="FADF6C"/>
              </a:buClr>
              <a:buSzTx/>
              <a:buFont typeface="Wingdings"/>
              <a:buNone/>
              <a:defRPr sz="2800"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الأحداث والعذارى أيضاً الشيوخ مع الفتيان، ليسبحوا اسم الرب، لأنه قد تعالى اسمه وحده. (مزمور 148: 12-13)</a:t>
            </a:r>
            <a:endParaRPr dirty="0">
              <a:latin typeface="Arial" panose="020B0604020202020204" pitchFamily="34" charset="0"/>
              <a:cs typeface="Arial" panose="020B0604020202020204" pitchFamily="34" charset="0"/>
            </a:endParaRPr>
          </a:p>
          <a:p>
            <a:pPr algn="ctr">
              <a:lnSpc>
                <a:spcPct val="70000"/>
              </a:lnSpc>
              <a:buClr>
                <a:srgbClr val="FADF6C"/>
              </a:buClr>
              <a:buSzTx/>
              <a:buFont typeface="Wingdings"/>
              <a:buNone/>
              <a:defRPr sz="1000"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lnSpc>
                <a:spcPct val="70000"/>
              </a:lnSpc>
              <a:spcBef>
                <a:spcPts val="600"/>
              </a:spcBef>
              <a:buClr>
                <a:srgbClr val="FADF6C"/>
              </a:buClr>
              <a:buSzTx/>
              <a:buFont typeface="Wingdings"/>
              <a:buNone/>
              <a:defRPr sz="2800"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الشيوخ ... العجائز ... الشبان ... الحدثات</a:t>
            </a:r>
          </a:p>
          <a:p>
            <a:pPr algn="ctr">
              <a:lnSpc>
                <a:spcPct val="70000"/>
              </a:lnSpc>
              <a:spcBef>
                <a:spcPts val="600"/>
              </a:spcBef>
              <a:buClr>
                <a:srgbClr val="FADF6C"/>
              </a:buClr>
              <a:buSzTx/>
              <a:buFont typeface="Wingdings"/>
              <a:buNone/>
              <a:defRPr sz="2800"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(تيطس 2: 2-8)</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TAUGHT WORSHIP"/>
          <p:cNvSpPr txBox="1">
            <a:spLocks noGrp="1"/>
          </p:cNvSpPr>
          <p:nvPr>
            <p:ph type="title" idx="4294967295"/>
          </p:nvPr>
        </p:nvSpPr>
        <p:spPr>
          <a:xfrm>
            <a:off x="457200" y="277812"/>
            <a:ext cx="8229600" cy="1139826"/>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العبادة التي تم تعليمها</a:t>
            </a:r>
            <a:endParaRPr dirty="0">
              <a:latin typeface="Arial" panose="020B0604020202020204" pitchFamily="34" charset="0"/>
              <a:cs typeface="Arial" panose="020B0604020202020204" pitchFamily="34" charset="0"/>
            </a:endParaRPr>
          </a:p>
        </p:txBody>
      </p:sp>
      <p:sp>
        <p:nvSpPr>
          <p:cNvPr id="1234" name="12. These things must be taught and re-taught.…"/>
          <p:cNvSpPr txBox="1">
            <a:spLocks noGrp="1"/>
          </p:cNvSpPr>
          <p:nvPr>
            <p:ph type="body" idx="4294967295"/>
          </p:nvPr>
        </p:nvSpPr>
        <p:spPr>
          <a:xfrm>
            <a:off x="228600" y="1628775"/>
            <a:ext cx="8686800" cy="4114800"/>
          </a:xfrm>
          <a:prstGeom prst="rect">
            <a:avLst/>
          </a:prstGeom>
        </p:spPr>
        <p:txBody>
          <a:bodyPr lIns="45719" tIns="45719" rIns="45719" bIns="45719">
            <a:normAutofit/>
          </a:bodyPr>
          <a:lstStyle/>
          <a:p>
            <a:pPr marL="322325" indent="-322325" algn="ctr" defTabSz="859536">
              <a:buClr>
                <a:srgbClr val="FADF6C"/>
              </a:buClr>
              <a:buSzTx/>
              <a:buFont typeface="Wingdings"/>
              <a:buNone/>
              <a:defRPr sz="939" b="0" u="sng">
                <a:effectLst>
                  <a:outerShdw blurRad="11938" dist="23876"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22325" indent="-322325" algn="ctr" defTabSz="859536">
              <a:buClr>
                <a:srgbClr val="FADF6C"/>
              </a:buClr>
              <a:buSzTx/>
              <a:buFont typeface="Wingdings"/>
              <a:buNone/>
              <a:defRPr sz="3008" b="0" u="sng">
                <a:effectLst>
                  <a:outerShdw blurRad="11938" dist="23876"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12. يجب تعلم وإعادة تعلم هذه الأشياء</a:t>
            </a:r>
            <a:endParaRPr dirty="0">
              <a:latin typeface="Arial" panose="020B0604020202020204" pitchFamily="34" charset="0"/>
              <a:cs typeface="Arial" panose="020B0604020202020204" pitchFamily="34" charset="0"/>
            </a:endParaRPr>
          </a:p>
          <a:p>
            <a:pPr marL="322325" indent="-322325" algn="ctr" defTabSz="859536">
              <a:buClr>
                <a:srgbClr val="FADF6C"/>
              </a:buClr>
              <a:buSzTx/>
              <a:buFont typeface="Wingdings"/>
              <a:buNone/>
              <a:defRPr sz="1692" b="0" u="sng">
                <a:effectLst>
                  <a:outerShdw blurRad="11938" dist="23876"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22325" indent="-322325" algn="ctr" defTabSz="859536">
              <a:lnSpc>
                <a:spcPct val="90000"/>
              </a:lnSpc>
              <a:buClr>
                <a:srgbClr val="FADF6C"/>
              </a:buClr>
              <a:buSzTx/>
              <a:buFont typeface="Wingdings"/>
              <a:buNone/>
              <a:defRPr sz="3008" b="0">
                <a:effectLst>
                  <a:outerShdw blurRad="11938" dist="23876"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فمن ثم أيها الإخوة نسألكم ونطلب إليكم في الرب يسوع، أنكم كما تسلمتم منا كيف يجب أن تسلكوا وترضوا الله، تزدادون أكثر.</a:t>
            </a:r>
            <a:endParaRPr lang="en-US" dirty="0">
              <a:latin typeface="Arial" panose="020B0604020202020204" pitchFamily="34" charset="0"/>
              <a:cs typeface="Arial" panose="020B0604020202020204" pitchFamily="34" charset="0"/>
            </a:endParaRPr>
          </a:p>
          <a:p>
            <a:pPr marL="322325" indent="-322325" algn="ctr" defTabSz="859536">
              <a:lnSpc>
                <a:spcPct val="90000"/>
              </a:lnSpc>
              <a:spcBef>
                <a:spcPts val="500"/>
              </a:spcBef>
              <a:buClr>
                <a:srgbClr val="FADF6C"/>
              </a:buClr>
              <a:buSzTx/>
              <a:buFont typeface="Wingdings"/>
              <a:buNone/>
              <a:defRPr sz="2256" b="0">
                <a:effectLst>
                  <a:outerShdw blurRad="11938" dist="23876"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 تسالونيكي 4: 1)</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Double-click to edit"/>
          <p:cNvSpPr txBox="1">
            <a:spLocks noGrp="1"/>
          </p:cNvSpPr>
          <p:nvPr>
            <p:ph type="body" idx="4294967295"/>
          </p:nvPr>
        </p:nvSpPr>
        <p:spPr>
          <a:xfrm>
            <a:off x="152399" y="2133600"/>
            <a:ext cx="8763002" cy="4114800"/>
          </a:xfrm>
          <a:prstGeom prst="rect">
            <a:avLst/>
          </a:prstGeom>
        </p:spPr>
        <p:txBody>
          <a:bodyPr lIns="45719" tIns="45719" rIns="45719" bIns="45719">
            <a:normAutofit/>
          </a:bodyPr>
          <a:lstStyle/>
          <a:p>
            <a:pP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endParaRPr>
              <a:latin typeface="Arial" panose="020B0604020202020204" pitchFamily="34" charset="0"/>
              <a:cs typeface="Arial" panose="020B0604020202020204" pitchFamily="34" charset="0"/>
            </a:endParaRPr>
          </a:p>
        </p:txBody>
      </p:sp>
      <p:pic>
        <p:nvPicPr>
          <p:cNvPr id="1244" name="SuspBridge" descr="SuspBridge"/>
          <p:cNvPicPr>
            <a:picLocks noChangeAspect="1"/>
          </p:cNvPicPr>
          <p:nvPr/>
        </p:nvPicPr>
        <p:blipFill>
          <a:blip r:embed="rId3"/>
          <a:srcRect t="13333"/>
          <a:stretch>
            <a:fillRect/>
          </a:stretch>
        </p:blipFill>
        <p:spPr>
          <a:xfrm>
            <a:off x="-228600" y="0"/>
            <a:ext cx="9372600" cy="6858000"/>
          </a:xfrm>
          <a:prstGeom prst="rect">
            <a:avLst/>
          </a:prstGeom>
          <a:ln w="12700">
            <a:miter lim="400000"/>
          </a:ln>
        </p:spPr>
      </p:pic>
      <p:sp>
        <p:nvSpPr>
          <p:cNvPr id="1245" name="BIBLICAL…"/>
          <p:cNvSpPr txBox="1"/>
          <p:nvPr/>
        </p:nvSpPr>
        <p:spPr>
          <a:xfrm>
            <a:off x="1026733" y="4077325"/>
            <a:ext cx="244233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defRPr>
                <a:solidFill>
                  <a:srgbClr val="622100"/>
                </a:solidFill>
                <a:latin typeface="+mj-lt"/>
                <a:ea typeface="+mj-ea"/>
                <a:cs typeface="+mj-cs"/>
                <a:sym typeface="Bell MT"/>
              </a:defRPr>
            </a:pPr>
            <a:r>
              <a:rPr lang="ar-JO" dirty="0">
                <a:latin typeface="Arial" panose="020B0604020202020204" pitchFamily="34" charset="0"/>
                <a:cs typeface="Arial" panose="020B0604020202020204" pitchFamily="34" charset="0"/>
              </a:rPr>
              <a:t>الثوابت</a:t>
            </a:r>
          </a:p>
          <a:p>
            <a:pPr algn="ctr">
              <a:defRPr>
                <a:solidFill>
                  <a:srgbClr val="622100"/>
                </a:solidFill>
                <a:latin typeface="+mj-lt"/>
                <a:ea typeface="+mj-ea"/>
                <a:cs typeface="+mj-cs"/>
                <a:sym typeface="Bell MT"/>
              </a:defRPr>
            </a:pPr>
            <a:r>
              <a:rPr lang="ar-JO" dirty="0">
                <a:latin typeface="Arial" panose="020B0604020202020204" pitchFamily="34" charset="0"/>
                <a:cs typeface="Arial" panose="020B0604020202020204" pitchFamily="34" charset="0"/>
              </a:rPr>
              <a:t>الكتابية</a:t>
            </a:r>
            <a:endParaRPr dirty="0">
              <a:latin typeface="Arial" panose="020B0604020202020204" pitchFamily="34" charset="0"/>
              <a:cs typeface="Arial" panose="020B0604020202020204" pitchFamily="34" charset="0"/>
            </a:endParaRPr>
          </a:p>
          <a:p>
            <a:pPr algn="ctr">
              <a:defRPr sz="2400">
                <a:solidFill>
                  <a:srgbClr val="622100"/>
                </a:solidFill>
                <a:latin typeface="+mj-lt"/>
                <a:ea typeface="+mj-ea"/>
                <a:cs typeface="+mj-cs"/>
                <a:sym typeface="Bell MT"/>
              </a:defRPr>
            </a:pPr>
            <a:r>
              <a:rPr lang="ar-JO" dirty="0">
                <a:solidFill>
                  <a:srgbClr val="F5F5F5"/>
                </a:solidFill>
                <a:latin typeface="Arial" panose="020B0604020202020204" pitchFamily="34" charset="0"/>
                <a:cs typeface="Arial" panose="020B0604020202020204" pitchFamily="34" charset="0"/>
              </a:rPr>
              <a:t>(أعمال 2: 42، 46-47</a:t>
            </a:r>
            <a:endParaRPr dirty="0">
              <a:solidFill>
                <a:srgbClr val="F5F5F5"/>
              </a:solidFill>
              <a:latin typeface="Arial" panose="020B0604020202020204" pitchFamily="34" charset="0"/>
              <a:cs typeface="Arial" panose="020B0604020202020204" pitchFamily="34" charset="0"/>
            </a:endParaRPr>
          </a:p>
        </p:txBody>
      </p:sp>
      <p:sp>
        <p:nvSpPr>
          <p:cNvPr id="1246" name="BIBLICAL…"/>
          <p:cNvSpPr txBox="1"/>
          <p:nvPr/>
        </p:nvSpPr>
        <p:spPr>
          <a:xfrm>
            <a:off x="5777067" y="4071492"/>
            <a:ext cx="1018867"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defRPr>
                <a:solidFill>
                  <a:srgbClr val="622100"/>
                </a:solidFill>
                <a:latin typeface="+mj-lt"/>
                <a:ea typeface="+mj-ea"/>
                <a:cs typeface="+mj-cs"/>
                <a:sym typeface="Bell MT"/>
              </a:defRPr>
            </a:pPr>
            <a:r>
              <a:rPr lang="ar-JO" dirty="0">
                <a:latin typeface="Arial" panose="020B0604020202020204" pitchFamily="34" charset="0"/>
                <a:cs typeface="Arial" panose="020B0604020202020204" pitchFamily="34" charset="0"/>
              </a:rPr>
              <a:t>المبادئ</a:t>
            </a:r>
          </a:p>
          <a:p>
            <a:pPr algn="ctr">
              <a:defRPr>
                <a:solidFill>
                  <a:srgbClr val="622100"/>
                </a:solidFill>
                <a:latin typeface="+mj-lt"/>
                <a:ea typeface="+mj-ea"/>
                <a:cs typeface="+mj-cs"/>
                <a:sym typeface="Bell MT"/>
              </a:defRPr>
            </a:pPr>
            <a:r>
              <a:rPr lang="ar-JO" dirty="0">
                <a:latin typeface="Arial" panose="020B0604020202020204" pitchFamily="34" charset="0"/>
                <a:cs typeface="Arial" panose="020B0604020202020204" pitchFamily="34" charset="0"/>
              </a:rPr>
              <a:t>الكتابية</a:t>
            </a:r>
            <a:endParaRPr dirty="0">
              <a:latin typeface="Arial" panose="020B0604020202020204" pitchFamily="34" charset="0"/>
              <a:cs typeface="Arial" panose="020B0604020202020204" pitchFamily="34" charset="0"/>
            </a:endParaRPr>
          </a:p>
        </p:txBody>
      </p:sp>
      <p:sp>
        <p:nvSpPr>
          <p:cNvPr id="1247" name="CULTURAL…"/>
          <p:cNvSpPr txBox="1"/>
          <p:nvPr/>
        </p:nvSpPr>
        <p:spPr>
          <a:xfrm>
            <a:off x="3581984" y="1052067"/>
            <a:ext cx="1751438"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defRPr>
                <a:solidFill>
                  <a:srgbClr val="622100"/>
                </a:solidFill>
                <a:latin typeface="+mj-lt"/>
                <a:ea typeface="+mj-ea"/>
                <a:cs typeface="+mj-cs"/>
                <a:sym typeface="Bell MT"/>
              </a:defRPr>
            </a:pPr>
            <a:r>
              <a:rPr lang="ar-JO" dirty="0">
                <a:latin typeface="Arial" panose="020B0604020202020204" pitchFamily="34" charset="0"/>
                <a:cs typeface="Arial" panose="020B0604020202020204" pitchFamily="34" charset="0"/>
              </a:rPr>
              <a:t>المدى الثقافي</a:t>
            </a:r>
          </a:p>
          <a:p>
            <a:pPr algn="ctr">
              <a:defRPr>
                <a:solidFill>
                  <a:srgbClr val="622100"/>
                </a:solidFill>
                <a:latin typeface="+mj-lt"/>
                <a:ea typeface="+mj-ea"/>
                <a:cs typeface="+mj-cs"/>
                <a:sym typeface="Bell MT"/>
              </a:defRPr>
            </a:pPr>
            <a:r>
              <a:rPr lang="ar-JO" dirty="0">
                <a:latin typeface="Arial" panose="020B0604020202020204" pitchFamily="34" charset="0"/>
                <a:cs typeface="Arial" panose="020B0604020202020204" pitchFamily="34" charset="0"/>
              </a:rPr>
              <a:t>/الحرية</a:t>
            </a:r>
            <a:endParaRPr dirty="0">
              <a:latin typeface="Arial" panose="020B0604020202020204" pitchFamily="34" charset="0"/>
              <a:cs typeface="Arial" panose="020B0604020202020204" pitchFamily="34" charset="0"/>
            </a:endParaRPr>
          </a:p>
        </p:txBody>
      </p:sp>
      <p:sp>
        <p:nvSpPr>
          <p:cNvPr id="1248" name="Biblical"/>
          <p:cNvSpPr txBox="1"/>
          <p:nvPr/>
        </p:nvSpPr>
        <p:spPr>
          <a:xfrm>
            <a:off x="4068423" y="5285294"/>
            <a:ext cx="79284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a:solidFill>
                  <a:srgbClr val="000000"/>
                </a:solidFill>
                <a:latin typeface="+mj-lt"/>
                <a:ea typeface="+mj-ea"/>
                <a:cs typeface="+mj-cs"/>
                <a:sym typeface="Bell MT"/>
              </a:defRPr>
            </a:lvl1pPr>
          </a:lstStyle>
          <a:p>
            <a:r>
              <a:rPr lang="ar-JO" dirty="0">
                <a:solidFill>
                  <a:srgbClr val="F5F5F5"/>
                </a:solidFill>
                <a:latin typeface="Arial" panose="020B0604020202020204" pitchFamily="34" charset="0"/>
                <a:cs typeface="Arial" panose="020B0604020202020204" pitchFamily="34" charset="0"/>
              </a:rPr>
              <a:t>كتابي</a:t>
            </a:r>
            <a:endParaRPr dirty="0">
              <a:solidFill>
                <a:srgbClr val="F5F5F5"/>
              </a:solidFill>
              <a:latin typeface="Arial" panose="020B0604020202020204" pitchFamily="34" charset="0"/>
              <a:cs typeface="Arial" panose="020B0604020202020204" pitchFamily="34" charset="0"/>
            </a:endParaRPr>
          </a:p>
        </p:txBody>
      </p:sp>
      <p:sp>
        <p:nvSpPr>
          <p:cNvPr id="1249" name="Cultural"/>
          <p:cNvSpPr txBox="1"/>
          <p:nvPr/>
        </p:nvSpPr>
        <p:spPr>
          <a:xfrm>
            <a:off x="3779520" y="333375"/>
            <a:ext cx="747960"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000000"/>
                </a:solidFill>
                <a:latin typeface="+mj-lt"/>
                <a:ea typeface="+mj-ea"/>
                <a:cs typeface="+mj-cs"/>
                <a:sym typeface="Bell MT"/>
              </a:defRPr>
            </a:lvl1pPr>
          </a:lstStyle>
          <a:p>
            <a:r>
              <a:rPr lang="ar-JO" dirty="0">
                <a:latin typeface="Arial" panose="020B0604020202020204" pitchFamily="34" charset="0"/>
                <a:cs typeface="Arial" panose="020B0604020202020204" pitchFamily="34" charset="0"/>
              </a:rPr>
              <a:t>ثقافي</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Now may the God who gives perseverance and encouragement grant you to be…"/>
          <p:cNvSpPr txBox="1"/>
          <p:nvPr/>
        </p:nvSpPr>
        <p:spPr>
          <a:xfrm>
            <a:off x="1188720" y="1528406"/>
            <a:ext cx="6766560" cy="3379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lnSpc>
                <a:spcPct val="80000"/>
              </a:lnSpc>
              <a:defRPr sz="34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وليعطكم إله الصبر والتعزية </a:t>
            </a:r>
          </a:p>
          <a:p>
            <a:pPr algn="ctr" defTabSz="457200">
              <a:lnSpc>
                <a:spcPct val="80000"/>
              </a:lnSpc>
              <a:defRPr sz="34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أن تهتموا اهتماماً واحداً فيما بينكم </a:t>
            </a:r>
          </a:p>
          <a:p>
            <a:pPr algn="ctr" defTabSz="457200">
              <a:lnSpc>
                <a:spcPct val="80000"/>
              </a:lnSpc>
              <a:defRPr sz="34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بحسب المسيح يسوع</a:t>
            </a:r>
          </a:p>
          <a:p>
            <a:pPr algn="ctr" defTabSz="457200">
              <a:lnSpc>
                <a:spcPct val="80000"/>
              </a:lnSpc>
              <a:defRPr sz="34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لكي تمجدوا الله </a:t>
            </a:r>
          </a:p>
          <a:p>
            <a:pPr algn="ctr" defTabSz="457200">
              <a:lnSpc>
                <a:spcPct val="80000"/>
              </a:lnSpc>
              <a:defRPr sz="34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أبا ربنا يسوع المسيح</a:t>
            </a:r>
          </a:p>
          <a:p>
            <a:pPr algn="ctr" defTabSz="457200">
              <a:lnSpc>
                <a:spcPct val="80000"/>
              </a:lnSpc>
              <a:defRPr sz="3400">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بنفس واحدة وفم واحد.</a:t>
            </a:r>
            <a:endParaRPr dirty="0">
              <a:latin typeface="Arial" panose="020B0604020202020204" pitchFamily="34" charset="0"/>
              <a:cs typeface="Arial" panose="020B0604020202020204" pitchFamily="34" charset="0"/>
            </a:endParaRPr>
          </a:p>
          <a:p>
            <a:pPr algn="ctr" defTabSz="457200">
              <a:lnSpc>
                <a:spcPct val="80000"/>
              </a:lnSpc>
              <a:defRPr sz="3400">
                <a:solidFill>
                  <a:srgbClr val="FFFFFF"/>
                </a:solidFill>
                <a:latin typeface="+mj-lt"/>
                <a:ea typeface="+mj-ea"/>
                <a:cs typeface="+mj-cs"/>
                <a:sym typeface="Bell MT"/>
              </a:defRPr>
            </a:pPr>
            <a:endParaRPr lang="en-US" sz="2900" dirty="0">
              <a:latin typeface="Arial" panose="020B0604020202020204" pitchFamily="34" charset="0"/>
              <a:cs typeface="Arial" panose="020B0604020202020204" pitchFamily="34" charset="0"/>
            </a:endParaRPr>
          </a:p>
          <a:p>
            <a:pPr algn="ctr" defTabSz="457200">
              <a:lnSpc>
                <a:spcPct val="80000"/>
              </a:lnSpc>
              <a:defRPr sz="3400">
                <a:solidFill>
                  <a:srgbClr val="FFFFFF"/>
                </a:solidFill>
                <a:latin typeface="+mj-lt"/>
                <a:ea typeface="+mj-ea"/>
                <a:cs typeface="+mj-cs"/>
                <a:sym typeface="Bell MT"/>
              </a:defRPr>
            </a:pPr>
            <a:r>
              <a:rPr lang="ar-JO" sz="2900" dirty="0">
                <a:solidFill>
                  <a:srgbClr val="FFFFFF"/>
                </a:solidFill>
                <a:latin typeface="Arial" panose="020B0604020202020204" pitchFamily="34" charset="0"/>
                <a:ea typeface="Times Roman"/>
                <a:cs typeface="Arial" panose="020B0604020202020204" pitchFamily="34" charset="0"/>
                <a:sym typeface="Times Roman"/>
              </a:rPr>
              <a:t>(رومية 15: 5-6)</a:t>
            </a:r>
            <a:r>
              <a:rPr dirty="0">
                <a:solidFill>
                  <a:srgbClr val="FFFFFF"/>
                </a:solidFill>
                <a:latin typeface="Arial" panose="020B0604020202020204" pitchFamily="34" charset="0"/>
                <a:ea typeface="Times Roman"/>
                <a:cs typeface="Arial" panose="020B0604020202020204" pitchFamily="34" charset="0"/>
                <a:sym typeface="Times Roman"/>
              </a:rPr>
              <a:t>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685800" y="2819400"/>
            <a:ext cx="7772400" cy="1736725"/>
          </a:xfrm>
        </p:spPr>
        <p:txBody>
          <a:bodyPr/>
          <a:lstStyle/>
          <a:p>
            <a:pPr eaLnBrk="1" hangingPunct="1">
              <a:spcBef>
                <a:spcPct val="50000"/>
              </a:spcBef>
            </a:pPr>
            <a:br>
              <a:rPr lang="en-US" sz="6000" dirty="0">
                <a:latin typeface="Arial" panose="020B0604020202020204" pitchFamily="34" charset="0"/>
                <a:ea typeface="ＭＳ Ｐゴシック" charset="0"/>
                <a:cs typeface="Arial" panose="020B0604020202020204" pitchFamily="34" charset="0"/>
              </a:rPr>
            </a:br>
            <a:r>
              <a:rPr lang="ar-JO" sz="6000" dirty="0">
                <a:latin typeface="Arial" panose="020B0604020202020204" pitchFamily="34" charset="0"/>
                <a:ea typeface="ＭＳ Ｐゴシック" charset="0"/>
                <a:cs typeface="Arial" panose="020B0604020202020204" pitchFamily="34" charset="0"/>
              </a:rPr>
              <a:t>العبادة، الكتاب المقدس</a:t>
            </a:r>
            <a:br>
              <a:rPr lang="ar-JO" sz="6000" dirty="0">
                <a:latin typeface="Arial" panose="020B0604020202020204" pitchFamily="34" charset="0"/>
                <a:ea typeface="ＭＳ Ｐゴシック" charset="0"/>
                <a:cs typeface="Arial" panose="020B0604020202020204" pitchFamily="34" charset="0"/>
              </a:rPr>
            </a:br>
            <a:r>
              <a:rPr lang="ar-JO" sz="6000" dirty="0">
                <a:latin typeface="Arial" panose="020B0604020202020204" pitchFamily="34" charset="0"/>
                <a:ea typeface="ＭＳ Ｐゴシック" charset="0"/>
                <a:cs typeface="Arial" panose="020B0604020202020204" pitchFamily="34" charset="0"/>
              </a:rPr>
              <a:t>والثقافة</a:t>
            </a:r>
            <a:br>
              <a:rPr lang="en-US" sz="6000" dirty="0">
                <a:latin typeface="Arial" panose="020B0604020202020204" pitchFamily="34" charset="0"/>
                <a:ea typeface="ＭＳ Ｐゴシック" charset="0"/>
                <a:cs typeface="Arial" panose="020B0604020202020204" pitchFamily="34" charset="0"/>
              </a:rPr>
            </a:br>
            <a:endParaRPr lang="en-US" sz="48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65508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 name="God’s glory, and our joyful celebration of it in worship, should be the focus and goal of all life and ministry.…"/>
          <p:cNvSpPr txBox="1"/>
          <p:nvPr/>
        </p:nvSpPr>
        <p:spPr>
          <a:xfrm>
            <a:off x="-2147438635" y="-2147483648"/>
            <a:ext cx="92711" cy="231140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lvl="2" indent="571500">
              <a:defRPr sz="2400">
                <a:solidFill>
                  <a:srgbClr val="FFFFFF"/>
                </a:solidFill>
                <a:latin typeface="+mj-lt"/>
                <a:ea typeface="+mj-ea"/>
                <a:cs typeface="+mj-cs"/>
                <a:sym typeface="Bell MT"/>
              </a:defRPr>
            </a:pPr>
            <a:endParaRPr>
              <a:latin typeface="Arial" panose="020B0604020202020204" pitchFamily="34" charset="0"/>
              <a:cs typeface="Arial" panose="020B0604020202020204" pitchFamily="34" charset="0"/>
            </a:endParaRPr>
          </a:p>
          <a:p>
            <a:pPr marL="342900" indent="-342900">
              <a:buSzPct val="100000"/>
              <a:buAutoNum type="arabicPeriod"/>
              <a:defRPr sz="2400" u="sng">
                <a:solidFill>
                  <a:srgbClr val="FFFFCC"/>
                </a:solidFill>
                <a:latin typeface="+mj-lt"/>
                <a:ea typeface="+mj-ea"/>
                <a:cs typeface="+mj-cs"/>
                <a:sym typeface="Bell MT"/>
              </a:defRPr>
            </a:pPr>
            <a:r>
              <a:rPr>
                <a:latin typeface="Arial" panose="020B0604020202020204" pitchFamily="34" charset="0"/>
                <a:cs typeface="Arial" panose="020B0604020202020204" pitchFamily="34" charset="0"/>
              </a:rPr>
              <a:t>God’s glory, and our joyful celebration of it in worship, should be the focus and goal of all life and ministry.</a:t>
            </a:r>
            <a:endParaRPr sz="2200">
              <a:latin typeface="Arial" panose="020B0604020202020204" pitchFamily="34" charset="0"/>
              <a:cs typeface="Arial" panose="020B0604020202020204" pitchFamily="34" charset="0"/>
            </a:endParaRPr>
          </a:p>
          <a:p>
            <a:pPr marL="342900" indent="-342900">
              <a:defRPr sz="2200" u="sng">
                <a:solidFill>
                  <a:srgbClr val="FFFFCC"/>
                </a:solidFill>
                <a:latin typeface="+mj-lt"/>
                <a:ea typeface="+mj-ea"/>
                <a:cs typeface="+mj-cs"/>
                <a:sym typeface="Bell MT"/>
              </a:defRPr>
            </a:pPr>
            <a:endParaRPr sz="2200">
              <a:latin typeface="Arial" panose="020B0604020202020204" pitchFamily="34" charset="0"/>
              <a:cs typeface="Arial" panose="020B0604020202020204" pitchFamily="34" charset="0"/>
            </a:endParaRPr>
          </a:p>
          <a:p>
            <a:pPr marL="342900" indent="-342900" algn="ctr">
              <a:defRPr sz="2200">
                <a:solidFill>
                  <a:srgbClr val="FFFFCC"/>
                </a:solidFill>
                <a:latin typeface="+mj-lt"/>
                <a:ea typeface="+mj-ea"/>
                <a:cs typeface="+mj-cs"/>
                <a:sym typeface="Bell MT"/>
              </a:defRPr>
            </a:pPr>
            <a:r>
              <a:rPr>
                <a:latin typeface="Arial" panose="020B0604020202020204" pitchFamily="34" charset="0"/>
                <a:cs typeface="Arial" panose="020B0604020202020204" pitchFamily="34" charset="0"/>
              </a:rPr>
              <a:t>Whether, then, you eat or drink or whatever you do, do all to the glory of God.</a:t>
            </a:r>
          </a:p>
          <a:p>
            <a:pPr marL="342900" indent="-342900" algn="ctr">
              <a:defRPr sz="2200">
                <a:solidFill>
                  <a:srgbClr val="FFFFCC"/>
                </a:solidFill>
                <a:latin typeface="+mj-lt"/>
                <a:ea typeface="+mj-ea"/>
                <a:cs typeface="+mj-cs"/>
                <a:sym typeface="Bell MT"/>
              </a:defRPr>
            </a:pPr>
            <a:r>
              <a:rPr>
                <a:latin typeface="Arial" panose="020B0604020202020204" pitchFamily="34" charset="0"/>
                <a:cs typeface="Arial" panose="020B0604020202020204" pitchFamily="34" charset="0"/>
              </a:rPr>
              <a:t>(1 Cor 10:31) </a:t>
            </a:r>
          </a:p>
          <a:p>
            <a:pPr marL="342900" indent="-342900">
              <a:defRPr sz="2200">
                <a:solidFill>
                  <a:srgbClr val="FFFFCC"/>
                </a:solidFill>
                <a:latin typeface="+mj-lt"/>
                <a:ea typeface="+mj-ea"/>
                <a:cs typeface="+mj-cs"/>
                <a:sym typeface="Bell MT"/>
              </a:defRPr>
            </a:pPr>
            <a:endParaRPr>
              <a:latin typeface="Arial" panose="020B0604020202020204" pitchFamily="34" charset="0"/>
              <a:cs typeface="Arial" panose="020B0604020202020204" pitchFamily="34" charset="0"/>
            </a:endParaRPr>
          </a:p>
          <a:p>
            <a:pPr marL="342900" indent="-342900">
              <a:defRPr sz="2200">
                <a:solidFill>
                  <a:srgbClr val="FFFFCC"/>
                </a:solidFill>
                <a:latin typeface="+mj-lt"/>
                <a:ea typeface="+mj-ea"/>
                <a:cs typeface="+mj-cs"/>
                <a:sym typeface="Bell MT"/>
              </a:defRPr>
            </a:pPr>
            <a:r>
              <a:rPr>
                <a:latin typeface="Arial" panose="020B0604020202020204" pitchFamily="34" charset="0"/>
                <a:cs typeface="Arial" panose="020B0604020202020204" pitchFamily="34" charset="0"/>
              </a:rPr>
              <a:t>	Worship is an end it itself. By definition other types of ministry necessarily have horizontal, man-focused aspects; but worship is purely vertically focused. It is the primary purpose for which God created us and therefore our highest endeavor and greatest fulfillment.  (Isaiah 43:6-7; Psalm 16:11; Matthew 22:35-38; 1 Peter 4:11)</a:t>
            </a:r>
          </a:p>
          <a:p>
            <a:pPr marL="342900" indent="-342900">
              <a:defRPr sz="2200">
                <a:solidFill>
                  <a:srgbClr val="FFFFCC"/>
                </a:solidFill>
                <a:latin typeface="+mj-lt"/>
                <a:ea typeface="+mj-ea"/>
                <a:cs typeface="+mj-cs"/>
                <a:sym typeface="Bell MT"/>
              </a:defRPr>
            </a:pPr>
            <a:endParaRPr>
              <a:latin typeface="Arial" panose="020B0604020202020204" pitchFamily="34" charset="0"/>
              <a:cs typeface="Arial" panose="020B0604020202020204" pitchFamily="34" charset="0"/>
            </a:endParaRPr>
          </a:p>
          <a:p>
            <a:pPr marL="342900" indent="-342900">
              <a:defRPr sz="2200">
                <a:solidFill>
                  <a:srgbClr val="FFFFCC"/>
                </a:solidFill>
                <a:latin typeface="+mj-lt"/>
                <a:ea typeface="+mj-ea"/>
                <a:cs typeface="+mj-cs"/>
                <a:sym typeface="Bell MT"/>
              </a:defRPr>
            </a:pPr>
            <a:r>
              <a:rPr>
                <a:latin typeface="Arial" panose="020B0604020202020204" pitchFamily="34" charset="0"/>
                <a:cs typeface="Arial" panose="020B0604020202020204" pitchFamily="34" charset="0"/>
              </a:rPr>
              <a:t>	THEREFORE: We shall give worship careful focus and attention in the life of this church. We will relate all of our activities to it and to the goal of magnifying the glory of God. We will make explicit God’s glory as our most important pursuit, aim and preoccupation.</a:t>
            </a:r>
          </a:p>
        </p:txBody>
      </p:sp>
      <p:sp>
        <p:nvSpPr>
          <p:cNvPr id="1119" name="God’s glory, and our joyful celebration of it in worship, should be the focus and goal of all life and ministry.…"/>
          <p:cNvSpPr txBox="1"/>
          <p:nvPr/>
        </p:nvSpPr>
        <p:spPr>
          <a:xfrm>
            <a:off x="274320" y="76199"/>
            <a:ext cx="8595360" cy="5293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60000" indent="-360000" algn="r" rtl="1">
              <a:buSzPct val="100000"/>
              <a:defRPr sz="2800">
                <a:solidFill>
                  <a:srgbClr val="FFFFFF"/>
                </a:solidFill>
                <a:latin typeface="Times New Roman"/>
                <a:ea typeface="Times New Roman"/>
                <a:cs typeface="Times New Roman"/>
                <a:sym typeface="Times New Roman"/>
              </a:defRPr>
            </a:pPr>
            <a:r>
              <a:rPr lang="ar-JO" sz="2800" dirty="0">
                <a:latin typeface="Arial" panose="020B0604020202020204" pitchFamily="34" charset="0"/>
                <a:cs typeface="Arial" panose="020B0604020202020204" pitchFamily="34" charset="0"/>
              </a:rPr>
              <a:t>1. يجب أن يكون مجد الله واحتفالنا البهيج به في العبادة، هو تركيز وهدف كل حياتنا وخدمتنا</a:t>
            </a:r>
            <a:endParaRPr sz="2800" dirty="0">
              <a:latin typeface="Arial" panose="020B0604020202020204" pitchFamily="34" charset="0"/>
              <a:cs typeface="Arial" panose="020B0604020202020204" pitchFamily="34" charset="0"/>
            </a:endParaRPr>
          </a:p>
          <a:p>
            <a:pPr marL="342900" indent="-342900">
              <a:buSzPct val="100000"/>
              <a:buAutoNum type="arabicPeriod"/>
              <a:defRPr sz="1800" i="1">
                <a:solidFill>
                  <a:srgbClr val="FFFFFF"/>
                </a:solidFill>
                <a:latin typeface="Times New Roman"/>
                <a:ea typeface="Times New Roman"/>
                <a:cs typeface="Times New Roman"/>
                <a:sym typeface="Times New Roman"/>
              </a:defRPr>
            </a:pPr>
            <a:endParaRPr sz="1800" dirty="0">
              <a:latin typeface="Arial" panose="020B0604020202020204" pitchFamily="34" charset="0"/>
              <a:cs typeface="Arial" panose="020B0604020202020204" pitchFamily="34" charset="0"/>
            </a:endParaRPr>
          </a:p>
          <a:p>
            <a:pPr marL="342900" indent="-342900" algn="ctr">
              <a:defRPr sz="2400" i="1">
                <a:solidFill>
                  <a:srgbClr val="FFFFFF"/>
                </a:solidFill>
                <a:latin typeface="Times New Roman"/>
                <a:ea typeface="Times New Roman"/>
                <a:cs typeface="Times New Roman"/>
                <a:sym typeface="Times New Roman"/>
              </a:defRPr>
            </a:pPr>
            <a:r>
              <a:rPr lang="ar-JO" b="1" dirty="0">
                <a:latin typeface="Traditional Arabic" panose="02020603050405020304" pitchFamily="18" charset="-78"/>
                <a:cs typeface="Traditional Arabic" panose="02020603050405020304" pitchFamily="18" charset="-78"/>
              </a:rPr>
              <a:t>فإذا كنتم تأكلون أو تشربون أو تفعلون شيئاً، فافعلوا كل شيء لمجد الله.</a:t>
            </a:r>
          </a:p>
          <a:p>
            <a:pPr marL="342900" indent="-342900" algn="ctr">
              <a:defRPr sz="2400" i="1">
                <a:solidFill>
                  <a:srgbClr val="FFFFFF"/>
                </a:solidFill>
                <a:latin typeface="Times New Roman"/>
                <a:ea typeface="Times New Roman"/>
                <a:cs typeface="Times New Roman"/>
                <a:sym typeface="Times New Roman"/>
              </a:defRPr>
            </a:pPr>
            <a:r>
              <a:rPr lang="ar-JO" b="1" dirty="0">
                <a:latin typeface="Traditional Arabic" panose="02020603050405020304" pitchFamily="18" charset="-78"/>
                <a:cs typeface="Traditional Arabic" panose="02020603050405020304" pitchFamily="18" charset="-78"/>
              </a:rPr>
              <a:t>(1 كو 10: 31)</a:t>
            </a:r>
            <a:endParaRPr b="1" dirty="0">
              <a:latin typeface="Traditional Arabic" panose="02020603050405020304" pitchFamily="18" charset="-78"/>
              <a:cs typeface="Traditional Arabic" panose="02020603050405020304" pitchFamily="18" charset="-78"/>
            </a:endParaRPr>
          </a:p>
          <a:p>
            <a:pPr marL="342900" indent="-342900">
              <a:defRPr sz="2400">
                <a:solidFill>
                  <a:srgbClr val="FFFFFF"/>
                </a:solidFill>
                <a:latin typeface="Times New Roman"/>
                <a:ea typeface="Times New Roman"/>
                <a:cs typeface="Times New Roman"/>
                <a:sym typeface="Times New Roman"/>
              </a:defRPr>
            </a:pPr>
            <a:endParaRPr dirty="0">
              <a:latin typeface="Arial" panose="020B0604020202020204" pitchFamily="34" charset="0"/>
              <a:cs typeface="Arial" panose="020B0604020202020204" pitchFamily="34" charset="0"/>
            </a:endParaRPr>
          </a:p>
          <a:p>
            <a:pPr marL="342900" indent="-342900" algn="r" rtl="1">
              <a:defRPr sz="2400">
                <a:solidFill>
                  <a:srgbClr val="FFFFFF"/>
                </a:solidFill>
                <a:latin typeface="Times New Roman"/>
                <a:ea typeface="Times New Roman"/>
                <a:cs typeface="Times New Roman"/>
                <a:sym typeface="Times New Roman"/>
              </a:defRPr>
            </a:pPr>
            <a:r>
              <a:rPr lang="ar-JO" dirty="0">
                <a:latin typeface="Arial" panose="020B0604020202020204" pitchFamily="34" charset="0"/>
                <a:cs typeface="Arial" panose="020B0604020202020204" pitchFamily="34" charset="0"/>
              </a:rPr>
              <a:t>العبادة غاية بحد ذاتها، بحكم التعريف فإن الأنواع الأخرى من الخدمة لها بالضرورة جوانب أفقية تركز على الإنسان؛ لكن العبادة مركزة بشكل عمودي بحت، إنها الهدف الأساسي الذي خلقنا الله من أجله، وبالتالي هو أسمى مساعينا وأعظم إنجاز لنا. (أش 43: 6-7؛ مز 16: 11؛ مت 22: 35-38؛ 1 بط 4: 11)</a:t>
            </a:r>
            <a:endParaRPr dirty="0">
              <a:latin typeface="Arial" panose="020B0604020202020204" pitchFamily="34" charset="0"/>
              <a:cs typeface="Arial" panose="020B0604020202020204" pitchFamily="34" charset="0"/>
            </a:endParaRPr>
          </a:p>
          <a:p>
            <a:pPr marL="342900" indent="-342900">
              <a:defRPr sz="2400">
                <a:solidFill>
                  <a:srgbClr val="FFFFFF"/>
                </a:solidFill>
                <a:latin typeface="Times New Roman"/>
                <a:ea typeface="Times New Roman"/>
                <a:cs typeface="Times New Roman"/>
                <a:sym typeface="Times New Roman"/>
              </a:defRPr>
            </a:pPr>
            <a:endParaRPr dirty="0">
              <a:latin typeface="Arial" panose="020B0604020202020204" pitchFamily="34" charset="0"/>
              <a:cs typeface="Arial" panose="020B0604020202020204" pitchFamily="34" charset="0"/>
            </a:endParaRPr>
          </a:p>
          <a:p>
            <a:pPr marL="342900" indent="-342900" algn="r" rtl="1">
              <a:defRPr sz="2400">
                <a:solidFill>
                  <a:srgbClr val="FFFFFF"/>
                </a:solidFill>
                <a:latin typeface="Times New Roman"/>
                <a:ea typeface="Times New Roman"/>
                <a:cs typeface="Times New Roman"/>
                <a:sym typeface="Times New Roman"/>
              </a:defRPr>
            </a:pPr>
            <a:r>
              <a:rPr lang="ar-JO" dirty="0">
                <a:latin typeface="Arial" panose="020B0604020202020204" pitchFamily="34" charset="0"/>
                <a:cs typeface="Arial" panose="020B0604020202020204" pitchFamily="34" charset="0"/>
              </a:rPr>
              <a:t>لذلك: يجب أن نعطي العبادة تركيزاً واهتماماً دقيقين في حياة هذه الكنيسة، وسوف نربط جميع أنشطتنا بها وبهدف تعظيم مجد الله، سوف نوضح أن مجد الله هو أهم سعينا وهدفنا واهتمامنا.</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2"/>
            <a:ext cx="2678874" cy="2522151"/>
          </a:xfrm>
        </p:spPr>
        <p:txBody>
          <a:bodyPr/>
          <a:lstStyle/>
          <a:p>
            <a:pPr algn="r"/>
            <a:r>
              <a:rPr lang="en-US" dirty="0"/>
              <a:t>Black</a:t>
            </a:r>
          </a:p>
        </p:txBody>
      </p:sp>
    </p:spTree>
    <p:extLst>
      <p:ext uri="{BB962C8B-B14F-4D97-AF65-F5344CB8AC3E}">
        <p14:creationId xmlns:p14="http://schemas.microsoft.com/office/powerpoint/2010/main" val="36253650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en-US" sz="2400" dirty="0">
                <a:solidFill>
                  <a:srgbClr val="FFFFFF"/>
                </a:solidFill>
                <a:ea typeface="ＭＳ Ｐゴシック" charset="0"/>
                <a:cs typeface="Arial" panose="020B0604020202020204" pitchFamily="34" charset="0"/>
              </a:rPr>
              <a:t>  • BibleStudyDownloads.org </a:t>
            </a:r>
            <a:r>
              <a:rPr lang="ar-SA" sz="4000" dirty="0">
                <a:solidFill>
                  <a:srgbClr val="FFFFFF"/>
                </a:solidFill>
                <a:ea typeface="ＭＳ Ｐゴシック" charset="0"/>
                <a:cs typeface="Arial" panose="020B0604020202020204" pitchFamily="34" charset="0"/>
              </a:rPr>
              <a:t>لاهوت العبادة وممارسته</a:t>
            </a:r>
            <a:endParaRPr lang="en-US" sz="32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253" rtl="1"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DOXOLOGICAL WORSHIP"/>
          <p:cNvSpPr txBox="1">
            <a:spLocks noGrp="1"/>
          </p:cNvSpPr>
          <p:nvPr>
            <p:ph type="title" idx="4294967295"/>
          </p:nvPr>
        </p:nvSpPr>
        <p:spPr>
          <a:xfrm>
            <a:off x="457200" y="277812"/>
            <a:ext cx="8229600" cy="1139826"/>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العبادة التمجيدية</a:t>
            </a:r>
            <a:endParaRPr dirty="0">
              <a:latin typeface="Arial" panose="020B0604020202020204" pitchFamily="34" charset="0"/>
              <a:cs typeface="Arial" panose="020B0604020202020204" pitchFamily="34" charset="0"/>
            </a:endParaRPr>
          </a:p>
        </p:txBody>
      </p:sp>
      <p:sp>
        <p:nvSpPr>
          <p:cNvPr id="1122" name="1. God’s glory, and our joyful celebration of it in worship, should be the focus and goal                  of all life and ministry.…"/>
          <p:cNvSpPr txBox="1">
            <a:spLocks noGrp="1"/>
          </p:cNvSpPr>
          <p:nvPr>
            <p:ph type="body" idx="4294967295"/>
          </p:nvPr>
        </p:nvSpPr>
        <p:spPr>
          <a:xfrm>
            <a:off x="152400" y="1773237"/>
            <a:ext cx="8839200" cy="4114801"/>
          </a:xfrm>
          <a:prstGeom prst="rect">
            <a:avLst/>
          </a:prstGeom>
        </p:spPr>
        <p:txBody>
          <a:bodyPr lIns="45719" tIns="45719" rIns="45719" bIns="45719">
            <a:normAutofit/>
          </a:bodyPr>
          <a:lstStyle/>
          <a:p>
            <a:pPr marL="325754" indent="-325754" algn="ctr" defTabSz="868680">
              <a:buClr>
                <a:srgbClr val="FADF6C"/>
              </a:buClr>
              <a:buSzTx/>
              <a:buFont typeface="Wingdings"/>
              <a:buNone/>
              <a:defRPr sz="1330" b="0">
                <a:effectLst>
                  <a:outerShdw blurRad="12065" dist="2413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marL="325754" indent="-325754" algn="ctr" defTabSz="868680">
              <a:spcBef>
                <a:spcPts val="800"/>
              </a:spcBef>
              <a:buClr>
                <a:srgbClr val="FADF6C"/>
              </a:buClr>
              <a:buSzTx/>
              <a:buFont typeface="Wingdings"/>
              <a:buNone/>
              <a:defRPr sz="3040" b="0" u="sng">
                <a:effectLst>
                  <a:outerShdw blurRad="12065" dist="2413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 يجب أن يكون مجد الله واحتفالنا البهيج به في العبادة، هو تركيز وهدف كل حياتنا وخدمتنا</a:t>
            </a:r>
          </a:p>
          <a:p>
            <a:pPr marL="325754" indent="-325754" algn="ctr" defTabSz="868680">
              <a:spcBef>
                <a:spcPts val="800"/>
              </a:spcBef>
              <a:buClr>
                <a:srgbClr val="FADF6C"/>
              </a:buClr>
              <a:buSzTx/>
              <a:buFont typeface="Wingdings"/>
              <a:buNone/>
              <a:defRPr sz="3040" b="0" u="sng">
                <a:effectLst>
                  <a:outerShdw blurRad="12065" dist="24130" dir="2700000" rotWithShape="0">
                    <a:srgbClr val="000000"/>
                  </a:outerShdw>
                </a:effectLst>
                <a:latin typeface="+mj-lt"/>
                <a:ea typeface="+mj-ea"/>
                <a:cs typeface="+mj-cs"/>
                <a:sym typeface="Bell MT"/>
              </a:defRPr>
            </a:pPr>
            <a:endParaRPr lang="ar-JO" dirty="0">
              <a:latin typeface="Arial" panose="020B0604020202020204" pitchFamily="34" charset="0"/>
              <a:cs typeface="Arial" panose="020B0604020202020204" pitchFamily="34" charset="0"/>
            </a:endParaRPr>
          </a:p>
          <a:p>
            <a:pPr marL="325754" indent="-325754" algn="ctr" defTabSz="868680">
              <a:spcBef>
                <a:spcPts val="800"/>
              </a:spcBef>
              <a:buClr>
                <a:srgbClr val="FADF6C"/>
              </a:buClr>
              <a:buSzTx/>
              <a:buFont typeface="Wingdings"/>
              <a:buNone/>
              <a:defRPr sz="3040" b="0" u="sng">
                <a:effectLst>
                  <a:outerShdw blurRad="12065" dist="2413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فإذا كنتم تأكلون أو تشربون أو تفعلون شيئاً، فافعلوا كل شيء لمجد الله.</a:t>
            </a:r>
          </a:p>
          <a:p>
            <a:pPr marL="325754" indent="-325754" algn="ctr" defTabSz="868680">
              <a:spcBef>
                <a:spcPts val="800"/>
              </a:spcBef>
              <a:buClr>
                <a:srgbClr val="FADF6C"/>
              </a:buClr>
              <a:buSzTx/>
              <a:buFont typeface="Wingdings"/>
              <a:buNone/>
              <a:defRPr sz="3040" b="0" u="sng">
                <a:effectLst>
                  <a:outerShdw blurRad="12065" dist="2413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(1 كو 10: 31)</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NOT:…"/>
          <p:cNvSpPr txBox="1"/>
          <p:nvPr/>
        </p:nvSpPr>
        <p:spPr>
          <a:xfrm>
            <a:off x="198120" y="1295400"/>
            <a:ext cx="8900160" cy="3539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ليس</a:t>
            </a:r>
            <a:endParaRPr dirty="0">
              <a:latin typeface="Arial" panose="020B0604020202020204" pitchFamily="34" charset="0"/>
              <a:cs typeface="Arial" panose="020B0604020202020204" pitchFamily="34" charset="0"/>
            </a:endParaRPr>
          </a:p>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يا لها من عبادة عظيمة</a:t>
            </a:r>
          </a:p>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قمنا بها اليوم</a:t>
            </a:r>
            <a:endParaRPr dirty="0">
              <a:latin typeface="Arial" panose="020B0604020202020204" pitchFamily="34" charset="0"/>
              <a:cs typeface="Arial" panose="020B0604020202020204" pitchFamily="34" charset="0"/>
            </a:endParaRPr>
          </a:p>
          <a:p>
            <a:pPr algn="ctr">
              <a:defRPr>
                <a:solidFill>
                  <a:srgbClr val="FFFFFF"/>
                </a:solidFill>
                <a:latin typeface="+mj-lt"/>
                <a:ea typeface="+mj-ea"/>
                <a:cs typeface="+mj-cs"/>
                <a:sym typeface="Bell MT"/>
              </a:defRPr>
            </a:pPr>
            <a:endParaRPr dirty="0">
              <a:latin typeface="Arial" panose="020B0604020202020204" pitchFamily="34" charset="0"/>
              <a:cs typeface="Arial" panose="020B0604020202020204" pitchFamily="34" charset="0"/>
            </a:endParaRPr>
          </a:p>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بل</a:t>
            </a:r>
            <a:endParaRPr dirty="0">
              <a:latin typeface="Arial" panose="020B0604020202020204" pitchFamily="34" charset="0"/>
              <a:cs typeface="Arial" panose="020B0604020202020204" pitchFamily="34" charset="0"/>
            </a:endParaRPr>
          </a:p>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يا له من إله عظيم</a:t>
            </a:r>
          </a:p>
          <a:p>
            <a:pPr algn="ctr">
              <a:defRPr>
                <a:solidFill>
                  <a:srgbClr val="FFFFFF"/>
                </a:solidFill>
                <a:latin typeface="+mj-lt"/>
                <a:ea typeface="+mj-ea"/>
                <a:cs typeface="+mj-cs"/>
                <a:sym typeface="Bell MT"/>
              </a:defRPr>
            </a:pPr>
            <a:r>
              <a:rPr lang="ar-JO" dirty="0">
                <a:latin typeface="Arial" panose="020B0604020202020204" pitchFamily="34" charset="0"/>
                <a:cs typeface="Arial" panose="020B0604020202020204" pitchFamily="34" charset="0"/>
              </a:rPr>
              <a:t>عبدناه اليوم</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THEOCENTRIC WORSHIP"/>
          <p:cNvSpPr txBox="1">
            <a:spLocks noGrp="1"/>
          </p:cNvSpPr>
          <p:nvPr>
            <p:ph type="title" idx="4294967295"/>
          </p:nvPr>
        </p:nvSpPr>
        <p:spPr>
          <a:xfrm>
            <a:off x="457200" y="277812"/>
            <a:ext cx="8229600" cy="1139826"/>
          </a:xfrm>
          <a:prstGeom prst="rect">
            <a:avLst/>
          </a:prstGeom>
        </p:spPr>
        <p:txBody>
          <a:bodyPr lIns="45719" tIns="45719" rIns="45719" bIns="45719">
            <a:normAutofit/>
          </a:bodyPr>
          <a:lstStyle>
            <a:lvl1pPr algn="ctr">
              <a:defRPr>
                <a:solidFill>
                  <a:srgbClr val="FFFFCC"/>
                </a:solidFill>
                <a:effectLst>
                  <a:outerShdw blurRad="12700" dist="25400" dir="2700000" rotWithShape="0">
                    <a:srgbClr val="000000"/>
                  </a:outerShdw>
                </a:effectLst>
              </a:defRPr>
            </a:lvl1pPr>
          </a:lstStyle>
          <a:p>
            <a:r>
              <a:rPr lang="ar-JO" dirty="0">
                <a:latin typeface="Arial" panose="020B0604020202020204" pitchFamily="34" charset="0"/>
                <a:cs typeface="Arial" panose="020B0604020202020204" pitchFamily="34" charset="0"/>
              </a:rPr>
              <a:t>عبادة مركزها الله</a:t>
            </a:r>
            <a:endParaRPr dirty="0">
              <a:latin typeface="Arial" panose="020B0604020202020204" pitchFamily="34" charset="0"/>
              <a:cs typeface="Arial" panose="020B0604020202020204" pitchFamily="34" charset="0"/>
            </a:endParaRPr>
          </a:p>
        </p:txBody>
      </p:sp>
      <p:sp>
        <p:nvSpPr>
          <p:cNvPr id="1129" name="2. Worship is first and foremost for God.…"/>
          <p:cNvSpPr txBox="1">
            <a:spLocks noGrp="1"/>
          </p:cNvSpPr>
          <p:nvPr>
            <p:ph type="body" idx="4294967295"/>
          </p:nvPr>
        </p:nvSpPr>
        <p:spPr>
          <a:xfrm>
            <a:off x="152400" y="1457325"/>
            <a:ext cx="8839200" cy="5400675"/>
          </a:xfrm>
          <a:prstGeom prst="rect">
            <a:avLst/>
          </a:prstGeom>
        </p:spPr>
        <p:txBody>
          <a:bodyPr lIns="45719" tIns="45719" rIns="45719" bIns="45719">
            <a:normAutofit/>
          </a:bodyPr>
          <a:lstStyle/>
          <a:p>
            <a:pPr algn="ctr">
              <a:lnSpc>
                <a:spcPct val="80000"/>
              </a:lnSpc>
              <a:buClr>
                <a:srgbClr val="FADF6C"/>
              </a:buClr>
              <a:buSzTx/>
              <a:buFont typeface="Wingdings"/>
              <a:buNone/>
              <a:defRPr sz="800"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lnSpc>
                <a:spcPct val="80000"/>
              </a:lnSpc>
              <a:buClr>
                <a:srgbClr val="FADF6C"/>
              </a:buClr>
              <a:buSzTx/>
              <a:buFont typeface="Wingdings"/>
              <a:buNone/>
              <a:defRPr b="0" u="sng">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2. العبادة أولاً وقبل كل شيء لله</a:t>
            </a:r>
            <a:endParaRPr dirty="0">
              <a:latin typeface="Arial" panose="020B0604020202020204" pitchFamily="34" charset="0"/>
              <a:cs typeface="Arial" panose="020B0604020202020204" pitchFamily="34" charset="0"/>
            </a:endParaRPr>
          </a:p>
          <a:p>
            <a:pPr algn="ctr">
              <a:lnSpc>
                <a:spcPct val="80000"/>
              </a:lnSpc>
              <a:buClr>
                <a:srgbClr val="FADF6C"/>
              </a:buClr>
              <a:buSzTx/>
              <a:buFont typeface="Wingdings"/>
              <a:buNone/>
              <a:defRPr sz="1600" b="0" u="sng">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lnSpc>
                <a:spcPct val="80000"/>
              </a:lnSpc>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اسجد لله</a:t>
            </a:r>
            <a:endParaRPr lang="en-US" dirty="0">
              <a:latin typeface="Arial" panose="020B0604020202020204" pitchFamily="34" charset="0"/>
              <a:cs typeface="Arial" panose="020B0604020202020204" pitchFamily="34" charset="0"/>
            </a:endParaRPr>
          </a:p>
          <a:p>
            <a:pPr algn="ctr">
              <a:lnSpc>
                <a:spcPct val="80000"/>
              </a:lnSpc>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(رؤ 19: 10، 22: 9)</a:t>
            </a:r>
            <a:endParaRPr dirty="0">
              <a:latin typeface="Arial" panose="020B0604020202020204" pitchFamily="34" charset="0"/>
              <a:cs typeface="Arial" panose="020B0604020202020204" pitchFamily="34" charset="0"/>
            </a:endParaRPr>
          </a:p>
          <a:p>
            <a:pPr algn="ctr">
              <a:lnSpc>
                <a:spcPct val="80000"/>
              </a:lnSpc>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lnSpc>
                <a:spcPct val="80000"/>
              </a:lnSpc>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ليس لدي أي مشكلة مع العبادة الموجهة نحو المستهلك، طالما أننا نتذكر من هو المستهلك. (اريك الكسندر)</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3" name="image.png" descr="image.png"/>
          <p:cNvPicPr>
            <a:picLocks noChangeAspect="1"/>
          </p:cNvPicPr>
          <p:nvPr/>
        </p:nvPicPr>
        <p:blipFill>
          <a:blip r:embed="rId2"/>
          <a:stretch>
            <a:fillRect/>
          </a:stretch>
        </p:blipFill>
        <p:spPr>
          <a:xfrm>
            <a:off x="971550" y="0"/>
            <a:ext cx="7200900" cy="683577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DIALOGICAL WORSHIP"/>
          <p:cNvSpPr txBox="1">
            <a:spLocks noGrp="1"/>
          </p:cNvSpPr>
          <p:nvPr>
            <p:ph type="title" idx="4294967295"/>
          </p:nvPr>
        </p:nvSpPr>
        <p:spPr>
          <a:xfrm>
            <a:off x="457200" y="765175"/>
            <a:ext cx="8229600" cy="1139825"/>
          </a:xfrm>
          <a:prstGeom prst="rect">
            <a:avLst/>
          </a:prstGeom>
        </p:spPr>
        <p:txBody>
          <a:bodyPr lIns="45719" tIns="45719" rIns="45719" bIns="45719">
            <a:normAutofit/>
          </a:bodyPr>
          <a:lstStyle/>
          <a:p>
            <a:pPr algn="ctr" defTabSz="649223">
              <a:defRPr sz="3124">
                <a:solidFill>
                  <a:srgbClr val="FFFFCC"/>
                </a:solidFill>
                <a:effectLst>
                  <a:outerShdw blurRad="9017" dist="18034" dir="2700000" rotWithShape="0">
                    <a:srgbClr val="000000"/>
                  </a:outerShdw>
                </a:effectLst>
              </a:defRPr>
            </a:pPr>
            <a:r>
              <a:rPr lang="ar-JO" dirty="0">
                <a:latin typeface="Arial" panose="020B0604020202020204" pitchFamily="34" charset="0"/>
                <a:cs typeface="Arial" panose="020B0604020202020204" pitchFamily="34" charset="0"/>
              </a:rPr>
              <a:t>العبادة الحوارية</a:t>
            </a:r>
            <a:endParaRPr dirty="0">
              <a:latin typeface="Arial" panose="020B0604020202020204" pitchFamily="34" charset="0"/>
              <a:cs typeface="Arial" panose="020B0604020202020204" pitchFamily="34" charset="0"/>
            </a:endParaRPr>
          </a:p>
        </p:txBody>
      </p:sp>
      <p:sp>
        <p:nvSpPr>
          <p:cNvPr id="1136" name="3. Worship is a dialogue between God and His people, a rhythm of revelation and response.…"/>
          <p:cNvSpPr txBox="1">
            <a:spLocks noGrp="1"/>
          </p:cNvSpPr>
          <p:nvPr>
            <p:ph type="body" idx="4294967295"/>
          </p:nvPr>
        </p:nvSpPr>
        <p:spPr>
          <a:xfrm>
            <a:off x="152400" y="1981200"/>
            <a:ext cx="8839200" cy="4114800"/>
          </a:xfrm>
          <a:prstGeom prst="rect">
            <a:avLst/>
          </a:prstGeom>
        </p:spPr>
        <p:txBody>
          <a:bodyPr lIns="45719" tIns="45719" rIns="45719" bIns="45719">
            <a:normAutofit/>
          </a:bodyPr>
          <a:lstStyle/>
          <a:p>
            <a:pPr algn="ctr">
              <a:buClr>
                <a:srgbClr val="FADF6C"/>
              </a:buClr>
              <a:buSzTx/>
              <a:buFont typeface="Wingdings"/>
              <a:buNone/>
              <a:defRPr sz="1400" b="0">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b="0" u="sng">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3. العبادة حوار بين الله وشعبه، مع إيقاع الإعلان والإستجابة.</a:t>
            </a:r>
            <a:endParaRPr dirty="0">
              <a:latin typeface="Arial" panose="020B0604020202020204" pitchFamily="34" charset="0"/>
              <a:cs typeface="Arial" panose="020B0604020202020204" pitchFamily="34" charset="0"/>
            </a:endParaRPr>
          </a:p>
          <a:p>
            <a:pPr algn="ctr">
              <a:buClr>
                <a:srgbClr val="FADF6C"/>
              </a:buClr>
              <a:buSzTx/>
              <a:buFont typeface="Wingdings"/>
              <a:buNone/>
              <a:defRPr sz="1400" b="0" u="sng">
                <a:effectLst>
                  <a:outerShdw blurRad="12700" dist="25400" dir="2700000" rotWithShape="0">
                    <a:srgbClr val="000000"/>
                  </a:outerShdw>
                </a:effectLst>
                <a:latin typeface="+mj-lt"/>
                <a:ea typeface="+mj-ea"/>
                <a:cs typeface="+mj-cs"/>
                <a:sym typeface="Bell MT"/>
              </a:defRPr>
            </a:pPr>
            <a:endParaRPr dirty="0">
              <a:latin typeface="Arial" panose="020B0604020202020204" pitchFamily="34" charset="0"/>
              <a:cs typeface="Arial" panose="020B0604020202020204" pitchFamily="34" charset="0"/>
            </a:endParaRP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عظيم هو الرب</a:t>
            </a: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وحميد جداً</a:t>
            </a:r>
          </a:p>
          <a:p>
            <a:pPr algn="ctr">
              <a:buClr>
                <a:srgbClr val="FADF6C"/>
              </a:buClr>
              <a:buSzTx/>
              <a:buFont typeface="Wingdings"/>
              <a:buNone/>
              <a:defRPr b="0">
                <a:effectLst>
                  <a:outerShdw blurRad="12700" dist="25400" dir="2700000" rotWithShape="0">
                    <a:srgbClr val="000000"/>
                  </a:outerShdw>
                </a:effectLst>
                <a:latin typeface="+mj-lt"/>
                <a:ea typeface="+mj-ea"/>
                <a:cs typeface="+mj-cs"/>
                <a:sym typeface="Bell MT"/>
              </a:defRPr>
            </a:pPr>
            <a:r>
              <a:rPr lang="ar-JO" dirty="0">
                <a:latin typeface="Arial" panose="020B0604020202020204" pitchFamily="34" charset="0"/>
                <a:cs typeface="Arial" panose="020B0604020202020204" pitchFamily="34" charset="0"/>
              </a:rPr>
              <a:t>(مزمور 96: 4)</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133600" y="12192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0723" name="AutoShape 3"/>
          <p:cNvSpPr>
            <a:spLocks noChangeArrowheads="1"/>
          </p:cNvSpPr>
          <p:nvPr/>
        </p:nvSpPr>
        <p:spPr bwMode="auto">
          <a:xfrm rot="10800000">
            <a:off x="6172200" y="1295400"/>
            <a:ext cx="838200" cy="3962400"/>
          </a:xfrm>
          <a:prstGeom prst="downArrow">
            <a:avLst>
              <a:gd name="adj1" fmla="val 50000"/>
              <a:gd name="adj2" fmla="val 118182"/>
            </a:avLst>
          </a:prstGeom>
          <a:solidFill>
            <a:srgbClr val="0000FF"/>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50916" name="Text Box 4"/>
          <p:cNvSpPr txBox="1">
            <a:spLocks noChangeArrowheads="1"/>
          </p:cNvSpPr>
          <p:nvPr/>
        </p:nvSpPr>
        <p:spPr bwMode="auto">
          <a:xfrm>
            <a:off x="762000" y="2514600"/>
            <a:ext cx="75438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aiandra GD" charset="0"/>
                <a:ea typeface="ＭＳ Ｐゴシック" charset="0"/>
                <a:cs typeface="ＭＳ Ｐゴシック" charset="0"/>
              </a:defRPr>
            </a:lvl1pPr>
            <a:lvl2pPr marL="37931725" indent="-37474525">
              <a:defRPr sz="3200">
                <a:solidFill>
                  <a:schemeClr val="tx1"/>
                </a:solidFill>
                <a:latin typeface="Maiandra GD" charset="0"/>
                <a:ea typeface="ＭＳ Ｐゴシック" charset="0"/>
              </a:defRPr>
            </a:lvl2pPr>
            <a:lvl3pPr>
              <a:defRPr sz="3200">
                <a:solidFill>
                  <a:schemeClr val="tx1"/>
                </a:solidFill>
                <a:latin typeface="Maiandra GD" charset="0"/>
                <a:ea typeface="ＭＳ Ｐゴシック" charset="0"/>
              </a:defRPr>
            </a:lvl3pPr>
            <a:lvl4pPr>
              <a:defRPr sz="3200">
                <a:solidFill>
                  <a:schemeClr val="tx1"/>
                </a:solidFill>
                <a:latin typeface="Maiandra GD" charset="0"/>
                <a:ea typeface="ＭＳ Ｐゴシック" charset="0"/>
              </a:defRPr>
            </a:lvl4pPr>
            <a:lvl5pPr>
              <a:defRPr sz="3200">
                <a:solidFill>
                  <a:schemeClr val="tx1"/>
                </a:solidFill>
                <a:latin typeface="Maiandra GD" charset="0"/>
                <a:ea typeface="ＭＳ Ｐゴシック" charset="0"/>
              </a:defRPr>
            </a:lvl5pPr>
            <a:lvl6pPr marL="457200" eaLnBrk="0" fontAlgn="base" hangingPunct="0">
              <a:spcBef>
                <a:spcPct val="0"/>
              </a:spcBef>
              <a:spcAft>
                <a:spcPct val="0"/>
              </a:spcAft>
              <a:defRPr sz="3200">
                <a:solidFill>
                  <a:schemeClr val="tx1"/>
                </a:solidFill>
                <a:latin typeface="Maiandra GD" charset="0"/>
                <a:ea typeface="ＭＳ Ｐゴシック" charset="0"/>
              </a:defRPr>
            </a:lvl6pPr>
            <a:lvl7pPr marL="914400" eaLnBrk="0" fontAlgn="base" hangingPunct="0">
              <a:spcBef>
                <a:spcPct val="0"/>
              </a:spcBef>
              <a:spcAft>
                <a:spcPct val="0"/>
              </a:spcAft>
              <a:defRPr sz="3200">
                <a:solidFill>
                  <a:schemeClr val="tx1"/>
                </a:solidFill>
                <a:latin typeface="Maiandra GD" charset="0"/>
                <a:ea typeface="ＭＳ Ｐゴシック" charset="0"/>
              </a:defRPr>
            </a:lvl7pPr>
            <a:lvl8pPr marL="1371600" eaLnBrk="0" fontAlgn="base" hangingPunct="0">
              <a:spcBef>
                <a:spcPct val="0"/>
              </a:spcBef>
              <a:spcAft>
                <a:spcPct val="0"/>
              </a:spcAft>
              <a:defRPr sz="3200">
                <a:solidFill>
                  <a:schemeClr val="tx1"/>
                </a:solidFill>
                <a:latin typeface="Maiandra GD" charset="0"/>
                <a:ea typeface="ＭＳ Ｐゴシック" charset="0"/>
              </a:defRPr>
            </a:lvl8pPr>
            <a:lvl9pPr marL="1828800" eaLnBrk="0" fontAlgn="base" hangingPunct="0">
              <a:spcBef>
                <a:spcPct val="0"/>
              </a:spcBef>
              <a:spcAft>
                <a:spcPct val="0"/>
              </a:spcAft>
              <a:defRPr sz="3200">
                <a:solidFill>
                  <a:schemeClr val="tx1"/>
                </a:solidFill>
                <a:latin typeface="Maiandra GD"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ar-JO" noProof="0" dirty="0">
                <a:solidFill>
                  <a:srgbClr val="FFFF99"/>
                </a:solidFill>
                <a:latin typeface="Arial" panose="020B0604020202020204" pitchFamily="34" charset="0"/>
                <a:cs typeface="Arial" panose="020B0604020202020204" pitchFamily="34" charset="0"/>
              </a:rPr>
              <a:t>يحتاج الله أن يكون معروفاً                                 قبل أن يكون معبوداً</a:t>
            </a:r>
            <a:endParaRPr kumimoji="0" lang="en-US" sz="3200" b="0" i="0"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a:t>
            </a:r>
            <a:r>
              <a:rPr lang="ar-JO" sz="2400" dirty="0">
                <a:solidFill>
                  <a:srgbClr val="FFFF99"/>
                </a:solidFill>
                <a:latin typeface="Arial" panose="020B0604020202020204" pitchFamily="34" charset="0"/>
                <a:cs typeface="Arial" panose="020B0604020202020204" pitchFamily="34" charset="0"/>
              </a:rPr>
              <a:t>إريك ألكسندر</a:t>
            </a:r>
            <a:r>
              <a:rPr kumimoji="0" lang="en-US" sz="2400" b="0" i="0" u="none" strike="noStrike" kern="1200" cap="none" spc="0" normalizeH="0" baseline="0" noProof="0" dirty="0">
                <a:ln>
                  <a:noFill/>
                </a:ln>
                <a:solidFill>
                  <a:srgbClr val="FFFF99"/>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9417437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6" grpId="0"/>
    </p:bldLst>
  </p:timing>
</p:sld>
</file>

<file path=ppt/theme/theme1.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lobe">
  <a:themeElements>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fontScheme name="Globe">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pitchFamily="-111"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lobe">
  <a:themeElements>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fontScheme name="Globe">
      <a:majorFont>
        <a:latin typeface="Maiandra GD"/>
        <a:ea typeface=""/>
        <a:cs typeface=""/>
      </a:majorFont>
      <a:minorFont>
        <a:latin typeface="Maiandra G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Maiandra GD"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ject Overview">
  <a:themeElements>
    <a:clrScheme name="Project Overview">
      <a:dk1>
        <a:srgbClr val="CCCCCC"/>
      </a:dk1>
      <a:lt1>
        <a:srgbClr val="0066CC"/>
      </a:lt1>
      <a:dk2>
        <a:srgbClr val="A7A7A7"/>
      </a:dk2>
      <a:lt2>
        <a:srgbClr val="535353"/>
      </a:lt2>
      <a:accent1>
        <a:srgbClr val="00CCFF"/>
      </a:accent1>
      <a:accent2>
        <a:srgbClr val="00FFCC"/>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66C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66C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Project Overview">
  <a:themeElements>
    <a:clrScheme name="Project Overview">
      <a:dk1>
        <a:srgbClr val="CCCCCC"/>
      </a:dk1>
      <a:lt1>
        <a:srgbClr val="0066CC"/>
      </a:lt1>
      <a:dk2>
        <a:srgbClr val="A7A7A7"/>
      </a:dk2>
      <a:lt2>
        <a:srgbClr val="535353"/>
      </a:lt2>
      <a:accent1>
        <a:srgbClr val="00CCFF"/>
      </a:accent1>
      <a:accent2>
        <a:srgbClr val="00FFCC"/>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66C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66C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Globe</Template>
  <TotalTime>3353</TotalTime>
  <Words>2481</Words>
  <Application>Microsoft Macintosh PowerPoint</Application>
  <PresentationFormat>On-screen Show (4:3)</PresentationFormat>
  <Paragraphs>258</Paragraphs>
  <Slides>31</Slides>
  <Notes>20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31</vt:i4>
      </vt:variant>
    </vt:vector>
  </HeadingPairs>
  <TitlesOfParts>
    <vt:vector size="51" baseType="lpstr">
      <vt:lpstr>ＭＳ Ｐゴシック</vt:lpstr>
      <vt:lpstr>Arial</vt:lpstr>
      <vt:lpstr>Bell MT</vt:lpstr>
      <vt:lpstr>Bodoni SvtyTwo ITC TT-Book</vt:lpstr>
      <vt:lpstr>Bodoni SvtyTwo ITC TT-BookIta</vt:lpstr>
      <vt:lpstr>Book Antiqua</vt:lpstr>
      <vt:lpstr>Calibri</vt:lpstr>
      <vt:lpstr>Calisto MT</vt:lpstr>
      <vt:lpstr>Franklin Gothic Medium</vt:lpstr>
      <vt:lpstr>Garamond</vt:lpstr>
      <vt:lpstr>Maiandra GD</vt:lpstr>
      <vt:lpstr>Rockwell</vt:lpstr>
      <vt:lpstr>Times New Roman</vt:lpstr>
      <vt:lpstr>Traditional Arabic</vt:lpstr>
      <vt:lpstr>Wingdings</vt:lpstr>
      <vt:lpstr>Orbit</vt:lpstr>
      <vt:lpstr>1_Globe</vt:lpstr>
      <vt:lpstr>2_Globe</vt:lpstr>
      <vt:lpstr>Project Overview</vt:lpstr>
      <vt:lpstr>1_Project Overview</vt:lpstr>
      <vt:lpstr>PowerPoint Presentation</vt:lpstr>
      <vt:lpstr>“Biblical Principles of Worship” </vt:lpstr>
      <vt:lpstr>PowerPoint Presentation</vt:lpstr>
      <vt:lpstr>العبادة التمجيدية</vt:lpstr>
      <vt:lpstr>PowerPoint Presentation</vt:lpstr>
      <vt:lpstr>عبادة مركزها الله</vt:lpstr>
      <vt:lpstr>PowerPoint Presentation</vt:lpstr>
      <vt:lpstr>العبادة الحوارية</vt:lpstr>
      <vt:lpstr>PowerPoint Presentation</vt:lpstr>
      <vt:lpstr>PowerPoint Presentation</vt:lpstr>
      <vt:lpstr>PowerPoint Presentation</vt:lpstr>
      <vt:lpstr>العبادة المشبعة بالكلمة</vt:lpstr>
      <vt:lpstr>العبادة التشاركية</vt:lpstr>
      <vt:lpstr>PowerPoint Presentation</vt:lpstr>
      <vt:lpstr>PowerPoint Presentation</vt:lpstr>
      <vt:lpstr>PowerPoint Presentation</vt:lpstr>
      <vt:lpstr>العبادة بقيادة المسيح</vt:lpstr>
      <vt:lpstr>PowerPoint Presentation</vt:lpstr>
      <vt:lpstr>العبادة بتمكين الروح</vt:lpstr>
      <vt:lpstr>الإعلان</vt:lpstr>
      <vt:lpstr>عبادة الحياة كاملة</vt:lpstr>
      <vt:lpstr>عبادة القلب</vt:lpstr>
      <vt:lpstr>PowerPoint Presentation</vt:lpstr>
      <vt:lpstr>العبادة البانية</vt:lpstr>
      <vt:lpstr>العبادة عبر الأجيال</vt:lpstr>
      <vt:lpstr>العبادة التي تم تعليمها</vt:lpstr>
      <vt:lpstr>PowerPoint Presentation</vt:lpstr>
      <vt:lpstr>PowerPoint Presentation</vt:lpstr>
      <vt:lpstr> العبادة، الكتاب المقدس والثقافة </vt:lpstr>
      <vt:lpstr>Black</vt:lpstr>
      <vt:lpstr>  • BibleStudyDownloads.org لاهوت العبادة وممارسته</vt:lpstr>
    </vt:vector>
  </TitlesOfParts>
  <Company>WRI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PRINCIPLES OF WORSHIP</dc:title>
  <dc:creator>Ronald Man</dc:creator>
  <cp:lastModifiedBy>Rick Griffith</cp:lastModifiedBy>
  <cp:revision>36</cp:revision>
  <dcterms:created xsi:type="dcterms:W3CDTF">2009-08-27T05:43:49Z</dcterms:created>
  <dcterms:modified xsi:type="dcterms:W3CDTF">2024-04-30T18:00:19Z</dcterms:modified>
</cp:coreProperties>
</file>