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8" r:id="rId2"/>
    <p:sldMasterId id="2147483699" r:id="rId3"/>
    <p:sldMasterId id="2147483711" r:id="rId4"/>
  </p:sldMasterIdLst>
  <p:notesMasterIdLst>
    <p:notesMasterId r:id="rId124"/>
  </p:notesMasterIdLst>
  <p:sldIdLst>
    <p:sldId id="5473" r:id="rId5"/>
    <p:sldId id="5472"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501" r:id="rId122"/>
    <p:sldId id="5471" r:id="rId12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5F5F5"/>
    <a:srgbClr val="7B26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CFF"/>
          </a:solidFill>
        </a:fill>
      </a:tcStyle>
    </a:wholeTbl>
    <a:band2H>
      <a:tcTxStyle/>
      <a:tcStyle>
        <a:tcBdr/>
        <a:fill>
          <a:solidFill>
            <a:srgbClr val="E6F6F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
          <a:latin typeface="Arial"/>
          <a:ea typeface="Arial"/>
          <a:cs typeface="Arial"/>
        </a:font>
        <a:srgbClr val="0066C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AF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66CC"/>
      </a:tcTxStyle>
      <a:tcStyle>
        <a:tcBdr>
          <a:left>
            <a:ln w="12700" cap="flat">
              <a:noFill/>
              <a:miter lim="400000"/>
            </a:ln>
          </a:left>
          <a:right>
            <a:ln w="12700" cap="flat">
              <a:noFill/>
              <a:miter lim="400000"/>
            </a:ln>
          </a:right>
          <a:top>
            <a:ln w="50800" cap="flat">
              <a:solidFill>
                <a:srgbClr val="0066CC"/>
              </a:solidFill>
              <a:prstDash val="solid"/>
              <a:round/>
            </a:ln>
          </a:top>
          <a:bottom>
            <a:ln w="25400" cap="flat">
              <a:solidFill>
                <a:srgbClr val="0066C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66CC"/>
              </a:solidFill>
              <a:prstDash val="solid"/>
              <a:round/>
            </a:ln>
          </a:top>
          <a:bottom>
            <a:ln w="25400" cap="flat">
              <a:solidFill>
                <a:srgbClr val="0066C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C"/>
          </a:solidFill>
        </a:fill>
      </a:tcStyle>
    </a:wholeTbl>
    <a:band2H>
      <a:tcTxStyle/>
      <a:tcStyle>
        <a:tcBdr/>
        <a:fill>
          <a:solidFill>
            <a:srgbClr val="E6EAF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6CC"/>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6CC"/>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6CC"/>
          </a:solidFill>
        </a:fill>
      </a:tcStyle>
    </a:firstRow>
  </a:tblStyle>
  <a:tblStyle styleId="{2708684C-4D16-4618-839F-0558EEFCDFE6}" styleName="">
    <a:tblBg/>
    <a:wholeTb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517"/>
    <p:restoredTop sz="58096"/>
  </p:normalViewPr>
  <p:slideViewPr>
    <p:cSldViewPr snapToGrid="0" snapToObjects="1">
      <p:cViewPr varScale="1">
        <p:scale>
          <a:sx n="90" d="100"/>
          <a:sy n="90" d="100"/>
        </p:scale>
        <p:origin x="1000" y="200"/>
      </p:cViewPr>
      <p:guideLst/>
    </p:cSldViewPr>
  </p:slideViewPr>
  <p:outlineViewPr>
    <p:cViewPr>
      <p:scale>
        <a:sx n="33" d="100"/>
        <a:sy n="33" d="100"/>
      </p:scale>
      <p:origin x="0" y="-47176"/>
    </p:cViewPr>
  </p:outlineViewPr>
  <p:notesTextViewPr>
    <p:cViewPr>
      <p:scale>
        <a:sx n="1" d="1"/>
        <a:sy n="1" d="1"/>
      </p:scale>
      <p:origin x="0" y="0"/>
    </p:cViewPr>
  </p:notesTextViewPr>
  <p:sorterViewPr>
    <p:cViewPr varScale="1">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6" name="Shape 626"/>
          <p:cNvSpPr>
            <a:spLocks noGrp="1" noRot="1" noChangeAspect="1"/>
          </p:cNvSpPr>
          <p:nvPr>
            <p:ph type="sldImg"/>
          </p:nvPr>
        </p:nvSpPr>
        <p:spPr>
          <a:xfrm>
            <a:off x="1143000" y="685800"/>
            <a:ext cx="4572000" cy="3429000"/>
          </a:xfrm>
          <a:prstGeom prst="rect">
            <a:avLst/>
          </a:prstGeom>
        </p:spPr>
        <p:txBody>
          <a:bodyPr/>
          <a:lstStyle/>
          <a:p>
            <a:endParaRPr/>
          </a:p>
        </p:txBody>
      </p:sp>
      <p:sp>
        <p:nvSpPr>
          <p:cNvPr id="627" name="Shape 6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Bell MT"/>
      </a:defRPr>
    </a:lvl1pPr>
    <a:lvl2pPr indent="228600" latinLnBrk="0">
      <a:spcBef>
        <a:spcPts val="400"/>
      </a:spcBef>
      <a:defRPr sz="1200">
        <a:latin typeface="+mj-lt"/>
        <a:ea typeface="+mj-ea"/>
        <a:cs typeface="+mj-cs"/>
        <a:sym typeface="Bell MT"/>
      </a:defRPr>
    </a:lvl2pPr>
    <a:lvl3pPr indent="457200" latinLnBrk="0">
      <a:spcBef>
        <a:spcPts val="400"/>
      </a:spcBef>
      <a:defRPr sz="1200">
        <a:latin typeface="+mj-lt"/>
        <a:ea typeface="+mj-ea"/>
        <a:cs typeface="+mj-cs"/>
        <a:sym typeface="Bell MT"/>
      </a:defRPr>
    </a:lvl3pPr>
    <a:lvl4pPr indent="685800" latinLnBrk="0">
      <a:spcBef>
        <a:spcPts val="400"/>
      </a:spcBef>
      <a:defRPr sz="1200">
        <a:latin typeface="+mj-lt"/>
        <a:ea typeface="+mj-ea"/>
        <a:cs typeface="+mj-cs"/>
        <a:sym typeface="Bell MT"/>
      </a:defRPr>
    </a:lvl4pPr>
    <a:lvl5pPr indent="914400" latinLnBrk="0">
      <a:spcBef>
        <a:spcPts val="400"/>
      </a:spcBef>
      <a:defRPr sz="1200">
        <a:latin typeface="+mj-lt"/>
        <a:ea typeface="+mj-ea"/>
        <a:cs typeface="+mj-cs"/>
        <a:sym typeface="Bell MT"/>
      </a:defRPr>
    </a:lvl5pPr>
    <a:lvl6pPr indent="1143000" latinLnBrk="0">
      <a:spcBef>
        <a:spcPts val="400"/>
      </a:spcBef>
      <a:defRPr sz="1200">
        <a:latin typeface="+mj-lt"/>
        <a:ea typeface="+mj-ea"/>
        <a:cs typeface="+mj-cs"/>
        <a:sym typeface="Bell MT"/>
      </a:defRPr>
    </a:lvl6pPr>
    <a:lvl7pPr indent="1371600" latinLnBrk="0">
      <a:spcBef>
        <a:spcPts val="400"/>
      </a:spcBef>
      <a:defRPr sz="1200">
        <a:latin typeface="+mj-lt"/>
        <a:ea typeface="+mj-ea"/>
        <a:cs typeface="+mj-cs"/>
        <a:sym typeface="Bell MT"/>
      </a:defRPr>
    </a:lvl7pPr>
    <a:lvl8pPr indent="1600200" latinLnBrk="0">
      <a:spcBef>
        <a:spcPts val="400"/>
      </a:spcBef>
      <a:defRPr sz="1200">
        <a:latin typeface="+mj-lt"/>
        <a:ea typeface="+mj-ea"/>
        <a:cs typeface="+mj-cs"/>
        <a:sym typeface="Bell MT"/>
      </a:defRPr>
    </a:lvl8pPr>
    <a:lvl9pPr indent="1828800" latinLnBrk="0">
      <a:spcBef>
        <a:spcPts val="400"/>
      </a:spcBef>
      <a:defRPr sz="1200">
        <a:latin typeface="+mj-lt"/>
        <a:ea typeface="+mj-ea"/>
        <a:cs typeface="+mj-cs"/>
        <a:sym typeface="Bell MT"/>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spcBef>
                <a:spcPts val="400"/>
              </a:spcBef>
            </a:pPr>
            <a:endParaRPr lang="en-US" dirty="0"/>
          </a:p>
          <a:p>
            <a:pPr algn="l" rtl="0" latinLnBrk="0">
              <a:spcBef>
                <a:spcPts val="400"/>
              </a:spcBef>
            </a:pPr>
            <a:r>
              <a:rPr lang="en-US" dirty="0"/>
              <a:t>______________</a:t>
            </a:r>
          </a:p>
          <a:p>
            <a:pPr algn="l" rtl="0" latinLnBrk="0">
              <a:spcBef>
                <a:spcPts val="400"/>
              </a:spcBef>
            </a:pPr>
            <a:r>
              <a:rPr lang="en-US" dirty="0"/>
              <a:t>WO-11-Worship in Church History-2</a:t>
            </a:r>
          </a:p>
          <a:p>
            <a:pPr algn="l" rtl="0" latinLnBrk="0">
              <a:spcBef>
                <a:spcPts val="400"/>
              </a:spcBef>
            </a:pPr>
            <a:r>
              <a:rPr lang="en-US" dirty="0"/>
              <a:t>WO-15-Bridge-2</a:t>
            </a:r>
          </a:p>
        </p:txBody>
      </p:sp>
    </p:spTree>
    <p:extLst>
      <p:ext uri="{BB962C8B-B14F-4D97-AF65-F5344CB8AC3E}">
        <p14:creationId xmlns:p14="http://schemas.microsoft.com/office/powerpoint/2010/main" val="3285901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Shape 726"/>
          <p:cNvSpPr>
            <a:spLocks noGrp="1" noRot="1" noChangeAspect="1"/>
          </p:cNvSpPr>
          <p:nvPr>
            <p:ph type="sldImg"/>
          </p:nvPr>
        </p:nvSpPr>
        <p:spPr>
          <a:prstGeom prst="rect">
            <a:avLst/>
          </a:prstGeom>
        </p:spPr>
        <p:txBody>
          <a:bodyPr/>
          <a:lstStyle/>
          <a:p>
            <a:endParaRPr/>
          </a:p>
        </p:txBody>
      </p:sp>
      <p:sp>
        <p:nvSpPr>
          <p:cNvPr id="727" name="Shape 727"/>
          <p:cNvSpPr>
            <a:spLocks noGrp="1"/>
          </p:cNvSpPr>
          <p:nvPr>
            <p:ph type="body" sz="quarter" idx="1"/>
          </p:nvPr>
        </p:nvSpPr>
        <p:spPr>
          <a:prstGeom prst="rect">
            <a:avLst/>
          </a:prstGeom>
        </p:spPr>
        <p:txBody>
          <a:bodyPr/>
          <a:lstStyle/>
          <a:p>
            <a:pPr marL="239712" indent="-239712"/>
            <a:r>
              <a:t>GEM Conference– Sun. WS, evaluation</a:t>
            </a:r>
          </a:p>
          <a:p>
            <a:pPr marL="239712" indent="-239712"/>
            <a:endParaRPr/>
          </a:p>
          <a:p>
            <a:pPr marL="239712" indent="-239712"/>
            <a:r>
              <a:t>READ</a:t>
            </a:r>
          </a:p>
          <a:p>
            <a:pPr marL="239712" indent="-239712"/>
            <a:endParaRPr/>
          </a:p>
          <a:p>
            <a:pPr marL="239712" indent="-239712"/>
            <a:r>
              <a:t>Same service!!!</a:t>
            </a:r>
          </a:p>
          <a:p>
            <a:pPr marL="239712" indent="-239712"/>
            <a:endParaRPr/>
          </a:p>
          <a:p>
            <a:pPr marL="239712" indent="-239712"/>
            <a:r>
              <a:t>AGAIN: We need pastors with knowledge, convictions, biblical understanding and experience to help their congregations to walk through these discussions</a:t>
            </a:r>
          </a:p>
          <a:p>
            <a:pPr marL="239712" indent="-239712">
              <a:buSzPct val="100000"/>
              <a:buAutoNum type="arabicPeriod"/>
            </a:pPr>
            <a:r>
              <a:t>Be a worshiper</a:t>
            </a:r>
          </a:p>
          <a:p>
            <a:pPr marL="239712" indent="-239712">
              <a:buSzPct val="100000"/>
              <a:buAutoNum type="arabicPeriod"/>
            </a:pPr>
            <a:r>
              <a:t>Lead cong.– NOT MUSICIANS alone! Must be involved in planning and evaluating</a:t>
            </a:r>
          </a:p>
          <a:p>
            <a:pPr marL="239712" indent="-239712">
              <a:buSzPct val="100000"/>
              <a:buAutoNum type="arabicPeriod"/>
            </a:pPr>
            <a:r>
              <a:t>Study with leaders</a:t>
            </a:r>
          </a:p>
          <a:p>
            <a:pPr marL="239712" indent="-239712">
              <a:buSzPct val="100000"/>
              <a:buAutoNum type="arabicPeriod"/>
            </a:pPr>
            <a:r>
              <a:t>Teach and preach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Shape 734"/>
          <p:cNvSpPr>
            <a:spLocks noGrp="1" noRot="1" noChangeAspect="1"/>
          </p:cNvSpPr>
          <p:nvPr>
            <p:ph type="sldImg"/>
          </p:nvPr>
        </p:nvSpPr>
        <p:spPr>
          <a:prstGeom prst="rect">
            <a:avLst/>
          </a:prstGeom>
        </p:spPr>
        <p:txBody>
          <a:bodyPr/>
          <a:lstStyle/>
          <a:p>
            <a:endParaRPr/>
          </a:p>
        </p:txBody>
      </p:sp>
      <p:sp>
        <p:nvSpPr>
          <p:cNvPr id="735" name="Shape 735"/>
          <p:cNvSpPr>
            <a:spLocks noGrp="1"/>
          </p:cNvSpPr>
          <p:nvPr>
            <p:ph type="body" sz="quarter" idx="1"/>
          </p:nvPr>
        </p:nvSpPr>
        <p:spPr>
          <a:prstGeom prst="rect">
            <a:avLst/>
          </a:prstGeom>
        </p:spPr>
        <p:txBody>
          <a:bodyPr/>
          <a:lstStyle/>
          <a:p>
            <a:pPr lvl="2" indent="914400"/>
            <a:r>
              <a:t>Suspension bridge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Shape 758"/>
          <p:cNvSpPr>
            <a:spLocks noGrp="1" noRot="1" noChangeAspect="1"/>
          </p:cNvSpPr>
          <p:nvPr>
            <p:ph type="sldImg"/>
          </p:nvPr>
        </p:nvSpPr>
        <p:spPr>
          <a:prstGeom prst="rect">
            <a:avLst/>
          </a:prstGeom>
        </p:spPr>
        <p:txBody>
          <a:bodyPr/>
          <a:lstStyle/>
          <a:p>
            <a:endParaRPr/>
          </a:p>
        </p:txBody>
      </p:sp>
      <p:sp>
        <p:nvSpPr>
          <p:cNvPr id="759" name="Shape 759"/>
          <p:cNvSpPr>
            <a:spLocks noGrp="1"/>
          </p:cNvSpPr>
          <p:nvPr>
            <p:ph type="body" sz="quarter" idx="1"/>
          </p:nvPr>
        </p:nvSpPr>
        <p:spPr>
          <a:prstGeom prst="rect">
            <a:avLst/>
          </a:prstGeom>
        </p:spPr>
        <p:txBody>
          <a:bodyPr/>
          <a:lstStyle/>
          <a:p>
            <a:pPr lvl="2" indent="914400"/>
            <a:r>
              <a:t>Biblical parameters, framework-- flexibility</a:t>
            </a:r>
          </a:p>
          <a:p>
            <a:pPr lvl="2" indent="914400"/>
            <a:r>
              <a:t>Each congregation &amp; leadership– how to obey the biblical constants and apply the biblical principles in their own unique context</a:t>
            </a:r>
          </a:p>
          <a:p>
            <a:pPr lvl="2" indent="914400"/>
            <a:endParaRPr/>
          </a:p>
          <a:p>
            <a:pPr lvl="2" indent="914400"/>
            <a:r>
              <a:t>When I come in as an itinerant teacher: no right</a:t>
            </a:r>
          </a:p>
          <a:p>
            <a:pPr lvl="2" indent="914400"/>
            <a:r>
              <a:t>Some of you earn the right to address also the top issues by living long-term in the culture—but still the biblical framework, foundation must remain the same</a:t>
            </a:r>
          </a:p>
          <a:p>
            <a:pPr lvl="2" indent="914400"/>
            <a:endParaRPr/>
          </a:p>
          <a:p>
            <a:pPr lvl="2" indent="914400"/>
            <a:r>
              <a:t>Change: all occurs on top—biblical doesn’t change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Shape 762"/>
          <p:cNvSpPr>
            <a:spLocks noGrp="1" noRot="1" noChangeAspect="1"/>
          </p:cNvSpPr>
          <p:nvPr>
            <p:ph type="sldImg"/>
          </p:nvPr>
        </p:nvSpPr>
        <p:spPr>
          <a:prstGeom prst="rect">
            <a:avLst/>
          </a:prstGeom>
        </p:spPr>
        <p:txBody>
          <a:bodyPr/>
          <a:lstStyle/>
          <a:p>
            <a:endParaRPr/>
          </a:p>
        </p:txBody>
      </p:sp>
      <p:sp>
        <p:nvSpPr>
          <p:cNvPr id="763" name="Shape 763"/>
          <p:cNvSpPr>
            <a:spLocks noGrp="1"/>
          </p:cNvSpPr>
          <p:nvPr>
            <p:ph type="body" sz="quarter" idx="1"/>
          </p:nvPr>
        </p:nvSpPr>
        <p:spPr>
          <a:prstGeom prst="rect">
            <a:avLst/>
          </a:prstGeom>
        </p:spPr>
        <p:txBody>
          <a:bodyPr/>
          <a:lstStyle/>
          <a:p>
            <a:r>
              <a:t>Yet even with this commitment to the Scriptures as our guide for worship, we immediately run into a problem when we go to the New Testament for models and guidelines for congregational worship.  That problem has been summarized by John Piper as the “stunning indifference” of the New Testament writers to issues of form and practice of corporate worship. We search the pages of the New Testament in vain for much in the way of specifics, much less structures or liturgies.  Even in the epistles, where we might reasonably expect Paul and the other writers to address these issues as they write to guide and encourage brand new churches, we find frustratingly little.</a:t>
            </a:r>
          </a:p>
          <a:p>
            <a:endParaRPr/>
          </a:p>
          <a:p>
            <a:r>
              <a:t>It is a reasonable assumption that the virtual silence of the New Testament writers on the matters of form and style for worship means that the Lord intends for us to have considerable latitude and flexibility in these areas.  But that does not mean TOTAL freedom– does not mean that just anything is appropriate or allowed. How do we discern the balance? How do we bridge the historical and practical gap between the Scriptural mandates and our cultural context? How can our worship be “in” the world but not “of” the world? Where do worship and culture intersect?</a:t>
            </a:r>
          </a:p>
          <a:p>
            <a:endParaRPr/>
          </a:p>
          <a:p>
            <a:r>
              <a:t>I would like to suggest a model which at the same time gives biblical guidance yet allows for true Biblical freedom.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Shape 767"/>
          <p:cNvSpPr>
            <a:spLocks noGrp="1" noRot="1" noChangeAspect="1"/>
          </p:cNvSpPr>
          <p:nvPr>
            <p:ph type="sldImg"/>
          </p:nvPr>
        </p:nvSpPr>
        <p:spPr>
          <a:prstGeom prst="rect">
            <a:avLst/>
          </a:prstGeom>
        </p:spPr>
        <p:txBody>
          <a:bodyPr/>
          <a:lstStyle/>
          <a:p>
            <a:endParaRPr/>
          </a:p>
        </p:txBody>
      </p:sp>
      <p:sp>
        <p:nvSpPr>
          <p:cNvPr id="768" name="Shape 768"/>
          <p:cNvSpPr>
            <a:spLocks noGrp="1"/>
          </p:cNvSpPr>
          <p:nvPr>
            <p:ph type="body" sz="quarter" idx="1"/>
          </p:nvPr>
        </p:nvSpPr>
        <p:spPr>
          <a:prstGeom prst="rect">
            <a:avLst/>
          </a:prstGeom>
        </p:spPr>
        <p:txBody>
          <a:bodyPr/>
          <a:lstStyle/>
          <a:p>
            <a:r>
              <a:t>Yet even with this commitment to the Scriptures as our guide for worship, we immediately run into a problem when we go to the New Testament for models and guidelines for congregational worship.  That problem has been summarized by John Piper as the “stunning indifference” of the New Testament writers to issues of form and practice of corporate worship. We search the pages of the New Testament in vain for much in the way of specifics, much less structures or liturgies.  Even in the epistles, where we might reasonably expect Paul and the other writers to address these issues as they write to guide and encourage brand new churches, we find frustratingly little.</a:t>
            </a:r>
          </a:p>
          <a:p>
            <a:endParaRPr/>
          </a:p>
          <a:p>
            <a:r>
              <a:t>It is a reasonable assumption that the virtual silence of the New Testament writers on the matters of form and style for worship means that the Lord intends for us to have considerable latitude and flexibility in these areas.  But that does not mean TOTAL freedom– does not mean that just anything is appropriate or allowed. How do we discern the balance? How do we bridge the historical and practical gap between the Scriptural mandates and our cultural context? How can our worship be “in” the world but not “of” the world? Where do worship and culture intersect?</a:t>
            </a:r>
          </a:p>
          <a:p>
            <a:endParaRPr/>
          </a:p>
          <a:p>
            <a:r>
              <a:t>I would like to suggest a model which at the same time gives biblical guidance yet allows for true Biblical freedom.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Shape 775"/>
          <p:cNvSpPr>
            <a:spLocks noGrp="1" noRot="1" noChangeAspect="1"/>
          </p:cNvSpPr>
          <p:nvPr>
            <p:ph type="sldImg"/>
          </p:nvPr>
        </p:nvSpPr>
        <p:spPr>
          <a:prstGeom prst="rect">
            <a:avLst/>
          </a:prstGeom>
        </p:spPr>
        <p:txBody>
          <a:bodyPr/>
          <a:lstStyle/>
          <a:p>
            <a:endParaRPr/>
          </a:p>
        </p:txBody>
      </p:sp>
      <p:sp>
        <p:nvSpPr>
          <p:cNvPr id="776" name="Shape 776"/>
          <p:cNvSpPr>
            <a:spLocks noGrp="1"/>
          </p:cNvSpPr>
          <p:nvPr>
            <p:ph type="body" sz="quarter" idx="1"/>
          </p:nvPr>
        </p:nvSpPr>
        <p:spPr>
          <a:prstGeom prst="rect">
            <a:avLst/>
          </a:prstGeom>
        </p:spPr>
        <p:txBody>
          <a:bodyPr/>
          <a:lstStyle/>
          <a:p>
            <a:r>
              <a:t>The reality of diverse cultures and musical in our world, in our country, in our city—even in our church. The late Tom Avery . . His global cultural experiences gave him some fascinating insights into our own situation.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 name="Shape 854"/>
          <p:cNvSpPr>
            <a:spLocks noGrp="1" noRot="1" noChangeAspect="1"/>
          </p:cNvSpPr>
          <p:nvPr>
            <p:ph type="sldImg"/>
          </p:nvPr>
        </p:nvSpPr>
        <p:spPr>
          <a:prstGeom prst="rect">
            <a:avLst/>
          </a:prstGeom>
        </p:spPr>
        <p:txBody>
          <a:bodyPr/>
          <a:lstStyle/>
          <a:p>
            <a:endParaRPr/>
          </a:p>
        </p:txBody>
      </p:sp>
      <p:sp>
        <p:nvSpPr>
          <p:cNvPr id="855" name="Shape 855"/>
          <p:cNvSpPr>
            <a:spLocks noGrp="1"/>
          </p:cNvSpPr>
          <p:nvPr>
            <p:ph type="body" sz="quarter" idx="1"/>
          </p:nvPr>
        </p:nvSpPr>
        <p:spPr>
          <a:prstGeom prst="rect">
            <a:avLst/>
          </a:prstGeom>
        </p:spPr>
        <p:txBody>
          <a:bodyPr/>
          <a:lstStyle/>
          <a:p>
            <a:pPr>
              <a:spcBef>
                <a:spcPts val="0"/>
              </a:spcBef>
              <a:defRPr>
                <a:latin typeface="Calibri"/>
                <a:ea typeface="Calibri"/>
                <a:cs typeface="Calibri"/>
                <a:sym typeface="Calibri"/>
              </a:defRPr>
            </a:pPr>
            <a:r>
              <a:t>Here we have –these things may not have been said or thought here at First Evan, but they are Avery’s examples of the kinds of things that are often said or thought in the context of these debates. [add photo] Joe and Johnny take a look at NewSong, and may respond quite differently (like the survey I shed with you earlier): [add Words1] [add Words2]</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Shape 933"/>
          <p:cNvSpPr>
            <a:spLocks noGrp="1" noRot="1" noChangeAspect="1"/>
          </p:cNvSpPr>
          <p:nvPr>
            <p:ph type="sldImg"/>
          </p:nvPr>
        </p:nvSpPr>
        <p:spPr>
          <a:prstGeom prst="rect">
            <a:avLst/>
          </a:prstGeom>
        </p:spPr>
        <p:txBody>
          <a:bodyPr/>
          <a:lstStyle/>
          <a:p>
            <a:endParaRPr/>
          </a:p>
        </p:txBody>
      </p:sp>
      <p:sp>
        <p:nvSpPr>
          <p:cNvPr id="934" name="Shape 934"/>
          <p:cNvSpPr>
            <a:spLocks noGrp="1"/>
          </p:cNvSpPr>
          <p:nvPr>
            <p:ph type="body" sz="quarter" idx="1"/>
          </p:nvPr>
        </p:nvSpPr>
        <p:spPr>
          <a:prstGeom prst="rect">
            <a:avLst/>
          </a:prstGeom>
        </p:spPr>
        <p:txBody>
          <a:bodyPr/>
          <a:lstStyle/>
          <a:p>
            <a:pPr>
              <a:spcBef>
                <a:spcPts val="0"/>
              </a:spcBef>
              <a:defRPr>
                <a:latin typeface="Calibri"/>
                <a:ea typeface="Calibri"/>
                <a:cs typeface="Calibri"/>
                <a:sym typeface="Calibri"/>
              </a:defRPr>
            </a:pPr>
            <a:r>
              <a:t>Then they show up in the Trad. Service, and we find quite a different response from them both: [add Words 1] [add Words 2]</a:t>
            </a:r>
          </a:p>
          <a:p>
            <a:pPr>
              <a:spcBef>
                <a:spcPts val="0"/>
              </a:spcBef>
              <a:defRPr>
                <a:latin typeface="Calibri"/>
                <a:ea typeface="Calibri"/>
                <a:cs typeface="Calibri"/>
                <a:sym typeface="Calibri"/>
              </a:defRPr>
            </a:pPr>
            <a:endParaRPr/>
          </a:p>
          <a:p>
            <a:pPr>
              <a:spcBef>
                <a:spcPts val="0"/>
              </a:spcBef>
              <a:defRPr>
                <a:latin typeface="Calibri"/>
                <a:ea typeface="Calibri"/>
                <a:cs typeface="Calibri"/>
                <a:sym typeface="Calibri"/>
              </a:defRPr>
            </a:pPr>
            <a:r>
              <a:t>Music is NOT a universal language; differences in people and their cultural backgrounds can lead to many misunderstandings and disagreements about music and what is appropriate or helpful in worship. NOT A NEW ISSUE</a:t>
            </a:r>
            <a:r>
              <a:rPr>
                <a:latin typeface="Wingdings"/>
                <a:ea typeface="Wingdings"/>
                <a:cs typeface="Wingdings"/>
                <a:sym typeface="Wingdings"/>
              </a:rPr>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Shape 951"/>
          <p:cNvSpPr>
            <a:spLocks noGrp="1" noRot="1" noChangeAspect="1"/>
          </p:cNvSpPr>
          <p:nvPr>
            <p:ph type="sldImg"/>
          </p:nvPr>
        </p:nvSpPr>
        <p:spPr>
          <a:prstGeom prst="rect">
            <a:avLst/>
          </a:prstGeom>
        </p:spPr>
        <p:txBody>
          <a:bodyPr/>
          <a:lstStyle/>
          <a:p>
            <a:endParaRPr/>
          </a:p>
        </p:txBody>
      </p:sp>
      <p:sp>
        <p:nvSpPr>
          <p:cNvPr id="952" name="Shape 952"/>
          <p:cNvSpPr>
            <a:spLocks noGrp="1"/>
          </p:cNvSpPr>
          <p:nvPr>
            <p:ph type="body" sz="quarter" idx="1"/>
          </p:nvPr>
        </p:nvSpPr>
        <p:spPr>
          <a:prstGeom prst="rect">
            <a:avLst/>
          </a:prstGeom>
        </p:spPr>
        <p:txBody>
          <a:bodyPr/>
          <a:lstStyle/>
          <a:p>
            <a:pPr marL="228600" indent="-228600"/>
            <a:r>
              <a:t>Guides:</a:t>
            </a:r>
          </a:p>
          <a:p>
            <a:pPr marL="228600" indent="-228600"/>
            <a:r>
              <a:t>1. Ch/denom history and trads.– tradition is not an enemy!! UNLESS it's put on the same level of authority and unchangeability as Scripture  "tradition…."</a:t>
            </a:r>
          </a:p>
          <a:p>
            <a:pPr marL="228600" indent="-228600"/>
            <a:r>
              <a:t>2. Culture: take into account the heart language of the people (no Bach fugues in African village), though with DISCERNMENT– some cultural aspects may not be appropriate to use for the worship of God because of their associations; culture shouldn't control, but shouldn't be ignored either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Shape 1042"/>
          <p:cNvSpPr>
            <a:spLocks noGrp="1" noRot="1" noChangeAspect="1"/>
          </p:cNvSpPr>
          <p:nvPr>
            <p:ph type="sldImg"/>
          </p:nvPr>
        </p:nvSpPr>
        <p:spPr>
          <a:prstGeom prst="rect">
            <a:avLst/>
          </a:prstGeom>
        </p:spPr>
        <p:txBody>
          <a:bodyPr/>
          <a:lstStyle/>
          <a:p>
            <a:endParaRPr/>
          </a:p>
        </p:txBody>
      </p:sp>
      <p:sp>
        <p:nvSpPr>
          <p:cNvPr id="1043" name="Shape 1043"/>
          <p:cNvSpPr>
            <a:spLocks noGrp="1"/>
          </p:cNvSpPr>
          <p:nvPr>
            <p:ph type="body" sz="quarter" idx="1"/>
          </p:nvPr>
        </p:nvSpPr>
        <p:spPr>
          <a:prstGeom prst="rect">
            <a:avLst/>
          </a:prstGeom>
        </p:spPr>
        <p:txBody>
          <a:bodyPr/>
          <a:lstStyle/>
          <a:p>
            <a:endParaRPr/>
          </a:p>
          <a:p>
            <a:r>
              <a:t>----- Meeting Notes (1/11/15 22:06) -----</a:t>
            </a:r>
          </a:p>
          <a:p>
            <a:r>
              <a:t>at the end of this month, lyn &amp; i (with jeiel) have scheduled a trip to the sierra madre mountains to visit a tribal group called Bogkalot or Ilongot. They are former headhunters who have turned to Jesus Christ and has vibrant &amp; growing churches in every village. They are so well grounded in the faith that this year they are planning to send 5 missionary families to another completely different tribal group in the South. It will be a cross-cultural missionary outreach. Sad though that when we visited them last July 2010, their church was set up like an urban church. they have full bands (keyboard, electric guitar, bass guitar, drums) for p&amp;w. and to think this church was high up and in the middle of the forest. as we were talking with the worship team members, we asked them how they got to learn how to play those instruments. they said they don't really know if they are doing it right. they just play it the way they think it was supposed to be played. so they were requesting for a workshop. but we went further with our questions and asked them if they have their own indigenous instruments and songs. they said they have. and we asked again if they have every considered using them in their worship. they said, "Is that possible?" we said it's very possible, and they asked how to do it? amazing that the young ones in that tribal group don't really know how to play those instruments and sing their songs.</a:t>
            </a:r>
          </a:p>
          <a:p>
            <a:endParaRPr/>
          </a:p>
          <a:p>
            <a:r>
              <a:t>so when we come up on jan23, we will be talking with the tribal &amp; church elders in every village to allow us to organize a worship seminar/workshop in the middle of this year. it will be a two-fold approach. we will first instruct/train them in the use of their electronic instruments as well as teach them the principles of biblical worship. simultaneously, we will be documenting their indigenous instruments, songs &amp; dances (maybe even art forms) so we can analyze them and determine which ones can be used for worship.</a:t>
            </a:r>
          </a:p>
          <a:p>
            <a:endParaRPr/>
          </a:p>
          <a:p>
            <a:r>
              <a:t>after this trip, we will try to learn their music, songs &amp; dances so we can find a way to integrate them into their existing worship. then we will go back to their elders and present to them our ideas/suggestions and see what they have to comment. if everything is a go, we will plan for a second trip to do a songwriting workshop to help them create their own worship songs using their heart language and heart music.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Shape 655"/>
          <p:cNvSpPr>
            <a:spLocks noGrp="1" noRot="1" noChangeAspect="1"/>
          </p:cNvSpPr>
          <p:nvPr>
            <p:ph type="sldImg"/>
          </p:nvPr>
        </p:nvSpPr>
        <p:spPr>
          <a:prstGeom prst="rect">
            <a:avLst/>
          </a:prstGeom>
        </p:spPr>
        <p:txBody>
          <a:bodyPr/>
          <a:lstStyle/>
          <a:p>
            <a:endParaRPr/>
          </a:p>
        </p:txBody>
      </p:sp>
      <p:sp>
        <p:nvSpPr>
          <p:cNvPr id="656" name="Shape 656"/>
          <p:cNvSpPr>
            <a:spLocks noGrp="1"/>
          </p:cNvSpPr>
          <p:nvPr>
            <p:ph type="body" sz="quarter" idx="1"/>
          </p:nvPr>
        </p:nvSpPr>
        <p:spPr>
          <a:prstGeom prst="rect">
            <a:avLst/>
          </a:prstGeom>
        </p:spPr>
        <p:txBody>
          <a:bodyPr/>
          <a:lstStyle/>
          <a:p>
            <a:r>
              <a:t>How do we balance the need for biblical fidelity with the need for cultural sensitivity and relevance in our worship? Of course you face that issue no matter where in the world you are, no matter what culture you are ministering in. It is an ongoing challenge– but of course not a new one. The early church faced its own set of cultural and cross-cultural challenges in this area, as Jews and Greeks and Romans were included in one body in Christ.</a:t>
            </a:r>
          </a:p>
          <a:p>
            <a:endParaRPr/>
          </a:p>
          <a:p>
            <a:r>
              <a:t>And with all the debates about worship forms, styles and practices which continue to rage today, the church of Jesus Christ desperately needs a unifying understanding of the unchanging, non-negotiable foundations of worship—and we must turn to the Scriptures for this purpose. We need a sense of what MUST NOT change, as well as some guidance in what MAY change– and above all we need the wisdom and discernment to tell the difference.</a:t>
            </a:r>
          </a:p>
          <a:p>
            <a:endParaRPr/>
          </a:p>
          <a:p>
            <a:r>
              <a:t>Yet even with this commitment to the Scriptures as our guide for worship, we immediately run into a problem when we go to the New Testament for models and guidelines for congregational worship.  That problem has been summarized by John Piper as the “stunning indifference” of the New Testament writers to issues of form and practice of corporate worship. We search the pages of the New Testament in vain for much in the way of specifics, much less structures or liturgies.  Even in the epistles, where we might reasonably expect Paul and the other writers to address these issues as they write to guide and encourage brand new churches, we find frustratingly little.</a:t>
            </a:r>
          </a:p>
          <a:p>
            <a:endParaRPr/>
          </a:p>
          <a:p>
            <a:r>
              <a:t>It is a reasonable assumption that the virtual silence of the New Testament writers on the matters of form and style for worship means that the Lord intends for us to have considerable latitude and flexibility in these areas.  But that does not mean TOTAL freedom– does not mean that just anything is appropriate or allowed. How do we discern the balance? How do we bridge the historical and practical gap between the Scriptural mandates and our cultural context? How can our worship be “in” the world but not “of” the world? Where do worship and culture intersect?</a:t>
            </a:r>
          </a:p>
          <a:p>
            <a:endParaRPr/>
          </a:p>
          <a:p>
            <a:r>
              <a:t>I would like to suggest a model which at the same time gives biblical guidance yet allows for true Biblical freedom.</a:t>
            </a:r>
          </a:p>
          <a:p>
            <a:b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Shape 1059"/>
          <p:cNvSpPr>
            <a:spLocks noGrp="1" noRot="1" noChangeAspect="1"/>
          </p:cNvSpPr>
          <p:nvPr>
            <p:ph type="sldImg"/>
          </p:nvPr>
        </p:nvSpPr>
        <p:spPr>
          <a:prstGeom prst="rect">
            <a:avLst/>
          </a:prstGeom>
        </p:spPr>
        <p:txBody>
          <a:bodyPr/>
          <a:lstStyle/>
          <a:p>
            <a:endParaRPr/>
          </a:p>
        </p:txBody>
      </p:sp>
      <p:sp>
        <p:nvSpPr>
          <p:cNvPr id="1060" name="Shape 1060"/>
          <p:cNvSpPr>
            <a:spLocks noGrp="1"/>
          </p:cNvSpPr>
          <p:nvPr>
            <p:ph type="body" sz="quarter" idx="1"/>
          </p:nvPr>
        </p:nvSpPr>
        <p:spPr>
          <a:prstGeom prst="rect">
            <a:avLst/>
          </a:prstGeom>
        </p:spPr>
        <p:txBody>
          <a:bodyPr/>
          <a:lstStyle/>
          <a:p>
            <a:r>
              <a:t>Transcultural: biblical constants and principles we’ve looked at</a:t>
            </a:r>
          </a:p>
          <a:p>
            <a:endParaRPr/>
          </a:p>
          <a:p>
            <a:r>
              <a:t>Contextual: contextualization; heart language</a:t>
            </a:r>
          </a:p>
          <a:p>
            <a:endParaRPr/>
          </a:p>
          <a:p>
            <a:r>
              <a:t>Counter-cultural: not buy into everything- informed by a secular, worldly, materialistic, even immoral mindset– or a religious one which runs counter to Chrty. or the gospel; Scripture must guide and control; as you know: use wisdom and discernment; ASSOCIATIONS in culture (many of you could give examples)</a:t>
            </a:r>
          </a:p>
          <a:p>
            <a:endParaRPr/>
          </a:p>
          <a:p>
            <a:r>
              <a:t>Cross-cultural: the positive side of globalization—draw from riches of other cultures’ worship expressions (globalization: influence of Western popular music—like it or not, part of young people’s culture everywhere, can’t ignore; but other influences too)</a:t>
            </a:r>
          </a:p>
          <a:p>
            <a:endParaRPr/>
          </a:p>
          <a:p>
            <a:endParaRPr/>
          </a:p>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 name="Shape 1063"/>
          <p:cNvSpPr>
            <a:spLocks noGrp="1" noRot="1" noChangeAspect="1"/>
          </p:cNvSpPr>
          <p:nvPr>
            <p:ph type="sldImg"/>
          </p:nvPr>
        </p:nvSpPr>
        <p:spPr>
          <a:prstGeom prst="rect">
            <a:avLst/>
          </a:prstGeom>
        </p:spPr>
        <p:txBody>
          <a:bodyPr/>
          <a:lstStyle/>
          <a:p>
            <a:endParaRPr/>
          </a:p>
        </p:txBody>
      </p:sp>
      <p:sp>
        <p:nvSpPr>
          <p:cNvPr id="1064" name="Shape 1064"/>
          <p:cNvSpPr>
            <a:spLocks noGrp="1"/>
          </p:cNvSpPr>
          <p:nvPr>
            <p:ph type="body" sz="quarter" idx="1"/>
          </p:nvPr>
        </p:nvSpPr>
        <p:spPr>
          <a:prstGeom prst="rect">
            <a:avLst/>
          </a:prstGeom>
        </p:spPr>
        <p:txBody>
          <a:bodyPr/>
          <a:lstStyle/>
          <a:p>
            <a:pPr marL="241300" indent="-241300">
              <a:buSzPct val="100000"/>
              <a:buAutoNum type="arabicPeriod"/>
            </a:pPr>
            <a:r>
              <a:t>What are non-negotiables? (every Christian tradition)</a:t>
            </a:r>
          </a:p>
          <a:p>
            <a:pPr marL="241300" indent="-241300"/>
            <a:r>
              <a:t>2. Constants: different ways practiced?</a:t>
            </a:r>
          </a:p>
          <a:p>
            <a:pPr marL="241300" indent="-241300"/>
            <a:r>
              <a:t>3. Principles: different ways applied?</a:t>
            </a:r>
          </a:p>
          <a:p>
            <a:pPr marL="241300" indent="-241300"/>
            <a:r>
              <a:t>4. How would you teach the transcultural, biblical foundation of W?</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 name="Shape 1067"/>
          <p:cNvSpPr>
            <a:spLocks noGrp="1" noRot="1" noChangeAspect="1"/>
          </p:cNvSpPr>
          <p:nvPr>
            <p:ph type="sldImg"/>
          </p:nvPr>
        </p:nvSpPr>
        <p:spPr>
          <a:prstGeom prst="rect">
            <a:avLst/>
          </a:prstGeom>
        </p:spPr>
        <p:txBody>
          <a:bodyPr/>
          <a:lstStyle/>
          <a:p>
            <a:endParaRPr/>
          </a:p>
        </p:txBody>
      </p:sp>
      <p:sp>
        <p:nvSpPr>
          <p:cNvPr id="1068" name="Shape 1068"/>
          <p:cNvSpPr>
            <a:spLocks noGrp="1"/>
          </p:cNvSpPr>
          <p:nvPr>
            <p:ph type="body" sz="quarter" idx="1"/>
          </p:nvPr>
        </p:nvSpPr>
        <p:spPr>
          <a:prstGeom prst="rect">
            <a:avLst/>
          </a:prstGeom>
        </p:spPr>
        <p:txBody>
          <a:bodyPr/>
          <a:lstStyle/>
          <a:p>
            <a:pPr marL="241300" indent="-241300">
              <a:buSzPct val="100000"/>
              <a:buAutoNum type="arabicPeriod"/>
            </a:pPr>
            <a:r>
              <a:t>What are non-negotiables? (every Christian tradition)</a:t>
            </a:r>
          </a:p>
          <a:p>
            <a:pPr marL="241300" indent="-241300"/>
            <a:r>
              <a:t>2. Constants: different ways practiced?</a:t>
            </a:r>
          </a:p>
          <a:p>
            <a:pPr marL="241300" indent="-241300"/>
            <a:r>
              <a:t>3. Principles: different ways applied?</a:t>
            </a:r>
          </a:p>
          <a:p>
            <a:pPr marL="241300" indent="-241300"/>
            <a:r>
              <a:t>4. How would you teach the transcultural, biblical foundation of W?</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Shape 1071"/>
          <p:cNvSpPr>
            <a:spLocks noGrp="1" noRot="1" noChangeAspect="1"/>
          </p:cNvSpPr>
          <p:nvPr>
            <p:ph type="sldImg"/>
          </p:nvPr>
        </p:nvSpPr>
        <p:spPr>
          <a:prstGeom prst="rect">
            <a:avLst/>
          </a:prstGeom>
        </p:spPr>
        <p:txBody>
          <a:bodyPr/>
          <a:lstStyle/>
          <a:p>
            <a:endParaRPr/>
          </a:p>
        </p:txBody>
      </p:sp>
      <p:sp>
        <p:nvSpPr>
          <p:cNvPr id="1072" name="Shape 1072"/>
          <p:cNvSpPr>
            <a:spLocks noGrp="1"/>
          </p:cNvSpPr>
          <p:nvPr>
            <p:ph type="body" sz="quarter" idx="1"/>
          </p:nvPr>
        </p:nvSpPr>
        <p:spPr>
          <a:prstGeom prst="rect">
            <a:avLst/>
          </a:prstGeom>
        </p:spPr>
        <p:txBody>
          <a:bodyPr/>
          <a:lstStyle/>
          <a:p>
            <a:pPr marL="241300" indent="-241300">
              <a:buSzPct val="100000"/>
              <a:buAutoNum type="arabicPeriod"/>
            </a:pPr>
            <a:r>
              <a:t>What kinds of things could this mean?</a:t>
            </a:r>
          </a:p>
          <a:p>
            <a:pPr marL="241300" indent="-241300">
              <a:buSzPct val="100000"/>
              <a:buAutoNum type="arabicPeriod"/>
            </a:pPr>
            <a:r>
              <a:t>What did it mean in your project?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 name="Shape 1075"/>
          <p:cNvSpPr>
            <a:spLocks noGrp="1" noRot="1" noChangeAspect="1"/>
          </p:cNvSpPr>
          <p:nvPr>
            <p:ph type="sldImg"/>
          </p:nvPr>
        </p:nvSpPr>
        <p:spPr>
          <a:prstGeom prst="rect">
            <a:avLst/>
          </a:prstGeom>
        </p:spPr>
        <p:txBody>
          <a:bodyPr/>
          <a:lstStyle/>
          <a:p>
            <a:endParaRPr/>
          </a:p>
        </p:txBody>
      </p:sp>
      <p:sp>
        <p:nvSpPr>
          <p:cNvPr id="1076" name="Shape 1076"/>
          <p:cNvSpPr>
            <a:spLocks noGrp="1"/>
          </p:cNvSpPr>
          <p:nvPr>
            <p:ph type="body" sz="quarter" idx="1"/>
          </p:nvPr>
        </p:nvSpPr>
        <p:spPr>
          <a:prstGeom prst="rect">
            <a:avLst/>
          </a:prstGeom>
        </p:spPr>
        <p:txBody>
          <a:bodyPr/>
          <a:lstStyle/>
          <a:p>
            <a:pPr marL="241300" indent="-241300">
              <a:buSzPct val="100000"/>
              <a:buAutoNum type="arabicPeriod"/>
            </a:pPr>
            <a:r>
              <a:t>What kinds of things could this mean?</a:t>
            </a:r>
          </a:p>
          <a:p>
            <a:pPr marL="241300" indent="-241300">
              <a:buSzPct val="100000"/>
              <a:buAutoNum type="arabicPeriod"/>
            </a:pPr>
            <a:r>
              <a:t>What did it mean in your project?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 name="Shape 1079"/>
          <p:cNvSpPr>
            <a:spLocks noGrp="1" noRot="1" noChangeAspect="1"/>
          </p:cNvSpPr>
          <p:nvPr>
            <p:ph type="sldImg"/>
          </p:nvPr>
        </p:nvSpPr>
        <p:spPr>
          <a:prstGeom prst="rect">
            <a:avLst/>
          </a:prstGeom>
        </p:spPr>
        <p:txBody>
          <a:bodyPr/>
          <a:lstStyle/>
          <a:p>
            <a:endParaRPr/>
          </a:p>
        </p:txBody>
      </p:sp>
      <p:sp>
        <p:nvSpPr>
          <p:cNvPr id="1080" name="Shape 1080"/>
          <p:cNvSpPr>
            <a:spLocks noGrp="1"/>
          </p:cNvSpPr>
          <p:nvPr>
            <p:ph type="body" sz="quarter" idx="1"/>
          </p:nvPr>
        </p:nvSpPr>
        <p:spPr>
          <a:prstGeom prst="rect">
            <a:avLst/>
          </a:prstGeom>
        </p:spPr>
        <p:txBody>
          <a:bodyPr/>
          <a:lstStyle/>
          <a:p>
            <a:pPr marL="241300" indent="-241300">
              <a:buSzPct val="100000"/>
              <a:buAutoNum type="arabicPeriod"/>
            </a:pPr>
            <a:r>
              <a:t>What kinds of things could this mean?</a:t>
            </a:r>
          </a:p>
          <a:p>
            <a:pPr marL="241300" indent="-241300">
              <a:buSzPct val="100000"/>
              <a:buAutoNum type="arabicPeriod"/>
            </a:pPr>
            <a:r>
              <a:t>What did it mean in your project?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Shape 1083"/>
          <p:cNvSpPr>
            <a:spLocks noGrp="1" noRot="1" noChangeAspect="1"/>
          </p:cNvSpPr>
          <p:nvPr>
            <p:ph type="sldImg"/>
          </p:nvPr>
        </p:nvSpPr>
        <p:spPr>
          <a:prstGeom prst="rect">
            <a:avLst/>
          </a:prstGeom>
        </p:spPr>
        <p:txBody>
          <a:bodyPr/>
          <a:lstStyle/>
          <a:p>
            <a:endParaRPr/>
          </a:p>
        </p:txBody>
      </p:sp>
      <p:sp>
        <p:nvSpPr>
          <p:cNvPr id="1084" name="Shape 1084"/>
          <p:cNvSpPr>
            <a:spLocks noGrp="1"/>
          </p:cNvSpPr>
          <p:nvPr>
            <p:ph type="body" sz="quarter" idx="1"/>
          </p:nvPr>
        </p:nvSpPr>
        <p:spPr>
          <a:prstGeom prst="rect">
            <a:avLst/>
          </a:prstGeom>
        </p:spPr>
        <p:txBody>
          <a:bodyPr/>
          <a:lstStyle/>
          <a:p>
            <a:r>
              <a:t>Examples:</a:t>
            </a:r>
          </a:p>
          <a:p>
            <a:pPr>
              <a:buSzPct val="100000"/>
              <a:buAutoNum type="arabicPeriod"/>
            </a:pPr>
            <a:r>
              <a:t>N. America</a:t>
            </a:r>
          </a:p>
          <a:p>
            <a:pPr>
              <a:buSzPct val="100000"/>
              <a:buAutoNum type="arabicPeriod"/>
            </a:pPr>
            <a:r>
              <a:t>Elsewhere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Shape 1089"/>
          <p:cNvSpPr>
            <a:spLocks noGrp="1" noRot="1" noChangeAspect="1"/>
          </p:cNvSpPr>
          <p:nvPr>
            <p:ph type="sldImg"/>
          </p:nvPr>
        </p:nvSpPr>
        <p:spPr>
          <a:prstGeom prst="rect">
            <a:avLst/>
          </a:prstGeom>
        </p:spPr>
        <p:txBody>
          <a:bodyPr/>
          <a:lstStyle/>
          <a:p>
            <a:endParaRPr/>
          </a:p>
        </p:txBody>
      </p:sp>
      <p:sp>
        <p:nvSpPr>
          <p:cNvPr id="1090" name="Shape 1090"/>
          <p:cNvSpPr>
            <a:spLocks noGrp="1"/>
          </p:cNvSpPr>
          <p:nvPr>
            <p:ph type="body" sz="quarter" idx="1"/>
          </p:nvPr>
        </p:nvSpPr>
        <p:spPr>
          <a:prstGeom prst="rect">
            <a:avLst/>
          </a:prstGeom>
        </p:spPr>
        <p:txBody>
          <a:bodyPr/>
          <a:lstStyle/>
          <a:p>
            <a:r>
              <a:t>Examples:</a:t>
            </a:r>
          </a:p>
          <a:p>
            <a:pPr>
              <a:buSzPct val="100000"/>
              <a:buAutoNum type="arabicPeriod"/>
            </a:pPr>
            <a:r>
              <a:t>Immigrant groups in community (inside or outside the church)</a:t>
            </a:r>
          </a:p>
          <a:p>
            <a:pPr>
              <a:buSzPct val="100000"/>
              <a:buAutoNum type="arabicPeriod"/>
            </a:pPr>
            <a:r>
              <a:t>Your church’s missions parterships</a:t>
            </a:r>
          </a:p>
          <a:p>
            <a:pPr>
              <a:buSzPct val="100000"/>
              <a:buAutoNum type="arabicPeriod"/>
            </a:pPr>
            <a:r>
              <a:t>What else?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 name="Shape 1093"/>
          <p:cNvSpPr>
            <a:spLocks noGrp="1" noRot="1" noChangeAspect="1"/>
          </p:cNvSpPr>
          <p:nvPr>
            <p:ph type="sldImg"/>
          </p:nvPr>
        </p:nvSpPr>
        <p:spPr>
          <a:prstGeom prst="rect">
            <a:avLst/>
          </a:prstGeom>
        </p:spPr>
        <p:txBody>
          <a:bodyPr/>
          <a:lstStyle/>
          <a:p>
            <a:endParaRPr/>
          </a:p>
        </p:txBody>
      </p:sp>
      <p:sp>
        <p:nvSpPr>
          <p:cNvPr id="1094" name="Shape 1094"/>
          <p:cNvSpPr>
            <a:spLocks noGrp="1"/>
          </p:cNvSpPr>
          <p:nvPr>
            <p:ph type="body" sz="quarter" idx="1"/>
          </p:nvPr>
        </p:nvSpPr>
        <p:spPr>
          <a:prstGeom prst="rect">
            <a:avLst/>
          </a:prstGeom>
        </p:spPr>
        <p:txBody>
          <a:bodyPr/>
          <a:lstStyle/>
          <a:p>
            <a:pPr marL="241300" indent="-241300">
              <a:buSzPct val="100000"/>
              <a:buAutoNum type="arabicPeriod"/>
            </a:pPr>
            <a:r>
              <a:t>What kinds of things could this mean?</a:t>
            </a:r>
          </a:p>
          <a:p>
            <a:pPr marL="241300" indent="-241300">
              <a:buSzPct val="100000"/>
              <a:buAutoNum type="arabicPeriod"/>
            </a:pPr>
            <a:r>
              <a:t>What did it mean in your project?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 name="Shape 1099"/>
          <p:cNvSpPr>
            <a:spLocks noGrp="1" noRot="1" noChangeAspect="1"/>
          </p:cNvSpPr>
          <p:nvPr>
            <p:ph type="sldImg"/>
          </p:nvPr>
        </p:nvSpPr>
        <p:spPr>
          <a:prstGeom prst="rect">
            <a:avLst/>
          </a:prstGeom>
        </p:spPr>
        <p:txBody>
          <a:bodyPr/>
          <a:lstStyle/>
          <a:p>
            <a:endParaRPr/>
          </a:p>
        </p:txBody>
      </p:sp>
      <p:sp>
        <p:nvSpPr>
          <p:cNvPr id="1100" name="Shape 1100"/>
          <p:cNvSpPr>
            <a:spLocks noGrp="1"/>
          </p:cNvSpPr>
          <p:nvPr>
            <p:ph type="body" sz="quarter" idx="1"/>
          </p:nvPr>
        </p:nvSpPr>
        <p:spPr>
          <a:prstGeom prst="rect">
            <a:avLst/>
          </a:prstGeom>
        </p:spPr>
        <p:txBody>
          <a:bodyPr/>
          <a:lstStyle/>
          <a:p>
            <a:r>
              <a:t>Transcultural: biblical constants and principles we’ve looked at</a:t>
            </a:r>
          </a:p>
          <a:p>
            <a:endParaRPr/>
          </a:p>
          <a:p>
            <a:r>
              <a:t>Contextual: contextualization; heart language</a:t>
            </a:r>
          </a:p>
          <a:p>
            <a:endParaRPr/>
          </a:p>
          <a:p>
            <a:r>
              <a:t>Counter-cultural: not buy into everything- informed by a secular, worldly, materialistic, even immoral mindset– or a religious one which runs counter to Chrty. or the gospel; Scripture must guide and control; as you know: use wisdom and discernment; ASSOCIATIONS in culture (many of you could give examples)</a:t>
            </a:r>
          </a:p>
          <a:p>
            <a:endParaRPr/>
          </a:p>
          <a:p>
            <a:r>
              <a:t>Cross-cultural: the positive side of globalization—draw from riches of other cultures’ worship expressions (globalization: influence of Western popular music—like it or not, part of young people’s culture everywhere, can’t ignore; but other influences too)</a:t>
            </a:r>
          </a:p>
          <a:p>
            <a:endParaRPr/>
          </a:p>
          <a:p>
            <a:endParaRPr/>
          </a:p>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Shape 660"/>
          <p:cNvSpPr>
            <a:spLocks noGrp="1" noRot="1" noChangeAspect="1"/>
          </p:cNvSpPr>
          <p:nvPr>
            <p:ph type="sldImg"/>
          </p:nvPr>
        </p:nvSpPr>
        <p:spPr>
          <a:prstGeom prst="rect">
            <a:avLst/>
          </a:prstGeom>
        </p:spPr>
        <p:txBody>
          <a:bodyPr/>
          <a:lstStyle/>
          <a:p>
            <a:endParaRPr/>
          </a:p>
        </p:txBody>
      </p:sp>
      <p:sp>
        <p:nvSpPr>
          <p:cNvPr id="661" name="Shape 661"/>
          <p:cNvSpPr>
            <a:spLocks noGrp="1"/>
          </p:cNvSpPr>
          <p:nvPr>
            <p:ph type="body" sz="quarter" idx="1"/>
          </p:nvPr>
        </p:nvSpPr>
        <p:spPr>
          <a:prstGeom prst="rect">
            <a:avLst/>
          </a:prstGeom>
        </p:spPr>
        <p:txBody>
          <a:bodyPr/>
          <a:lstStyle/>
          <a:p>
            <a:r>
              <a:t>Yet even with this commitment to the Scriptures as our guide for worship, we immediately run into a problem when we go to the New Testament for models and guidelines for congregational worship.  That problem has been summarized by John Piper as the “stunning indifference” of the New Testament writers to issues of form and practice of corporate worship. We search the pages of the New Testament in vain for much in the way of specifics, much less structures or liturgies.  Even in the epistles, where we might reasonably expect Paul and the other writers to address these issues as they write to guide and encourage brand new churches, we find frustratingly little.</a:t>
            </a:r>
          </a:p>
          <a:p>
            <a:endParaRPr/>
          </a:p>
          <a:p>
            <a:r>
              <a:t>It is a reasonable assumption that the virtual silence of the New Testament writers on the matters of form and style for worship means that the Lord intends for us to have considerable latitude and flexibility in these areas.  But that does not mean TOTAL freedom– does not mean that just anything is appropriate or allowed. How do we discern the balance? How do we bridge the historical and practical gap between the Scriptural mandates and our cultural context? How can our worship be “in” the world but not “of” the world? Where do worship and culture intersect?</a:t>
            </a:r>
          </a:p>
          <a:p>
            <a:endParaRPr/>
          </a:p>
          <a:p>
            <a:r>
              <a:t>I would like to suggest a model which at the same time gives biblical guidance yet allows for true Biblical freedom.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9" name="Shape 1109"/>
          <p:cNvSpPr>
            <a:spLocks noGrp="1" noRot="1" noChangeAspect="1"/>
          </p:cNvSpPr>
          <p:nvPr>
            <p:ph type="sldImg"/>
          </p:nvPr>
        </p:nvSpPr>
        <p:spPr>
          <a:prstGeom prst="rect">
            <a:avLst/>
          </a:prstGeom>
        </p:spPr>
        <p:txBody>
          <a:bodyPr/>
          <a:lstStyle/>
          <a:p>
            <a:endParaRPr/>
          </a:p>
        </p:txBody>
      </p:sp>
      <p:sp>
        <p:nvSpPr>
          <p:cNvPr id="1110" name="Shape 1110"/>
          <p:cNvSpPr>
            <a:spLocks noGrp="1"/>
          </p:cNvSpPr>
          <p:nvPr>
            <p:ph type="body" sz="quarter" idx="1"/>
          </p:nvPr>
        </p:nvSpPr>
        <p:spPr>
          <a:prstGeom prst="rect">
            <a:avLst/>
          </a:prstGeom>
        </p:spPr>
        <p:txBody>
          <a:bodyPr/>
          <a:lstStyle/>
          <a:p>
            <a:pPr lvl="2" indent="914400"/>
            <a:r>
              <a:t>Biblical parameters, framework-- flexibility</a:t>
            </a:r>
          </a:p>
          <a:p>
            <a:pPr lvl="2" indent="914400"/>
            <a:r>
              <a:t>Each congregation &amp; leadership– how to obey the biblical constants and apply the biblical principles in their own unique context</a:t>
            </a:r>
          </a:p>
          <a:p>
            <a:pPr lvl="2" indent="914400"/>
            <a:endParaRPr/>
          </a:p>
          <a:p>
            <a:pPr lvl="2" indent="914400"/>
            <a:r>
              <a:t>When I come in as an itinerant teacher: no right</a:t>
            </a:r>
          </a:p>
          <a:p>
            <a:pPr lvl="2" indent="914400"/>
            <a:r>
              <a:t>Some of you earn the right to address also the top issues by living long-term in the culture—but still the biblical framework, foundation must remain the same</a:t>
            </a:r>
          </a:p>
          <a:p>
            <a:pPr lvl="2" indent="914400"/>
            <a:endParaRPr/>
          </a:p>
          <a:p>
            <a:pPr lvl="2" indent="914400"/>
            <a:r>
              <a:t>Change: all occurs on top—biblical doesn’t change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Shape 1115"/>
          <p:cNvSpPr>
            <a:spLocks noGrp="1" noRot="1" noChangeAspect="1"/>
          </p:cNvSpPr>
          <p:nvPr>
            <p:ph type="sldImg"/>
          </p:nvPr>
        </p:nvSpPr>
        <p:spPr>
          <a:prstGeom prst="rect">
            <a:avLst/>
          </a:prstGeom>
        </p:spPr>
        <p:txBody>
          <a:bodyPr/>
          <a:lstStyle/>
          <a:p>
            <a:endParaRPr/>
          </a:p>
        </p:txBody>
      </p:sp>
      <p:sp>
        <p:nvSpPr>
          <p:cNvPr id="1116" name="Shape 1116"/>
          <p:cNvSpPr>
            <a:spLocks noGrp="1"/>
          </p:cNvSpPr>
          <p:nvPr>
            <p:ph type="body" sz="quarter" idx="1"/>
          </p:nvPr>
        </p:nvSpPr>
        <p:spPr>
          <a:prstGeom prst="rect">
            <a:avLst/>
          </a:prstGeom>
        </p:spPr>
        <p:txBody>
          <a:bodyPr/>
          <a:lstStyle/>
          <a:p>
            <a:r>
              <a:t>One suggested set of principles (listed on back of half-sheet on free table)</a:t>
            </a:r>
          </a:p>
          <a:p>
            <a:endParaRPr/>
          </a:p>
          <a:p>
            <a:r>
              <a:t>On website: application in a particular local church setting (Germany); “therefore, we will…”</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spcBef>
                <a:spcPts val="400"/>
              </a:spcBef>
            </a:pPr>
            <a:endParaRPr lang="en-US" dirty="0"/>
          </a:p>
        </p:txBody>
      </p:sp>
    </p:spTree>
    <p:extLst>
      <p:ext uri="{BB962C8B-B14F-4D97-AF65-F5344CB8AC3E}">
        <p14:creationId xmlns:p14="http://schemas.microsoft.com/office/powerpoint/2010/main" val="1221419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spcBef>
                <a:spcPts val="400"/>
              </a:spcBef>
            </a:pPr>
            <a:endParaRPr lang="en-US"/>
          </a:p>
        </p:txBody>
      </p:sp>
    </p:spTree>
    <p:extLst>
      <p:ext uri="{BB962C8B-B14F-4D97-AF65-F5344CB8AC3E}">
        <p14:creationId xmlns:p14="http://schemas.microsoft.com/office/powerpoint/2010/main" val="1931982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Shape 1130"/>
          <p:cNvSpPr>
            <a:spLocks noGrp="1" noRot="1" noChangeAspect="1"/>
          </p:cNvSpPr>
          <p:nvPr>
            <p:ph type="sldImg"/>
          </p:nvPr>
        </p:nvSpPr>
        <p:spPr>
          <a:prstGeom prst="rect">
            <a:avLst/>
          </a:prstGeom>
        </p:spPr>
        <p:txBody>
          <a:bodyPr/>
          <a:lstStyle/>
          <a:p>
            <a:endParaRPr/>
          </a:p>
        </p:txBody>
      </p:sp>
      <p:sp>
        <p:nvSpPr>
          <p:cNvPr id="1131" name="Shape 1131"/>
          <p:cNvSpPr>
            <a:spLocks noGrp="1"/>
          </p:cNvSpPr>
          <p:nvPr>
            <p:ph type="body" sz="quarter" idx="1"/>
          </p:nvPr>
        </p:nvSpPr>
        <p:spPr>
          <a:prstGeom prst="rect">
            <a:avLst/>
          </a:prstGeom>
        </p:spPr>
        <p:txBody>
          <a:bodyPr/>
          <a:lstStyle/>
          <a:p>
            <a:r>
              <a:t>Eric Alexander: “I don’t have any trouble with consumer-oriented worship, as long as we remember who the Consumer is.”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 name="Shape 1141"/>
          <p:cNvSpPr>
            <a:spLocks noGrp="1" noRot="1" noChangeAspect="1"/>
          </p:cNvSpPr>
          <p:nvPr>
            <p:ph type="sldImg"/>
          </p:nvPr>
        </p:nvSpPr>
        <p:spPr>
          <a:prstGeom prst="rect">
            <a:avLst/>
          </a:prstGeom>
        </p:spPr>
        <p:txBody>
          <a:bodyPr/>
          <a:lstStyle/>
          <a:p>
            <a:endParaRPr/>
          </a:p>
        </p:txBody>
      </p:sp>
      <p:sp>
        <p:nvSpPr>
          <p:cNvPr id="1142" name="Shape 1142"/>
          <p:cNvSpPr>
            <a:spLocks noGrp="1"/>
          </p:cNvSpPr>
          <p:nvPr>
            <p:ph type="body" sz="quarter" idx="1"/>
          </p:nvPr>
        </p:nvSpPr>
        <p:spPr>
          <a:prstGeom prst="rect">
            <a:avLst/>
          </a:prstGeom>
        </p:spPr>
        <p:txBody>
          <a:bodyPr/>
          <a:lstStyle/>
          <a:p>
            <a:r>
              <a:t>God reveals His glory, worship is our response</a:t>
            </a:r>
          </a:p>
          <a:p>
            <a:endParaRPr/>
          </a:p>
          <a:p>
            <a:r>
              <a:t>Order is important: God always initiates</a:t>
            </a:r>
          </a:p>
          <a:p>
            <a:endParaRPr/>
          </a:p>
          <a:p>
            <a:r>
              <a:t>Rom. 11:33-36  eleven chapters of doctrine, then Paul bursts out in praise: „Oh, the depth of the riches </a:t>
            </a:r>
            <a:r>
              <a:rPr baseline="30000"/>
              <a:t>1</a:t>
            </a:r>
            <a:r>
              <a:t>both of the wisdom and knowledge of God!”</a:t>
            </a:r>
          </a:p>
          <a:p>
            <a:r>
              <a:t>Worship services to be a dialogue betw, God and man, a dialogue of revel. &amp; response</a:t>
            </a:r>
          </a:p>
          <a:p>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 name="Shape 1147"/>
          <p:cNvSpPr>
            <a:spLocks noGrp="1" noRot="1" noChangeAspect="1"/>
          </p:cNvSpPr>
          <p:nvPr>
            <p:ph type="sldImg"/>
          </p:nvPr>
        </p:nvSpPr>
        <p:spPr>
          <a:prstGeom prst="rect">
            <a:avLst/>
          </a:prstGeom>
        </p:spPr>
        <p:txBody>
          <a:bodyPr/>
          <a:lstStyle/>
          <a:p>
            <a:endParaRPr/>
          </a:p>
        </p:txBody>
      </p:sp>
      <p:sp>
        <p:nvSpPr>
          <p:cNvPr id="1148" name="Shape 1148"/>
          <p:cNvSpPr>
            <a:spLocks noGrp="1"/>
          </p:cNvSpPr>
          <p:nvPr>
            <p:ph type="body" sz="quarter" idx="1"/>
          </p:nvPr>
        </p:nvSpPr>
        <p:spPr>
          <a:prstGeom prst="rect">
            <a:avLst/>
          </a:prstGeom>
        </p:spPr>
        <p:txBody>
          <a:bodyPr/>
          <a:lstStyle/>
          <a:p>
            <a:r>
              <a:t>God reveals His glory, worship is our response</a:t>
            </a:r>
          </a:p>
          <a:p>
            <a:endParaRPr/>
          </a:p>
          <a:p>
            <a:r>
              <a:t>Order is important: God always initiates</a:t>
            </a:r>
          </a:p>
          <a:p>
            <a:endParaRPr/>
          </a:p>
          <a:p>
            <a:r>
              <a:t>Rom. 11:33-36  eleven chapters of doctrine, then Paul bursts out in praise: „Oh, the depth of the riches </a:t>
            </a:r>
            <a:r>
              <a:rPr baseline="30000"/>
              <a:t>1</a:t>
            </a:r>
            <a:r>
              <a:t>both of the wisdom and knowledge of God!”</a:t>
            </a:r>
          </a:p>
          <a:p>
            <a:r>
              <a:t>Worship services to be a dialogue betw, God and man, a dialogue of revel. &amp; response</a:t>
            </a:r>
          </a:p>
          <a:p>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 name="Shape 1152"/>
          <p:cNvSpPr>
            <a:spLocks noGrp="1" noRot="1" noChangeAspect="1"/>
          </p:cNvSpPr>
          <p:nvPr>
            <p:ph type="sldImg"/>
          </p:nvPr>
        </p:nvSpPr>
        <p:spPr>
          <a:prstGeom prst="rect">
            <a:avLst/>
          </a:prstGeom>
        </p:spPr>
        <p:txBody>
          <a:bodyPr/>
          <a:lstStyle/>
          <a:p>
            <a:endParaRPr/>
          </a:p>
        </p:txBody>
      </p:sp>
      <p:sp>
        <p:nvSpPr>
          <p:cNvPr id="1153" name="Shape 1153"/>
          <p:cNvSpPr>
            <a:spLocks noGrp="1"/>
          </p:cNvSpPr>
          <p:nvPr>
            <p:ph type="body" sz="quarter" idx="1"/>
          </p:nvPr>
        </p:nvSpPr>
        <p:spPr>
          <a:prstGeom prst="rect">
            <a:avLst/>
          </a:prstGeom>
        </p:spPr>
        <p:txBody>
          <a:bodyPr/>
          <a:lstStyle/>
          <a:p>
            <a:r>
              <a:t>Biblical pattern of Rev. and Resp.: worship is a DIALOGUE</a:t>
            </a:r>
          </a:p>
          <a:p>
            <a:endParaRPr/>
          </a:p>
          <a:p>
            <a:r>
              <a:t>We need to let God speak to us through His Word; then we respond with our worship</a:t>
            </a:r>
          </a:p>
          <a:p>
            <a:endParaRPr/>
          </a:p>
          <a:p>
            <a:r>
              <a:t>Not just talk about, sing about God– but hear from His own Word what He says about Himself– and then respond with our hearts and voices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Shape 1157"/>
          <p:cNvSpPr>
            <a:spLocks noGrp="1" noRot="1" noChangeAspect="1"/>
          </p:cNvSpPr>
          <p:nvPr>
            <p:ph type="sldImg"/>
          </p:nvPr>
        </p:nvSpPr>
        <p:spPr>
          <a:prstGeom prst="rect">
            <a:avLst/>
          </a:prstGeom>
        </p:spPr>
        <p:txBody>
          <a:bodyPr/>
          <a:lstStyle/>
          <a:p>
            <a:endParaRPr/>
          </a:p>
        </p:txBody>
      </p:sp>
      <p:sp>
        <p:nvSpPr>
          <p:cNvPr id="1158" name="Shape 1158"/>
          <p:cNvSpPr>
            <a:spLocks noGrp="1"/>
          </p:cNvSpPr>
          <p:nvPr>
            <p:ph type="body" sz="quarter" idx="1"/>
          </p:nvPr>
        </p:nvSpPr>
        <p:spPr>
          <a:prstGeom prst="rect">
            <a:avLst/>
          </a:prstGeom>
        </p:spPr>
        <p:txBody>
          <a:bodyPr/>
          <a:lstStyle/>
          <a:p>
            <a:r>
              <a:t>Biblical pattern of Rev. and Resp.: worship is a DIALOGUE</a:t>
            </a:r>
          </a:p>
          <a:p>
            <a:endParaRPr/>
          </a:p>
          <a:p>
            <a:r>
              <a:t>We need to let God speak to us through His Word; then we respond with our worship</a:t>
            </a:r>
          </a:p>
          <a:p>
            <a:endParaRPr/>
          </a:p>
          <a:p>
            <a:r>
              <a:t>Not just talk about, sing about God– but hear from His own Word what He says about Himself– and then respond with our hearts and voices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spcBef>
                <a:spcPts val="400"/>
              </a:spcBef>
            </a:pPr>
            <a:endParaRPr lang="en-US" dirty="0"/>
          </a:p>
        </p:txBody>
      </p:sp>
    </p:spTree>
    <p:extLst>
      <p:ext uri="{BB962C8B-B14F-4D97-AF65-F5344CB8AC3E}">
        <p14:creationId xmlns:p14="http://schemas.microsoft.com/office/powerpoint/2010/main" val="493993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hape 664"/>
          <p:cNvSpPr>
            <a:spLocks noGrp="1" noRot="1" noChangeAspect="1"/>
          </p:cNvSpPr>
          <p:nvPr>
            <p:ph type="sldImg"/>
          </p:nvPr>
        </p:nvSpPr>
        <p:spPr>
          <a:prstGeom prst="rect">
            <a:avLst/>
          </a:prstGeom>
        </p:spPr>
        <p:txBody>
          <a:bodyPr/>
          <a:lstStyle/>
          <a:p>
            <a:endParaRPr/>
          </a:p>
        </p:txBody>
      </p:sp>
      <p:sp>
        <p:nvSpPr>
          <p:cNvPr id="665" name="Shape 665"/>
          <p:cNvSpPr>
            <a:spLocks noGrp="1"/>
          </p:cNvSpPr>
          <p:nvPr>
            <p:ph type="body" sz="quarter" idx="1"/>
          </p:nvPr>
        </p:nvSpPr>
        <p:spPr>
          <a:prstGeom prst="rect">
            <a:avLst/>
          </a:prstGeom>
        </p:spPr>
        <p:txBody>
          <a:bodyPr/>
          <a:lstStyle/>
          <a:p>
            <a:r>
              <a:t>Yet even with this commitment to the Scriptures as our guide for worship, we immediately run into a problem when we go to the New Testament for models and guidelines for congregational worship.  That problem has been summarized by John Piper as the “stunning indifference” of the New Testament writers to issues of form and practice of corporate worship. We search the pages of the New Testament in vain for much in the way of specifics, much less structures or liturgies.  Even in the epistles, where we might reasonably expect Paul and the other writers to address these issues as they write to guide and encourage brand new churches, we find frustratingly little.</a:t>
            </a:r>
          </a:p>
          <a:p>
            <a:endParaRPr/>
          </a:p>
          <a:p>
            <a:r>
              <a:t>It is a reasonable assumption that the virtual silence of the New Testament writers on the matters of form and style for worship means that the Lord intends for us to have considerable latitude and flexibility in these areas.  But that does not mean TOTAL freedom– does not mean that just anything is appropriate or allowed. How do we discern the balance? How do we bridge the historical and practical gap between the Scriptural mandates and our cultural context? How can our worship be “in” the world but not “of” the world? Where do worship and culture intersect?</a:t>
            </a:r>
          </a:p>
          <a:p>
            <a:endParaRPr/>
          </a:p>
          <a:p>
            <a:r>
              <a:t>I would like to suggest a model which at the same time gives biblical guidance yet allows for true Biblical freedom.</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Shape 1172"/>
          <p:cNvSpPr>
            <a:spLocks noGrp="1" noRot="1" noChangeAspect="1"/>
          </p:cNvSpPr>
          <p:nvPr>
            <p:ph type="sldImg"/>
          </p:nvPr>
        </p:nvSpPr>
        <p:spPr>
          <a:prstGeom prst="rect">
            <a:avLst/>
          </a:prstGeom>
        </p:spPr>
        <p:txBody>
          <a:bodyPr/>
          <a:lstStyle/>
          <a:p>
            <a:endParaRPr/>
          </a:p>
        </p:txBody>
      </p:sp>
      <p:sp>
        <p:nvSpPr>
          <p:cNvPr id="1173" name="Shape 1173"/>
          <p:cNvSpPr>
            <a:spLocks noGrp="1"/>
          </p:cNvSpPr>
          <p:nvPr>
            <p:ph type="body" sz="quarter" idx="1"/>
          </p:nvPr>
        </p:nvSpPr>
        <p:spPr>
          <a:prstGeom prst="rect">
            <a:avLst/>
          </a:prstGeom>
        </p:spPr>
        <p:txBody>
          <a:bodyPr/>
          <a:lstStyle/>
          <a:p>
            <a:r>
              <a:t>Not the excellence of what we do; not because we have found the right from or style; not because we're so committed or worthy– but because of Christ's excellence and worthiness. We need to be conscious of our total acceptance and acces to the Father because we come in Christ– no fear, no doubt– blessed assurance.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 name="Shape 1177"/>
          <p:cNvSpPr>
            <a:spLocks noGrp="1" noRot="1" noChangeAspect="1"/>
          </p:cNvSpPr>
          <p:nvPr>
            <p:ph type="sldImg"/>
          </p:nvPr>
        </p:nvSpPr>
        <p:spPr>
          <a:prstGeom prst="rect">
            <a:avLst/>
          </a:prstGeom>
        </p:spPr>
        <p:txBody>
          <a:bodyPr/>
          <a:lstStyle/>
          <a:p>
            <a:endParaRPr/>
          </a:p>
        </p:txBody>
      </p:sp>
      <p:sp>
        <p:nvSpPr>
          <p:cNvPr id="1178" name="Shape 1178"/>
          <p:cNvSpPr>
            <a:spLocks noGrp="1"/>
          </p:cNvSpPr>
          <p:nvPr>
            <p:ph type="body" sz="quarter" idx="1"/>
          </p:nvPr>
        </p:nvSpPr>
        <p:spPr>
          <a:prstGeom prst="rect">
            <a:avLst/>
          </a:prstGeom>
        </p:spPr>
        <p:txBody>
          <a:bodyPr/>
          <a:lstStyle>
            <a:lvl1pPr marL="228600" indent="-228600"/>
          </a:lstStyle>
          <a:p>
            <a:r>
              <a:t>And so we can complete last week‘s definition of worship by adding the component of Christ‘s ministry in leading our worship, leading our response. We need a new awareness of the presence of the living Christ in the midst of His people, proclaiming to us the Father‘s name by the Holy Spirit as the Word of God is read and sung and preached, and leading us in our response to the Father, gathering up our imperfect efforts into His perfect offering of praise to the Father.</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 name="Shape 1182"/>
          <p:cNvSpPr>
            <a:spLocks noGrp="1" noRot="1" noChangeAspect="1"/>
          </p:cNvSpPr>
          <p:nvPr>
            <p:ph type="sldImg"/>
          </p:nvPr>
        </p:nvSpPr>
        <p:spPr>
          <a:prstGeom prst="rect">
            <a:avLst/>
          </a:prstGeom>
        </p:spPr>
        <p:txBody>
          <a:bodyPr/>
          <a:lstStyle/>
          <a:p>
            <a:endParaRPr/>
          </a:p>
        </p:txBody>
      </p:sp>
      <p:sp>
        <p:nvSpPr>
          <p:cNvPr id="1183" name="Shape 1183"/>
          <p:cNvSpPr>
            <a:spLocks noGrp="1"/>
          </p:cNvSpPr>
          <p:nvPr>
            <p:ph type="body" sz="quarter" idx="1"/>
          </p:nvPr>
        </p:nvSpPr>
        <p:spPr>
          <a:prstGeom prst="rect">
            <a:avLst/>
          </a:prstGeom>
        </p:spPr>
        <p:txBody>
          <a:bodyPr/>
          <a:lstStyle>
            <a:lvl1pPr marL="228600" indent="-228600"/>
          </a:lstStyle>
          <a:p>
            <a:r>
              <a:t>And so we can complete last week‘s definition of worship by adding the component of Christ‘s ministry in leading our worship, leading our response. We need a new awareness of the presence of the living Christ in the midst of His people, proclaiming to us the Father‘s name by the Holy Spirit as the Word of God is read and sung and preached, and leading us in our response to the Father, gathering up our imperfect efforts into His perfect offering of praise to the Father.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9" name="Shape 1189"/>
          <p:cNvSpPr>
            <a:spLocks noGrp="1" noRot="1" noChangeAspect="1"/>
          </p:cNvSpPr>
          <p:nvPr>
            <p:ph type="sldImg"/>
          </p:nvPr>
        </p:nvSpPr>
        <p:spPr>
          <a:prstGeom prst="rect">
            <a:avLst/>
          </a:prstGeom>
        </p:spPr>
        <p:txBody>
          <a:bodyPr/>
          <a:lstStyle/>
          <a:p>
            <a:endParaRPr/>
          </a:p>
        </p:txBody>
      </p:sp>
      <p:sp>
        <p:nvSpPr>
          <p:cNvPr id="1190" name="Shape 1190"/>
          <p:cNvSpPr>
            <a:spLocks noGrp="1"/>
          </p:cNvSpPr>
          <p:nvPr>
            <p:ph type="body" sz="quarter" idx="1"/>
          </p:nvPr>
        </p:nvSpPr>
        <p:spPr>
          <a:prstGeom prst="rect">
            <a:avLst/>
          </a:prstGeom>
        </p:spPr>
        <p:txBody>
          <a:bodyPr/>
          <a:lstStyle/>
          <a:p>
            <a:r>
              <a:t>Not the excellence of what we do; not because we have found the right from or style; not because we're so committed or worthy– but because of Christ's excellence and worthiness. We need to be conscious of our total acceptance and acces to the Father because we come in Christ– no fear, no doubt– blessed assurance.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4" name="Shape 1194"/>
          <p:cNvSpPr>
            <a:spLocks noGrp="1" noRot="1" noChangeAspect="1"/>
          </p:cNvSpPr>
          <p:nvPr>
            <p:ph type="sldImg"/>
          </p:nvPr>
        </p:nvSpPr>
        <p:spPr>
          <a:prstGeom prst="rect">
            <a:avLst/>
          </a:prstGeom>
        </p:spPr>
        <p:txBody>
          <a:bodyPr/>
          <a:lstStyle/>
          <a:p>
            <a:endParaRPr/>
          </a:p>
        </p:txBody>
      </p:sp>
      <p:sp>
        <p:nvSpPr>
          <p:cNvPr id="1195" name="Shape 1195"/>
          <p:cNvSpPr>
            <a:spLocks noGrp="1"/>
          </p:cNvSpPr>
          <p:nvPr>
            <p:ph type="body" sz="quarter" idx="1"/>
          </p:nvPr>
        </p:nvSpPr>
        <p:spPr>
          <a:prstGeom prst="rect">
            <a:avLst/>
          </a:prstGeom>
        </p:spPr>
        <p:txBody>
          <a:bodyPr/>
          <a:lstStyle/>
          <a:p>
            <a:r>
              <a:t>Not the excellence of what we do; not because we have found the right from or style; not because we're so committed or worthy– but because of Christ's excellence and worthiness. We need to be conscious of our total acceptance and acces to the Father because we come in Christ– no fear, no doubt– blessed assurance.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 name="Shape 1212"/>
          <p:cNvSpPr>
            <a:spLocks noGrp="1" noRot="1" noChangeAspect="1"/>
          </p:cNvSpPr>
          <p:nvPr>
            <p:ph type="sldImg"/>
          </p:nvPr>
        </p:nvSpPr>
        <p:spPr>
          <a:prstGeom prst="rect">
            <a:avLst/>
          </a:prstGeom>
        </p:spPr>
        <p:txBody>
          <a:bodyPr/>
          <a:lstStyle/>
          <a:p>
            <a:endParaRPr/>
          </a:p>
        </p:txBody>
      </p:sp>
      <p:sp>
        <p:nvSpPr>
          <p:cNvPr id="1213" name="Shape 1213"/>
          <p:cNvSpPr>
            <a:spLocks noGrp="1"/>
          </p:cNvSpPr>
          <p:nvPr>
            <p:ph type="body" sz="quarter" idx="1"/>
          </p:nvPr>
        </p:nvSpPr>
        <p:spPr>
          <a:prstGeom prst="rect">
            <a:avLst/>
          </a:prstGeom>
        </p:spPr>
        <p:txBody>
          <a:bodyPr/>
          <a:lstStyle/>
          <a:p>
            <a:r>
              <a:t>Freedom of form</a:t>
            </a:r>
          </a:p>
          <a:p>
            <a:endParaRPr/>
          </a:p>
          <a:p>
            <a:r>
              <a:t>Cultivate a lifestyle of worship from the heart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 name="Shape 1216"/>
          <p:cNvSpPr>
            <a:spLocks noGrp="1" noRot="1" noChangeAspect="1"/>
          </p:cNvSpPr>
          <p:nvPr>
            <p:ph type="sldImg"/>
          </p:nvPr>
        </p:nvSpPr>
        <p:spPr>
          <a:prstGeom prst="rect">
            <a:avLst/>
          </a:prstGeom>
        </p:spPr>
        <p:txBody>
          <a:bodyPr/>
          <a:lstStyle/>
          <a:p>
            <a:endParaRPr/>
          </a:p>
        </p:txBody>
      </p:sp>
      <p:sp>
        <p:nvSpPr>
          <p:cNvPr id="1217" name="Shape 1217"/>
          <p:cNvSpPr>
            <a:spLocks noGrp="1"/>
          </p:cNvSpPr>
          <p:nvPr>
            <p:ph type="body" sz="quarter" idx="1"/>
          </p:nvPr>
        </p:nvSpPr>
        <p:spPr>
          <a:prstGeom prst="rect">
            <a:avLst/>
          </a:prstGeom>
        </p:spPr>
        <p:txBody>
          <a:bodyPr/>
          <a:lstStyle/>
          <a:p>
            <a:r>
              <a:t>Freedom of form</a:t>
            </a:r>
          </a:p>
          <a:p>
            <a:endParaRPr/>
          </a:p>
          <a:p>
            <a:r>
              <a:t>Cultivate a lifestyle of worship from the heart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 name="Shape 1221"/>
          <p:cNvSpPr>
            <a:spLocks noGrp="1" noRot="1" noChangeAspect="1"/>
          </p:cNvSpPr>
          <p:nvPr>
            <p:ph type="sldImg"/>
          </p:nvPr>
        </p:nvSpPr>
        <p:spPr>
          <a:prstGeom prst="rect">
            <a:avLst/>
          </a:prstGeom>
        </p:spPr>
        <p:txBody>
          <a:bodyPr/>
          <a:lstStyle/>
          <a:p>
            <a:endParaRPr/>
          </a:p>
        </p:txBody>
      </p:sp>
      <p:sp>
        <p:nvSpPr>
          <p:cNvPr id="1222" name="Shape 1222"/>
          <p:cNvSpPr>
            <a:spLocks noGrp="1"/>
          </p:cNvSpPr>
          <p:nvPr>
            <p:ph type="body" sz="quarter" idx="1"/>
          </p:nvPr>
        </p:nvSpPr>
        <p:spPr>
          <a:prstGeom prst="rect">
            <a:avLst/>
          </a:prstGeom>
        </p:spPr>
        <p:txBody>
          <a:bodyPr/>
          <a:lstStyle/>
          <a:p>
            <a:r>
              <a:t>Importance of Community: in the church, we worship together-"O magnify the Lord with me, and let us exalt His name TOGETHER:"</a:t>
            </a:r>
          </a:p>
          <a:p>
            <a:endParaRPr/>
          </a:p>
          <a:p>
            <a:r>
              <a:t>Not a gathering for everyone to worship individually (face forward)</a:t>
            </a:r>
          </a:p>
          <a:p>
            <a:endParaRPr/>
          </a:p>
          <a:p>
            <a:r>
              <a:t>More important than the idolatry of our presonal preferences</a:t>
            </a:r>
          </a:p>
          <a:p>
            <a:endParaRPr/>
          </a:p>
          <a:p>
            <a:r>
              <a:t>Not a natural grouping of people; not an affinity group, not a club of people who are drawn together</a:t>
            </a:r>
          </a:p>
          <a:p>
            <a:r>
              <a:t>Unity is elusive, must be worked at, HS must produce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 name="Shape 1228"/>
          <p:cNvSpPr>
            <a:spLocks noGrp="1" noRot="1" noChangeAspect="1"/>
          </p:cNvSpPr>
          <p:nvPr>
            <p:ph type="sldImg"/>
          </p:nvPr>
        </p:nvSpPr>
        <p:spPr>
          <a:prstGeom prst="rect">
            <a:avLst/>
          </a:prstGeom>
        </p:spPr>
        <p:txBody>
          <a:bodyPr/>
          <a:lstStyle/>
          <a:p>
            <a:endParaRPr/>
          </a:p>
        </p:txBody>
      </p:sp>
      <p:sp>
        <p:nvSpPr>
          <p:cNvPr id="1229" name="Shape 1229"/>
          <p:cNvSpPr>
            <a:spLocks noGrp="1"/>
          </p:cNvSpPr>
          <p:nvPr>
            <p:ph type="body" sz="quarter" idx="1"/>
          </p:nvPr>
        </p:nvSpPr>
        <p:spPr>
          <a:prstGeom prst="rect">
            <a:avLst/>
          </a:prstGeom>
        </p:spPr>
        <p:txBody>
          <a:bodyPr/>
          <a:lstStyle/>
          <a:p>
            <a:r>
              <a:t>Young people need to honor and learn from those who have been walking with the Lord for 20, 30, 40 years or more: But older people also need the freshness and vitality which younger belivers can bring to the body. Doens't cut it to have each group run off to its own corner to do worship ist own way. Need tolearn from each other (BOTH ways); need to enage in the hard work of trying to tolerate and understand the faith expressions of others within the body.</a:t>
            </a:r>
          </a:p>
          <a:p>
            <a:endParaRPr/>
          </a:p>
          <a:p>
            <a:r>
              <a:t>The Psalmist almost certainly was not saying, "Alright, young men and maidens down in the gym, older people in the fellowship hall."</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 name="Shape 1235"/>
          <p:cNvSpPr>
            <a:spLocks noGrp="1" noRot="1" noChangeAspect="1"/>
          </p:cNvSpPr>
          <p:nvPr>
            <p:ph type="sldImg"/>
          </p:nvPr>
        </p:nvSpPr>
        <p:spPr>
          <a:prstGeom prst="rect">
            <a:avLst/>
          </a:prstGeom>
        </p:spPr>
        <p:txBody>
          <a:bodyPr/>
          <a:lstStyle/>
          <a:p>
            <a:endParaRPr/>
          </a:p>
        </p:txBody>
      </p:sp>
      <p:sp>
        <p:nvSpPr>
          <p:cNvPr id="1236" name="Shape 1236"/>
          <p:cNvSpPr>
            <a:spLocks noGrp="1"/>
          </p:cNvSpPr>
          <p:nvPr>
            <p:ph type="body" sz="quarter" idx="1"/>
          </p:nvPr>
        </p:nvSpPr>
        <p:spPr>
          <a:prstGeom prst="rect">
            <a:avLst/>
          </a:prstGeom>
        </p:spPr>
        <p:txBody>
          <a:bodyPr/>
          <a:lstStyle/>
          <a:p>
            <a:r>
              <a:t>We must continually teach these principles, pointing people constantly to God and explaining the "why" and not just the "what" of what we are doing.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a:spLocks noGrp="1" noRot="1" noChangeAspect="1"/>
          </p:cNvSpPr>
          <p:nvPr>
            <p:ph type="sldImg"/>
          </p:nvPr>
        </p:nvSpPr>
        <p:spPr>
          <a:prstGeom prst="rect">
            <a:avLst/>
          </a:prstGeom>
        </p:spPr>
        <p:txBody>
          <a:bodyPr/>
          <a:lstStyle/>
          <a:p>
            <a:endParaRPr/>
          </a:p>
        </p:txBody>
      </p:sp>
      <p:sp>
        <p:nvSpPr>
          <p:cNvPr id="669" name="Shape 669"/>
          <p:cNvSpPr>
            <a:spLocks noGrp="1"/>
          </p:cNvSpPr>
          <p:nvPr>
            <p:ph type="body" sz="quarter" idx="1"/>
          </p:nvPr>
        </p:nvSpPr>
        <p:spPr>
          <a:prstGeom prst="rect">
            <a:avLst/>
          </a:prstGeom>
        </p:spPr>
        <p:txBody>
          <a:bodyPr/>
          <a:lstStyle/>
          <a:p>
            <a:r>
              <a:t>Yet even with this commitment to the Scriptures as our guide for worship, we immediately run into a problem when we go to the New Testament for models and guidelines for congregational worship.  That problem has been summarized by John Piper as the “stunning indifference” of the New Testament writers to issues of form and practice of corporate worship. We search the pages of the New Testament in vain for much in the way of specifics, much less structures or liturgies.  Even in the epistles, where we might reasonably expect Paul and the other writers to address these issues as they write to guide and encourage brand new churches, we find frustratingly little.</a:t>
            </a:r>
          </a:p>
          <a:p>
            <a:endParaRPr/>
          </a:p>
          <a:p>
            <a:r>
              <a:t>It is a reasonable assumption that the virtual silence of the New Testament writers on the matters of form and style for worship means that the Lord intends for us to have considerable latitude and flexibility in these areas.  But that does not mean TOTAL freedom– does not mean that just anything is appropriate or allowed. How do we discern the balance? How do we bridge the historical and practical gap between the Scriptural mandates and our cultural context? How can our worship be “in” the world but not “of” the world? Where do worship and culture intersect?</a:t>
            </a:r>
          </a:p>
          <a:p>
            <a:endParaRPr/>
          </a:p>
          <a:p>
            <a:r>
              <a:t>I would like to suggest a model which at the same time gives biblical guidance yet allows for true Biblical freedom.</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 name="Shape 1240"/>
          <p:cNvSpPr>
            <a:spLocks noGrp="1" noRot="1" noChangeAspect="1"/>
          </p:cNvSpPr>
          <p:nvPr>
            <p:ph type="sldImg"/>
          </p:nvPr>
        </p:nvSpPr>
        <p:spPr>
          <a:prstGeom prst="rect">
            <a:avLst/>
          </a:prstGeom>
        </p:spPr>
        <p:txBody>
          <a:bodyPr/>
          <a:lstStyle/>
          <a:p>
            <a:endParaRPr/>
          </a:p>
        </p:txBody>
      </p:sp>
      <p:sp>
        <p:nvSpPr>
          <p:cNvPr id="1241" name="Shape 1241"/>
          <p:cNvSpPr>
            <a:spLocks noGrp="1"/>
          </p:cNvSpPr>
          <p:nvPr>
            <p:ph type="body" sz="quarter" idx="1"/>
          </p:nvPr>
        </p:nvSpPr>
        <p:spPr>
          <a:prstGeom prst="rect">
            <a:avLst/>
          </a:prstGeom>
        </p:spPr>
        <p:txBody>
          <a:bodyPr/>
          <a:lstStyle/>
          <a:p>
            <a:r>
              <a:t>We must continually teach these principles, pointing people constantly to God and explaining the "why" and not just the "what" of what we are doing.</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Shape 1250"/>
          <p:cNvSpPr>
            <a:spLocks noGrp="1" noRot="1" noChangeAspect="1"/>
          </p:cNvSpPr>
          <p:nvPr>
            <p:ph type="sldImg"/>
          </p:nvPr>
        </p:nvSpPr>
        <p:spPr>
          <a:prstGeom prst="rect">
            <a:avLst/>
          </a:prstGeom>
        </p:spPr>
        <p:txBody>
          <a:bodyPr/>
          <a:lstStyle/>
          <a:p>
            <a:endParaRPr/>
          </a:p>
        </p:txBody>
      </p:sp>
      <p:sp>
        <p:nvSpPr>
          <p:cNvPr id="1251" name="Shape 1251"/>
          <p:cNvSpPr>
            <a:spLocks noGrp="1"/>
          </p:cNvSpPr>
          <p:nvPr>
            <p:ph type="body" sz="quarter" idx="1"/>
          </p:nvPr>
        </p:nvSpPr>
        <p:spPr>
          <a:prstGeom prst="rect">
            <a:avLst/>
          </a:prstGeom>
        </p:spPr>
        <p:txBody>
          <a:bodyPr/>
          <a:lstStyle/>
          <a:p>
            <a:pPr lvl="2" indent="914400"/>
            <a:r>
              <a:t>Biblical parameters, framework-- flexibility</a:t>
            </a:r>
          </a:p>
          <a:p>
            <a:pPr lvl="2" indent="914400"/>
            <a:r>
              <a:t>Each congregation &amp; leadership– how to obey the biblical constants and apply the biblical principles in their own unique context</a:t>
            </a:r>
          </a:p>
          <a:p>
            <a:pPr lvl="2" indent="914400"/>
            <a:endParaRPr/>
          </a:p>
          <a:p>
            <a:pPr lvl="2" indent="914400"/>
            <a:r>
              <a:t>When I come in as an itinerant teacher: no right</a:t>
            </a:r>
          </a:p>
          <a:p>
            <a:pPr lvl="2" indent="914400"/>
            <a:r>
              <a:t>Some of you earn the right to address also the top issues by living long-term in the culture—but still the biblical framework, foundation must remain the same</a:t>
            </a:r>
          </a:p>
          <a:p>
            <a:pPr lvl="2" indent="914400"/>
            <a:endParaRPr/>
          </a:p>
          <a:p>
            <a:pPr lvl="2" indent="914400"/>
            <a:r>
              <a:t>Change: all occurs on top—biblical doesn’t change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 name="Shape 1264"/>
          <p:cNvSpPr>
            <a:spLocks noGrp="1" noRot="1" noChangeAspect="1"/>
          </p:cNvSpPr>
          <p:nvPr>
            <p:ph type="sldImg"/>
          </p:nvPr>
        </p:nvSpPr>
        <p:spPr>
          <a:prstGeom prst="rect">
            <a:avLst/>
          </a:prstGeom>
        </p:spPr>
        <p:txBody>
          <a:bodyPr/>
          <a:lstStyle/>
          <a:p>
            <a:endParaRPr/>
          </a:p>
        </p:txBody>
      </p:sp>
      <p:sp>
        <p:nvSpPr>
          <p:cNvPr id="1265" name="Shape 1265"/>
          <p:cNvSpPr>
            <a:spLocks noGrp="1"/>
          </p:cNvSpPr>
          <p:nvPr>
            <p:ph type="body" sz="quarter" idx="1"/>
          </p:nvPr>
        </p:nvSpPr>
        <p:spPr>
          <a:prstGeom prst="rect">
            <a:avLst/>
          </a:prstGeom>
        </p:spPr>
        <p:txBody>
          <a:bodyPr/>
          <a:lstStyle/>
          <a:p>
            <a:pPr lvl="2" indent="914400"/>
            <a:r>
              <a:t>Biblical parameters, framework-- flexibility</a:t>
            </a:r>
          </a:p>
          <a:p>
            <a:pPr lvl="2" indent="914400"/>
            <a:r>
              <a:t>Each congregation &amp; leadership– how to obey the biblical constants and apply the biblical principles in their own unique context</a:t>
            </a:r>
          </a:p>
          <a:p>
            <a:pPr lvl="2" indent="914400"/>
            <a:endParaRPr/>
          </a:p>
          <a:p>
            <a:pPr lvl="2" indent="914400"/>
            <a:r>
              <a:t>When I come in as an itinerant teacher: no right</a:t>
            </a:r>
          </a:p>
          <a:p>
            <a:pPr lvl="2" indent="914400"/>
            <a:r>
              <a:t>Some of you earn the right to address also the top issues by living long-term in the culture—but still the biblical framework, foundation must remain the same</a:t>
            </a:r>
          </a:p>
          <a:p>
            <a:pPr lvl="2" indent="914400"/>
            <a:endParaRPr/>
          </a:p>
          <a:p>
            <a:pPr lvl="2" indent="914400"/>
            <a:r>
              <a:t>Change: all occurs on top—biblical doesn’t change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spcBef>
                <a:spcPts val="400"/>
              </a:spcBef>
            </a:pPr>
            <a:endParaRPr lang="en-US"/>
          </a:p>
        </p:txBody>
      </p:sp>
    </p:spTree>
    <p:extLst>
      <p:ext uri="{BB962C8B-B14F-4D97-AF65-F5344CB8AC3E}">
        <p14:creationId xmlns:p14="http://schemas.microsoft.com/office/powerpoint/2010/main" val="5596498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spcBef>
                <a:spcPts val="400"/>
              </a:spcBef>
            </a:pPr>
            <a:endParaRPr lang="en-US"/>
          </a:p>
        </p:txBody>
      </p:sp>
    </p:spTree>
    <p:extLst>
      <p:ext uri="{BB962C8B-B14F-4D97-AF65-F5344CB8AC3E}">
        <p14:creationId xmlns:p14="http://schemas.microsoft.com/office/powerpoint/2010/main" val="25127375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rPr>
              <a:pPr marL="0" marR="0" lvl="0" indent="0" algn="r" defTabSz="45715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Worship (wo)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Shape 672"/>
          <p:cNvSpPr>
            <a:spLocks noGrp="1" noRot="1" noChangeAspect="1"/>
          </p:cNvSpPr>
          <p:nvPr>
            <p:ph type="sldImg"/>
          </p:nvPr>
        </p:nvSpPr>
        <p:spPr>
          <a:prstGeom prst="rect">
            <a:avLst/>
          </a:prstGeom>
        </p:spPr>
        <p:txBody>
          <a:bodyPr/>
          <a:lstStyle/>
          <a:p>
            <a:endParaRPr/>
          </a:p>
        </p:txBody>
      </p:sp>
      <p:sp>
        <p:nvSpPr>
          <p:cNvPr id="673" name="Shape 673"/>
          <p:cNvSpPr>
            <a:spLocks noGrp="1"/>
          </p:cNvSpPr>
          <p:nvPr>
            <p:ph type="body" sz="quarter" idx="1"/>
          </p:nvPr>
        </p:nvSpPr>
        <p:spPr>
          <a:prstGeom prst="rect">
            <a:avLst/>
          </a:prstGeom>
        </p:spPr>
        <p:txBody>
          <a:bodyPr/>
          <a:lstStyle/>
          <a:p>
            <a:r>
              <a:t>Yet even with this commitment to the Scriptures as our guide for worship, we immediately run into a problem when we go to the New Testament for models and guidelines for congregational worship.  That problem has been summarized by John Piper as the “stunning indifference” of the New Testament writers to issues of form and practice of corporate worship. We search the pages of the New Testament in vain for much in the way of specifics, much less structures or liturgies.  Even in the epistles, where we might reasonably expect Paul and the other writers to address these issues as they write to guide and encourage brand new churches, we find frustratingly little.</a:t>
            </a:r>
          </a:p>
          <a:p>
            <a:endParaRPr/>
          </a:p>
          <a:p>
            <a:r>
              <a:t>It is a reasonable assumption that the virtual silence of the New Testament writers on the matters of form and style for worship means that the Lord intends for us to have considerable latitude and flexibility in these areas.  But that does not mean TOTAL freedom– does not mean that just anything is appropriate or allowed. How do we discern the balance? How do we bridge the historical and practical gap between the Scriptural mandates and our cultural context? How can our worship be “in” the world but not “of” the world? Where do worship and culture intersect?</a:t>
            </a:r>
          </a:p>
          <a:p>
            <a:endParaRPr/>
          </a:p>
          <a:p>
            <a:r>
              <a:t>I would like to suggest a model which at the same time gives biblical guidance yet allows for true Biblical freedom.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Shape 697"/>
          <p:cNvSpPr>
            <a:spLocks noGrp="1" noRot="1" noChangeAspect="1"/>
          </p:cNvSpPr>
          <p:nvPr>
            <p:ph type="sldImg"/>
          </p:nvPr>
        </p:nvSpPr>
        <p:spPr>
          <a:prstGeom prst="rect">
            <a:avLst/>
          </a:prstGeom>
        </p:spPr>
        <p:txBody>
          <a:bodyPr/>
          <a:lstStyle/>
          <a:p>
            <a:endParaRPr/>
          </a:p>
        </p:txBody>
      </p:sp>
      <p:sp>
        <p:nvSpPr>
          <p:cNvPr id="698" name="Shape 698"/>
          <p:cNvSpPr>
            <a:spLocks noGrp="1"/>
          </p:cNvSpPr>
          <p:nvPr>
            <p:ph type="body" sz="quarter" idx="1"/>
          </p:nvPr>
        </p:nvSpPr>
        <p:spPr>
          <a:prstGeom prst="rect">
            <a:avLst/>
          </a:prstGeom>
        </p:spPr>
        <p:txBody>
          <a:bodyPr/>
          <a:lstStyle/>
          <a:p>
            <a:r>
              <a:t>God extended an invtiation to all peoples, but to come to HIM they had to come THROUGH Israel, had to become a Jew. He centralized His presence and working among His chosen people.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Shape 718"/>
          <p:cNvSpPr>
            <a:spLocks noGrp="1" noRot="1" noChangeAspect="1"/>
          </p:cNvSpPr>
          <p:nvPr>
            <p:ph type="sldImg"/>
          </p:nvPr>
        </p:nvSpPr>
        <p:spPr>
          <a:prstGeom prst="rect">
            <a:avLst/>
          </a:prstGeom>
        </p:spPr>
        <p:txBody>
          <a:bodyPr/>
          <a:lstStyle/>
          <a:p>
            <a:endParaRPr/>
          </a:p>
        </p:txBody>
      </p:sp>
      <p:sp>
        <p:nvSpPr>
          <p:cNvPr id="719" name="Shape 719"/>
          <p:cNvSpPr>
            <a:spLocks noGrp="1"/>
          </p:cNvSpPr>
          <p:nvPr>
            <p:ph type="body" sz="quarter" idx="1"/>
          </p:nvPr>
        </p:nvSpPr>
        <p:spPr>
          <a:prstGeom prst="rect">
            <a:avLst/>
          </a:prstGeom>
        </p:spPr>
        <p:txBody>
          <a:bodyPr/>
          <a:lstStyle/>
          <a:p>
            <a:r>
              <a:t>In the New Testament we see a totally different pattern. Christianity is "go and tell" faith, a missionary faith. We're to go to every people and tribe and tongue and nation with the message of the gospel. The church is not a national entity, but a spiritual nation spread throughout all the earth. That means that worship needs to fit in with many different cultures and traditions. This is perhaps one of the main reasons why the NT gives no guidelines as to the exact FORM of worship: so that it can be adjusted to many diffente cultures.</a:t>
            </a:r>
          </a:p>
          <a:p>
            <a:endParaRPr/>
          </a:p>
          <a:p>
            <a:r>
              <a:t>But still has to look like something!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Shape 722"/>
          <p:cNvSpPr>
            <a:spLocks noGrp="1" noRot="1" noChangeAspect="1"/>
          </p:cNvSpPr>
          <p:nvPr>
            <p:ph type="sldImg"/>
          </p:nvPr>
        </p:nvSpPr>
        <p:spPr>
          <a:prstGeom prst="rect">
            <a:avLst/>
          </a:prstGeom>
        </p:spPr>
        <p:txBody>
          <a:bodyPr/>
          <a:lstStyle/>
          <a:p>
            <a:endParaRPr/>
          </a:p>
        </p:txBody>
      </p:sp>
      <p:sp>
        <p:nvSpPr>
          <p:cNvPr id="723" name="Shape 723"/>
          <p:cNvSpPr>
            <a:spLocks noGrp="1"/>
          </p:cNvSpPr>
          <p:nvPr>
            <p:ph type="body" sz="quarter" idx="1"/>
          </p:nvPr>
        </p:nvSpPr>
        <p:spPr>
          <a:prstGeom prst="rect">
            <a:avLst/>
          </a:prstGeom>
        </p:spPr>
        <p:txBody>
          <a:bodyPr/>
          <a:lstStyle/>
          <a:p>
            <a:r>
              <a:t>Yet even with this commitment to the Scriptures as our guide for worship, we immediately run into a problem when we go to the New Testament for models and guidelines for congregational worship.  That problem has been summarized by John Piper as the “stunning indifference” of the New Testament writers to issues of form and practice of corporate worship. We search the pages of the New Testament in vain for much in the way of specifics, much less structures or liturgies.  Even in the epistles, where we might reasonably expect Paul and the other writers to address these issues as they write to guide and encourage brand new churches, we find frustratingly little.</a:t>
            </a:r>
          </a:p>
          <a:p>
            <a:endParaRPr/>
          </a:p>
          <a:p>
            <a:r>
              <a:t>It is a reasonable assumption that the virtual silence of the New Testament writers on the matters of form and style for worship means that the Lord intends for us to have considerable latitude and flexibility in these areas.  But that does not mean TOTAL freedom– does not mean that just anything is appropriate or allowed. How do we discern the balance? How do we bridge the historical and practical gap between the Scriptural mandates and our cultural context? How can our worship be “in” the world but not “of” the world? Where do worship and culture intersect?</a:t>
            </a:r>
          </a:p>
          <a:p>
            <a:endParaRPr/>
          </a:p>
          <a:p>
            <a:r>
              <a:t>I would like to suggest a model which at the same time gives biblical guidance yet allows for true Biblical freedom.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116" name="Rectangle"/>
          <p:cNvSpPr/>
          <p:nvPr/>
        </p:nvSpPr>
        <p:spPr>
          <a:xfrm>
            <a:off x="152400" y="1635125"/>
            <a:ext cx="8831263" cy="5045075"/>
          </a:xfrm>
          <a:prstGeom prst="rect">
            <a:avLst/>
          </a:prstGeom>
          <a:solidFill>
            <a:srgbClr val="CCD1B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17" name="Rectangle"/>
          <p:cNvSpPr/>
          <p:nvPr/>
        </p:nvSpPr>
        <p:spPr>
          <a:xfrm>
            <a:off x="152400" y="152400"/>
            <a:ext cx="8813800" cy="1346200"/>
          </a:xfrm>
          <a:prstGeom prst="rect">
            <a:avLst/>
          </a:prstGeom>
          <a:solidFill>
            <a:srgbClr val="53494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18" name="Title Text"/>
          <p:cNvSpPr txBox="1">
            <a:spLocks noGrp="1"/>
          </p:cNvSpPr>
          <p:nvPr>
            <p:ph type="title"/>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Title Text</a:t>
            </a:r>
          </a:p>
        </p:txBody>
      </p:sp>
      <p:sp>
        <p:nvSpPr>
          <p:cNvPr id="119" name="Body Level One…"/>
          <p:cNvSpPr txBox="1">
            <a:spLocks noGrp="1"/>
          </p:cNvSpPr>
          <p:nvPr>
            <p:ph type="body" idx="1"/>
          </p:nvPr>
        </p:nvSpPr>
        <p:spPr>
          <a:xfrm>
            <a:off x="381000" y="1719262"/>
            <a:ext cx="8407400" cy="4406901"/>
          </a:xfrm>
          <a:prstGeom prst="rect">
            <a:avLst/>
          </a:prstGeom>
        </p:spPr>
        <p:txBody>
          <a:bodyPr lIns="45719" tIns="45719" rIns="45719" bIns="45719">
            <a:normAutofit/>
          </a:bodyPr>
          <a:lstStyle>
            <a:lvl1pPr marL="273050" indent="-228600">
              <a:spcBef>
                <a:spcPts val="400"/>
              </a:spcBef>
              <a:buClr>
                <a:srgbClr val="C66951"/>
              </a:buClr>
              <a:buSzPct val="100000"/>
              <a:buChar char="▪"/>
              <a:defRPr sz="2000" b="0">
                <a:solidFill>
                  <a:srgbClr val="534949"/>
                </a:solidFill>
                <a:latin typeface="Franklin Gothic Medium"/>
                <a:ea typeface="Franklin Gothic Medium"/>
                <a:cs typeface="Franklin Gothic Medium"/>
                <a:sym typeface="Franklin Gothic Medium"/>
              </a:defRPr>
            </a:lvl1pPr>
            <a:lvl2pPr marL="567972" indent="-202847">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2pPr>
            <a:lvl3pPr marL="867965" indent="-2282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3pPr>
            <a:lvl4pPr marL="1175203" indent="-2608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4pPr>
            <a:lvl5pPr marL="1377827" indent="-280865">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xfrm>
            <a:off x="8393414" y="6370161"/>
            <a:ext cx="264510" cy="243841"/>
          </a:xfrm>
          <a:prstGeom prst="rect">
            <a:avLst/>
          </a:prstGeom>
        </p:spPr>
        <p:txBody>
          <a:bodyPr lIns="45719" tIns="45719" rIns="45719" bIns="45719"/>
          <a:lstStyle>
            <a:lvl1pPr algn="ctr" defTabSz="914400">
              <a:defRPr sz="1100">
                <a:solidFill>
                  <a:srgbClr val="534949"/>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127" name="Rectangle"/>
          <p:cNvSpPr/>
          <p:nvPr/>
        </p:nvSpPr>
        <p:spPr>
          <a:xfrm>
            <a:off x="152400" y="1635125"/>
            <a:ext cx="8831263" cy="5045075"/>
          </a:xfrm>
          <a:prstGeom prst="rect">
            <a:avLst/>
          </a:prstGeom>
          <a:solidFill>
            <a:srgbClr val="CCD1B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28" name="Rectangle"/>
          <p:cNvSpPr/>
          <p:nvPr/>
        </p:nvSpPr>
        <p:spPr>
          <a:xfrm>
            <a:off x="152400" y="152400"/>
            <a:ext cx="8813800" cy="1346200"/>
          </a:xfrm>
          <a:prstGeom prst="rect">
            <a:avLst/>
          </a:prstGeom>
          <a:solidFill>
            <a:srgbClr val="53494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29" name="Title Text"/>
          <p:cNvSpPr txBox="1">
            <a:spLocks noGrp="1"/>
          </p:cNvSpPr>
          <p:nvPr>
            <p:ph type="title"/>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Title Text</a:t>
            </a:r>
          </a:p>
        </p:txBody>
      </p:sp>
      <p:sp>
        <p:nvSpPr>
          <p:cNvPr id="130" name="Body Level One…"/>
          <p:cNvSpPr txBox="1">
            <a:spLocks noGrp="1"/>
          </p:cNvSpPr>
          <p:nvPr>
            <p:ph type="body" idx="1"/>
          </p:nvPr>
        </p:nvSpPr>
        <p:spPr>
          <a:xfrm>
            <a:off x="381000" y="1719262"/>
            <a:ext cx="8407400" cy="4406901"/>
          </a:xfrm>
          <a:prstGeom prst="rect">
            <a:avLst/>
          </a:prstGeom>
        </p:spPr>
        <p:txBody>
          <a:bodyPr lIns="45719" tIns="45719" rIns="45719" bIns="45719">
            <a:normAutofit/>
          </a:bodyPr>
          <a:lstStyle>
            <a:lvl1pPr marL="273050" indent="-228600">
              <a:spcBef>
                <a:spcPts val="400"/>
              </a:spcBef>
              <a:buClr>
                <a:srgbClr val="C66951"/>
              </a:buClr>
              <a:buSzPct val="100000"/>
              <a:buChar char="▪"/>
              <a:defRPr sz="2000" b="0">
                <a:solidFill>
                  <a:srgbClr val="534949"/>
                </a:solidFill>
                <a:latin typeface="Franklin Gothic Medium"/>
                <a:ea typeface="Franklin Gothic Medium"/>
                <a:cs typeface="Franklin Gothic Medium"/>
                <a:sym typeface="Franklin Gothic Medium"/>
              </a:defRPr>
            </a:lvl1pPr>
            <a:lvl2pPr marL="567972" indent="-202847">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2pPr>
            <a:lvl3pPr marL="867965" indent="-2282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3pPr>
            <a:lvl4pPr marL="1175203" indent="-2608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4pPr>
            <a:lvl5pPr marL="1377827" indent="-280865">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xfrm>
            <a:off x="8393414" y="6370161"/>
            <a:ext cx="264510" cy="243841"/>
          </a:xfrm>
          <a:prstGeom prst="rect">
            <a:avLst/>
          </a:prstGeom>
        </p:spPr>
        <p:txBody>
          <a:bodyPr lIns="45719" tIns="45719" rIns="45719" bIns="45719"/>
          <a:lstStyle>
            <a:lvl1pPr algn="ctr" defTabSz="914400">
              <a:defRPr sz="1100">
                <a:solidFill>
                  <a:srgbClr val="534949"/>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138" name="Rectangle"/>
          <p:cNvSpPr/>
          <p:nvPr/>
        </p:nvSpPr>
        <p:spPr>
          <a:xfrm>
            <a:off x="152400" y="150812"/>
            <a:ext cx="8831263" cy="6556376"/>
          </a:xfrm>
          <a:prstGeom prst="rect">
            <a:avLst/>
          </a:prstGeom>
          <a:solidFill>
            <a:srgbClr val="CCD1B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39" name="Title Text"/>
          <p:cNvSpPr txBox="1">
            <a:spLocks noGrp="1"/>
          </p:cNvSpPr>
          <p:nvPr>
            <p:ph type="title"/>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Title Text</a:t>
            </a:r>
          </a:p>
        </p:txBody>
      </p:sp>
      <p:sp>
        <p:nvSpPr>
          <p:cNvPr id="140" name="Body Level One…"/>
          <p:cNvSpPr txBox="1">
            <a:spLocks noGrp="1"/>
          </p:cNvSpPr>
          <p:nvPr>
            <p:ph type="body" idx="1"/>
          </p:nvPr>
        </p:nvSpPr>
        <p:spPr>
          <a:xfrm>
            <a:off x="381000" y="1719262"/>
            <a:ext cx="8407400" cy="4406901"/>
          </a:xfrm>
          <a:prstGeom prst="rect">
            <a:avLst/>
          </a:prstGeom>
        </p:spPr>
        <p:txBody>
          <a:bodyPr lIns="45719" tIns="45719" rIns="45719" bIns="45719">
            <a:normAutofit/>
          </a:bodyPr>
          <a:lstStyle>
            <a:lvl1pPr marL="273050" indent="-228600">
              <a:spcBef>
                <a:spcPts val="400"/>
              </a:spcBef>
              <a:buClr>
                <a:srgbClr val="C66951"/>
              </a:buClr>
              <a:buSzPct val="100000"/>
              <a:buChar char="▪"/>
              <a:defRPr sz="2000" b="0">
                <a:solidFill>
                  <a:srgbClr val="534949"/>
                </a:solidFill>
                <a:latin typeface="Franklin Gothic Medium"/>
                <a:ea typeface="Franklin Gothic Medium"/>
                <a:cs typeface="Franklin Gothic Medium"/>
                <a:sym typeface="Franklin Gothic Medium"/>
              </a:defRPr>
            </a:lvl1pPr>
            <a:lvl2pPr marL="567972" indent="-202847">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2pPr>
            <a:lvl3pPr marL="867965" indent="-2282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3pPr>
            <a:lvl4pPr marL="1175203" indent="-2608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4pPr>
            <a:lvl5pPr marL="1377827" indent="-280865">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41" name="Slide Number"/>
          <p:cNvSpPr txBox="1">
            <a:spLocks noGrp="1"/>
          </p:cNvSpPr>
          <p:nvPr>
            <p:ph type="sldNum" sz="quarter" idx="2"/>
          </p:nvPr>
        </p:nvSpPr>
        <p:spPr>
          <a:xfrm>
            <a:off x="8393414" y="6370161"/>
            <a:ext cx="264510" cy="243841"/>
          </a:xfrm>
          <a:prstGeom prst="rect">
            <a:avLst/>
          </a:prstGeom>
        </p:spPr>
        <p:txBody>
          <a:bodyPr lIns="45719" tIns="45719" rIns="45719" bIns="45719"/>
          <a:lstStyle>
            <a:lvl1pPr algn="ctr" defTabSz="914400">
              <a:defRPr sz="1100">
                <a:solidFill>
                  <a:srgbClr val="534949"/>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CCD1B9"/>
        </a:solidFill>
        <a:effectLst/>
      </p:bgPr>
    </p:bg>
    <p:spTree>
      <p:nvGrpSpPr>
        <p:cNvPr id="1" name=""/>
        <p:cNvGrpSpPr/>
        <p:nvPr/>
      </p:nvGrpSpPr>
      <p:grpSpPr>
        <a:xfrm>
          <a:off x="0" y="0"/>
          <a:ext cx="0" cy="0"/>
          <a:chOff x="0" y="0"/>
          <a:chExt cx="0" cy="0"/>
        </a:xfrm>
      </p:grpSpPr>
      <p:sp>
        <p:nvSpPr>
          <p:cNvPr id="148" name="Rectangle"/>
          <p:cNvSpPr/>
          <p:nvPr/>
        </p:nvSpPr>
        <p:spPr>
          <a:xfrm>
            <a:off x="-1" y="0"/>
            <a:ext cx="9144002" cy="6858000"/>
          </a:xfrm>
          <a:prstGeom prst="rect">
            <a:avLst/>
          </a:prstGeom>
          <a:solidFill>
            <a:srgbClr val="FFFFFF"/>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49" name="Rectangle"/>
          <p:cNvSpPr/>
          <p:nvPr/>
        </p:nvSpPr>
        <p:spPr>
          <a:xfrm>
            <a:off x="7010400" y="150812"/>
            <a:ext cx="1981200" cy="6556376"/>
          </a:xfrm>
          <a:prstGeom prst="rect">
            <a:avLst/>
          </a:prstGeom>
          <a:solidFill>
            <a:srgbClr val="C66951"/>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50" name="Rectangle"/>
          <p:cNvSpPr/>
          <p:nvPr/>
        </p:nvSpPr>
        <p:spPr>
          <a:xfrm>
            <a:off x="152400" y="152400"/>
            <a:ext cx="6705600" cy="6553200"/>
          </a:xfrm>
          <a:prstGeom prst="rect">
            <a:avLst/>
          </a:prstGeom>
          <a:solidFill>
            <a:srgbClr val="CCD1B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51" name="Title Text"/>
          <p:cNvSpPr txBox="1">
            <a:spLocks noGrp="1"/>
          </p:cNvSpPr>
          <p:nvPr>
            <p:ph type="title"/>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Title Text</a:t>
            </a:r>
          </a:p>
        </p:txBody>
      </p:sp>
      <p:sp>
        <p:nvSpPr>
          <p:cNvPr id="152" name="Body Level One…"/>
          <p:cNvSpPr txBox="1">
            <a:spLocks noGrp="1"/>
          </p:cNvSpPr>
          <p:nvPr>
            <p:ph type="body" idx="1"/>
          </p:nvPr>
        </p:nvSpPr>
        <p:spPr>
          <a:xfrm>
            <a:off x="381000" y="1719262"/>
            <a:ext cx="8407400" cy="4406901"/>
          </a:xfrm>
          <a:prstGeom prst="rect">
            <a:avLst/>
          </a:prstGeom>
        </p:spPr>
        <p:txBody>
          <a:bodyPr lIns="45719" tIns="45719" rIns="45719" bIns="45719">
            <a:normAutofit/>
          </a:bodyPr>
          <a:lstStyle>
            <a:lvl1pPr marL="273050" indent="-228600">
              <a:spcBef>
                <a:spcPts val="400"/>
              </a:spcBef>
              <a:buClr>
                <a:srgbClr val="C66951"/>
              </a:buClr>
              <a:buSzPct val="100000"/>
              <a:buChar char="▪"/>
              <a:defRPr sz="2000" b="0">
                <a:solidFill>
                  <a:srgbClr val="534949"/>
                </a:solidFill>
                <a:latin typeface="Franklin Gothic Medium"/>
                <a:ea typeface="Franklin Gothic Medium"/>
                <a:cs typeface="Franklin Gothic Medium"/>
                <a:sym typeface="Franklin Gothic Medium"/>
              </a:defRPr>
            </a:lvl1pPr>
            <a:lvl2pPr marL="567972" indent="-202847">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2pPr>
            <a:lvl3pPr marL="867965" indent="-2282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3pPr>
            <a:lvl4pPr marL="1175203" indent="-2608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4pPr>
            <a:lvl5pPr marL="1377827" indent="-280865">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8393414" y="6370161"/>
            <a:ext cx="264510" cy="243841"/>
          </a:xfrm>
          <a:prstGeom prst="rect">
            <a:avLst/>
          </a:prstGeom>
        </p:spPr>
        <p:txBody>
          <a:bodyPr lIns="45719" tIns="45719" rIns="45719" bIns="45719"/>
          <a:lstStyle>
            <a:lvl1pPr algn="ctr" defTabSz="914400">
              <a:defRPr sz="1100">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534949"/>
        </a:solidFill>
        <a:effectLst/>
      </p:bgPr>
    </p:bg>
    <p:spTree>
      <p:nvGrpSpPr>
        <p:cNvPr id="1" name=""/>
        <p:cNvGrpSpPr/>
        <p:nvPr/>
      </p:nvGrpSpPr>
      <p:grpSpPr>
        <a:xfrm>
          <a:off x="0" y="0"/>
          <a:ext cx="0" cy="0"/>
          <a:chOff x="0" y="0"/>
          <a:chExt cx="0" cy="0"/>
        </a:xfrm>
      </p:grpSpPr>
      <p:sp>
        <p:nvSpPr>
          <p:cNvPr id="160" name="Rectangle"/>
          <p:cNvSpPr/>
          <p:nvPr/>
        </p:nvSpPr>
        <p:spPr>
          <a:xfrm>
            <a:off x="-1" y="0"/>
            <a:ext cx="9144002" cy="6858000"/>
          </a:xfrm>
          <a:prstGeom prst="rect">
            <a:avLst/>
          </a:prstGeom>
          <a:solidFill>
            <a:srgbClr val="FFFFFF"/>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61" name="Rectangle"/>
          <p:cNvSpPr/>
          <p:nvPr/>
        </p:nvSpPr>
        <p:spPr>
          <a:xfrm>
            <a:off x="7010400" y="150812"/>
            <a:ext cx="1981200" cy="6556376"/>
          </a:xfrm>
          <a:prstGeom prst="rect">
            <a:avLst/>
          </a:prstGeom>
          <a:solidFill>
            <a:srgbClr val="53494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62" name="Title Text"/>
          <p:cNvSpPr txBox="1">
            <a:spLocks noGrp="1"/>
          </p:cNvSpPr>
          <p:nvPr>
            <p:ph type="title"/>
          </p:nvPr>
        </p:nvSpPr>
        <p:spPr>
          <a:xfrm>
            <a:off x="381000" y="355600"/>
            <a:ext cx="8382000" cy="1054100"/>
          </a:xfrm>
          <a:prstGeom prst="rect">
            <a:avLst/>
          </a:prstGeom>
        </p:spPr>
        <p:txBody>
          <a:bodyPr lIns="45719" tIns="45719" rIns="45719" bIns="45719">
            <a:normAutofit/>
          </a:bodyPr>
          <a:lstStyle>
            <a:lvl1pPr algn="ctr">
              <a:defRPr sz="3200">
                <a:solidFill>
                  <a:srgbClr val="000000"/>
                </a:solidFill>
                <a:latin typeface="Franklin Gothic Medium"/>
                <a:ea typeface="Franklin Gothic Medium"/>
                <a:cs typeface="Franklin Gothic Medium"/>
                <a:sym typeface="Franklin Gothic Medium"/>
              </a:defRPr>
            </a:lvl1pPr>
          </a:lstStyle>
          <a:p>
            <a:r>
              <a:t>Title Text</a:t>
            </a:r>
          </a:p>
        </p:txBody>
      </p:sp>
      <p:sp>
        <p:nvSpPr>
          <p:cNvPr id="163" name="Body Level One…"/>
          <p:cNvSpPr txBox="1">
            <a:spLocks noGrp="1"/>
          </p:cNvSpPr>
          <p:nvPr>
            <p:ph type="body" idx="1"/>
          </p:nvPr>
        </p:nvSpPr>
        <p:spPr>
          <a:xfrm>
            <a:off x="381000" y="1719262"/>
            <a:ext cx="8407400" cy="4406901"/>
          </a:xfrm>
          <a:prstGeom prst="rect">
            <a:avLst/>
          </a:prstGeom>
        </p:spPr>
        <p:txBody>
          <a:bodyPr lIns="45719" tIns="45719" rIns="45719" bIns="45719">
            <a:normAutofit/>
          </a:bodyPr>
          <a:lstStyle>
            <a:lvl1pPr marL="273050" indent="-228600">
              <a:spcBef>
                <a:spcPts val="400"/>
              </a:spcBef>
              <a:buClr>
                <a:srgbClr val="C66951"/>
              </a:buClr>
              <a:buSzPct val="100000"/>
              <a:buChar char="▪"/>
              <a:defRPr sz="2000" b="0">
                <a:solidFill>
                  <a:srgbClr val="CCD1B9"/>
                </a:solidFill>
                <a:latin typeface="Franklin Gothic Medium"/>
                <a:ea typeface="Franklin Gothic Medium"/>
                <a:cs typeface="Franklin Gothic Medium"/>
                <a:sym typeface="Franklin Gothic Medium"/>
              </a:defRPr>
            </a:lvl1pPr>
            <a:lvl2pPr marL="567972" indent="-202847">
              <a:spcBef>
                <a:spcPts val="400"/>
              </a:spcBef>
              <a:buClr>
                <a:srgbClr val="C66951"/>
              </a:buClr>
              <a:buChar char="▪"/>
              <a:defRPr sz="2000" b="0">
                <a:solidFill>
                  <a:srgbClr val="CCD1B9"/>
                </a:solidFill>
                <a:latin typeface="Franklin Gothic Medium"/>
                <a:ea typeface="Franklin Gothic Medium"/>
                <a:cs typeface="Franklin Gothic Medium"/>
                <a:sym typeface="Franklin Gothic Medium"/>
              </a:defRPr>
            </a:lvl2pPr>
            <a:lvl3pPr marL="867965" indent="-228203">
              <a:spcBef>
                <a:spcPts val="400"/>
              </a:spcBef>
              <a:buClr>
                <a:srgbClr val="C66951"/>
              </a:buClr>
              <a:buChar char="▪"/>
              <a:defRPr sz="2000" b="0">
                <a:solidFill>
                  <a:srgbClr val="CCD1B9"/>
                </a:solidFill>
                <a:latin typeface="Franklin Gothic Medium"/>
                <a:ea typeface="Franklin Gothic Medium"/>
                <a:cs typeface="Franklin Gothic Medium"/>
                <a:sym typeface="Franklin Gothic Medium"/>
              </a:defRPr>
            </a:lvl3pPr>
            <a:lvl4pPr marL="1175203" indent="-260803">
              <a:spcBef>
                <a:spcPts val="400"/>
              </a:spcBef>
              <a:buClr>
                <a:srgbClr val="C66951"/>
              </a:buClr>
              <a:buChar char="▪"/>
              <a:defRPr sz="2000" b="0">
                <a:solidFill>
                  <a:srgbClr val="CCD1B9"/>
                </a:solidFill>
                <a:latin typeface="Franklin Gothic Medium"/>
                <a:ea typeface="Franklin Gothic Medium"/>
                <a:cs typeface="Franklin Gothic Medium"/>
                <a:sym typeface="Franklin Gothic Medium"/>
              </a:defRPr>
            </a:lvl4pPr>
            <a:lvl5pPr marL="1377827" indent="-280865">
              <a:spcBef>
                <a:spcPts val="400"/>
              </a:spcBef>
              <a:buClr>
                <a:srgbClr val="C66951"/>
              </a:buClr>
              <a:buChar char="▪"/>
              <a:defRPr sz="2000" b="0">
                <a:solidFill>
                  <a:srgbClr val="CCD1B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8393414" y="6370161"/>
            <a:ext cx="264510" cy="243841"/>
          </a:xfrm>
          <a:prstGeom prst="rect">
            <a:avLst/>
          </a:prstGeom>
        </p:spPr>
        <p:txBody>
          <a:bodyPr lIns="45719" tIns="45719" rIns="45719" bIns="45719"/>
          <a:lstStyle>
            <a:lvl1pPr algn="ctr" defTabSz="914400">
              <a:defRPr sz="1100">
                <a:solidFill>
                  <a:srgbClr val="CCD1B9"/>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171" name="Rectangle"/>
          <p:cNvSpPr/>
          <p:nvPr/>
        </p:nvSpPr>
        <p:spPr>
          <a:xfrm>
            <a:off x="152400" y="1635125"/>
            <a:ext cx="8831263" cy="5045075"/>
          </a:xfrm>
          <a:prstGeom prst="rect">
            <a:avLst/>
          </a:prstGeom>
          <a:solidFill>
            <a:srgbClr val="CCD1B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72" name="Rectangle"/>
          <p:cNvSpPr/>
          <p:nvPr/>
        </p:nvSpPr>
        <p:spPr>
          <a:xfrm>
            <a:off x="152400" y="152400"/>
            <a:ext cx="8813800" cy="1346200"/>
          </a:xfrm>
          <a:prstGeom prst="rect">
            <a:avLst/>
          </a:prstGeom>
          <a:solidFill>
            <a:srgbClr val="53494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73" name="Title Text"/>
          <p:cNvSpPr txBox="1">
            <a:spLocks noGrp="1"/>
          </p:cNvSpPr>
          <p:nvPr>
            <p:ph type="title"/>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Title Text</a:t>
            </a:r>
          </a:p>
        </p:txBody>
      </p:sp>
      <p:sp>
        <p:nvSpPr>
          <p:cNvPr id="174" name="Body Level One…"/>
          <p:cNvSpPr txBox="1">
            <a:spLocks noGrp="1"/>
          </p:cNvSpPr>
          <p:nvPr>
            <p:ph type="body" idx="1"/>
          </p:nvPr>
        </p:nvSpPr>
        <p:spPr>
          <a:xfrm>
            <a:off x="381000" y="1719262"/>
            <a:ext cx="8407400" cy="4406901"/>
          </a:xfrm>
          <a:prstGeom prst="rect">
            <a:avLst/>
          </a:prstGeom>
        </p:spPr>
        <p:txBody>
          <a:bodyPr lIns="45719" tIns="45719" rIns="45719" bIns="45719">
            <a:normAutofit/>
          </a:bodyPr>
          <a:lstStyle>
            <a:lvl1pPr marL="273050" indent="-228600">
              <a:spcBef>
                <a:spcPts val="400"/>
              </a:spcBef>
              <a:buClr>
                <a:srgbClr val="C66951"/>
              </a:buClr>
              <a:buSzPct val="100000"/>
              <a:buChar char="▪"/>
              <a:defRPr sz="2000" b="0">
                <a:solidFill>
                  <a:srgbClr val="534949"/>
                </a:solidFill>
                <a:latin typeface="Franklin Gothic Medium"/>
                <a:ea typeface="Franklin Gothic Medium"/>
                <a:cs typeface="Franklin Gothic Medium"/>
                <a:sym typeface="Franklin Gothic Medium"/>
              </a:defRPr>
            </a:lvl1pPr>
            <a:lvl2pPr marL="567972" indent="-202847">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2pPr>
            <a:lvl3pPr marL="867965" indent="-2282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3pPr>
            <a:lvl4pPr marL="1175203" indent="-2608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4pPr>
            <a:lvl5pPr marL="1377827" indent="-280865">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8393414" y="6370161"/>
            <a:ext cx="264510" cy="243841"/>
          </a:xfrm>
          <a:prstGeom prst="rect">
            <a:avLst/>
          </a:prstGeom>
        </p:spPr>
        <p:txBody>
          <a:bodyPr lIns="45719" tIns="45719" rIns="45719" bIns="45719"/>
          <a:lstStyle>
            <a:lvl1pPr algn="ctr" defTabSz="914400">
              <a:defRPr sz="1100">
                <a:solidFill>
                  <a:srgbClr val="534949"/>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182" name="Rectangle"/>
          <p:cNvSpPr/>
          <p:nvPr/>
        </p:nvSpPr>
        <p:spPr>
          <a:xfrm>
            <a:off x="152400" y="147637"/>
            <a:ext cx="6705600" cy="6556376"/>
          </a:xfrm>
          <a:prstGeom prst="rect">
            <a:avLst/>
          </a:prstGeom>
          <a:solidFill>
            <a:srgbClr val="CCD1B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83" name="Rectangle"/>
          <p:cNvSpPr/>
          <p:nvPr/>
        </p:nvSpPr>
        <p:spPr>
          <a:xfrm>
            <a:off x="7010400" y="147637"/>
            <a:ext cx="1955800" cy="6556376"/>
          </a:xfrm>
          <a:prstGeom prst="rect">
            <a:avLst/>
          </a:prstGeom>
          <a:solidFill>
            <a:srgbClr val="53494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84" name="Title Text"/>
          <p:cNvSpPr txBox="1">
            <a:spLocks noGrp="1"/>
          </p:cNvSpPr>
          <p:nvPr>
            <p:ph type="title"/>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Title Text</a:t>
            </a:r>
          </a:p>
        </p:txBody>
      </p:sp>
      <p:sp>
        <p:nvSpPr>
          <p:cNvPr id="185" name="Body Level One…"/>
          <p:cNvSpPr txBox="1">
            <a:spLocks noGrp="1"/>
          </p:cNvSpPr>
          <p:nvPr>
            <p:ph type="body" idx="1"/>
          </p:nvPr>
        </p:nvSpPr>
        <p:spPr>
          <a:xfrm>
            <a:off x="381000" y="1719262"/>
            <a:ext cx="8407400" cy="4406901"/>
          </a:xfrm>
          <a:prstGeom prst="rect">
            <a:avLst/>
          </a:prstGeom>
        </p:spPr>
        <p:txBody>
          <a:bodyPr lIns="45719" tIns="45719" rIns="45719" bIns="45719">
            <a:normAutofit/>
          </a:bodyPr>
          <a:lstStyle>
            <a:lvl1pPr marL="273050" indent="-228600">
              <a:spcBef>
                <a:spcPts val="400"/>
              </a:spcBef>
              <a:buClr>
                <a:srgbClr val="C66951"/>
              </a:buClr>
              <a:buSzPct val="100000"/>
              <a:buChar char="▪"/>
              <a:defRPr sz="2000" b="0">
                <a:solidFill>
                  <a:srgbClr val="534949"/>
                </a:solidFill>
                <a:latin typeface="Franklin Gothic Medium"/>
                <a:ea typeface="Franklin Gothic Medium"/>
                <a:cs typeface="Franklin Gothic Medium"/>
                <a:sym typeface="Franklin Gothic Medium"/>
              </a:defRPr>
            </a:lvl1pPr>
            <a:lvl2pPr marL="567972" indent="-202847">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2pPr>
            <a:lvl3pPr marL="867965" indent="-2282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3pPr>
            <a:lvl4pPr marL="1175203" indent="-2608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4pPr>
            <a:lvl5pPr marL="1377827" indent="-280865">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86" name="Slide Number"/>
          <p:cNvSpPr txBox="1">
            <a:spLocks noGrp="1"/>
          </p:cNvSpPr>
          <p:nvPr>
            <p:ph type="sldNum" sz="quarter" idx="2"/>
          </p:nvPr>
        </p:nvSpPr>
        <p:spPr>
          <a:xfrm>
            <a:off x="8393414" y="6370161"/>
            <a:ext cx="264510" cy="243841"/>
          </a:xfrm>
          <a:prstGeom prst="rect">
            <a:avLst/>
          </a:prstGeom>
        </p:spPr>
        <p:txBody>
          <a:bodyPr lIns="45719" tIns="45719" rIns="45719" bIns="45719"/>
          <a:lstStyle>
            <a:lvl1pPr algn="ctr" defTabSz="914400">
              <a:defRPr sz="1100">
                <a:solidFill>
                  <a:srgbClr val="CCD1B9"/>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193" name="Rectangle"/>
          <p:cNvSpPr/>
          <p:nvPr/>
        </p:nvSpPr>
        <p:spPr>
          <a:xfrm>
            <a:off x="152400" y="1635125"/>
            <a:ext cx="8831263" cy="5045075"/>
          </a:xfrm>
          <a:prstGeom prst="rect">
            <a:avLst/>
          </a:prstGeom>
          <a:solidFill>
            <a:srgbClr val="CCD1B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94" name="Rectangle"/>
          <p:cNvSpPr/>
          <p:nvPr/>
        </p:nvSpPr>
        <p:spPr>
          <a:xfrm>
            <a:off x="152400" y="152400"/>
            <a:ext cx="8813800" cy="1346200"/>
          </a:xfrm>
          <a:prstGeom prst="rect">
            <a:avLst/>
          </a:prstGeom>
          <a:solidFill>
            <a:srgbClr val="53494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95" name="Slide Number"/>
          <p:cNvSpPr txBox="1">
            <a:spLocks noGrp="1"/>
          </p:cNvSpPr>
          <p:nvPr>
            <p:ph type="sldNum" sz="quarter" idx="2"/>
          </p:nvPr>
        </p:nvSpPr>
        <p:spPr>
          <a:xfrm>
            <a:off x="8393414" y="6370161"/>
            <a:ext cx="264510" cy="243841"/>
          </a:xfrm>
          <a:prstGeom prst="rect">
            <a:avLst/>
          </a:prstGeom>
        </p:spPr>
        <p:txBody>
          <a:bodyPr lIns="45719" tIns="45719" rIns="45719" bIns="45719"/>
          <a:lstStyle>
            <a:lvl1pPr algn="ctr" defTabSz="914400">
              <a:defRPr sz="1100">
                <a:solidFill>
                  <a:srgbClr val="534949"/>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Line"/>
          <p:cNvSpPr/>
          <p:nvPr/>
        </p:nvSpPr>
        <p:spPr>
          <a:xfrm>
            <a:off x="357187" y="4634507"/>
            <a:ext cx="8437116" cy="1"/>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203" name="Line"/>
          <p:cNvSpPr/>
          <p:nvPr/>
        </p:nvSpPr>
        <p:spPr>
          <a:xfrm>
            <a:off x="357187" y="2875359"/>
            <a:ext cx="8437514" cy="1"/>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204" name="Line"/>
          <p:cNvSpPr/>
          <p:nvPr/>
        </p:nvSpPr>
        <p:spPr>
          <a:xfrm flipV="1">
            <a:off x="5620994" y="3182523"/>
            <a:ext cx="1" cy="1155065"/>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205" name="Lorem Ipsum Dolor"/>
          <p:cNvSpPr txBox="1">
            <a:spLocks noGrp="1"/>
          </p:cNvSpPr>
          <p:nvPr>
            <p:ph type="body" sz="quarter" idx="13"/>
          </p:nvPr>
        </p:nvSpPr>
        <p:spPr>
          <a:xfrm>
            <a:off x="357187" y="2464593"/>
            <a:ext cx="5063134" cy="357189"/>
          </a:xfrm>
          <a:prstGeom prst="rect">
            <a:avLst/>
          </a:prstGeom>
        </p:spPr>
        <p:txBody>
          <a:bodyPr lIns="35718" tIns="35718" rIns="35718" bIns="35718" anchor="ctr">
            <a:spAutoFit/>
          </a:bodyPr>
          <a:lstStyle>
            <a:lvl1pPr marL="0" indent="0" defTabSz="410765">
              <a:lnSpc>
                <a:spcPct val="110000"/>
              </a:lnSpc>
              <a:spcBef>
                <a:spcPts val="0"/>
              </a:spcBef>
              <a:buClrTx/>
              <a:buSzTx/>
              <a:buNone/>
              <a:defRPr sz="1400" b="0">
                <a:solidFill>
                  <a:srgbClr val="414141"/>
                </a:solidFill>
                <a:latin typeface="Bodoni SvtyTwo ITC TT-BookIta"/>
                <a:ea typeface="Bodoni SvtyTwo ITC TT-BookIta"/>
                <a:cs typeface="Bodoni SvtyTwo ITC TT-BookIta"/>
                <a:sym typeface="Bodoni SvtyTwo ITC TT-BookIta"/>
              </a:defRPr>
            </a:lvl1pPr>
          </a:lstStyle>
          <a:p>
            <a:r>
              <a:t>Lorem Ipsum Dolor</a:t>
            </a:r>
          </a:p>
        </p:txBody>
      </p:sp>
      <p:sp>
        <p:nvSpPr>
          <p:cNvPr id="206" name="Title Text"/>
          <p:cNvSpPr txBox="1">
            <a:spLocks noGrp="1"/>
          </p:cNvSpPr>
          <p:nvPr>
            <p:ph type="title"/>
          </p:nvPr>
        </p:nvSpPr>
        <p:spPr>
          <a:xfrm>
            <a:off x="357187" y="2911078"/>
            <a:ext cx="5063134" cy="1696641"/>
          </a:xfrm>
          <a:prstGeom prst="rect">
            <a:avLst/>
          </a:prstGeom>
        </p:spPr>
        <p:txBody>
          <a:bodyPr lIns="35718" tIns="35718" rIns="35718" bIns="35718">
            <a:normAutofit/>
          </a:bodyPr>
          <a:lstStyle>
            <a:lvl1pPr defTabSz="410765">
              <a:lnSpc>
                <a:spcPct val="90000"/>
              </a:lnSpc>
              <a:spcBef>
                <a:spcPts val="1100"/>
              </a:spcBef>
              <a:defRPr sz="46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207" name="Body Level One…"/>
          <p:cNvSpPr txBox="1">
            <a:spLocks noGrp="1"/>
          </p:cNvSpPr>
          <p:nvPr>
            <p:ph type="body" sz="quarter" idx="1"/>
          </p:nvPr>
        </p:nvSpPr>
        <p:spPr>
          <a:xfrm>
            <a:off x="5822156" y="2911078"/>
            <a:ext cx="2982516" cy="1696641"/>
          </a:xfrm>
          <a:prstGeom prst="rect">
            <a:avLst/>
          </a:prstGeom>
        </p:spPr>
        <p:txBody>
          <a:bodyPr lIns="35718" tIns="35718" rIns="35718" bIns="35718" anchor="ctr">
            <a:normAutofit/>
          </a:bodyPr>
          <a:lstStyle>
            <a:lvl1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1pPr>
            <a:lvl2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2pPr>
            <a:lvl3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3pPr>
            <a:lvl4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4pPr>
            <a:lvl5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5pPr>
          </a:lstStyle>
          <a:p>
            <a:r>
              <a:t>Body Level One</a:t>
            </a:r>
          </a:p>
          <a:p>
            <a:pPr lvl="1"/>
            <a:r>
              <a:t>Body Level Two</a:t>
            </a:r>
          </a:p>
          <a:p>
            <a:pPr lvl="2"/>
            <a:r>
              <a:t>Body Level Three</a:t>
            </a:r>
          </a:p>
          <a:p>
            <a:pPr lvl="3"/>
            <a:r>
              <a:t>Body Level Four</a:t>
            </a:r>
          </a:p>
          <a:p>
            <a:pPr lvl="4"/>
            <a:r>
              <a:t>Body Level Five</a:t>
            </a:r>
          </a:p>
        </p:txBody>
      </p:sp>
      <p:sp>
        <p:nvSpPr>
          <p:cNvPr id="208" name="Slide Number"/>
          <p:cNvSpPr txBox="1">
            <a:spLocks noGrp="1"/>
          </p:cNvSpPr>
          <p:nvPr>
            <p:ph type="sldNum" sz="quarter" idx="2"/>
          </p:nvPr>
        </p:nvSpPr>
        <p:spPr>
          <a:xfrm>
            <a:off x="4451006" y="6509742"/>
            <a:ext cx="233059" cy="236538"/>
          </a:xfrm>
          <a:prstGeom prst="rect">
            <a:avLst/>
          </a:prstGeom>
        </p:spPr>
        <p:txBody>
          <a:bodyPr lIns="35718" tIns="35718" rIns="35718" bIns="35718" anchor="t"/>
          <a:lstStyle>
            <a:lvl1pPr algn="ctr" defTabSz="410765">
              <a:defRPr sz="11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5" name="Slide Number"/>
          <p:cNvSpPr txBox="1">
            <a:spLocks noGrp="1"/>
          </p:cNvSpPr>
          <p:nvPr>
            <p:ph type="sldNum" sz="quarter" idx="2"/>
          </p:nvPr>
        </p:nvSpPr>
        <p:spPr>
          <a:xfrm>
            <a:off x="4443730" y="6404292"/>
            <a:ext cx="256541" cy="269241"/>
          </a:xfrm>
          <a:prstGeom prst="rect">
            <a:avLst/>
          </a:prstGeom>
        </p:spPr>
        <p:txBody>
          <a:bodyPr lIns="45719" tIns="45719" rIns="45719" bIns="45719"/>
          <a:lstStyle>
            <a:lvl1pPr algn="ctr" defTabSz="914400">
              <a:defRPr sz="1200">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2F5E"/>
            </a:gs>
            <a:gs pos="100000">
              <a:srgbClr val="0066CC"/>
            </a:gs>
          </a:gsLst>
          <a:lin ang="16200000" scaled="0"/>
        </a:gradFill>
        <a:effectLst/>
      </p:bgPr>
    </p:bg>
    <p:spTree>
      <p:nvGrpSpPr>
        <p:cNvPr id="1" name=""/>
        <p:cNvGrpSpPr/>
        <p:nvPr/>
      </p:nvGrpSpPr>
      <p:grpSpPr>
        <a:xfrm>
          <a:off x="0" y="0"/>
          <a:ext cx="0" cy="0"/>
          <a:chOff x="0" y="0"/>
          <a:chExt cx="0" cy="0"/>
        </a:xfrm>
      </p:grpSpPr>
      <p:sp>
        <p:nvSpPr>
          <p:cNvPr id="23" name="Rectangle"/>
          <p:cNvSpPr/>
          <p:nvPr/>
        </p:nvSpPr>
        <p:spPr>
          <a:xfrm>
            <a:off x="381000" y="0"/>
            <a:ext cx="1447800" cy="6856413"/>
          </a:xfrm>
          <a:prstGeom prst="rect">
            <a:avLst/>
          </a:prstGeom>
          <a:gradFill>
            <a:gsLst>
              <a:gs pos="0">
                <a:srgbClr val="003F7E"/>
              </a:gs>
              <a:gs pos="100000">
                <a:srgbClr val="0066CC">
                  <a:alpha val="50000"/>
                </a:srgbClr>
              </a:gs>
            </a:gsLst>
            <a:lin ang="16200000"/>
          </a:gradFill>
          <a:ln w="12700">
            <a:miter lim="400000"/>
          </a:ln>
        </p:spPr>
        <p:txBody>
          <a:bodyPr lIns="45719" rIns="45719"/>
          <a:lstStyle/>
          <a:p>
            <a:pPr defTabSz="457200">
              <a:defRPr sz="2400">
                <a:solidFill>
                  <a:srgbClr val="FFFFFF"/>
                </a:solidFill>
              </a:defRPr>
            </a:pPr>
            <a:endParaRPr/>
          </a:p>
        </p:txBody>
      </p:sp>
      <p:sp>
        <p:nvSpPr>
          <p:cNvPr id="24" name="Rectangle"/>
          <p:cNvSpPr/>
          <p:nvPr/>
        </p:nvSpPr>
        <p:spPr>
          <a:xfrm>
            <a:off x="152400" y="1752600"/>
            <a:ext cx="4724400" cy="152400"/>
          </a:xfrm>
          <a:prstGeom prst="rect">
            <a:avLst/>
          </a:prstGeom>
          <a:solidFill>
            <a:schemeClr val="accent1">
              <a:alpha val="50195"/>
            </a:schemeClr>
          </a:solidFill>
          <a:ln w="12700">
            <a:miter lim="400000"/>
          </a:ln>
        </p:spPr>
        <p:txBody>
          <a:bodyPr lIns="45719" rIns="45719"/>
          <a:lstStyle/>
          <a:p>
            <a:pPr defTabSz="457200">
              <a:defRPr sz="2400">
                <a:solidFill>
                  <a:srgbClr val="FFFFFF"/>
                </a:solidFill>
              </a:defRPr>
            </a:pPr>
            <a:endParaRPr/>
          </a:p>
        </p:txBody>
      </p:sp>
      <p:sp>
        <p:nvSpPr>
          <p:cNvPr id="25" name="Rectangle"/>
          <p:cNvSpPr/>
          <p:nvPr/>
        </p:nvSpPr>
        <p:spPr>
          <a:xfrm>
            <a:off x="685800" y="6629400"/>
            <a:ext cx="3505200" cy="227013"/>
          </a:xfrm>
          <a:prstGeom prst="rect">
            <a:avLst/>
          </a:prstGeom>
          <a:gradFill>
            <a:gsLst>
              <a:gs pos="0">
                <a:srgbClr val="761800"/>
              </a:gs>
              <a:gs pos="50000">
                <a:srgbClr val="FF3300"/>
              </a:gs>
              <a:gs pos="100000">
                <a:srgbClr val="761800"/>
              </a:gs>
            </a:gsLst>
          </a:gradFill>
          <a:ln w="12700">
            <a:miter lim="400000"/>
          </a:ln>
        </p:spPr>
        <p:txBody>
          <a:bodyPr lIns="45719" rIns="45719"/>
          <a:lstStyle/>
          <a:p>
            <a:pPr defTabSz="457200">
              <a:defRPr sz="2400">
                <a:solidFill>
                  <a:srgbClr val="FFFFFF"/>
                </a:solidFill>
              </a:defRPr>
            </a:pPr>
            <a:endParaRPr/>
          </a:p>
        </p:txBody>
      </p:sp>
      <p:sp>
        <p:nvSpPr>
          <p:cNvPr id="26" name="Rectangle"/>
          <p:cNvSpPr/>
          <p:nvPr/>
        </p:nvSpPr>
        <p:spPr>
          <a:xfrm>
            <a:off x="762000" y="762000"/>
            <a:ext cx="8380413" cy="762000"/>
          </a:xfrm>
          <a:prstGeom prst="rect">
            <a:avLst/>
          </a:prstGeom>
          <a:gradFill>
            <a:gsLst>
              <a:gs pos="0">
                <a:srgbClr val="0066CC"/>
              </a:gs>
              <a:gs pos="100000">
                <a:srgbClr val="00101F"/>
              </a:gs>
            </a:gsLst>
          </a:gradFill>
          <a:ln w="12700">
            <a:miter lim="400000"/>
          </a:ln>
        </p:spPr>
        <p:txBody>
          <a:bodyPr lIns="45719" rIns="45719"/>
          <a:lstStyle/>
          <a:p>
            <a:pPr defTabSz="457200">
              <a:defRPr sz="2400">
                <a:solidFill>
                  <a:srgbClr val="FFFFFF"/>
                </a:solidFill>
              </a:defRPr>
            </a:pPr>
            <a:endParaRP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Default 0">
    <p:bg>
      <p:bgPr>
        <a:gradFill flip="none" rotWithShape="1">
          <a:gsLst>
            <a:gs pos="0">
              <a:srgbClr val="500000"/>
            </a:gs>
            <a:gs pos="100000">
              <a:srgbClr val="CC0000"/>
            </a:gs>
          </a:gsLst>
          <a:lin ang="16200000" scaled="0"/>
        </a:gradFill>
        <a:effectLst/>
      </p:bgPr>
    </p:bg>
    <p:spTree>
      <p:nvGrpSpPr>
        <p:cNvPr id="1" name=""/>
        <p:cNvGrpSpPr/>
        <p:nvPr/>
      </p:nvGrpSpPr>
      <p:grpSpPr>
        <a:xfrm>
          <a:off x="0" y="0"/>
          <a:ext cx="0" cy="0"/>
          <a:chOff x="0" y="0"/>
          <a:chExt cx="0" cy="0"/>
        </a:xfrm>
      </p:grpSpPr>
      <p:sp>
        <p:nvSpPr>
          <p:cNvPr id="222" name="Slide Number"/>
          <p:cNvSpPr txBox="1">
            <a:spLocks noGrp="1"/>
          </p:cNvSpPr>
          <p:nvPr>
            <p:ph type="sldNum" sz="quarter" idx="2"/>
          </p:nvPr>
        </p:nvSpPr>
        <p:spPr>
          <a:xfrm>
            <a:off x="8455660" y="6243637"/>
            <a:ext cx="231141" cy="256541"/>
          </a:xfrm>
          <a:prstGeom prst="rect">
            <a:avLst/>
          </a:prstGeom>
        </p:spPr>
        <p:txBody>
          <a:bodyPr lIns="45719" tIns="45719" rIns="45719" bIns="45719" anchor="t"/>
          <a:lstStyle>
            <a:lvl1pPr>
              <a:defRPr sz="1000">
                <a:effectLst>
                  <a:outerShdw blurRad="12700" dist="25400" dir="2700000" rotWithShape="0">
                    <a:srgbClr val="000000"/>
                  </a:outerShdw>
                </a:effectLst>
                <a:latin typeface="+mj-lt"/>
                <a:ea typeface="+mj-ea"/>
                <a:cs typeface="+mj-cs"/>
                <a:sym typeface="Bell MT"/>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003366"/>
        </a:solidFill>
        <a:effectLst/>
      </p:bgPr>
    </p:bg>
    <p:spTree>
      <p:nvGrpSpPr>
        <p:cNvPr id="1" name=""/>
        <p:cNvGrpSpPr/>
        <p:nvPr/>
      </p:nvGrpSpPr>
      <p:grpSpPr>
        <a:xfrm>
          <a:off x="0" y="0"/>
          <a:ext cx="0" cy="0"/>
          <a:chOff x="0" y="0"/>
          <a:chExt cx="0" cy="0"/>
        </a:xfrm>
      </p:grpSpPr>
      <p:sp>
        <p:nvSpPr>
          <p:cNvPr id="229" name="Slide Number"/>
          <p:cNvSpPr txBox="1">
            <a:spLocks noGrp="1"/>
          </p:cNvSpPr>
          <p:nvPr>
            <p:ph type="sldNum" sz="quarter" idx="2"/>
          </p:nvPr>
        </p:nvSpPr>
        <p:spPr>
          <a:xfrm>
            <a:off x="8455660" y="6243637"/>
            <a:ext cx="231141" cy="256541"/>
          </a:xfrm>
          <a:prstGeom prst="rect">
            <a:avLst/>
          </a:prstGeom>
        </p:spPr>
        <p:txBody>
          <a:bodyPr lIns="45719" tIns="45719" rIns="45719" bIns="45719" anchor="t"/>
          <a:lstStyle>
            <a:lvl1pPr>
              <a:defRPr sz="1000">
                <a:effectLst>
                  <a:outerShdw blurRad="12700" dist="25400" dir="2700000" rotWithShape="0">
                    <a:srgbClr val="000000"/>
                  </a:outerShdw>
                </a:effectLst>
                <a:latin typeface="+mj-lt"/>
                <a:ea typeface="+mj-ea"/>
                <a:cs typeface="+mj-cs"/>
                <a:sym typeface="Bell MT"/>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36" name="TextPageOverlay.png" descr="TextPageOverlay.png"/>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237" name="Slide Number"/>
          <p:cNvSpPr txBox="1">
            <a:spLocks noGrp="1"/>
          </p:cNvSpPr>
          <p:nvPr>
            <p:ph type="sldNum" sz="quarter" idx="2"/>
          </p:nvPr>
        </p:nvSpPr>
        <p:spPr>
          <a:xfrm>
            <a:off x="4442241" y="6207442"/>
            <a:ext cx="259518" cy="269241"/>
          </a:xfrm>
          <a:prstGeom prst="rect">
            <a:avLst/>
          </a:prstGeom>
        </p:spPr>
        <p:txBody>
          <a:bodyPr lIns="45719" tIns="45719" rIns="45719" bIns="45719"/>
          <a:lstStyle>
            <a:lvl1pPr algn="ctr" defTabSz="914400">
              <a:defRPr sz="1200">
                <a:solidFill>
                  <a:srgbClr val="82682C"/>
                </a:solidFill>
                <a:latin typeface="Calisto MT"/>
                <a:ea typeface="Calisto MT"/>
                <a:cs typeface="Calisto MT"/>
                <a:sym typeface="Calisto MT"/>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244" name="+"/>
          <p:cNvSpPr txBox="1"/>
          <p:nvPr/>
        </p:nvSpPr>
        <p:spPr>
          <a:xfrm>
            <a:off x="223837" y="228600"/>
            <a:ext cx="260351"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45" name="Rectangle"/>
          <p:cNvSpPr/>
          <p:nvPr/>
        </p:nvSpPr>
        <p:spPr>
          <a:xfrm>
            <a:off x="8166100" y="282575"/>
            <a:ext cx="685800" cy="1600200"/>
          </a:xfrm>
          <a:prstGeom prst="rect">
            <a:avLst/>
          </a:prstGeom>
          <a:solidFill>
            <a:srgbClr val="663366"/>
          </a:solidFill>
          <a:ln w="12700">
            <a:miter lim="400000"/>
          </a:ln>
        </p:spPr>
        <p:txBody>
          <a:bodyPr lIns="45719" rIns="45719" anchor="ctr"/>
          <a:lstStyle/>
          <a:p>
            <a:pPr algn="ctr">
              <a:defRPr sz="1800">
                <a:solidFill>
                  <a:srgbClr val="FFFFFF"/>
                </a:solidFill>
                <a:latin typeface="Rockwell"/>
                <a:ea typeface="Rockwell"/>
                <a:cs typeface="Rockwell"/>
                <a:sym typeface="Rockwell"/>
              </a:defRPr>
            </a:pPr>
            <a:endParaRPr/>
          </a:p>
        </p:txBody>
      </p:sp>
      <p:sp>
        <p:nvSpPr>
          <p:cNvPr id="246" name="Slide Number"/>
          <p:cNvSpPr txBox="1">
            <a:spLocks noGrp="1"/>
          </p:cNvSpPr>
          <p:nvPr>
            <p:ph type="sldNum" sz="quarter" idx="2"/>
          </p:nvPr>
        </p:nvSpPr>
        <p:spPr>
          <a:xfrm>
            <a:off x="8546990" y="289577"/>
            <a:ext cx="312848" cy="271746"/>
          </a:xfrm>
          <a:prstGeom prst="rect">
            <a:avLst/>
          </a:prstGeom>
        </p:spPr>
        <p:txBody>
          <a:bodyPr lIns="45719" tIns="45719" rIns="45719" bIns="45719"/>
          <a:lstStyle>
            <a:lvl1pPr defTabSz="914400">
              <a:defRPr>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253" name="Rectangle"/>
          <p:cNvSpPr/>
          <p:nvPr/>
        </p:nvSpPr>
        <p:spPr>
          <a:xfrm>
            <a:off x="658812" y="228600"/>
            <a:ext cx="8201026" cy="6345238"/>
          </a:xfrm>
          <a:prstGeom prst="rect">
            <a:avLst/>
          </a:prstGeom>
          <a:solidFill>
            <a:srgbClr val="663366"/>
          </a:solidFill>
          <a:ln w="12700">
            <a:miter lim="400000"/>
          </a:ln>
        </p:spPr>
        <p:txBody>
          <a:bodyPr lIns="45719" rIns="45719" anchor="ctr"/>
          <a:lstStyle/>
          <a:p>
            <a:pPr algn="ctr">
              <a:defRPr sz="1800">
                <a:solidFill>
                  <a:srgbClr val="FFFFFF"/>
                </a:solidFill>
                <a:latin typeface="Rockwell"/>
                <a:ea typeface="Rockwell"/>
                <a:cs typeface="Rockwell"/>
                <a:sym typeface="Rockwell"/>
              </a:defRPr>
            </a:pPr>
            <a:endParaRPr/>
          </a:p>
        </p:txBody>
      </p:sp>
      <p:sp>
        <p:nvSpPr>
          <p:cNvPr id="254" name="+"/>
          <p:cNvSpPr txBox="1"/>
          <p:nvPr/>
        </p:nvSpPr>
        <p:spPr>
          <a:xfrm>
            <a:off x="2003425" y="3111500"/>
            <a:ext cx="260350" cy="507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255" name="Rectangle"/>
          <p:cNvSpPr/>
          <p:nvPr/>
        </p:nvSpPr>
        <p:spPr>
          <a:xfrm>
            <a:off x="285750" y="228600"/>
            <a:ext cx="212725" cy="6345238"/>
          </a:xfrm>
          <a:prstGeom prst="rect">
            <a:avLst/>
          </a:prstGeom>
          <a:solidFill>
            <a:srgbClr val="999966"/>
          </a:solidFill>
          <a:ln w="12700">
            <a:miter lim="400000"/>
          </a:ln>
        </p:spPr>
        <p:txBody>
          <a:bodyPr lIns="45719" rIns="45719" anchor="ctr"/>
          <a:lstStyle/>
          <a:p>
            <a:pPr algn="ctr">
              <a:defRPr sz="1800">
                <a:solidFill>
                  <a:srgbClr val="FFFFFF"/>
                </a:solidFill>
                <a:latin typeface="Rockwell"/>
                <a:ea typeface="Rockwell"/>
                <a:cs typeface="Rockwell"/>
                <a:sym typeface="Rockwell"/>
              </a:defRPr>
            </a:pPr>
            <a:endParaRPr/>
          </a:p>
        </p:txBody>
      </p:sp>
      <p:sp>
        <p:nvSpPr>
          <p:cNvPr id="256" name="Slide Number"/>
          <p:cNvSpPr txBox="1">
            <a:spLocks noGrp="1"/>
          </p:cNvSpPr>
          <p:nvPr>
            <p:ph type="sldNum" sz="quarter" idx="2"/>
          </p:nvPr>
        </p:nvSpPr>
        <p:spPr>
          <a:xfrm>
            <a:off x="8546990" y="6295089"/>
            <a:ext cx="312848" cy="271747"/>
          </a:xfrm>
          <a:prstGeom prst="rect">
            <a:avLst/>
          </a:prstGeom>
        </p:spPr>
        <p:txBody>
          <a:bodyPr lIns="45719" tIns="45719" rIns="45719" bIns="45719"/>
          <a:lstStyle>
            <a:lvl1pPr defTabSz="914400">
              <a:defRPr>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63" name="TextPageOverlay.png" descr="TextPageOverlay.png"/>
          <p:cNvPicPr>
            <a:picLocks noChangeAspect="1"/>
          </p:cNvPicPr>
          <p:nvPr/>
        </p:nvPicPr>
        <p:blipFill>
          <a:blip r:embed="rId3"/>
          <a:stretch>
            <a:fillRect/>
          </a:stretch>
        </p:blipFill>
        <p:spPr>
          <a:xfrm>
            <a:off x="0" y="0"/>
            <a:ext cx="9144000" cy="6858000"/>
          </a:xfrm>
          <a:prstGeom prst="rect">
            <a:avLst/>
          </a:prstGeom>
          <a:ln w="12700">
            <a:miter lim="400000"/>
          </a:ln>
        </p:spPr>
      </p:pic>
      <p:pic>
        <p:nvPicPr>
          <p:cNvPr id="264" name="standardRule.png" descr="standardRule.png"/>
          <p:cNvPicPr>
            <a:picLocks noChangeAspect="1"/>
          </p:cNvPicPr>
          <p:nvPr/>
        </p:nvPicPr>
        <p:blipFill>
          <a:blip r:embed="rId4"/>
          <a:stretch>
            <a:fillRect/>
          </a:stretch>
        </p:blipFill>
        <p:spPr>
          <a:xfrm>
            <a:off x="2705100" y="3352800"/>
            <a:ext cx="3733800" cy="152400"/>
          </a:xfrm>
          <a:prstGeom prst="rect">
            <a:avLst/>
          </a:prstGeom>
          <a:ln w="12700">
            <a:miter lim="400000"/>
          </a:ln>
          <a:effectLst>
            <a:outerShdw blurRad="25400" rotWithShape="0">
              <a:srgbClr val="808080">
                <a:alpha val="39997"/>
              </a:srgbClr>
            </a:outerShdw>
          </a:effectLst>
        </p:spPr>
      </p:pic>
      <p:sp>
        <p:nvSpPr>
          <p:cNvPr id="265" name="Slide Number"/>
          <p:cNvSpPr txBox="1">
            <a:spLocks noGrp="1"/>
          </p:cNvSpPr>
          <p:nvPr>
            <p:ph type="sldNum" sz="quarter" idx="2"/>
          </p:nvPr>
        </p:nvSpPr>
        <p:spPr>
          <a:xfrm>
            <a:off x="4442241" y="6207442"/>
            <a:ext cx="259518" cy="269241"/>
          </a:xfrm>
          <a:prstGeom prst="rect">
            <a:avLst/>
          </a:prstGeom>
        </p:spPr>
        <p:txBody>
          <a:bodyPr lIns="45719" tIns="45719" rIns="45719" bIns="45719"/>
          <a:lstStyle>
            <a:lvl1pPr algn="ctr" defTabSz="914400">
              <a:defRPr sz="1200">
                <a:solidFill>
                  <a:srgbClr val="82682C"/>
                </a:solidFill>
                <a:latin typeface="Calisto MT"/>
                <a:ea typeface="Calisto MT"/>
                <a:cs typeface="Calisto MT"/>
                <a:sym typeface="Calisto MT"/>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FFFFFF"/>
        </a:solidFill>
        <a:effectLst/>
      </p:bgPr>
    </p:bg>
    <p:spTree>
      <p:nvGrpSpPr>
        <p:cNvPr id="1" name=""/>
        <p:cNvGrpSpPr/>
        <p:nvPr/>
      </p:nvGrpSpPr>
      <p:grpSpPr>
        <a:xfrm>
          <a:off x="0" y="0"/>
          <a:ext cx="0" cy="0"/>
          <a:chOff x="0" y="0"/>
          <a:chExt cx="0" cy="0"/>
        </a:xfrm>
      </p:grpSpPr>
      <p:sp>
        <p:nvSpPr>
          <p:cNvPr id="272" name="Slide Number"/>
          <p:cNvSpPr txBox="1">
            <a:spLocks noGrp="1"/>
          </p:cNvSpPr>
          <p:nvPr>
            <p:ph type="sldNum" sz="quarter" idx="2"/>
          </p:nvPr>
        </p:nvSpPr>
        <p:spPr>
          <a:xfrm>
            <a:off x="8546990" y="6295089"/>
            <a:ext cx="312848" cy="271747"/>
          </a:xfrm>
          <a:prstGeom prst="rect">
            <a:avLst/>
          </a:prstGeom>
        </p:spPr>
        <p:txBody>
          <a:bodyPr lIns="45719" tIns="45719" rIns="45719" bIns="45719"/>
          <a:lstStyle>
            <a:lvl1pPr defTabSz="914400">
              <a:defRPr>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1F497D"/>
        </a:solidFill>
        <a:effectLst/>
      </p:bgPr>
    </p:bg>
    <p:spTree>
      <p:nvGrpSpPr>
        <p:cNvPr id="1" name=""/>
        <p:cNvGrpSpPr/>
        <p:nvPr/>
      </p:nvGrpSpPr>
      <p:grpSpPr>
        <a:xfrm>
          <a:off x="0" y="0"/>
          <a:ext cx="0" cy="0"/>
          <a:chOff x="0" y="0"/>
          <a:chExt cx="0" cy="0"/>
        </a:xfrm>
      </p:grpSpPr>
      <p:sp>
        <p:nvSpPr>
          <p:cNvPr id="279" name="Slide Number"/>
          <p:cNvSpPr txBox="1">
            <a:spLocks noGrp="1"/>
          </p:cNvSpPr>
          <p:nvPr>
            <p:ph type="sldNum" sz="quarter" idx="2"/>
          </p:nvPr>
        </p:nvSpPr>
        <p:spPr>
          <a:xfrm>
            <a:off x="8428176" y="6404292"/>
            <a:ext cx="258624" cy="269241"/>
          </a:xfrm>
          <a:prstGeom prst="rect">
            <a:avLst/>
          </a:prstGeom>
        </p:spPr>
        <p:txBody>
          <a:bodyPr lIns="45719" tIns="45719" rIns="45719" bIns="45719"/>
          <a:lstStyle>
            <a:lvl1pPr>
              <a:defRPr sz="1200">
                <a:solidFill>
                  <a:srgbClr val="898989"/>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500000"/>
            </a:gs>
            <a:gs pos="100000">
              <a:srgbClr val="CC0000"/>
            </a:gs>
          </a:gsLst>
          <a:lin ang="16200000" scaled="0"/>
        </a:gradFill>
        <a:effectLst/>
      </p:bgPr>
    </p:bg>
    <p:spTree>
      <p:nvGrpSpPr>
        <p:cNvPr id="1" name=""/>
        <p:cNvGrpSpPr/>
        <p:nvPr/>
      </p:nvGrpSpPr>
      <p:grpSpPr>
        <a:xfrm>
          <a:off x="0" y="0"/>
          <a:ext cx="0" cy="0"/>
          <a:chOff x="0" y="0"/>
          <a:chExt cx="0" cy="0"/>
        </a:xfrm>
      </p:grpSpPr>
      <p:grpSp>
        <p:nvGrpSpPr>
          <p:cNvPr id="322" name="Group"/>
          <p:cNvGrpSpPr/>
          <p:nvPr/>
        </p:nvGrpSpPr>
        <p:grpSpPr>
          <a:xfrm>
            <a:off x="0" y="0"/>
            <a:ext cx="9148763" cy="6851650"/>
            <a:chOff x="0" y="0"/>
            <a:chExt cx="9148762" cy="6851650"/>
          </a:xfrm>
        </p:grpSpPr>
        <p:sp>
          <p:nvSpPr>
            <p:cNvPr id="286" name="Shape"/>
            <p:cNvSpPr/>
            <p:nvPr/>
          </p:nvSpPr>
          <p:spPr>
            <a:xfrm>
              <a:off x="8007350"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87" name="Shape"/>
            <p:cNvSpPr/>
            <p:nvPr/>
          </p:nvSpPr>
          <p:spPr>
            <a:xfrm>
              <a:off x="8548687"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88" name="Shape"/>
            <p:cNvSpPr/>
            <p:nvPr/>
          </p:nvSpPr>
          <p:spPr>
            <a:xfrm>
              <a:off x="9015412"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302" name="Group"/>
            <p:cNvGrpSpPr/>
            <p:nvPr/>
          </p:nvGrpSpPr>
          <p:grpSpPr>
            <a:xfrm>
              <a:off x="455612" y="0"/>
              <a:ext cx="8093076" cy="6851650"/>
              <a:chOff x="0" y="0"/>
              <a:chExt cx="8093075" cy="6851650"/>
            </a:xfrm>
          </p:grpSpPr>
          <p:sp>
            <p:nvSpPr>
              <p:cNvPr id="289" name="Shape"/>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0" name="Shape"/>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1" name="Shape"/>
              <p:cNvSpPr/>
              <p:nvPr/>
            </p:nvSpPr>
            <p:spPr>
              <a:xfrm>
                <a:off x="4873625" y="0"/>
                <a:ext cx="534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2" name="Shape"/>
              <p:cNvSpPr/>
              <p:nvPr/>
            </p:nvSpPr>
            <p:spPr>
              <a:xfrm>
                <a:off x="5378450" y="0"/>
                <a:ext cx="677863"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3" name="Shape"/>
              <p:cNvSpPr/>
              <p:nvPr/>
            </p:nvSpPr>
            <p:spPr>
              <a:xfrm>
                <a:off x="5807075" y="0"/>
                <a:ext cx="88582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4" name="Shape"/>
              <p:cNvSpPr/>
              <p:nvPr/>
            </p:nvSpPr>
            <p:spPr>
              <a:xfrm>
                <a:off x="6283325" y="0"/>
                <a:ext cx="109537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5" name="Shape"/>
              <p:cNvSpPr/>
              <p:nvPr/>
            </p:nvSpPr>
            <p:spPr>
              <a:xfrm>
                <a:off x="6721475"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6" name="Shape"/>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7" name="Shape"/>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8" name="Shape"/>
              <p:cNvSpPr/>
              <p:nvPr/>
            </p:nvSpPr>
            <p:spPr>
              <a:xfrm>
                <a:off x="2028825" y="0"/>
                <a:ext cx="6746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9" name="Shape"/>
              <p:cNvSpPr/>
              <p:nvPr/>
            </p:nvSpPr>
            <p:spPr>
              <a:xfrm>
                <a:off x="1333500" y="0"/>
                <a:ext cx="912813"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0" name="Shape"/>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1" name="Shape"/>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303" name="Shape"/>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4" name="Shape"/>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5" name="Shape"/>
            <p:cNvSpPr/>
            <p:nvPr/>
          </p:nvSpPr>
          <p:spPr>
            <a:xfrm>
              <a:off x="7580312"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6" name="Shape"/>
            <p:cNvSpPr/>
            <p:nvPr/>
          </p:nvSpPr>
          <p:spPr>
            <a:xfrm>
              <a:off x="8001000"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7" name="Shape"/>
            <p:cNvSpPr/>
            <p:nvPr/>
          </p:nvSpPr>
          <p:spPr>
            <a:xfrm>
              <a:off x="8494712"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8" name="Shape"/>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9" name="Shape"/>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0" name="Shape"/>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1" name="Line"/>
            <p:cNvSpPr/>
            <p:nvPr/>
          </p:nvSpPr>
          <p:spPr>
            <a:xfrm>
              <a:off x="0" y="436403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2" name="Line"/>
            <p:cNvSpPr/>
            <p:nvPr/>
          </p:nvSpPr>
          <p:spPr>
            <a:xfrm>
              <a:off x="0" y="374015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3" name="Line"/>
            <p:cNvSpPr/>
            <p:nvPr/>
          </p:nvSpPr>
          <p:spPr>
            <a:xfrm>
              <a:off x="0" y="4987925"/>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319" name="Group"/>
            <p:cNvGrpSpPr/>
            <p:nvPr/>
          </p:nvGrpSpPr>
          <p:grpSpPr>
            <a:xfrm>
              <a:off x="0" y="622300"/>
              <a:ext cx="9140825" cy="2493963"/>
              <a:chOff x="0" y="0"/>
              <a:chExt cx="9140825" cy="2493962"/>
            </a:xfrm>
          </p:grpSpPr>
          <p:sp>
            <p:nvSpPr>
              <p:cNvPr id="314" name="Line"/>
              <p:cNvSpPr/>
              <p:nvPr/>
            </p:nvSpPr>
            <p:spPr>
              <a:xfrm>
                <a:off x="0" y="62230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5" name="Line"/>
              <p:cNvSpPr/>
              <p:nvPr/>
            </p:nvSpPr>
            <p:spPr>
              <a:xfrm>
                <a:off x="0" y="2493962"/>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6" name="Line"/>
              <p:cNvSpPr/>
              <p:nvPr/>
            </p:nvSpPr>
            <p:spPr>
              <a:xfrm>
                <a:off x="0" y="1870075"/>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7" name="Line"/>
              <p:cNvSpPr/>
              <p:nvPr/>
            </p:nvSpPr>
            <p:spPr>
              <a:xfrm>
                <a:off x="0" y="124618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8" name="Line"/>
              <p:cNvSpPr/>
              <p:nvPr/>
            </p:nvSpPr>
            <p:spPr>
              <a:xfrm>
                <a:off x="0" y="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320" name="Line"/>
            <p:cNvSpPr/>
            <p:nvPr/>
          </p:nvSpPr>
          <p:spPr>
            <a:xfrm>
              <a:off x="0" y="6235700"/>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21" name="Line"/>
            <p:cNvSpPr/>
            <p:nvPr/>
          </p:nvSpPr>
          <p:spPr>
            <a:xfrm>
              <a:off x="0" y="5611812"/>
              <a:ext cx="9140825" cy="1"/>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323" name="Slide Number"/>
          <p:cNvSpPr txBox="1">
            <a:spLocks noGrp="1"/>
          </p:cNvSpPr>
          <p:nvPr>
            <p:ph type="sldNum" sz="quarter" idx="2"/>
          </p:nvPr>
        </p:nvSpPr>
        <p:spPr>
          <a:xfrm>
            <a:off x="8455660" y="6243637"/>
            <a:ext cx="231141" cy="256541"/>
          </a:xfrm>
          <a:prstGeom prst="rect">
            <a:avLst/>
          </a:prstGeom>
        </p:spPr>
        <p:txBody>
          <a:bodyPr lIns="45719" tIns="45719" rIns="45719" bIns="45719" anchor="t"/>
          <a:lstStyle>
            <a:lvl1pPr>
              <a:defRPr sz="1000">
                <a:effectLst>
                  <a:outerShdw blurRad="12700" dist="25400" dir="2700000" rotWithShape="0">
                    <a:srgbClr val="000000"/>
                  </a:outerShdw>
                </a:effectLst>
                <a:latin typeface="+mj-lt"/>
                <a:ea typeface="+mj-ea"/>
                <a:cs typeface="+mj-cs"/>
                <a:sym typeface="Bell MT"/>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500000"/>
            </a:gs>
            <a:gs pos="100000">
              <a:srgbClr val="CC0000"/>
            </a:gs>
          </a:gsLst>
          <a:lin ang="16200000" scaled="0"/>
        </a:gradFill>
        <a:effectLst/>
      </p:bgPr>
    </p:bg>
    <p:spTree>
      <p:nvGrpSpPr>
        <p:cNvPr id="1" name=""/>
        <p:cNvGrpSpPr/>
        <p:nvPr/>
      </p:nvGrpSpPr>
      <p:grpSpPr>
        <a:xfrm>
          <a:off x="0" y="0"/>
          <a:ext cx="0" cy="0"/>
          <a:chOff x="0" y="0"/>
          <a:chExt cx="0" cy="0"/>
        </a:xfrm>
      </p:grpSpPr>
      <p:grpSp>
        <p:nvGrpSpPr>
          <p:cNvPr id="366" name="Group"/>
          <p:cNvGrpSpPr/>
          <p:nvPr/>
        </p:nvGrpSpPr>
        <p:grpSpPr>
          <a:xfrm>
            <a:off x="1587" y="0"/>
            <a:ext cx="9148763" cy="6851650"/>
            <a:chOff x="0" y="0"/>
            <a:chExt cx="9148762" cy="6851650"/>
          </a:xfrm>
        </p:grpSpPr>
        <p:sp>
          <p:nvSpPr>
            <p:cNvPr id="330" name="Shape"/>
            <p:cNvSpPr/>
            <p:nvPr/>
          </p:nvSpPr>
          <p:spPr>
            <a:xfrm>
              <a:off x="8007350"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31" name="Shape"/>
            <p:cNvSpPr/>
            <p:nvPr/>
          </p:nvSpPr>
          <p:spPr>
            <a:xfrm>
              <a:off x="8548687"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32" name="Shape"/>
            <p:cNvSpPr/>
            <p:nvPr/>
          </p:nvSpPr>
          <p:spPr>
            <a:xfrm>
              <a:off x="9015412"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346" name="Group"/>
            <p:cNvGrpSpPr/>
            <p:nvPr/>
          </p:nvGrpSpPr>
          <p:grpSpPr>
            <a:xfrm>
              <a:off x="455612" y="0"/>
              <a:ext cx="8093076" cy="6851650"/>
              <a:chOff x="0" y="0"/>
              <a:chExt cx="8093075" cy="6851650"/>
            </a:xfrm>
          </p:grpSpPr>
          <p:sp>
            <p:nvSpPr>
              <p:cNvPr id="333" name="Shape"/>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34" name="Shape"/>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35" name="Shape"/>
              <p:cNvSpPr/>
              <p:nvPr/>
            </p:nvSpPr>
            <p:spPr>
              <a:xfrm>
                <a:off x="4873625" y="0"/>
                <a:ext cx="534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36" name="Shape"/>
              <p:cNvSpPr/>
              <p:nvPr/>
            </p:nvSpPr>
            <p:spPr>
              <a:xfrm>
                <a:off x="5378450" y="0"/>
                <a:ext cx="677863"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37" name="Shape"/>
              <p:cNvSpPr/>
              <p:nvPr/>
            </p:nvSpPr>
            <p:spPr>
              <a:xfrm>
                <a:off x="5807075" y="0"/>
                <a:ext cx="88582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38" name="Shape"/>
              <p:cNvSpPr/>
              <p:nvPr/>
            </p:nvSpPr>
            <p:spPr>
              <a:xfrm>
                <a:off x="6283325" y="0"/>
                <a:ext cx="109537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39" name="Shape"/>
              <p:cNvSpPr/>
              <p:nvPr/>
            </p:nvSpPr>
            <p:spPr>
              <a:xfrm>
                <a:off x="6721475"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40" name="Shape"/>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41" name="Shape"/>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42" name="Shape"/>
              <p:cNvSpPr/>
              <p:nvPr/>
            </p:nvSpPr>
            <p:spPr>
              <a:xfrm>
                <a:off x="2028825" y="0"/>
                <a:ext cx="6746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43" name="Shape"/>
              <p:cNvSpPr/>
              <p:nvPr/>
            </p:nvSpPr>
            <p:spPr>
              <a:xfrm>
                <a:off x="1333500" y="0"/>
                <a:ext cx="912813"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44" name="Shape"/>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45" name="Shape"/>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347" name="Shape"/>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48" name="Shape"/>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49" name="Shape"/>
            <p:cNvSpPr/>
            <p:nvPr/>
          </p:nvSpPr>
          <p:spPr>
            <a:xfrm>
              <a:off x="7580312"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50" name="Shape"/>
            <p:cNvSpPr/>
            <p:nvPr/>
          </p:nvSpPr>
          <p:spPr>
            <a:xfrm>
              <a:off x="8001000"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51" name="Shape"/>
            <p:cNvSpPr/>
            <p:nvPr/>
          </p:nvSpPr>
          <p:spPr>
            <a:xfrm>
              <a:off x="8494712"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52" name="Shape"/>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53" name="Shape"/>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54" name="Shape"/>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55" name="Line"/>
            <p:cNvSpPr/>
            <p:nvPr/>
          </p:nvSpPr>
          <p:spPr>
            <a:xfrm>
              <a:off x="0" y="436403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56" name="Line"/>
            <p:cNvSpPr/>
            <p:nvPr/>
          </p:nvSpPr>
          <p:spPr>
            <a:xfrm>
              <a:off x="0" y="374015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57" name="Line"/>
            <p:cNvSpPr/>
            <p:nvPr/>
          </p:nvSpPr>
          <p:spPr>
            <a:xfrm>
              <a:off x="0" y="4987925"/>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363" name="Group"/>
            <p:cNvGrpSpPr/>
            <p:nvPr/>
          </p:nvGrpSpPr>
          <p:grpSpPr>
            <a:xfrm>
              <a:off x="0" y="622300"/>
              <a:ext cx="9140825" cy="2493963"/>
              <a:chOff x="0" y="0"/>
              <a:chExt cx="9140825" cy="2493962"/>
            </a:xfrm>
          </p:grpSpPr>
          <p:sp>
            <p:nvSpPr>
              <p:cNvPr id="358" name="Line"/>
              <p:cNvSpPr/>
              <p:nvPr/>
            </p:nvSpPr>
            <p:spPr>
              <a:xfrm>
                <a:off x="0" y="62230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59" name="Line"/>
              <p:cNvSpPr/>
              <p:nvPr/>
            </p:nvSpPr>
            <p:spPr>
              <a:xfrm>
                <a:off x="0" y="2493962"/>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60" name="Line"/>
              <p:cNvSpPr/>
              <p:nvPr/>
            </p:nvSpPr>
            <p:spPr>
              <a:xfrm>
                <a:off x="0" y="1870075"/>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61" name="Line"/>
              <p:cNvSpPr/>
              <p:nvPr/>
            </p:nvSpPr>
            <p:spPr>
              <a:xfrm>
                <a:off x="0" y="124618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62" name="Line"/>
              <p:cNvSpPr/>
              <p:nvPr/>
            </p:nvSpPr>
            <p:spPr>
              <a:xfrm>
                <a:off x="0" y="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364" name="Line"/>
            <p:cNvSpPr/>
            <p:nvPr/>
          </p:nvSpPr>
          <p:spPr>
            <a:xfrm>
              <a:off x="0" y="6235700"/>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65" name="Line"/>
            <p:cNvSpPr/>
            <p:nvPr/>
          </p:nvSpPr>
          <p:spPr>
            <a:xfrm>
              <a:off x="0" y="5611812"/>
              <a:ext cx="9140825" cy="1"/>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367" name="Slide Number"/>
          <p:cNvSpPr txBox="1">
            <a:spLocks noGrp="1"/>
          </p:cNvSpPr>
          <p:nvPr>
            <p:ph type="sldNum" sz="quarter" idx="2"/>
          </p:nvPr>
        </p:nvSpPr>
        <p:spPr>
          <a:xfrm>
            <a:off x="8455660" y="6243637"/>
            <a:ext cx="231141" cy="256541"/>
          </a:xfrm>
          <a:prstGeom prst="rect">
            <a:avLst/>
          </a:prstGeom>
        </p:spPr>
        <p:txBody>
          <a:bodyPr lIns="45719" tIns="45719" rIns="45719" bIns="45719" anchor="t"/>
          <a:lstStyle>
            <a:lvl1pPr>
              <a:defRPr sz="1000">
                <a:effectLst>
                  <a:outerShdw blurRad="12700" dist="25400" dir="2700000" rotWithShape="0">
                    <a:srgbClr val="000000"/>
                  </a:outerShdw>
                </a:effectLst>
                <a:latin typeface="+mj-lt"/>
                <a:ea typeface="+mj-ea"/>
                <a:cs typeface="+mj-cs"/>
                <a:sym typeface="Bell M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41" name="Rectangle"/>
          <p:cNvSpPr/>
          <p:nvPr/>
        </p:nvSpPr>
        <p:spPr>
          <a:xfrm>
            <a:off x="152400" y="1635125"/>
            <a:ext cx="8831263" cy="5045075"/>
          </a:xfrm>
          <a:prstGeom prst="rect">
            <a:avLst/>
          </a:prstGeom>
          <a:solidFill>
            <a:srgbClr val="CCD1B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42" name="Rectangle"/>
          <p:cNvSpPr/>
          <p:nvPr/>
        </p:nvSpPr>
        <p:spPr>
          <a:xfrm>
            <a:off x="152400" y="152400"/>
            <a:ext cx="8813800" cy="1346200"/>
          </a:xfrm>
          <a:prstGeom prst="rect">
            <a:avLst/>
          </a:prstGeom>
          <a:solidFill>
            <a:srgbClr val="53494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43" name="Title Text"/>
          <p:cNvSpPr txBox="1">
            <a:spLocks noGrp="1"/>
          </p:cNvSpPr>
          <p:nvPr>
            <p:ph type="title"/>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Title Text</a:t>
            </a:r>
          </a:p>
        </p:txBody>
      </p:sp>
      <p:sp>
        <p:nvSpPr>
          <p:cNvPr id="44" name="Body Level One…"/>
          <p:cNvSpPr txBox="1">
            <a:spLocks noGrp="1"/>
          </p:cNvSpPr>
          <p:nvPr>
            <p:ph type="body" idx="1"/>
          </p:nvPr>
        </p:nvSpPr>
        <p:spPr>
          <a:xfrm>
            <a:off x="381000" y="1719262"/>
            <a:ext cx="8407400" cy="4406901"/>
          </a:xfrm>
          <a:prstGeom prst="rect">
            <a:avLst/>
          </a:prstGeom>
        </p:spPr>
        <p:txBody>
          <a:bodyPr lIns="45719" tIns="45719" rIns="45719" bIns="45719">
            <a:normAutofit/>
          </a:bodyPr>
          <a:lstStyle>
            <a:lvl1pPr marL="273050" indent="-228600">
              <a:spcBef>
                <a:spcPts val="400"/>
              </a:spcBef>
              <a:buClr>
                <a:srgbClr val="C66951"/>
              </a:buClr>
              <a:buSzPct val="100000"/>
              <a:buChar char="▪"/>
              <a:defRPr sz="2000" b="0">
                <a:solidFill>
                  <a:srgbClr val="534949"/>
                </a:solidFill>
                <a:latin typeface="Franklin Gothic Medium"/>
                <a:ea typeface="Franklin Gothic Medium"/>
                <a:cs typeface="Franklin Gothic Medium"/>
                <a:sym typeface="Franklin Gothic Medium"/>
              </a:defRPr>
            </a:lvl1pPr>
            <a:lvl2pPr marL="567972" indent="-202847">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2pPr>
            <a:lvl3pPr marL="867965" indent="-2282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3pPr>
            <a:lvl4pPr marL="1175203" indent="-2608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4pPr>
            <a:lvl5pPr marL="1377827" indent="-280865">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xfrm>
            <a:off x="8552466" y="6370161"/>
            <a:ext cx="264510" cy="243841"/>
          </a:xfrm>
          <a:prstGeom prst="rect">
            <a:avLst/>
          </a:prstGeom>
        </p:spPr>
        <p:txBody>
          <a:bodyPr lIns="45719" tIns="45719" rIns="45719" bIns="45719"/>
          <a:lstStyle>
            <a:lvl1pPr defTabSz="914400">
              <a:defRPr sz="1100">
                <a:solidFill>
                  <a:srgbClr val="534949"/>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500000"/>
            </a:gs>
            <a:gs pos="100000">
              <a:srgbClr val="CC0000"/>
            </a:gs>
          </a:gsLst>
          <a:lin ang="16200000" scaled="0"/>
        </a:gradFill>
        <a:effectLst/>
      </p:bgPr>
    </p:bg>
    <p:spTree>
      <p:nvGrpSpPr>
        <p:cNvPr id="1" name=""/>
        <p:cNvGrpSpPr/>
        <p:nvPr/>
      </p:nvGrpSpPr>
      <p:grpSpPr>
        <a:xfrm>
          <a:off x="0" y="0"/>
          <a:ext cx="0" cy="0"/>
          <a:chOff x="0" y="0"/>
          <a:chExt cx="0" cy="0"/>
        </a:xfrm>
      </p:grpSpPr>
      <p:grpSp>
        <p:nvGrpSpPr>
          <p:cNvPr id="410" name="Group"/>
          <p:cNvGrpSpPr/>
          <p:nvPr/>
        </p:nvGrpSpPr>
        <p:grpSpPr>
          <a:xfrm>
            <a:off x="1587" y="0"/>
            <a:ext cx="9148763" cy="6851650"/>
            <a:chOff x="0" y="0"/>
            <a:chExt cx="9148762" cy="6851650"/>
          </a:xfrm>
        </p:grpSpPr>
        <p:sp>
          <p:nvSpPr>
            <p:cNvPr id="374" name="Shape"/>
            <p:cNvSpPr/>
            <p:nvPr/>
          </p:nvSpPr>
          <p:spPr>
            <a:xfrm>
              <a:off x="8007350"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75" name="Shape"/>
            <p:cNvSpPr/>
            <p:nvPr/>
          </p:nvSpPr>
          <p:spPr>
            <a:xfrm>
              <a:off x="8548687"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76" name="Shape"/>
            <p:cNvSpPr/>
            <p:nvPr/>
          </p:nvSpPr>
          <p:spPr>
            <a:xfrm>
              <a:off x="9015412"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390" name="Group"/>
            <p:cNvGrpSpPr/>
            <p:nvPr/>
          </p:nvGrpSpPr>
          <p:grpSpPr>
            <a:xfrm>
              <a:off x="455612" y="0"/>
              <a:ext cx="8093076" cy="6851650"/>
              <a:chOff x="0" y="0"/>
              <a:chExt cx="8093075" cy="6851650"/>
            </a:xfrm>
          </p:grpSpPr>
          <p:sp>
            <p:nvSpPr>
              <p:cNvPr id="377" name="Shape"/>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78" name="Shape"/>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79" name="Shape"/>
              <p:cNvSpPr/>
              <p:nvPr/>
            </p:nvSpPr>
            <p:spPr>
              <a:xfrm>
                <a:off x="4873625" y="0"/>
                <a:ext cx="534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0" name="Shape"/>
              <p:cNvSpPr/>
              <p:nvPr/>
            </p:nvSpPr>
            <p:spPr>
              <a:xfrm>
                <a:off x="5378450" y="0"/>
                <a:ext cx="677863"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1" name="Shape"/>
              <p:cNvSpPr/>
              <p:nvPr/>
            </p:nvSpPr>
            <p:spPr>
              <a:xfrm>
                <a:off x="5807075" y="0"/>
                <a:ext cx="88582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2" name="Shape"/>
              <p:cNvSpPr/>
              <p:nvPr/>
            </p:nvSpPr>
            <p:spPr>
              <a:xfrm>
                <a:off x="6283325" y="0"/>
                <a:ext cx="109537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3" name="Shape"/>
              <p:cNvSpPr/>
              <p:nvPr/>
            </p:nvSpPr>
            <p:spPr>
              <a:xfrm>
                <a:off x="6721475"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4" name="Shape"/>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5" name="Shape"/>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6" name="Shape"/>
              <p:cNvSpPr/>
              <p:nvPr/>
            </p:nvSpPr>
            <p:spPr>
              <a:xfrm>
                <a:off x="2028825" y="0"/>
                <a:ext cx="6746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7" name="Shape"/>
              <p:cNvSpPr/>
              <p:nvPr/>
            </p:nvSpPr>
            <p:spPr>
              <a:xfrm>
                <a:off x="1333500" y="0"/>
                <a:ext cx="912813"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8" name="Shape"/>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9" name="Shape"/>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391" name="Shape"/>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2" name="Shape"/>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3" name="Shape"/>
            <p:cNvSpPr/>
            <p:nvPr/>
          </p:nvSpPr>
          <p:spPr>
            <a:xfrm>
              <a:off x="7580312"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4" name="Shape"/>
            <p:cNvSpPr/>
            <p:nvPr/>
          </p:nvSpPr>
          <p:spPr>
            <a:xfrm>
              <a:off x="8001000"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5" name="Shape"/>
            <p:cNvSpPr/>
            <p:nvPr/>
          </p:nvSpPr>
          <p:spPr>
            <a:xfrm>
              <a:off x="8494712"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6" name="Shape"/>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7" name="Shape"/>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8" name="Shape"/>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9" name="Line"/>
            <p:cNvSpPr/>
            <p:nvPr/>
          </p:nvSpPr>
          <p:spPr>
            <a:xfrm>
              <a:off x="0" y="436403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00" name="Line"/>
            <p:cNvSpPr/>
            <p:nvPr/>
          </p:nvSpPr>
          <p:spPr>
            <a:xfrm>
              <a:off x="0" y="374015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01" name="Line"/>
            <p:cNvSpPr/>
            <p:nvPr/>
          </p:nvSpPr>
          <p:spPr>
            <a:xfrm>
              <a:off x="0" y="4987925"/>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407" name="Group"/>
            <p:cNvGrpSpPr/>
            <p:nvPr/>
          </p:nvGrpSpPr>
          <p:grpSpPr>
            <a:xfrm>
              <a:off x="0" y="622300"/>
              <a:ext cx="9140825" cy="2493963"/>
              <a:chOff x="0" y="0"/>
              <a:chExt cx="9140825" cy="2493962"/>
            </a:xfrm>
          </p:grpSpPr>
          <p:sp>
            <p:nvSpPr>
              <p:cNvPr id="402" name="Line"/>
              <p:cNvSpPr/>
              <p:nvPr/>
            </p:nvSpPr>
            <p:spPr>
              <a:xfrm>
                <a:off x="0" y="62230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03" name="Line"/>
              <p:cNvSpPr/>
              <p:nvPr/>
            </p:nvSpPr>
            <p:spPr>
              <a:xfrm>
                <a:off x="0" y="2493962"/>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04" name="Line"/>
              <p:cNvSpPr/>
              <p:nvPr/>
            </p:nvSpPr>
            <p:spPr>
              <a:xfrm>
                <a:off x="0" y="1870075"/>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05" name="Line"/>
              <p:cNvSpPr/>
              <p:nvPr/>
            </p:nvSpPr>
            <p:spPr>
              <a:xfrm>
                <a:off x="0" y="124618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06" name="Line"/>
              <p:cNvSpPr/>
              <p:nvPr/>
            </p:nvSpPr>
            <p:spPr>
              <a:xfrm>
                <a:off x="0" y="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408" name="Line"/>
            <p:cNvSpPr/>
            <p:nvPr/>
          </p:nvSpPr>
          <p:spPr>
            <a:xfrm>
              <a:off x="0" y="6235700"/>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09" name="Line"/>
            <p:cNvSpPr/>
            <p:nvPr/>
          </p:nvSpPr>
          <p:spPr>
            <a:xfrm>
              <a:off x="0" y="5611812"/>
              <a:ext cx="9140825" cy="1"/>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411" name="Slide Number"/>
          <p:cNvSpPr txBox="1">
            <a:spLocks noGrp="1"/>
          </p:cNvSpPr>
          <p:nvPr>
            <p:ph type="sldNum" sz="quarter" idx="2"/>
          </p:nvPr>
        </p:nvSpPr>
        <p:spPr>
          <a:xfrm>
            <a:off x="8455660" y="6243637"/>
            <a:ext cx="231141" cy="256541"/>
          </a:xfrm>
          <a:prstGeom prst="rect">
            <a:avLst/>
          </a:prstGeom>
        </p:spPr>
        <p:txBody>
          <a:bodyPr lIns="45719" tIns="45719" rIns="45719" bIns="45719" anchor="t"/>
          <a:lstStyle>
            <a:lvl1pPr>
              <a:defRPr sz="1000">
                <a:effectLst>
                  <a:outerShdw blurRad="12700" dist="25400" dir="2700000" rotWithShape="0">
                    <a:srgbClr val="000000"/>
                  </a:outerShdw>
                </a:effectLst>
                <a:latin typeface="+mj-lt"/>
                <a:ea typeface="+mj-ea"/>
                <a:cs typeface="+mj-cs"/>
                <a:sym typeface="Bell MT"/>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500000"/>
            </a:gs>
            <a:gs pos="100000">
              <a:srgbClr val="CC0000"/>
            </a:gs>
          </a:gsLst>
          <a:lin ang="16200000" scaled="0"/>
        </a:gradFill>
        <a:effectLst/>
      </p:bgPr>
    </p:bg>
    <p:spTree>
      <p:nvGrpSpPr>
        <p:cNvPr id="1" name=""/>
        <p:cNvGrpSpPr/>
        <p:nvPr/>
      </p:nvGrpSpPr>
      <p:grpSpPr>
        <a:xfrm>
          <a:off x="0" y="0"/>
          <a:ext cx="0" cy="0"/>
          <a:chOff x="0" y="0"/>
          <a:chExt cx="0" cy="0"/>
        </a:xfrm>
      </p:grpSpPr>
      <p:grpSp>
        <p:nvGrpSpPr>
          <p:cNvPr id="454" name="Group"/>
          <p:cNvGrpSpPr/>
          <p:nvPr/>
        </p:nvGrpSpPr>
        <p:grpSpPr>
          <a:xfrm>
            <a:off x="0" y="0"/>
            <a:ext cx="9148763" cy="6851650"/>
            <a:chOff x="0" y="0"/>
            <a:chExt cx="9148762" cy="6851650"/>
          </a:xfrm>
        </p:grpSpPr>
        <p:sp>
          <p:nvSpPr>
            <p:cNvPr id="418" name="Shape"/>
            <p:cNvSpPr/>
            <p:nvPr/>
          </p:nvSpPr>
          <p:spPr>
            <a:xfrm>
              <a:off x="8007350"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19" name="Shape"/>
            <p:cNvSpPr/>
            <p:nvPr/>
          </p:nvSpPr>
          <p:spPr>
            <a:xfrm>
              <a:off x="8548687"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20" name="Shape"/>
            <p:cNvSpPr/>
            <p:nvPr/>
          </p:nvSpPr>
          <p:spPr>
            <a:xfrm>
              <a:off x="9015412"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434" name="Group"/>
            <p:cNvGrpSpPr/>
            <p:nvPr/>
          </p:nvGrpSpPr>
          <p:grpSpPr>
            <a:xfrm>
              <a:off x="455612" y="0"/>
              <a:ext cx="8093076" cy="6851650"/>
              <a:chOff x="0" y="0"/>
              <a:chExt cx="8093075" cy="6851650"/>
            </a:xfrm>
          </p:grpSpPr>
          <p:sp>
            <p:nvSpPr>
              <p:cNvPr id="421" name="Shape"/>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22" name="Shape"/>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23" name="Shape"/>
              <p:cNvSpPr/>
              <p:nvPr/>
            </p:nvSpPr>
            <p:spPr>
              <a:xfrm>
                <a:off x="4873625" y="0"/>
                <a:ext cx="534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24" name="Shape"/>
              <p:cNvSpPr/>
              <p:nvPr/>
            </p:nvSpPr>
            <p:spPr>
              <a:xfrm>
                <a:off x="5378450" y="0"/>
                <a:ext cx="677863"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25" name="Shape"/>
              <p:cNvSpPr/>
              <p:nvPr/>
            </p:nvSpPr>
            <p:spPr>
              <a:xfrm>
                <a:off x="5807075" y="0"/>
                <a:ext cx="88582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26" name="Shape"/>
              <p:cNvSpPr/>
              <p:nvPr/>
            </p:nvSpPr>
            <p:spPr>
              <a:xfrm>
                <a:off x="6283325" y="0"/>
                <a:ext cx="109537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27" name="Shape"/>
              <p:cNvSpPr/>
              <p:nvPr/>
            </p:nvSpPr>
            <p:spPr>
              <a:xfrm>
                <a:off x="6721475"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28" name="Shape"/>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29" name="Shape"/>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30" name="Shape"/>
              <p:cNvSpPr/>
              <p:nvPr/>
            </p:nvSpPr>
            <p:spPr>
              <a:xfrm>
                <a:off x="2028825" y="0"/>
                <a:ext cx="6746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31" name="Shape"/>
              <p:cNvSpPr/>
              <p:nvPr/>
            </p:nvSpPr>
            <p:spPr>
              <a:xfrm>
                <a:off x="1333500" y="0"/>
                <a:ext cx="912813"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32" name="Shape"/>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33" name="Shape"/>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435" name="Shape"/>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36" name="Shape"/>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37" name="Shape"/>
            <p:cNvSpPr/>
            <p:nvPr/>
          </p:nvSpPr>
          <p:spPr>
            <a:xfrm>
              <a:off x="7580312"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38" name="Shape"/>
            <p:cNvSpPr/>
            <p:nvPr/>
          </p:nvSpPr>
          <p:spPr>
            <a:xfrm>
              <a:off x="8001000"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39" name="Shape"/>
            <p:cNvSpPr/>
            <p:nvPr/>
          </p:nvSpPr>
          <p:spPr>
            <a:xfrm>
              <a:off x="8494712"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40" name="Shape"/>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41" name="Shape"/>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42" name="Shape"/>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43" name="Line"/>
            <p:cNvSpPr/>
            <p:nvPr/>
          </p:nvSpPr>
          <p:spPr>
            <a:xfrm>
              <a:off x="0" y="436403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44" name="Line"/>
            <p:cNvSpPr/>
            <p:nvPr/>
          </p:nvSpPr>
          <p:spPr>
            <a:xfrm>
              <a:off x="0" y="374015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45" name="Line"/>
            <p:cNvSpPr/>
            <p:nvPr/>
          </p:nvSpPr>
          <p:spPr>
            <a:xfrm>
              <a:off x="0" y="4987925"/>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451" name="Group"/>
            <p:cNvGrpSpPr/>
            <p:nvPr/>
          </p:nvGrpSpPr>
          <p:grpSpPr>
            <a:xfrm>
              <a:off x="0" y="622300"/>
              <a:ext cx="9140825" cy="2493963"/>
              <a:chOff x="0" y="0"/>
              <a:chExt cx="9140825" cy="2493962"/>
            </a:xfrm>
          </p:grpSpPr>
          <p:sp>
            <p:nvSpPr>
              <p:cNvPr id="446" name="Line"/>
              <p:cNvSpPr/>
              <p:nvPr/>
            </p:nvSpPr>
            <p:spPr>
              <a:xfrm>
                <a:off x="0" y="62230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47" name="Line"/>
              <p:cNvSpPr/>
              <p:nvPr/>
            </p:nvSpPr>
            <p:spPr>
              <a:xfrm>
                <a:off x="0" y="2493962"/>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48" name="Line"/>
              <p:cNvSpPr/>
              <p:nvPr/>
            </p:nvSpPr>
            <p:spPr>
              <a:xfrm>
                <a:off x="0" y="1870075"/>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49" name="Line"/>
              <p:cNvSpPr/>
              <p:nvPr/>
            </p:nvSpPr>
            <p:spPr>
              <a:xfrm>
                <a:off x="0" y="124618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50" name="Line"/>
              <p:cNvSpPr/>
              <p:nvPr/>
            </p:nvSpPr>
            <p:spPr>
              <a:xfrm>
                <a:off x="0" y="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452" name="Line"/>
            <p:cNvSpPr/>
            <p:nvPr/>
          </p:nvSpPr>
          <p:spPr>
            <a:xfrm>
              <a:off x="0" y="6235700"/>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53" name="Line"/>
            <p:cNvSpPr/>
            <p:nvPr/>
          </p:nvSpPr>
          <p:spPr>
            <a:xfrm>
              <a:off x="0" y="5611812"/>
              <a:ext cx="9140825" cy="1"/>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455" name="Slide Number"/>
          <p:cNvSpPr txBox="1">
            <a:spLocks noGrp="1"/>
          </p:cNvSpPr>
          <p:nvPr>
            <p:ph type="sldNum" sz="quarter" idx="2"/>
          </p:nvPr>
        </p:nvSpPr>
        <p:spPr>
          <a:xfrm>
            <a:off x="8455660" y="6243637"/>
            <a:ext cx="231141" cy="256541"/>
          </a:xfrm>
          <a:prstGeom prst="rect">
            <a:avLst/>
          </a:prstGeom>
        </p:spPr>
        <p:txBody>
          <a:bodyPr lIns="45719" tIns="45719" rIns="45719" bIns="45719" anchor="t"/>
          <a:lstStyle>
            <a:lvl1pPr>
              <a:defRPr sz="1000">
                <a:effectLst>
                  <a:outerShdw blurRad="12700" dist="25400" dir="2700000" rotWithShape="0">
                    <a:srgbClr val="000000"/>
                  </a:outerShdw>
                </a:effectLst>
                <a:latin typeface="+mj-lt"/>
                <a:ea typeface="+mj-ea"/>
                <a:cs typeface="+mj-cs"/>
                <a:sym typeface="Bell MT"/>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500000"/>
            </a:gs>
            <a:gs pos="100000">
              <a:srgbClr val="CC0000"/>
            </a:gs>
          </a:gsLst>
          <a:lin ang="16200000" scaled="0"/>
        </a:gradFill>
        <a:effectLst/>
      </p:bgPr>
    </p:bg>
    <p:spTree>
      <p:nvGrpSpPr>
        <p:cNvPr id="1" name=""/>
        <p:cNvGrpSpPr/>
        <p:nvPr/>
      </p:nvGrpSpPr>
      <p:grpSpPr>
        <a:xfrm>
          <a:off x="0" y="0"/>
          <a:ext cx="0" cy="0"/>
          <a:chOff x="0" y="0"/>
          <a:chExt cx="0" cy="0"/>
        </a:xfrm>
      </p:grpSpPr>
      <p:grpSp>
        <p:nvGrpSpPr>
          <p:cNvPr id="498" name="Group"/>
          <p:cNvGrpSpPr/>
          <p:nvPr/>
        </p:nvGrpSpPr>
        <p:grpSpPr>
          <a:xfrm>
            <a:off x="1587" y="0"/>
            <a:ext cx="9148763" cy="6851650"/>
            <a:chOff x="0" y="0"/>
            <a:chExt cx="9148762" cy="6851650"/>
          </a:xfrm>
        </p:grpSpPr>
        <p:sp>
          <p:nvSpPr>
            <p:cNvPr id="462" name="Shape"/>
            <p:cNvSpPr/>
            <p:nvPr/>
          </p:nvSpPr>
          <p:spPr>
            <a:xfrm>
              <a:off x="8007350"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63" name="Shape"/>
            <p:cNvSpPr/>
            <p:nvPr/>
          </p:nvSpPr>
          <p:spPr>
            <a:xfrm>
              <a:off x="8548687"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64" name="Shape"/>
            <p:cNvSpPr/>
            <p:nvPr/>
          </p:nvSpPr>
          <p:spPr>
            <a:xfrm>
              <a:off x="9015412"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478" name="Group"/>
            <p:cNvGrpSpPr/>
            <p:nvPr/>
          </p:nvGrpSpPr>
          <p:grpSpPr>
            <a:xfrm>
              <a:off x="455612" y="0"/>
              <a:ext cx="8093076" cy="6851650"/>
              <a:chOff x="0" y="0"/>
              <a:chExt cx="8093075" cy="6851650"/>
            </a:xfrm>
          </p:grpSpPr>
          <p:sp>
            <p:nvSpPr>
              <p:cNvPr id="465" name="Shape"/>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66" name="Shape"/>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67" name="Shape"/>
              <p:cNvSpPr/>
              <p:nvPr/>
            </p:nvSpPr>
            <p:spPr>
              <a:xfrm>
                <a:off x="4873625" y="0"/>
                <a:ext cx="534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68" name="Shape"/>
              <p:cNvSpPr/>
              <p:nvPr/>
            </p:nvSpPr>
            <p:spPr>
              <a:xfrm>
                <a:off x="5378450" y="0"/>
                <a:ext cx="677863"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69" name="Shape"/>
              <p:cNvSpPr/>
              <p:nvPr/>
            </p:nvSpPr>
            <p:spPr>
              <a:xfrm>
                <a:off x="5807075" y="0"/>
                <a:ext cx="88582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70" name="Shape"/>
              <p:cNvSpPr/>
              <p:nvPr/>
            </p:nvSpPr>
            <p:spPr>
              <a:xfrm>
                <a:off x="6283325" y="0"/>
                <a:ext cx="109537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71" name="Shape"/>
              <p:cNvSpPr/>
              <p:nvPr/>
            </p:nvSpPr>
            <p:spPr>
              <a:xfrm>
                <a:off x="6721475"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72" name="Shape"/>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73" name="Shape"/>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74" name="Shape"/>
              <p:cNvSpPr/>
              <p:nvPr/>
            </p:nvSpPr>
            <p:spPr>
              <a:xfrm>
                <a:off x="2028825" y="0"/>
                <a:ext cx="6746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75" name="Shape"/>
              <p:cNvSpPr/>
              <p:nvPr/>
            </p:nvSpPr>
            <p:spPr>
              <a:xfrm>
                <a:off x="1333500" y="0"/>
                <a:ext cx="912813"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76" name="Shape"/>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77" name="Shape"/>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479" name="Shape"/>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80" name="Shape"/>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81" name="Shape"/>
            <p:cNvSpPr/>
            <p:nvPr/>
          </p:nvSpPr>
          <p:spPr>
            <a:xfrm>
              <a:off x="7580312"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82" name="Shape"/>
            <p:cNvSpPr/>
            <p:nvPr/>
          </p:nvSpPr>
          <p:spPr>
            <a:xfrm>
              <a:off x="8001000"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83" name="Shape"/>
            <p:cNvSpPr/>
            <p:nvPr/>
          </p:nvSpPr>
          <p:spPr>
            <a:xfrm>
              <a:off x="8494712"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84" name="Shape"/>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85" name="Shape"/>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86" name="Shape"/>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87" name="Line"/>
            <p:cNvSpPr/>
            <p:nvPr/>
          </p:nvSpPr>
          <p:spPr>
            <a:xfrm>
              <a:off x="0" y="436403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88" name="Line"/>
            <p:cNvSpPr/>
            <p:nvPr/>
          </p:nvSpPr>
          <p:spPr>
            <a:xfrm>
              <a:off x="0" y="374015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89" name="Line"/>
            <p:cNvSpPr/>
            <p:nvPr/>
          </p:nvSpPr>
          <p:spPr>
            <a:xfrm>
              <a:off x="0" y="4987925"/>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495" name="Group"/>
            <p:cNvGrpSpPr/>
            <p:nvPr/>
          </p:nvGrpSpPr>
          <p:grpSpPr>
            <a:xfrm>
              <a:off x="0" y="622300"/>
              <a:ext cx="9140825" cy="2493963"/>
              <a:chOff x="0" y="0"/>
              <a:chExt cx="9140825" cy="2493962"/>
            </a:xfrm>
          </p:grpSpPr>
          <p:sp>
            <p:nvSpPr>
              <p:cNvPr id="490" name="Line"/>
              <p:cNvSpPr/>
              <p:nvPr/>
            </p:nvSpPr>
            <p:spPr>
              <a:xfrm>
                <a:off x="0" y="62230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91" name="Line"/>
              <p:cNvSpPr/>
              <p:nvPr/>
            </p:nvSpPr>
            <p:spPr>
              <a:xfrm>
                <a:off x="0" y="2493962"/>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92" name="Line"/>
              <p:cNvSpPr/>
              <p:nvPr/>
            </p:nvSpPr>
            <p:spPr>
              <a:xfrm>
                <a:off x="0" y="1870075"/>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93" name="Line"/>
              <p:cNvSpPr/>
              <p:nvPr/>
            </p:nvSpPr>
            <p:spPr>
              <a:xfrm>
                <a:off x="0" y="124618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94" name="Line"/>
              <p:cNvSpPr/>
              <p:nvPr/>
            </p:nvSpPr>
            <p:spPr>
              <a:xfrm>
                <a:off x="0" y="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496" name="Line"/>
            <p:cNvSpPr/>
            <p:nvPr/>
          </p:nvSpPr>
          <p:spPr>
            <a:xfrm>
              <a:off x="0" y="6235700"/>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97" name="Line"/>
            <p:cNvSpPr/>
            <p:nvPr/>
          </p:nvSpPr>
          <p:spPr>
            <a:xfrm>
              <a:off x="0" y="5611812"/>
              <a:ext cx="9140825" cy="1"/>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499" name="Slide Number"/>
          <p:cNvSpPr txBox="1">
            <a:spLocks noGrp="1"/>
          </p:cNvSpPr>
          <p:nvPr>
            <p:ph type="sldNum" sz="quarter" idx="2"/>
          </p:nvPr>
        </p:nvSpPr>
        <p:spPr>
          <a:xfrm>
            <a:off x="8463597" y="6243637"/>
            <a:ext cx="223203" cy="243841"/>
          </a:xfrm>
          <a:prstGeom prst="rect">
            <a:avLst/>
          </a:prstGeom>
        </p:spPr>
        <p:txBody>
          <a:bodyPr lIns="45719" tIns="45719" rIns="45719" bIns="45719" anchor="t"/>
          <a:lstStyle>
            <a:lvl1pPr>
              <a:defRPr sz="1000">
                <a:effectLst>
                  <a:outerShdw blurRad="12700" dist="25400" dir="2700000" rotWithShape="0">
                    <a:srgbClr val="000000"/>
                  </a:outerShdw>
                </a:effectLst>
                <a:latin typeface="Garamond"/>
                <a:ea typeface="Garamond"/>
                <a:cs typeface="Garamond"/>
                <a:sym typeface="Garamond"/>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500000"/>
            </a:gs>
            <a:gs pos="100000">
              <a:srgbClr val="CC0000"/>
            </a:gs>
          </a:gsLst>
          <a:lin ang="16200000" scaled="0"/>
        </a:gradFill>
        <a:effectLst/>
      </p:bgPr>
    </p:bg>
    <p:spTree>
      <p:nvGrpSpPr>
        <p:cNvPr id="1" name=""/>
        <p:cNvGrpSpPr/>
        <p:nvPr/>
      </p:nvGrpSpPr>
      <p:grpSpPr>
        <a:xfrm>
          <a:off x="0" y="0"/>
          <a:ext cx="0" cy="0"/>
          <a:chOff x="0" y="0"/>
          <a:chExt cx="0" cy="0"/>
        </a:xfrm>
      </p:grpSpPr>
      <p:grpSp>
        <p:nvGrpSpPr>
          <p:cNvPr id="542" name="Group"/>
          <p:cNvGrpSpPr/>
          <p:nvPr/>
        </p:nvGrpSpPr>
        <p:grpSpPr>
          <a:xfrm>
            <a:off x="0" y="0"/>
            <a:ext cx="9148763" cy="6851650"/>
            <a:chOff x="0" y="0"/>
            <a:chExt cx="9148762" cy="6851650"/>
          </a:xfrm>
        </p:grpSpPr>
        <p:sp>
          <p:nvSpPr>
            <p:cNvPr id="506" name="Shape"/>
            <p:cNvSpPr/>
            <p:nvPr/>
          </p:nvSpPr>
          <p:spPr>
            <a:xfrm>
              <a:off x="8007350"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07" name="Shape"/>
            <p:cNvSpPr/>
            <p:nvPr/>
          </p:nvSpPr>
          <p:spPr>
            <a:xfrm>
              <a:off x="8548687"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08" name="Shape"/>
            <p:cNvSpPr/>
            <p:nvPr/>
          </p:nvSpPr>
          <p:spPr>
            <a:xfrm>
              <a:off x="9015412"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522" name="Group"/>
            <p:cNvGrpSpPr/>
            <p:nvPr/>
          </p:nvGrpSpPr>
          <p:grpSpPr>
            <a:xfrm>
              <a:off x="455612" y="0"/>
              <a:ext cx="8093076" cy="6851650"/>
              <a:chOff x="0" y="0"/>
              <a:chExt cx="8093075" cy="6851650"/>
            </a:xfrm>
          </p:grpSpPr>
          <p:sp>
            <p:nvSpPr>
              <p:cNvPr id="509" name="Shape"/>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10" name="Shape"/>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11" name="Shape"/>
              <p:cNvSpPr/>
              <p:nvPr/>
            </p:nvSpPr>
            <p:spPr>
              <a:xfrm>
                <a:off x="4873625" y="0"/>
                <a:ext cx="534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12" name="Shape"/>
              <p:cNvSpPr/>
              <p:nvPr/>
            </p:nvSpPr>
            <p:spPr>
              <a:xfrm>
                <a:off x="5378450" y="0"/>
                <a:ext cx="677863"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13" name="Shape"/>
              <p:cNvSpPr/>
              <p:nvPr/>
            </p:nvSpPr>
            <p:spPr>
              <a:xfrm>
                <a:off x="5807075" y="0"/>
                <a:ext cx="88582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14" name="Shape"/>
              <p:cNvSpPr/>
              <p:nvPr/>
            </p:nvSpPr>
            <p:spPr>
              <a:xfrm>
                <a:off x="6283325" y="0"/>
                <a:ext cx="109537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15" name="Shape"/>
              <p:cNvSpPr/>
              <p:nvPr/>
            </p:nvSpPr>
            <p:spPr>
              <a:xfrm>
                <a:off x="6721475"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16" name="Shape"/>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17" name="Shape"/>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18" name="Shape"/>
              <p:cNvSpPr/>
              <p:nvPr/>
            </p:nvSpPr>
            <p:spPr>
              <a:xfrm>
                <a:off x="2028825" y="0"/>
                <a:ext cx="6746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19" name="Shape"/>
              <p:cNvSpPr/>
              <p:nvPr/>
            </p:nvSpPr>
            <p:spPr>
              <a:xfrm>
                <a:off x="1333500" y="0"/>
                <a:ext cx="912813"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20" name="Shape"/>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21" name="Shape"/>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523" name="Shape"/>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24" name="Shape"/>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25" name="Shape"/>
            <p:cNvSpPr/>
            <p:nvPr/>
          </p:nvSpPr>
          <p:spPr>
            <a:xfrm>
              <a:off x="7580312"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26" name="Shape"/>
            <p:cNvSpPr/>
            <p:nvPr/>
          </p:nvSpPr>
          <p:spPr>
            <a:xfrm>
              <a:off x="8001000"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27" name="Shape"/>
            <p:cNvSpPr/>
            <p:nvPr/>
          </p:nvSpPr>
          <p:spPr>
            <a:xfrm>
              <a:off x="8494712"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28" name="Shape"/>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29" name="Shape"/>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30" name="Shape"/>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31" name="Line"/>
            <p:cNvSpPr/>
            <p:nvPr/>
          </p:nvSpPr>
          <p:spPr>
            <a:xfrm>
              <a:off x="0" y="436403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32" name="Line"/>
            <p:cNvSpPr/>
            <p:nvPr/>
          </p:nvSpPr>
          <p:spPr>
            <a:xfrm>
              <a:off x="0" y="374015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33" name="Line"/>
            <p:cNvSpPr/>
            <p:nvPr/>
          </p:nvSpPr>
          <p:spPr>
            <a:xfrm>
              <a:off x="0" y="4987925"/>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539" name="Group"/>
            <p:cNvGrpSpPr/>
            <p:nvPr/>
          </p:nvGrpSpPr>
          <p:grpSpPr>
            <a:xfrm>
              <a:off x="0" y="622300"/>
              <a:ext cx="9140825" cy="2493963"/>
              <a:chOff x="0" y="0"/>
              <a:chExt cx="9140825" cy="2493962"/>
            </a:xfrm>
          </p:grpSpPr>
          <p:sp>
            <p:nvSpPr>
              <p:cNvPr id="534" name="Line"/>
              <p:cNvSpPr/>
              <p:nvPr/>
            </p:nvSpPr>
            <p:spPr>
              <a:xfrm>
                <a:off x="0" y="62230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35" name="Line"/>
              <p:cNvSpPr/>
              <p:nvPr/>
            </p:nvSpPr>
            <p:spPr>
              <a:xfrm>
                <a:off x="0" y="2493962"/>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36" name="Line"/>
              <p:cNvSpPr/>
              <p:nvPr/>
            </p:nvSpPr>
            <p:spPr>
              <a:xfrm>
                <a:off x="0" y="1870075"/>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37" name="Line"/>
              <p:cNvSpPr/>
              <p:nvPr/>
            </p:nvSpPr>
            <p:spPr>
              <a:xfrm>
                <a:off x="0" y="124618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38" name="Line"/>
              <p:cNvSpPr/>
              <p:nvPr/>
            </p:nvSpPr>
            <p:spPr>
              <a:xfrm>
                <a:off x="0" y="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540" name="Line"/>
            <p:cNvSpPr/>
            <p:nvPr/>
          </p:nvSpPr>
          <p:spPr>
            <a:xfrm>
              <a:off x="0" y="6235700"/>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541" name="Line"/>
            <p:cNvSpPr/>
            <p:nvPr/>
          </p:nvSpPr>
          <p:spPr>
            <a:xfrm>
              <a:off x="0" y="5611812"/>
              <a:ext cx="9140825" cy="1"/>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543" name="Slide Number"/>
          <p:cNvSpPr txBox="1">
            <a:spLocks noGrp="1"/>
          </p:cNvSpPr>
          <p:nvPr>
            <p:ph type="sldNum" sz="quarter" idx="2"/>
          </p:nvPr>
        </p:nvSpPr>
        <p:spPr>
          <a:xfrm>
            <a:off x="8463597" y="6243637"/>
            <a:ext cx="223203" cy="243841"/>
          </a:xfrm>
          <a:prstGeom prst="rect">
            <a:avLst/>
          </a:prstGeom>
        </p:spPr>
        <p:txBody>
          <a:bodyPr lIns="45719" tIns="45719" rIns="45719" bIns="45719" anchor="t"/>
          <a:lstStyle>
            <a:lvl1pPr>
              <a:defRPr sz="1000">
                <a:effectLst>
                  <a:outerShdw blurRad="12700" dist="25400" dir="2700000" rotWithShape="0">
                    <a:srgbClr val="000000"/>
                  </a:outerShdw>
                </a:effectLst>
                <a:latin typeface="Garamond"/>
                <a:ea typeface="Garamond"/>
                <a:cs typeface="Garamond"/>
                <a:sym typeface="Garamond"/>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FFFFFF"/>
        </a:solidFill>
        <a:effectLst/>
      </p:bgPr>
    </p:bg>
    <p:spTree>
      <p:nvGrpSpPr>
        <p:cNvPr id="1" name=""/>
        <p:cNvGrpSpPr/>
        <p:nvPr/>
      </p:nvGrpSpPr>
      <p:grpSpPr>
        <a:xfrm>
          <a:off x="0" y="0"/>
          <a:ext cx="0" cy="0"/>
          <a:chOff x="0" y="0"/>
          <a:chExt cx="0" cy="0"/>
        </a:xfrm>
      </p:grpSpPr>
      <p:sp>
        <p:nvSpPr>
          <p:cNvPr id="550" name="Slide Number"/>
          <p:cNvSpPr txBox="1">
            <a:spLocks noGrp="1"/>
          </p:cNvSpPr>
          <p:nvPr>
            <p:ph type="sldNum" sz="quarter" idx="2"/>
          </p:nvPr>
        </p:nvSpPr>
        <p:spPr>
          <a:xfrm>
            <a:off x="8463597" y="6243637"/>
            <a:ext cx="223203" cy="243841"/>
          </a:xfrm>
          <a:prstGeom prst="rect">
            <a:avLst/>
          </a:prstGeom>
        </p:spPr>
        <p:txBody>
          <a:bodyPr lIns="45719" tIns="45719" rIns="45719" bIns="45719" anchor="t"/>
          <a:lstStyle>
            <a:lvl1pPr>
              <a:defRPr sz="1000">
                <a:effectLst>
                  <a:outerShdw blurRad="12700" dist="25400" dir="2700000" rotWithShape="0">
                    <a:srgbClr val="DDDDDD"/>
                  </a:outerShdw>
                </a:effectLst>
                <a:latin typeface="Garamond"/>
                <a:ea typeface="Garamond"/>
                <a:cs typeface="Garamond"/>
                <a:sym typeface="Garamond"/>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FFFFFF"/>
        </a:solidFill>
        <a:effectLst/>
      </p:bgPr>
    </p:bg>
    <p:spTree>
      <p:nvGrpSpPr>
        <p:cNvPr id="1" name=""/>
        <p:cNvGrpSpPr/>
        <p:nvPr/>
      </p:nvGrpSpPr>
      <p:grpSpPr>
        <a:xfrm>
          <a:off x="0" y="0"/>
          <a:ext cx="0" cy="0"/>
          <a:chOff x="0" y="0"/>
          <a:chExt cx="0" cy="0"/>
        </a:xfrm>
      </p:grpSpPr>
      <p:sp>
        <p:nvSpPr>
          <p:cNvPr id="557"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CADBFF"/>
                </a:solidFill>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500000"/>
            </a:gs>
            <a:gs pos="100000">
              <a:srgbClr val="CC0000"/>
            </a:gs>
          </a:gsLst>
          <a:lin ang="16200000" scaled="0"/>
        </a:gradFill>
        <a:effectLst/>
      </p:bgPr>
    </p:bg>
    <p:spTree>
      <p:nvGrpSpPr>
        <p:cNvPr id="1" name=""/>
        <p:cNvGrpSpPr/>
        <p:nvPr/>
      </p:nvGrpSpPr>
      <p:grpSpPr>
        <a:xfrm>
          <a:off x="0" y="0"/>
          <a:ext cx="0" cy="0"/>
          <a:chOff x="0" y="0"/>
          <a:chExt cx="0" cy="0"/>
        </a:xfrm>
      </p:grpSpPr>
      <p:grpSp>
        <p:nvGrpSpPr>
          <p:cNvPr id="600" name="Group"/>
          <p:cNvGrpSpPr/>
          <p:nvPr/>
        </p:nvGrpSpPr>
        <p:grpSpPr>
          <a:xfrm>
            <a:off x="1587" y="0"/>
            <a:ext cx="9148763" cy="6851650"/>
            <a:chOff x="0" y="0"/>
            <a:chExt cx="9148762" cy="6851650"/>
          </a:xfrm>
        </p:grpSpPr>
        <p:sp>
          <p:nvSpPr>
            <p:cNvPr id="564" name="Shape"/>
            <p:cNvSpPr/>
            <p:nvPr/>
          </p:nvSpPr>
          <p:spPr>
            <a:xfrm>
              <a:off x="8007350"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65" name="Shape"/>
            <p:cNvSpPr/>
            <p:nvPr/>
          </p:nvSpPr>
          <p:spPr>
            <a:xfrm>
              <a:off x="8548687"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66" name="Shape"/>
            <p:cNvSpPr/>
            <p:nvPr/>
          </p:nvSpPr>
          <p:spPr>
            <a:xfrm>
              <a:off x="9015412"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grpSp>
          <p:nvGrpSpPr>
            <p:cNvPr id="580" name="Group"/>
            <p:cNvGrpSpPr/>
            <p:nvPr/>
          </p:nvGrpSpPr>
          <p:grpSpPr>
            <a:xfrm>
              <a:off x="455612" y="0"/>
              <a:ext cx="8093076" cy="6851650"/>
              <a:chOff x="0" y="0"/>
              <a:chExt cx="8093075" cy="6851650"/>
            </a:xfrm>
          </p:grpSpPr>
          <p:sp>
            <p:nvSpPr>
              <p:cNvPr id="567" name="Shape"/>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68" name="Shape"/>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69" name="Shape"/>
              <p:cNvSpPr/>
              <p:nvPr/>
            </p:nvSpPr>
            <p:spPr>
              <a:xfrm>
                <a:off x="4873625" y="0"/>
                <a:ext cx="534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70" name="Shape"/>
              <p:cNvSpPr/>
              <p:nvPr/>
            </p:nvSpPr>
            <p:spPr>
              <a:xfrm>
                <a:off x="5378450" y="0"/>
                <a:ext cx="677863"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71" name="Shape"/>
              <p:cNvSpPr/>
              <p:nvPr/>
            </p:nvSpPr>
            <p:spPr>
              <a:xfrm>
                <a:off x="5807075" y="0"/>
                <a:ext cx="88582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72" name="Shape"/>
              <p:cNvSpPr/>
              <p:nvPr/>
            </p:nvSpPr>
            <p:spPr>
              <a:xfrm>
                <a:off x="6283325" y="0"/>
                <a:ext cx="109537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73" name="Shape"/>
              <p:cNvSpPr/>
              <p:nvPr/>
            </p:nvSpPr>
            <p:spPr>
              <a:xfrm>
                <a:off x="6721475"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74" name="Shape"/>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75" name="Shape"/>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76" name="Shape"/>
              <p:cNvSpPr/>
              <p:nvPr/>
            </p:nvSpPr>
            <p:spPr>
              <a:xfrm>
                <a:off x="2028825" y="0"/>
                <a:ext cx="6746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77" name="Shape"/>
              <p:cNvSpPr/>
              <p:nvPr/>
            </p:nvSpPr>
            <p:spPr>
              <a:xfrm>
                <a:off x="1333500" y="0"/>
                <a:ext cx="912813"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78" name="Shape"/>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79" name="Shape"/>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grpSp>
        <p:sp>
          <p:nvSpPr>
            <p:cNvPr id="581" name="Shape"/>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82" name="Shape"/>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83" name="Shape"/>
            <p:cNvSpPr/>
            <p:nvPr/>
          </p:nvSpPr>
          <p:spPr>
            <a:xfrm>
              <a:off x="7580312"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84" name="Shape"/>
            <p:cNvSpPr/>
            <p:nvPr/>
          </p:nvSpPr>
          <p:spPr>
            <a:xfrm>
              <a:off x="8001000"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85" name="Shape"/>
            <p:cNvSpPr/>
            <p:nvPr/>
          </p:nvSpPr>
          <p:spPr>
            <a:xfrm>
              <a:off x="8494712"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86" name="Shape"/>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87" name="Shape"/>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88" name="Shape"/>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89" name="Line"/>
            <p:cNvSpPr/>
            <p:nvPr/>
          </p:nvSpPr>
          <p:spPr>
            <a:xfrm>
              <a:off x="0" y="436403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90" name="Line"/>
            <p:cNvSpPr/>
            <p:nvPr/>
          </p:nvSpPr>
          <p:spPr>
            <a:xfrm>
              <a:off x="0" y="374015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91" name="Line"/>
            <p:cNvSpPr/>
            <p:nvPr/>
          </p:nvSpPr>
          <p:spPr>
            <a:xfrm>
              <a:off x="0" y="4987925"/>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grpSp>
          <p:nvGrpSpPr>
            <p:cNvPr id="597" name="Group"/>
            <p:cNvGrpSpPr/>
            <p:nvPr/>
          </p:nvGrpSpPr>
          <p:grpSpPr>
            <a:xfrm>
              <a:off x="0" y="622300"/>
              <a:ext cx="9140825" cy="2493963"/>
              <a:chOff x="0" y="0"/>
              <a:chExt cx="9140825" cy="2493962"/>
            </a:xfrm>
          </p:grpSpPr>
          <p:sp>
            <p:nvSpPr>
              <p:cNvPr id="592" name="Line"/>
              <p:cNvSpPr/>
              <p:nvPr/>
            </p:nvSpPr>
            <p:spPr>
              <a:xfrm>
                <a:off x="0" y="62230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93" name="Line"/>
              <p:cNvSpPr/>
              <p:nvPr/>
            </p:nvSpPr>
            <p:spPr>
              <a:xfrm>
                <a:off x="0" y="2493962"/>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94" name="Line"/>
              <p:cNvSpPr/>
              <p:nvPr/>
            </p:nvSpPr>
            <p:spPr>
              <a:xfrm>
                <a:off x="0" y="1870075"/>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95" name="Line"/>
              <p:cNvSpPr/>
              <p:nvPr/>
            </p:nvSpPr>
            <p:spPr>
              <a:xfrm>
                <a:off x="0" y="124618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96" name="Line"/>
              <p:cNvSpPr/>
              <p:nvPr/>
            </p:nvSpPr>
            <p:spPr>
              <a:xfrm>
                <a:off x="0" y="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grpSp>
        <p:sp>
          <p:nvSpPr>
            <p:cNvPr id="598" name="Line"/>
            <p:cNvSpPr/>
            <p:nvPr/>
          </p:nvSpPr>
          <p:spPr>
            <a:xfrm>
              <a:off x="0" y="6235700"/>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sp>
          <p:nvSpPr>
            <p:cNvPr id="599" name="Line"/>
            <p:cNvSpPr/>
            <p:nvPr/>
          </p:nvSpPr>
          <p:spPr>
            <a:xfrm>
              <a:off x="0" y="5611812"/>
              <a:ext cx="9140825" cy="1"/>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aiandra GD"/>
                  <a:ea typeface="Maiandra GD"/>
                  <a:cs typeface="Maiandra GD"/>
                  <a:sym typeface="Maiandra GD"/>
                </a:defRPr>
              </a:pPr>
              <a:endParaRPr/>
            </a:p>
          </p:txBody>
        </p:sp>
      </p:grpSp>
      <p:sp>
        <p:nvSpPr>
          <p:cNvPr id="601" name="Slide Number"/>
          <p:cNvSpPr txBox="1">
            <a:spLocks noGrp="1"/>
          </p:cNvSpPr>
          <p:nvPr>
            <p:ph type="sldNum" sz="quarter" idx="2"/>
          </p:nvPr>
        </p:nvSpPr>
        <p:spPr>
          <a:xfrm>
            <a:off x="8457458" y="6243637"/>
            <a:ext cx="229342" cy="243841"/>
          </a:xfrm>
          <a:prstGeom prst="rect">
            <a:avLst/>
          </a:prstGeom>
        </p:spPr>
        <p:txBody>
          <a:bodyPr lIns="45719" tIns="45719" rIns="45719" bIns="45719" anchor="t"/>
          <a:lstStyle>
            <a:lvl1pPr>
              <a:defRPr sz="1000">
                <a:effectLst>
                  <a:outerShdw blurRad="12700" dist="25400" dir="2700000" rotWithShape="0">
                    <a:srgbClr val="000000"/>
                  </a:outerShdw>
                </a:effectLst>
                <a:latin typeface="Maiandra GD"/>
                <a:ea typeface="Maiandra GD"/>
                <a:cs typeface="Maiandra GD"/>
                <a:sym typeface="Maiandra GD"/>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608" name="Rectangle"/>
          <p:cNvSpPr/>
          <p:nvPr/>
        </p:nvSpPr>
        <p:spPr>
          <a:xfrm>
            <a:off x="8210550" y="282575"/>
            <a:ext cx="641350" cy="1600200"/>
          </a:xfrm>
          <a:prstGeom prst="rect">
            <a:avLst/>
          </a:prstGeom>
          <a:solidFill>
            <a:srgbClr val="663366"/>
          </a:solidFill>
          <a:ln w="12700">
            <a:miter lim="400000"/>
          </a:ln>
        </p:spPr>
        <p:txBody>
          <a:bodyPr lIns="45719" rIns="45719" anchor="ctr"/>
          <a:lstStyle/>
          <a:p>
            <a:pPr algn="ctr">
              <a:defRPr sz="1800">
                <a:solidFill>
                  <a:srgbClr val="FFFFFF"/>
                </a:solidFill>
                <a:latin typeface="Rockwell"/>
                <a:ea typeface="Rockwell"/>
                <a:cs typeface="Rockwell"/>
                <a:sym typeface="Rockwell"/>
              </a:defRPr>
            </a:pPr>
            <a:endParaRPr/>
          </a:p>
        </p:txBody>
      </p:sp>
      <p:sp>
        <p:nvSpPr>
          <p:cNvPr id="609" name="+"/>
          <p:cNvSpPr txBox="1"/>
          <p:nvPr/>
        </p:nvSpPr>
        <p:spPr>
          <a:xfrm>
            <a:off x="223837" y="228600"/>
            <a:ext cx="260351"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610" name="Rectangle"/>
          <p:cNvSpPr/>
          <p:nvPr/>
        </p:nvSpPr>
        <p:spPr>
          <a:xfrm>
            <a:off x="8067675" y="282575"/>
            <a:ext cx="92076" cy="1600200"/>
          </a:xfrm>
          <a:prstGeom prst="rect">
            <a:avLst/>
          </a:prstGeom>
          <a:solidFill>
            <a:srgbClr val="666699"/>
          </a:solidFill>
          <a:ln w="12700">
            <a:miter lim="400000"/>
          </a:ln>
        </p:spPr>
        <p:txBody>
          <a:bodyPr lIns="45719" rIns="45719" anchor="ctr"/>
          <a:lstStyle/>
          <a:p>
            <a:pPr algn="ctr">
              <a:defRPr sz="1800">
                <a:solidFill>
                  <a:srgbClr val="FFFFFF"/>
                </a:solidFill>
                <a:latin typeface="Rockwell"/>
                <a:ea typeface="Rockwell"/>
                <a:cs typeface="Rockwell"/>
                <a:sym typeface="Rockwell"/>
              </a:defRPr>
            </a:pPr>
            <a:endParaRPr/>
          </a:p>
        </p:txBody>
      </p:sp>
      <p:sp>
        <p:nvSpPr>
          <p:cNvPr id="611" name="Slide Number"/>
          <p:cNvSpPr txBox="1">
            <a:spLocks noGrp="1"/>
          </p:cNvSpPr>
          <p:nvPr>
            <p:ph type="sldNum" sz="quarter" idx="2"/>
          </p:nvPr>
        </p:nvSpPr>
        <p:spPr>
          <a:xfrm>
            <a:off x="8546990" y="289577"/>
            <a:ext cx="312848" cy="271746"/>
          </a:xfrm>
          <a:prstGeom prst="rect">
            <a:avLst/>
          </a:prstGeom>
        </p:spPr>
        <p:txBody>
          <a:bodyPr lIns="45719" tIns="45719" rIns="45719" bIns="45719"/>
          <a:lstStyle>
            <a:lvl1pPr defTabSz="914400">
              <a:defRPr>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618" name="Rectangle"/>
          <p:cNvSpPr/>
          <p:nvPr/>
        </p:nvSpPr>
        <p:spPr>
          <a:xfrm>
            <a:off x="282575" y="228600"/>
            <a:ext cx="3451225" cy="6345238"/>
          </a:xfrm>
          <a:prstGeom prst="rect">
            <a:avLst/>
          </a:prstGeom>
          <a:solidFill>
            <a:srgbClr val="663366"/>
          </a:solidFill>
          <a:ln w="12700">
            <a:miter lim="400000"/>
          </a:ln>
        </p:spPr>
        <p:txBody>
          <a:bodyPr lIns="45719" rIns="45719" anchor="ctr"/>
          <a:lstStyle/>
          <a:p>
            <a:pPr algn="ctr">
              <a:defRPr sz="1800">
                <a:solidFill>
                  <a:srgbClr val="FFFFFF"/>
                </a:solidFill>
                <a:latin typeface="Rockwell"/>
                <a:ea typeface="Rockwell"/>
                <a:cs typeface="Rockwell"/>
                <a:sym typeface="Rockwell"/>
              </a:defRPr>
            </a:pPr>
            <a:endParaRPr/>
          </a:p>
        </p:txBody>
      </p:sp>
      <p:sp>
        <p:nvSpPr>
          <p:cNvPr id="619" name="+"/>
          <p:cNvSpPr txBox="1"/>
          <p:nvPr/>
        </p:nvSpPr>
        <p:spPr>
          <a:xfrm>
            <a:off x="425450" y="174625"/>
            <a:ext cx="412750" cy="688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620" name="Slide Number"/>
          <p:cNvSpPr txBox="1">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5201442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2F5E"/>
            </a:gs>
            <a:gs pos="50000">
              <a:srgbClr val="0066CC"/>
            </a:gs>
            <a:gs pos="100000">
              <a:srgbClr val="002F5E"/>
            </a:gs>
          </a:gsLst>
          <a:lin ang="16200000" scaled="0"/>
        </a:gradFill>
        <a:effectLst/>
      </p:bgPr>
    </p:bg>
    <p:spTree>
      <p:nvGrpSpPr>
        <p:cNvPr id="1" name=""/>
        <p:cNvGrpSpPr/>
        <p:nvPr/>
      </p:nvGrpSpPr>
      <p:grpSpPr>
        <a:xfrm>
          <a:off x="0" y="0"/>
          <a:ext cx="0" cy="0"/>
          <a:chOff x="0" y="0"/>
          <a:chExt cx="0" cy="0"/>
        </a:xfrm>
      </p:grpSpPr>
      <p:sp>
        <p:nvSpPr>
          <p:cNvPr id="52" name="Rectangle"/>
          <p:cNvSpPr/>
          <p:nvPr/>
        </p:nvSpPr>
        <p:spPr>
          <a:xfrm>
            <a:off x="381000" y="0"/>
            <a:ext cx="1447800" cy="6856413"/>
          </a:xfrm>
          <a:prstGeom prst="rect">
            <a:avLst/>
          </a:prstGeom>
          <a:gradFill>
            <a:gsLst>
              <a:gs pos="0">
                <a:srgbClr val="003F7E"/>
              </a:gs>
              <a:gs pos="50000">
                <a:srgbClr val="0066CC">
                  <a:alpha val="50000"/>
                </a:srgbClr>
              </a:gs>
              <a:gs pos="100000">
                <a:srgbClr val="003F7E"/>
              </a:gs>
            </a:gsLst>
            <a:lin ang="16200000"/>
          </a:gradFill>
          <a:ln w="12700">
            <a:miter lim="400000"/>
          </a:ln>
        </p:spPr>
        <p:txBody>
          <a:bodyPr lIns="45719" rIns="45719"/>
          <a:lstStyle/>
          <a:p>
            <a:pPr defTabSz="457200">
              <a:defRPr sz="2400">
                <a:solidFill>
                  <a:srgbClr val="FFFFFF"/>
                </a:solidFill>
              </a:defRPr>
            </a:pPr>
            <a:endParaRPr/>
          </a:p>
        </p:txBody>
      </p:sp>
      <p:sp>
        <p:nvSpPr>
          <p:cNvPr id="53" name="Rectangle"/>
          <p:cNvSpPr/>
          <p:nvPr/>
        </p:nvSpPr>
        <p:spPr>
          <a:xfrm>
            <a:off x="685800" y="2438400"/>
            <a:ext cx="8456613" cy="762000"/>
          </a:xfrm>
          <a:prstGeom prst="rect">
            <a:avLst/>
          </a:prstGeom>
          <a:gradFill>
            <a:gsLst>
              <a:gs pos="0">
                <a:srgbClr val="0066CC"/>
              </a:gs>
              <a:gs pos="100000">
                <a:srgbClr val="00101F"/>
              </a:gs>
            </a:gsLst>
          </a:gradFill>
          <a:ln w="12700">
            <a:miter lim="400000"/>
          </a:ln>
        </p:spPr>
        <p:txBody>
          <a:bodyPr lIns="45719" rIns="45719"/>
          <a:lstStyle/>
          <a:p>
            <a:pPr defTabSz="457200">
              <a:defRPr sz="2400">
                <a:solidFill>
                  <a:srgbClr val="FFFFFF"/>
                </a:solidFill>
              </a:defRPr>
            </a:pPr>
            <a:endParaRPr/>
          </a:p>
        </p:txBody>
      </p:sp>
      <p:sp>
        <p:nvSpPr>
          <p:cNvPr id="54" name="Rectangle"/>
          <p:cNvSpPr/>
          <p:nvPr/>
        </p:nvSpPr>
        <p:spPr>
          <a:xfrm>
            <a:off x="0" y="3505200"/>
            <a:ext cx="4724400" cy="152400"/>
          </a:xfrm>
          <a:prstGeom prst="rect">
            <a:avLst/>
          </a:prstGeom>
          <a:solidFill>
            <a:schemeClr val="accent1">
              <a:alpha val="50195"/>
            </a:schemeClr>
          </a:solidFill>
          <a:ln w="12700">
            <a:miter lim="400000"/>
          </a:ln>
        </p:spPr>
        <p:txBody>
          <a:bodyPr lIns="45719" rIns="45719"/>
          <a:lstStyle/>
          <a:p>
            <a:pPr defTabSz="457200">
              <a:defRPr sz="2400">
                <a:solidFill>
                  <a:srgbClr val="FFFFFF"/>
                </a:solidFill>
              </a:defRPr>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5346145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3770669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0738363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72597397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6943576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8034073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0167072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39165806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6146264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281922372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2F5E"/>
            </a:gs>
            <a:gs pos="50000">
              <a:srgbClr val="0066CC"/>
            </a:gs>
            <a:gs pos="100000">
              <a:srgbClr val="002F5E"/>
            </a:gs>
          </a:gsLst>
          <a:lin ang="16200000" scaled="0"/>
        </a:gradFill>
        <a:effectLst/>
      </p:bgPr>
    </p:bg>
    <p:spTree>
      <p:nvGrpSpPr>
        <p:cNvPr id="1" name=""/>
        <p:cNvGrpSpPr/>
        <p:nvPr/>
      </p:nvGrpSpPr>
      <p:grpSpPr>
        <a:xfrm>
          <a:off x="0" y="0"/>
          <a:ext cx="0" cy="0"/>
          <a:chOff x="0" y="0"/>
          <a:chExt cx="0" cy="0"/>
        </a:xfrm>
      </p:grpSpPr>
      <p:sp>
        <p:nvSpPr>
          <p:cNvPr id="62" name="Rectangle"/>
          <p:cNvSpPr/>
          <p:nvPr/>
        </p:nvSpPr>
        <p:spPr>
          <a:xfrm>
            <a:off x="381000" y="0"/>
            <a:ext cx="1447800" cy="6856413"/>
          </a:xfrm>
          <a:prstGeom prst="rect">
            <a:avLst/>
          </a:prstGeom>
          <a:gradFill>
            <a:gsLst>
              <a:gs pos="0">
                <a:srgbClr val="003F7E"/>
              </a:gs>
              <a:gs pos="50000">
                <a:srgbClr val="0066CC">
                  <a:alpha val="50000"/>
                </a:srgbClr>
              </a:gs>
              <a:gs pos="100000">
                <a:srgbClr val="003F7E"/>
              </a:gs>
            </a:gsLst>
            <a:lin ang="16200000"/>
          </a:gradFill>
          <a:ln w="12700">
            <a:miter lim="400000"/>
          </a:ln>
        </p:spPr>
        <p:txBody>
          <a:bodyPr lIns="45719" rIns="45719"/>
          <a:lstStyle/>
          <a:p>
            <a:pPr defTabSz="457200">
              <a:defRPr sz="2400">
                <a:solidFill>
                  <a:srgbClr val="FFFFFF"/>
                </a:solidFill>
              </a:defRPr>
            </a:pPr>
            <a:endParaRPr/>
          </a:p>
        </p:txBody>
      </p:sp>
      <p:sp>
        <p:nvSpPr>
          <p:cNvPr id="63" name="Rectangle"/>
          <p:cNvSpPr/>
          <p:nvPr/>
        </p:nvSpPr>
        <p:spPr>
          <a:xfrm>
            <a:off x="685800" y="2438400"/>
            <a:ext cx="8456613" cy="762000"/>
          </a:xfrm>
          <a:prstGeom prst="rect">
            <a:avLst/>
          </a:prstGeom>
          <a:gradFill>
            <a:gsLst>
              <a:gs pos="0">
                <a:srgbClr val="0066CC"/>
              </a:gs>
              <a:gs pos="100000">
                <a:srgbClr val="00101F"/>
              </a:gs>
            </a:gsLst>
          </a:gradFill>
          <a:ln w="12700">
            <a:miter lim="400000"/>
          </a:ln>
        </p:spPr>
        <p:txBody>
          <a:bodyPr lIns="45719" rIns="45719"/>
          <a:lstStyle/>
          <a:p>
            <a:pPr defTabSz="457200">
              <a:defRPr sz="2400">
                <a:solidFill>
                  <a:srgbClr val="FFFFFF"/>
                </a:solidFill>
              </a:defRPr>
            </a:pPr>
            <a:endParaRPr/>
          </a:p>
        </p:txBody>
      </p:sp>
      <p:sp>
        <p:nvSpPr>
          <p:cNvPr id="64" name="Rectangle"/>
          <p:cNvSpPr/>
          <p:nvPr/>
        </p:nvSpPr>
        <p:spPr>
          <a:xfrm>
            <a:off x="0" y="3505200"/>
            <a:ext cx="4724400" cy="152400"/>
          </a:xfrm>
          <a:prstGeom prst="rect">
            <a:avLst/>
          </a:prstGeom>
          <a:solidFill>
            <a:schemeClr val="accent1">
              <a:alpha val="50195"/>
            </a:schemeClr>
          </a:solidFill>
          <a:ln w="12700">
            <a:miter lim="400000"/>
          </a:ln>
        </p:spPr>
        <p:txBody>
          <a:bodyPr lIns="45719" rIns="45719"/>
          <a:lstStyle/>
          <a:p>
            <a:pPr defTabSz="457200">
              <a:defRPr sz="2400">
                <a:solidFill>
                  <a:srgbClr val="FFFFFF"/>
                </a:solidFill>
              </a:defRPr>
            </a:pPr>
            <a:endParaRPr/>
          </a:p>
        </p:txBody>
      </p:sp>
      <p:sp>
        <p:nvSpPr>
          <p:cNvPr id="65"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66"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27" indent="0">
              <a:buNone/>
              <a:defRPr sz="1800"/>
            </a:lvl2pPr>
            <a:lvl3pPr marL="914253" indent="0">
              <a:buNone/>
              <a:defRPr sz="1600"/>
            </a:lvl3pPr>
            <a:lvl4pPr marL="1371380" indent="0">
              <a:buNone/>
              <a:defRPr sz="1400"/>
            </a:lvl4pPr>
            <a:lvl5pPr marL="1828506" indent="0">
              <a:buNone/>
              <a:defRPr sz="1400"/>
            </a:lvl5pPr>
            <a:lvl6pPr marL="2285633" indent="0">
              <a:buNone/>
              <a:defRPr sz="1400"/>
            </a:lvl6pPr>
            <a:lvl7pPr marL="2742759" indent="0">
              <a:buNone/>
              <a:defRPr sz="1400"/>
            </a:lvl7pPr>
            <a:lvl8pPr marL="3199883" indent="0">
              <a:buNone/>
              <a:defRPr sz="1400"/>
            </a:lvl8pPr>
            <a:lvl9pPr marL="3657012"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87679316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6"/>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6"/>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23347055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181176326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398817704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403123333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b="1" i="0">
                <a:latin typeface="Arial" panose="020B0604020202020204" pitchFamily="34" charset="0"/>
              </a:defRPr>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73291778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27" indent="0">
              <a:buNone/>
              <a:defRPr sz="2800"/>
            </a:lvl2pPr>
            <a:lvl3pPr marL="914253" indent="0">
              <a:buNone/>
              <a:defRPr sz="2400"/>
            </a:lvl3pPr>
            <a:lvl4pPr marL="1371380" indent="0">
              <a:buNone/>
              <a:defRPr sz="2000"/>
            </a:lvl4pPr>
            <a:lvl5pPr marL="1828506" indent="0">
              <a:buNone/>
              <a:defRPr sz="2000"/>
            </a:lvl5pPr>
            <a:lvl6pPr marL="2285633" indent="0">
              <a:buNone/>
              <a:defRPr sz="2000"/>
            </a:lvl6pPr>
            <a:lvl7pPr marL="2742759" indent="0">
              <a:buNone/>
              <a:defRPr sz="2000"/>
            </a:lvl7pPr>
            <a:lvl8pPr marL="3199883" indent="0">
              <a:buNone/>
              <a:defRPr sz="2000"/>
            </a:lvl8pPr>
            <a:lvl9pPr marL="365701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68206951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363190681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144954627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27" indent="0" algn="ctr">
              <a:buNone/>
              <a:defRPr/>
            </a:lvl2pPr>
            <a:lvl3pPr marL="914253" indent="0" algn="ctr">
              <a:buNone/>
              <a:defRPr/>
            </a:lvl3pPr>
            <a:lvl4pPr marL="1371380" indent="0" algn="ctr">
              <a:buNone/>
              <a:defRPr/>
            </a:lvl4pPr>
            <a:lvl5pPr marL="1828506" indent="0" algn="ctr">
              <a:buNone/>
              <a:defRPr/>
            </a:lvl5pPr>
            <a:lvl6pPr marL="2285633" indent="0" algn="ctr">
              <a:buNone/>
              <a:defRPr/>
            </a:lvl6pPr>
            <a:lvl7pPr marL="2742759" indent="0" algn="ctr">
              <a:buNone/>
              <a:defRPr/>
            </a:lvl7pPr>
            <a:lvl8pPr marL="3199883" indent="0" algn="ctr">
              <a:buNone/>
              <a:defRPr/>
            </a:lvl8pPr>
            <a:lvl9pPr marL="3657012"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27" hangingPunct="1">
              <a:defRPr/>
            </a:pPr>
            <a:endParaRPr lang="en-US" kern="1200"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27" hangingPunct="1">
              <a:defRPr/>
            </a:pPr>
            <a:endParaRPr lang="en-US" kern="1200"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27" hangingPunct="1">
              <a:defRPr/>
            </a:pPr>
            <a:fld id="{AC0D556E-1B47-E145-B343-9708077C202E}" type="slidenum">
              <a:rPr lang="en-US" kern="1200" smtClean="0"/>
              <a:pPr defTabSz="457127" hangingPunct="1">
                <a:defRPr/>
              </a:pPr>
              <a:t>‹#›</a:t>
            </a:fld>
            <a:endParaRPr lang="en-US" kern="1200" dirty="0"/>
          </a:p>
        </p:txBody>
      </p:sp>
    </p:spTree>
    <p:extLst>
      <p:ext uri="{BB962C8B-B14F-4D97-AF65-F5344CB8AC3E}">
        <p14:creationId xmlns:p14="http://schemas.microsoft.com/office/powerpoint/2010/main" val="294736911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74" name="Rectangle"/>
          <p:cNvSpPr/>
          <p:nvPr/>
        </p:nvSpPr>
        <p:spPr>
          <a:xfrm>
            <a:off x="7010400" y="152400"/>
            <a:ext cx="1981200" cy="6556375"/>
          </a:xfrm>
          <a:prstGeom prst="rect">
            <a:avLst/>
          </a:prstGeom>
          <a:solidFill>
            <a:srgbClr val="C66951"/>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75" name="Rectangle"/>
          <p:cNvSpPr/>
          <p:nvPr/>
        </p:nvSpPr>
        <p:spPr>
          <a:xfrm>
            <a:off x="152400" y="153987"/>
            <a:ext cx="6705600" cy="6553201"/>
          </a:xfrm>
          <a:prstGeom prst="rect">
            <a:avLst/>
          </a:prstGeom>
          <a:solidFill>
            <a:srgbClr val="53494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76" name="Slide Number"/>
          <p:cNvSpPr txBox="1">
            <a:spLocks noGrp="1"/>
          </p:cNvSpPr>
          <p:nvPr>
            <p:ph type="sldNum" sz="quarter" idx="2"/>
          </p:nvPr>
        </p:nvSpPr>
        <p:spPr>
          <a:xfrm>
            <a:off x="8552466" y="6370161"/>
            <a:ext cx="264510" cy="243841"/>
          </a:xfrm>
          <a:prstGeom prst="rect">
            <a:avLst/>
          </a:prstGeom>
        </p:spPr>
        <p:txBody>
          <a:bodyPr lIns="45719" tIns="45719" rIns="45719" bIns="45719"/>
          <a:lstStyle>
            <a:lvl1pPr defTabSz="914400">
              <a:defRPr sz="1100">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07582883"/>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FFCC66"/>
        </a:solidFill>
        <a:effectLst/>
      </p:bgPr>
    </p:bg>
    <p:spTree>
      <p:nvGrpSpPr>
        <p:cNvPr id="1" name=""/>
        <p:cNvGrpSpPr/>
        <p:nvPr/>
      </p:nvGrpSpPr>
      <p:grpSpPr>
        <a:xfrm>
          <a:off x="0" y="0"/>
          <a:ext cx="0" cy="0"/>
          <a:chOff x="0" y="0"/>
          <a:chExt cx="0" cy="0"/>
        </a:xfrm>
      </p:grpSpPr>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522039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1_Default">
    <p:bg>
      <p:bgPr>
        <a:gradFill flip="none" rotWithShape="1">
          <a:gsLst>
            <a:gs pos="0">
              <a:srgbClr val="002F5E"/>
            </a:gs>
            <a:gs pos="50000">
              <a:srgbClr val="0066CC"/>
            </a:gs>
            <a:gs pos="100000">
              <a:srgbClr val="002F5E"/>
            </a:gs>
          </a:gsLst>
          <a:lin ang="16200000" scaled="0"/>
        </a:gradFill>
        <a:effectLst/>
      </p:bgPr>
    </p:bg>
    <p:spTree>
      <p:nvGrpSpPr>
        <p:cNvPr id="1" name=""/>
        <p:cNvGrpSpPr/>
        <p:nvPr/>
      </p:nvGrpSpPr>
      <p:grpSpPr>
        <a:xfrm>
          <a:off x="0" y="0"/>
          <a:ext cx="0" cy="0"/>
          <a:chOff x="0" y="0"/>
          <a:chExt cx="0" cy="0"/>
        </a:xfrm>
      </p:grpSpPr>
      <p:sp>
        <p:nvSpPr>
          <p:cNvPr id="29" name="Rectangle"/>
          <p:cNvSpPr/>
          <p:nvPr/>
        </p:nvSpPr>
        <p:spPr>
          <a:xfrm>
            <a:off x="381000" y="0"/>
            <a:ext cx="1447800" cy="6856413"/>
          </a:xfrm>
          <a:prstGeom prst="rect">
            <a:avLst/>
          </a:prstGeom>
          <a:gradFill>
            <a:gsLst>
              <a:gs pos="0">
                <a:srgbClr val="003F7E"/>
              </a:gs>
              <a:gs pos="50000">
                <a:srgbClr val="0066CC">
                  <a:alpha val="50000"/>
                </a:srgbClr>
              </a:gs>
              <a:gs pos="100000">
                <a:srgbClr val="003F7E"/>
              </a:gs>
            </a:gsLst>
            <a:lin ang="16200000"/>
          </a:gradFill>
          <a:ln w="12700">
            <a:miter lim="400000"/>
          </a:ln>
        </p:spPr>
        <p:txBody>
          <a:bodyPr lIns="45719" rIns="45719"/>
          <a:lstStyle/>
          <a:p>
            <a:pPr defTabSz="457200">
              <a:defRPr sz="2400">
                <a:solidFill>
                  <a:srgbClr val="FFFFFF"/>
                </a:solidFill>
              </a:defRPr>
            </a:pPr>
            <a:endParaRPr/>
          </a:p>
        </p:txBody>
      </p:sp>
      <p:sp>
        <p:nvSpPr>
          <p:cNvPr id="30" name="Rectangle"/>
          <p:cNvSpPr/>
          <p:nvPr/>
        </p:nvSpPr>
        <p:spPr>
          <a:xfrm>
            <a:off x="685800" y="2438400"/>
            <a:ext cx="8456613" cy="762000"/>
          </a:xfrm>
          <a:prstGeom prst="rect">
            <a:avLst/>
          </a:prstGeom>
          <a:gradFill>
            <a:gsLst>
              <a:gs pos="0">
                <a:srgbClr val="0066CC"/>
              </a:gs>
              <a:gs pos="100000">
                <a:srgbClr val="00101F"/>
              </a:gs>
            </a:gsLst>
          </a:gradFill>
          <a:ln w="12700">
            <a:miter lim="400000"/>
          </a:ln>
        </p:spPr>
        <p:txBody>
          <a:bodyPr lIns="45719" rIns="45719"/>
          <a:lstStyle/>
          <a:p>
            <a:pPr defTabSz="457200">
              <a:defRPr sz="2400">
                <a:solidFill>
                  <a:srgbClr val="FFFFFF"/>
                </a:solidFill>
              </a:defRPr>
            </a:pPr>
            <a:endParaRPr/>
          </a:p>
        </p:txBody>
      </p:sp>
      <p:sp>
        <p:nvSpPr>
          <p:cNvPr id="31" name="Rectangle"/>
          <p:cNvSpPr/>
          <p:nvPr/>
        </p:nvSpPr>
        <p:spPr>
          <a:xfrm>
            <a:off x="0" y="3505200"/>
            <a:ext cx="4724400" cy="152400"/>
          </a:xfrm>
          <a:prstGeom prst="rect">
            <a:avLst/>
          </a:prstGeom>
          <a:solidFill>
            <a:schemeClr val="accent1">
              <a:alpha val="50195"/>
            </a:schemeClr>
          </a:solidFill>
          <a:ln w="12700">
            <a:miter lim="400000"/>
          </a:ln>
        </p:spPr>
        <p:txBody>
          <a:bodyPr lIns="45719" rIns="45719"/>
          <a:lstStyle/>
          <a:p>
            <a:pPr defTabSz="457200">
              <a:defRPr sz="2400">
                <a:solidFill>
                  <a:srgbClr val="FFFFFF"/>
                </a:solidFill>
              </a:defRPr>
            </a:pPr>
            <a:endParaRP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025221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 name="Line"/>
          <p:cNvSpPr/>
          <p:nvPr/>
        </p:nvSpPr>
        <p:spPr>
          <a:xfrm>
            <a:off x="357187" y="4634507"/>
            <a:ext cx="8437116" cy="1"/>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40" name="Line"/>
          <p:cNvSpPr/>
          <p:nvPr/>
        </p:nvSpPr>
        <p:spPr>
          <a:xfrm>
            <a:off x="357187" y="2875359"/>
            <a:ext cx="8437514" cy="1"/>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41" name="Line"/>
          <p:cNvSpPr/>
          <p:nvPr/>
        </p:nvSpPr>
        <p:spPr>
          <a:xfrm flipV="1">
            <a:off x="5620994" y="3182523"/>
            <a:ext cx="1" cy="1155065"/>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42" name="Lorem Ipsum Dolor"/>
          <p:cNvSpPr txBox="1">
            <a:spLocks noGrp="1"/>
          </p:cNvSpPr>
          <p:nvPr>
            <p:ph type="body" sz="quarter" idx="13"/>
          </p:nvPr>
        </p:nvSpPr>
        <p:spPr>
          <a:xfrm>
            <a:off x="357187" y="2464593"/>
            <a:ext cx="5063134" cy="357189"/>
          </a:xfrm>
          <a:prstGeom prst="rect">
            <a:avLst/>
          </a:prstGeom>
        </p:spPr>
        <p:txBody>
          <a:bodyPr lIns="35718" tIns="35718" rIns="35718" bIns="35718" anchor="ctr">
            <a:spAutoFit/>
          </a:bodyPr>
          <a:lstStyle>
            <a:lvl1pPr marL="0" indent="0" defTabSz="410765">
              <a:lnSpc>
                <a:spcPct val="110000"/>
              </a:lnSpc>
              <a:spcBef>
                <a:spcPts val="0"/>
              </a:spcBef>
              <a:buClrTx/>
              <a:buSzTx/>
              <a:buNone/>
              <a:defRPr sz="1400" b="0">
                <a:solidFill>
                  <a:srgbClr val="414141"/>
                </a:solidFill>
                <a:latin typeface="Bodoni SvtyTwo ITC TT-BookIta"/>
                <a:ea typeface="Bodoni SvtyTwo ITC TT-BookIta"/>
                <a:cs typeface="Bodoni SvtyTwo ITC TT-BookIta"/>
                <a:sym typeface="Bodoni SvtyTwo ITC TT-BookIta"/>
              </a:defRPr>
            </a:lvl1pPr>
          </a:lstStyle>
          <a:p>
            <a:r>
              <a:t>Lorem Ipsum Dolor</a:t>
            </a:r>
          </a:p>
        </p:txBody>
      </p:sp>
      <p:sp>
        <p:nvSpPr>
          <p:cNvPr id="43" name="Title Text"/>
          <p:cNvSpPr txBox="1">
            <a:spLocks noGrp="1"/>
          </p:cNvSpPr>
          <p:nvPr>
            <p:ph type="title"/>
          </p:nvPr>
        </p:nvSpPr>
        <p:spPr>
          <a:xfrm>
            <a:off x="357187" y="2911078"/>
            <a:ext cx="5063134" cy="1696641"/>
          </a:xfrm>
          <a:prstGeom prst="rect">
            <a:avLst/>
          </a:prstGeom>
        </p:spPr>
        <p:txBody>
          <a:bodyPr lIns="35718" tIns="35718" rIns="35718" bIns="35718">
            <a:normAutofit/>
          </a:bodyPr>
          <a:lstStyle>
            <a:lvl1pPr defTabSz="410765">
              <a:lnSpc>
                <a:spcPct val="90000"/>
              </a:lnSpc>
              <a:spcBef>
                <a:spcPts val="1100"/>
              </a:spcBef>
              <a:defRPr sz="46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44" name="Body Level One…"/>
          <p:cNvSpPr txBox="1">
            <a:spLocks noGrp="1"/>
          </p:cNvSpPr>
          <p:nvPr>
            <p:ph type="body" sz="quarter" idx="1"/>
          </p:nvPr>
        </p:nvSpPr>
        <p:spPr>
          <a:xfrm>
            <a:off x="5822156" y="2911078"/>
            <a:ext cx="2982516" cy="1696641"/>
          </a:xfrm>
          <a:prstGeom prst="rect">
            <a:avLst/>
          </a:prstGeom>
        </p:spPr>
        <p:txBody>
          <a:bodyPr lIns="35718" tIns="35718" rIns="35718" bIns="35718" anchor="ctr">
            <a:normAutofit/>
          </a:bodyPr>
          <a:lstStyle>
            <a:lvl1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1pPr>
            <a:lvl2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2pPr>
            <a:lvl3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3pPr>
            <a:lvl4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4pPr>
            <a:lvl5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xfrm>
            <a:off x="4451006" y="6509742"/>
            <a:ext cx="233059" cy="236538"/>
          </a:xfrm>
          <a:prstGeom prst="rect">
            <a:avLst/>
          </a:prstGeom>
        </p:spPr>
        <p:txBody>
          <a:bodyPr lIns="35718" tIns="35718" rIns="35718" bIns="35718" anchor="t"/>
          <a:lstStyle>
            <a:lvl1pPr algn="ctr" defTabSz="410765">
              <a:defRPr sz="11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a:t>
            </a:fld>
            <a:endParaRPr/>
          </a:p>
        </p:txBody>
      </p:sp>
    </p:spTree>
    <p:extLst>
      <p:ext uri="{BB962C8B-B14F-4D97-AF65-F5344CB8AC3E}">
        <p14:creationId xmlns:p14="http://schemas.microsoft.com/office/powerpoint/2010/main" val="1475498022"/>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52" name="Slide Number"/>
          <p:cNvSpPr txBox="1">
            <a:spLocks noGrp="1"/>
          </p:cNvSpPr>
          <p:nvPr>
            <p:ph type="sldNum" sz="quarter" idx="2"/>
          </p:nvPr>
        </p:nvSpPr>
        <p:spPr>
          <a:xfrm>
            <a:off x="8376681" y="5595064"/>
            <a:ext cx="310119" cy="332741"/>
          </a:xfrm>
          <a:prstGeom prst="rect">
            <a:avLst/>
          </a:prstGeom>
        </p:spPr>
        <p:txBody>
          <a:bodyPr lIns="45719" tIns="45719" rIns="45719" bIns="45719"/>
          <a:lstStyle>
            <a:lvl1pPr defTabSz="609600">
              <a:defRPr sz="16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378724857"/>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FFFFFF"/>
        </a:solidFill>
        <a:effectLst/>
      </p:bgPr>
    </p:bg>
    <p:spTree>
      <p:nvGrpSpPr>
        <p:cNvPr id="1" name=""/>
        <p:cNvGrpSpPr/>
        <p:nvPr/>
      </p:nvGrpSpPr>
      <p:grpSpPr>
        <a:xfrm>
          <a:off x="0" y="0"/>
          <a:ext cx="0" cy="0"/>
          <a:chOff x="0" y="0"/>
          <a:chExt cx="0" cy="0"/>
        </a:xfrm>
      </p:grpSpPr>
      <p:sp>
        <p:nvSpPr>
          <p:cNvPr id="59" name="Slide Number"/>
          <p:cNvSpPr txBox="1">
            <a:spLocks noGrp="1"/>
          </p:cNvSpPr>
          <p:nvPr>
            <p:ph type="sldNum" sz="quarter" idx="2"/>
          </p:nvPr>
        </p:nvSpPr>
        <p:spPr>
          <a:xfrm>
            <a:off x="8376681" y="5595064"/>
            <a:ext cx="310119" cy="332741"/>
          </a:xfrm>
          <a:prstGeom prst="rect">
            <a:avLst/>
          </a:prstGeom>
        </p:spPr>
        <p:txBody>
          <a:bodyPr lIns="45719" tIns="45719" rIns="45719" bIns="45719"/>
          <a:lstStyle>
            <a:lvl1pPr defTabSz="609600">
              <a:defRPr sz="16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7734395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66" name="Title Text"/>
          <p:cNvSpPr txBox="1">
            <a:spLocks noGrp="1"/>
          </p:cNvSpPr>
          <p:nvPr>
            <p:ph type="title"/>
          </p:nvPr>
        </p:nvSpPr>
        <p:spPr>
          <a:xfrm>
            <a:off x="457200" y="1063228"/>
            <a:ext cx="8229600" cy="857251"/>
          </a:xfrm>
          <a:prstGeom prst="rect">
            <a:avLst/>
          </a:prstGeom>
        </p:spPr>
        <p:txBody>
          <a:bodyPr lIns="45719" tIns="45719" rIns="45719" bIns="45719">
            <a:normAutofit/>
          </a:bodyPr>
          <a:lstStyle>
            <a:lvl1pPr algn="ctr" defTabSz="609600">
              <a:defRPr sz="5800">
                <a:solidFill>
                  <a:srgbClr val="000000"/>
                </a:solidFill>
                <a:latin typeface="Calibri"/>
                <a:ea typeface="Calibri"/>
                <a:cs typeface="Calibri"/>
                <a:sym typeface="Calibri"/>
              </a:defRPr>
            </a:lvl1pPr>
          </a:lstStyle>
          <a:p>
            <a:r>
              <a:t>Title Text</a:t>
            </a:r>
          </a:p>
        </p:txBody>
      </p:sp>
      <p:sp>
        <p:nvSpPr>
          <p:cNvPr id="67" name="Body Level One…"/>
          <p:cNvSpPr txBox="1">
            <a:spLocks noGrp="1"/>
          </p:cNvSpPr>
          <p:nvPr>
            <p:ph type="body" idx="1"/>
          </p:nvPr>
        </p:nvSpPr>
        <p:spPr>
          <a:xfrm>
            <a:off x="457200" y="2057400"/>
            <a:ext cx="8229600" cy="3394473"/>
          </a:xfrm>
          <a:prstGeom prst="rect">
            <a:avLst/>
          </a:prstGeom>
        </p:spPr>
        <p:txBody>
          <a:bodyPr lIns="45719" tIns="45719" rIns="45719" bIns="45719">
            <a:normAutofit/>
          </a:bodyPr>
          <a:lstStyle>
            <a:lvl1pPr marL="450056" indent="-450056" defTabSz="609600">
              <a:spcBef>
                <a:spcPts val="1000"/>
              </a:spcBef>
              <a:buClrTx/>
              <a:buSzPct val="100000"/>
              <a:buFont typeface="Arial"/>
              <a:defRPr sz="4200" b="0">
                <a:solidFill>
                  <a:srgbClr val="000000"/>
                </a:solidFill>
                <a:latin typeface="Calibri"/>
                <a:ea typeface="Calibri"/>
                <a:cs typeface="Calibri"/>
                <a:sym typeface="Calibri"/>
              </a:defRPr>
            </a:lvl1pPr>
            <a:lvl2pPr marL="885825" indent="-428625" defTabSz="609600">
              <a:spcBef>
                <a:spcPts val="1000"/>
              </a:spcBef>
              <a:buClrTx/>
              <a:buFont typeface="Arial"/>
              <a:defRPr sz="4200" b="0">
                <a:solidFill>
                  <a:srgbClr val="000000"/>
                </a:solidFill>
                <a:latin typeface="Calibri"/>
                <a:ea typeface="Calibri"/>
                <a:cs typeface="Calibri"/>
                <a:sym typeface="Calibri"/>
              </a:defRPr>
            </a:lvl2pPr>
            <a:lvl3pPr marL="1314450" indent="-400050" defTabSz="609600">
              <a:spcBef>
                <a:spcPts val="1000"/>
              </a:spcBef>
              <a:buClrTx/>
              <a:buFont typeface="Arial"/>
              <a:defRPr sz="4200" b="0">
                <a:solidFill>
                  <a:srgbClr val="000000"/>
                </a:solidFill>
                <a:latin typeface="Calibri"/>
                <a:ea typeface="Calibri"/>
                <a:cs typeface="Calibri"/>
                <a:sym typeface="Calibri"/>
              </a:defRPr>
            </a:lvl3pPr>
            <a:lvl4pPr marL="1851660" indent="-480060" defTabSz="609600">
              <a:spcBef>
                <a:spcPts val="1000"/>
              </a:spcBef>
              <a:buClrTx/>
              <a:buFont typeface="Arial"/>
              <a:defRPr sz="4200" b="0">
                <a:solidFill>
                  <a:srgbClr val="000000"/>
                </a:solidFill>
                <a:latin typeface="Calibri"/>
                <a:ea typeface="Calibri"/>
                <a:cs typeface="Calibri"/>
                <a:sym typeface="Calibri"/>
              </a:defRPr>
            </a:lvl4pPr>
            <a:lvl5pPr marL="2308860" indent="-480060" defTabSz="609600">
              <a:spcBef>
                <a:spcPts val="1000"/>
              </a:spcBef>
              <a:buClrTx/>
              <a:buFont typeface="Arial"/>
              <a:buChar char="»"/>
              <a:defRPr sz="4200" b="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8376681" y="5595064"/>
            <a:ext cx="310119" cy="332741"/>
          </a:xfrm>
          <a:prstGeom prst="rect">
            <a:avLst/>
          </a:prstGeom>
        </p:spPr>
        <p:txBody>
          <a:bodyPr lIns="45719" tIns="45719" rIns="45719" bIns="45719"/>
          <a:lstStyle>
            <a:lvl1pPr defTabSz="609600">
              <a:defRPr sz="16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10082603"/>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2_Default">
    <p:bg>
      <p:bgPr>
        <a:solidFill>
          <a:srgbClr val="BBE0E3"/>
        </a:solidFill>
        <a:effectLst/>
      </p:bgPr>
    </p:bg>
    <p:spTree>
      <p:nvGrpSpPr>
        <p:cNvPr id="1" name=""/>
        <p:cNvGrpSpPr/>
        <p:nvPr/>
      </p:nvGrpSpPr>
      <p:grpSpPr>
        <a:xfrm>
          <a:off x="0" y="0"/>
          <a:ext cx="0" cy="0"/>
          <a:chOff x="0" y="0"/>
          <a:chExt cx="0" cy="0"/>
        </a:xfrm>
      </p:grpSpPr>
      <p:sp>
        <p:nvSpPr>
          <p:cNvPr id="75" name="Slide Number"/>
          <p:cNvSpPr txBox="1">
            <a:spLocks noGrp="1"/>
          </p:cNvSpPr>
          <p:nvPr>
            <p:ph type="sldNum" sz="quarter" idx="2"/>
          </p:nvPr>
        </p:nvSpPr>
        <p:spPr>
          <a:xfrm>
            <a:off x="8413144" y="6245225"/>
            <a:ext cx="273657" cy="264255"/>
          </a:xfrm>
          <a:prstGeom prst="rect">
            <a:avLst/>
          </a:prstGeom>
        </p:spPr>
        <p:txBody>
          <a:bodyPr lIns="45719" tIns="45719" rIns="45719" bIns="45719" anchor="t"/>
          <a:lstStyle>
            <a:lvl1pPr>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91679126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83" name="Rectangle"/>
          <p:cNvSpPr/>
          <p:nvPr/>
        </p:nvSpPr>
        <p:spPr>
          <a:xfrm>
            <a:off x="152400" y="1635125"/>
            <a:ext cx="8831263" cy="5045075"/>
          </a:xfrm>
          <a:prstGeom prst="rect">
            <a:avLst/>
          </a:prstGeom>
          <a:solidFill>
            <a:srgbClr val="CCD1B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84" name="Rectangle"/>
          <p:cNvSpPr/>
          <p:nvPr/>
        </p:nvSpPr>
        <p:spPr>
          <a:xfrm>
            <a:off x="152400" y="152400"/>
            <a:ext cx="8813800" cy="1346200"/>
          </a:xfrm>
          <a:prstGeom prst="rect">
            <a:avLst/>
          </a:prstGeom>
          <a:solidFill>
            <a:srgbClr val="53494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85" name="Title Text"/>
          <p:cNvSpPr txBox="1">
            <a:spLocks noGrp="1"/>
          </p:cNvSpPr>
          <p:nvPr>
            <p:ph type="title"/>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Title Text</a:t>
            </a:r>
          </a:p>
        </p:txBody>
      </p:sp>
      <p:sp>
        <p:nvSpPr>
          <p:cNvPr id="86" name="Body Level One…"/>
          <p:cNvSpPr txBox="1">
            <a:spLocks noGrp="1"/>
          </p:cNvSpPr>
          <p:nvPr>
            <p:ph type="body" idx="1"/>
          </p:nvPr>
        </p:nvSpPr>
        <p:spPr>
          <a:xfrm>
            <a:off x="381000" y="1719262"/>
            <a:ext cx="8407400" cy="4406901"/>
          </a:xfrm>
          <a:prstGeom prst="rect">
            <a:avLst/>
          </a:prstGeom>
        </p:spPr>
        <p:txBody>
          <a:bodyPr lIns="45719" tIns="45719" rIns="45719" bIns="45719">
            <a:normAutofit/>
          </a:bodyPr>
          <a:lstStyle>
            <a:lvl1pPr marL="273050" indent="-228600">
              <a:spcBef>
                <a:spcPts val="400"/>
              </a:spcBef>
              <a:buClr>
                <a:srgbClr val="C66951"/>
              </a:buClr>
              <a:buSzPct val="100000"/>
              <a:buChar char="▪"/>
              <a:defRPr sz="2000" b="0">
                <a:solidFill>
                  <a:srgbClr val="534949"/>
                </a:solidFill>
                <a:latin typeface="Franklin Gothic Medium"/>
                <a:ea typeface="Franklin Gothic Medium"/>
                <a:cs typeface="Franklin Gothic Medium"/>
                <a:sym typeface="Franklin Gothic Medium"/>
              </a:defRPr>
            </a:lvl1pPr>
            <a:lvl2pPr marL="567972" indent="-202847">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2pPr>
            <a:lvl3pPr marL="867965" indent="-2282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3pPr>
            <a:lvl4pPr marL="1175203" indent="-2608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4pPr>
            <a:lvl5pPr marL="1377827" indent="-280865">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87" name="Slide Number"/>
          <p:cNvSpPr txBox="1">
            <a:spLocks noGrp="1"/>
          </p:cNvSpPr>
          <p:nvPr>
            <p:ph type="sldNum" sz="quarter" idx="2"/>
          </p:nvPr>
        </p:nvSpPr>
        <p:spPr>
          <a:xfrm>
            <a:off x="8393414" y="6370161"/>
            <a:ext cx="264510" cy="243841"/>
          </a:xfrm>
          <a:prstGeom prst="rect">
            <a:avLst/>
          </a:prstGeom>
        </p:spPr>
        <p:txBody>
          <a:bodyPr lIns="45719" tIns="45719" rIns="45719" bIns="45719"/>
          <a:lstStyle>
            <a:lvl1pPr algn="ctr" defTabSz="914400">
              <a:defRPr sz="1100">
                <a:solidFill>
                  <a:srgbClr val="534949"/>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94" name="Rectangle"/>
          <p:cNvSpPr/>
          <p:nvPr/>
        </p:nvSpPr>
        <p:spPr>
          <a:xfrm>
            <a:off x="7010400" y="152400"/>
            <a:ext cx="1981200" cy="6556375"/>
          </a:xfrm>
          <a:prstGeom prst="rect">
            <a:avLst/>
          </a:prstGeom>
          <a:solidFill>
            <a:srgbClr val="53494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95" name="Rectangle"/>
          <p:cNvSpPr/>
          <p:nvPr/>
        </p:nvSpPr>
        <p:spPr>
          <a:xfrm>
            <a:off x="152400" y="153987"/>
            <a:ext cx="6705600" cy="6553201"/>
          </a:xfrm>
          <a:prstGeom prst="rect">
            <a:avLst/>
          </a:prstGeom>
          <a:solidFill>
            <a:srgbClr val="C66951"/>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96" name="Title Text"/>
          <p:cNvSpPr txBox="1">
            <a:spLocks noGrp="1"/>
          </p:cNvSpPr>
          <p:nvPr>
            <p:ph type="title"/>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Title Text</a:t>
            </a:r>
          </a:p>
        </p:txBody>
      </p:sp>
      <p:sp>
        <p:nvSpPr>
          <p:cNvPr id="97" name="Body Level One…"/>
          <p:cNvSpPr txBox="1">
            <a:spLocks noGrp="1"/>
          </p:cNvSpPr>
          <p:nvPr>
            <p:ph type="body" idx="1"/>
          </p:nvPr>
        </p:nvSpPr>
        <p:spPr>
          <a:xfrm>
            <a:off x="381000" y="1719262"/>
            <a:ext cx="8407400" cy="4406901"/>
          </a:xfrm>
          <a:prstGeom prst="rect">
            <a:avLst/>
          </a:prstGeom>
        </p:spPr>
        <p:txBody>
          <a:bodyPr lIns="45719" tIns="45719" rIns="45719" bIns="45719">
            <a:normAutofit/>
          </a:bodyPr>
          <a:lstStyle>
            <a:lvl1pPr marL="273050" indent="-228600">
              <a:spcBef>
                <a:spcPts val="400"/>
              </a:spcBef>
              <a:buClr>
                <a:srgbClr val="C66951"/>
              </a:buClr>
              <a:buSzPct val="100000"/>
              <a:buChar char="▪"/>
              <a:defRPr sz="2000" b="0">
                <a:solidFill>
                  <a:srgbClr val="534949"/>
                </a:solidFill>
                <a:latin typeface="Franklin Gothic Medium"/>
                <a:ea typeface="Franklin Gothic Medium"/>
                <a:cs typeface="Franklin Gothic Medium"/>
                <a:sym typeface="Franklin Gothic Medium"/>
              </a:defRPr>
            </a:lvl1pPr>
            <a:lvl2pPr marL="567972" indent="-202847">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2pPr>
            <a:lvl3pPr marL="867965" indent="-2282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3pPr>
            <a:lvl4pPr marL="1175203" indent="-2608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4pPr>
            <a:lvl5pPr marL="1377827" indent="-280865">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98" name="Slide Number"/>
          <p:cNvSpPr txBox="1">
            <a:spLocks noGrp="1"/>
          </p:cNvSpPr>
          <p:nvPr>
            <p:ph type="sldNum" sz="quarter" idx="2"/>
          </p:nvPr>
        </p:nvSpPr>
        <p:spPr>
          <a:xfrm>
            <a:off x="8552466" y="6370161"/>
            <a:ext cx="264510" cy="243841"/>
          </a:xfrm>
          <a:prstGeom prst="rect">
            <a:avLst/>
          </a:prstGeom>
        </p:spPr>
        <p:txBody>
          <a:bodyPr lIns="45719" tIns="45719" rIns="45719" bIns="45719"/>
          <a:lstStyle>
            <a:lvl1pPr defTabSz="914400">
              <a:defRPr sz="1100">
                <a:solidFill>
                  <a:srgbClr val="CCD1B9"/>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105" name="Rectangle"/>
          <p:cNvSpPr/>
          <p:nvPr/>
        </p:nvSpPr>
        <p:spPr>
          <a:xfrm>
            <a:off x="152400" y="1635125"/>
            <a:ext cx="8831263" cy="5045075"/>
          </a:xfrm>
          <a:prstGeom prst="rect">
            <a:avLst/>
          </a:prstGeom>
          <a:solidFill>
            <a:srgbClr val="CCD1B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06" name="Rectangle"/>
          <p:cNvSpPr/>
          <p:nvPr/>
        </p:nvSpPr>
        <p:spPr>
          <a:xfrm>
            <a:off x="152400" y="152400"/>
            <a:ext cx="8813800" cy="1346200"/>
          </a:xfrm>
          <a:prstGeom prst="rect">
            <a:avLst/>
          </a:prstGeom>
          <a:solidFill>
            <a:srgbClr val="534949"/>
          </a:solidFill>
          <a:ln w="12700">
            <a:miter lim="400000"/>
          </a:ln>
        </p:spPr>
        <p:txBody>
          <a:bodyPr lIns="45719" rIns="45719" anchor="ctr"/>
          <a:lstStyle/>
          <a:p>
            <a:pPr algn="ctr">
              <a:defRPr sz="1800">
                <a:solidFill>
                  <a:srgbClr val="FFFFFF"/>
                </a:solidFill>
                <a:latin typeface="Franklin Gothic Medium"/>
                <a:ea typeface="Franklin Gothic Medium"/>
                <a:cs typeface="Franklin Gothic Medium"/>
                <a:sym typeface="Franklin Gothic Medium"/>
              </a:defRPr>
            </a:pPr>
            <a:endParaRPr/>
          </a:p>
        </p:txBody>
      </p:sp>
      <p:sp>
        <p:nvSpPr>
          <p:cNvPr id="107" name="Title Text"/>
          <p:cNvSpPr txBox="1">
            <a:spLocks noGrp="1"/>
          </p:cNvSpPr>
          <p:nvPr>
            <p:ph type="title"/>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t>Title Text</a:t>
            </a:r>
          </a:p>
        </p:txBody>
      </p:sp>
      <p:sp>
        <p:nvSpPr>
          <p:cNvPr id="108" name="Body Level One…"/>
          <p:cNvSpPr txBox="1">
            <a:spLocks noGrp="1"/>
          </p:cNvSpPr>
          <p:nvPr>
            <p:ph type="body" idx="1"/>
          </p:nvPr>
        </p:nvSpPr>
        <p:spPr>
          <a:xfrm>
            <a:off x="381000" y="1719262"/>
            <a:ext cx="8407400" cy="4406901"/>
          </a:xfrm>
          <a:prstGeom prst="rect">
            <a:avLst/>
          </a:prstGeom>
        </p:spPr>
        <p:txBody>
          <a:bodyPr lIns="45719" tIns="45719" rIns="45719" bIns="45719">
            <a:normAutofit/>
          </a:bodyPr>
          <a:lstStyle>
            <a:lvl1pPr marL="273050" indent="-228600">
              <a:spcBef>
                <a:spcPts val="400"/>
              </a:spcBef>
              <a:buClr>
                <a:srgbClr val="C66951"/>
              </a:buClr>
              <a:buSzPct val="100000"/>
              <a:buChar char="▪"/>
              <a:defRPr sz="2000" b="0">
                <a:solidFill>
                  <a:srgbClr val="534949"/>
                </a:solidFill>
                <a:latin typeface="Franklin Gothic Medium"/>
                <a:ea typeface="Franklin Gothic Medium"/>
                <a:cs typeface="Franklin Gothic Medium"/>
                <a:sym typeface="Franklin Gothic Medium"/>
              </a:defRPr>
            </a:lvl1pPr>
            <a:lvl2pPr marL="567972" indent="-202847">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2pPr>
            <a:lvl3pPr marL="867965" indent="-2282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3pPr>
            <a:lvl4pPr marL="1175203" indent="-260803">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4pPr>
            <a:lvl5pPr marL="1377827" indent="-280865">
              <a:spcBef>
                <a:spcPts val="400"/>
              </a:spcBef>
              <a:buClr>
                <a:srgbClr val="C66951"/>
              </a:buClr>
              <a:buChar char="▪"/>
              <a:defRPr sz="2000" b="0">
                <a:solidFill>
                  <a:srgbClr val="53494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8393414" y="6370161"/>
            <a:ext cx="264510" cy="243841"/>
          </a:xfrm>
          <a:prstGeom prst="rect">
            <a:avLst/>
          </a:prstGeom>
        </p:spPr>
        <p:txBody>
          <a:bodyPr lIns="45719" tIns="45719" rIns="45719" bIns="45719"/>
          <a:lstStyle>
            <a:lvl1pPr algn="ctr" defTabSz="914400">
              <a:defRPr sz="1100">
                <a:solidFill>
                  <a:srgbClr val="534949"/>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2.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0"/>
          <a:srcRect/>
          <a:stretch>
            <a:fillRect/>
          </a:stretch>
        </a:blipFill>
        <a:effectLst/>
      </p:bgPr>
    </p:bg>
    <p:spTree>
      <p:nvGrpSpPr>
        <p:cNvPr id="1" name=""/>
        <p:cNvGrpSpPr/>
        <p:nvPr/>
      </p:nvGrpSpPr>
      <p:grpSpPr>
        <a:xfrm>
          <a:off x="0" y="0"/>
          <a:ext cx="0" cy="0"/>
          <a:chOff x="0" y="0"/>
          <a:chExt cx="0" cy="0"/>
        </a:xfrm>
      </p:grpSpPr>
      <p:sp>
        <p:nvSpPr>
          <p:cNvPr id="2" name="Rectangle"/>
          <p:cNvSpPr/>
          <p:nvPr/>
        </p:nvSpPr>
        <p:spPr>
          <a:xfrm>
            <a:off x="381000" y="0"/>
            <a:ext cx="1447800" cy="6856413"/>
          </a:xfrm>
          <a:prstGeom prst="rect">
            <a:avLst/>
          </a:prstGeom>
          <a:gradFill>
            <a:gsLst>
              <a:gs pos="0">
                <a:srgbClr val="003F7E"/>
              </a:gs>
              <a:gs pos="100000">
                <a:srgbClr val="0066CC">
                  <a:alpha val="50000"/>
                </a:srgbClr>
              </a:gs>
            </a:gsLst>
            <a:lin ang="16200000"/>
          </a:gradFill>
          <a:ln w="12700">
            <a:miter lim="400000"/>
          </a:ln>
        </p:spPr>
        <p:txBody>
          <a:bodyPr lIns="45719" rIns="45719"/>
          <a:lstStyle/>
          <a:p>
            <a:pPr defTabSz="457200">
              <a:defRPr sz="2400">
                <a:solidFill>
                  <a:srgbClr val="FFFFFF"/>
                </a:solidFill>
              </a:defRPr>
            </a:pPr>
            <a:endParaRPr/>
          </a:p>
        </p:txBody>
      </p:sp>
      <p:sp>
        <p:nvSpPr>
          <p:cNvPr id="3" name="Rectangle"/>
          <p:cNvSpPr/>
          <p:nvPr/>
        </p:nvSpPr>
        <p:spPr>
          <a:xfrm>
            <a:off x="152400" y="1752600"/>
            <a:ext cx="4724400" cy="152400"/>
          </a:xfrm>
          <a:prstGeom prst="rect">
            <a:avLst/>
          </a:prstGeom>
          <a:solidFill>
            <a:schemeClr val="accent1">
              <a:alpha val="50195"/>
            </a:schemeClr>
          </a:solidFill>
          <a:ln w="12700">
            <a:miter lim="400000"/>
          </a:ln>
        </p:spPr>
        <p:txBody>
          <a:bodyPr lIns="45719" rIns="45719"/>
          <a:lstStyle/>
          <a:p>
            <a:pPr defTabSz="457200">
              <a:defRPr sz="2400">
                <a:solidFill>
                  <a:srgbClr val="FFFFFF"/>
                </a:solidFill>
              </a:defRPr>
            </a:pPr>
            <a:endParaRPr/>
          </a:p>
        </p:txBody>
      </p:sp>
      <p:sp>
        <p:nvSpPr>
          <p:cNvPr id="4" name="Rectangle"/>
          <p:cNvSpPr/>
          <p:nvPr/>
        </p:nvSpPr>
        <p:spPr>
          <a:xfrm>
            <a:off x="685800" y="6629400"/>
            <a:ext cx="3505200" cy="227013"/>
          </a:xfrm>
          <a:prstGeom prst="rect">
            <a:avLst/>
          </a:prstGeom>
          <a:gradFill>
            <a:gsLst>
              <a:gs pos="0">
                <a:srgbClr val="761800"/>
              </a:gs>
              <a:gs pos="50000">
                <a:srgbClr val="FF3300"/>
              </a:gs>
              <a:gs pos="100000">
                <a:srgbClr val="761800"/>
              </a:gs>
            </a:gsLst>
          </a:gradFill>
          <a:ln w="12700">
            <a:miter lim="400000"/>
          </a:ln>
        </p:spPr>
        <p:txBody>
          <a:bodyPr lIns="45719" rIns="45719"/>
          <a:lstStyle/>
          <a:p>
            <a:pPr defTabSz="457200">
              <a:defRPr sz="2400">
                <a:solidFill>
                  <a:srgbClr val="FFFFFF"/>
                </a:solidFill>
              </a:defRPr>
            </a:pPr>
            <a:endParaRPr/>
          </a:p>
        </p:txBody>
      </p:sp>
      <p:sp>
        <p:nvSpPr>
          <p:cNvPr id="5" name="Rectangle"/>
          <p:cNvSpPr/>
          <p:nvPr/>
        </p:nvSpPr>
        <p:spPr>
          <a:xfrm>
            <a:off x="762000" y="762000"/>
            <a:ext cx="8380413" cy="762000"/>
          </a:xfrm>
          <a:prstGeom prst="rect">
            <a:avLst/>
          </a:prstGeom>
          <a:gradFill>
            <a:gsLst>
              <a:gs pos="0">
                <a:srgbClr val="0066CC"/>
              </a:gs>
              <a:gs pos="100000">
                <a:srgbClr val="00101F"/>
              </a:gs>
            </a:gsLst>
          </a:gradFill>
          <a:ln w="12700">
            <a:miter lim="400000"/>
          </a:ln>
        </p:spPr>
        <p:txBody>
          <a:bodyPr lIns="45719" rIns="45719"/>
          <a:lstStyle/>
          <a:p>
            <a:pPr defTabSz="457200">
              <a:defRPr sz="2400">
                <a:solidFill>
                  <a:srgbClr val="FFFFFF"/>
                </a:solidFill>
              </a:defRPr>
            </a:pPr>
            <a:endParaRPr/>
          </a:p>
        </p:txBody>
      </p:sp>
      <p:pic>
        <p:nvPicPr>
          <p:cNvPr id="6" name="churches.png" descr="churches.png"/>
          <p:cNvPicPr>
            <a:picLocks noChangeAspect="1"/>
          </p:cNvPicPr>
          <p:nvPr/>
        </p:nvPicPr>
        <p:blipFill>
          <a:blip r:embed="rId41"/>
          <a:stretch>
            <a:fillRect/>
          </a:stretch>
        </p:blipFill>
        <p:spPr>
          <a:xfrm>
            <a:off x="-8592" y="-6112"/>
            <a:ext cx="9144001" cy="6858001"/>
          </a:xfrm>
          <a:prstGeom prst="rect">
            <a:avLst/>
          </a:prstGeom>
          <a:ln w="12700">
            <a:miter lim="400000"/>
          </a:ln>
        </p:spPr>
      </p:pic>
      <p:sp>
        <p:nvSpPr>
          <p:cNvPr id="7"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037" tIns="46037" rIns="46037" bIns="46037" anchor="ctr"/>
          <a:lstStyle/>
          <a:p>
            <a:r>
              <a:t>Title Text</a:t>
            </a:r>
          </a:p>
        </p:txBody>
      </p:sp>
      <p:sp>
        <p:nvSpPr>
          <p:cNvPr id="8"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037" tIns="46037" rIns="46037" bIns="46037"/>
          <a:lstStyle/>
          <a:p>
            <a:r>
              <a:t>Body Level One</a:t>
            </a:r>
          </a:p>
          <a:p>
            <a:pPr lvl="1"/>
            <a:r>
              <a:t>Body Level Two</a:t>
            </a:r>
          </a:p>
          <a:p>
            <a:pPr lvl="2"/>
            <a:r>
              <a:t>Body Level Three</a:t>
            </a:r>
          </a:p>
          <a:p>
            <a:pPr lvl="3"/>
            <a:r>
              <a:t>Body Level Four</a:t>
            </a:r>
          </a:p>
          <a:p>
            <a:pPr lvl="4"/>
            <a:r>
              <a:t>Body Level Five</a:t>
            </a:r>
          </a:p>
        </p:txBody>
      </p:sp>
      <p:sp>
        <p:nvSpPr>
          <p:cNvPr id="9" name="Slide Number"/>
          <p:cNvSpPr txBox="1">
            <a:spLocks noGrp="1"/>
          </p:cNvSpPr>
          <p:nvPr>
            <p:ph type="sldNum" sz="quarter" idx="2"/>
          </p:nvPr>
        </p:nvSpPr>
        <p:spPr>
          <a:xfrm>
            <a:off x="8155656" y="6256070"/>
            <a:ext cx="302544" cy="289460"/>
          </a:xfrm>
          <a:prstGeom prst="rect">
            <a:avLst/>
          </a:prstGeom>
          <a:ln w="12700">
            <a:miter lim="400000"/>
          </a:ln>
        </p:spPr>
        <p:txBody>
          <a:bodyPr wrap="none" lIns="46037" tIns="46037" rIns="46037" bIns="46037" anchor="ctr">
            <a:spAutoFit/>
          </a:bodyPr>
          <a:lstStyle>
            <a:lvl1pPr algn="r" defTabSz="457200">
              <a:defRPr sz="1400">
                <a:solidFill>
                  <a:srgbClr val="FFFFFF"/>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Lst>
  <p:transition spd="med"/>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p:titleStyle>
    <p:bodyStyle>
      <a:lvl1pPr marL="342900" marR="0" indent="-342900" algn="l" defTabSz="914400" rtl="0" latinLnBrk="0">
        <a:lnSpc>
          <a:spcPct val="100000"/>
        </a:lnSpc>
        <a:spcBef>
          <a:spcPts val="700"/>
        </a:spcBef>
        <a:spcAft>
          <a:spcPts val="0"/>
        </a:spcAft>
        <a:buClr>
          <a:schemeClr val="accent2"/>
        </a:buClr>
        <a:buSzPct val="80000"/>
        <a:buFontTx/>
        <a:buChar char="•"/>
        <a:tabLst/>
        <a:defRPr sz="3200" b="1" i="0" u="none" strike="noStrike" cap="none" spc="0" baseline="0">
          <a:solidFill>
            <a:srgbClr val="FFFFFF"/>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4pPr>
      <a:lvl5pPr marL="2235200" marR="0" indent="-40640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5pPr>
      <a:lvl6pPr marL="26924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795406782"/>
      </p:ext>
    </p:extLst>
  </p:cSld>
  <p:clrMap bg1="dk2" tx1="lt1" bg2="dk1"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3902081"/>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9"/>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6"/>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253"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253"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253" fontAlgn="base">
              <a:spcBef>
                <a:spcPct val="0"/>
              </a:spcBef>
              <a:spcAft>
                <a:spcPct val="0"/>
              </a:spcAft>
              <a:defRPr/>
            </a:pPr>
            <a:fld id="{61F442D0-A11F-2640-8129-5D1BEF7A3C1E}" type="slidenum">
              <a:rPr lang="en-US" smtClean="0"/>
              <a:pPr defTabSz="914253" fontAlgn="base">
                <a:spcBef>
                  <a:spcPct val="0"/>
                </a:spcBef>
                <a:spcAft>
                  <a:spcPct val="0"/>
                </a:spcAft>
                <a:defRPr/>
              </a:pPr>
              <a:t>‹#›</a:t>
            </a:fld>
            <a:endParaRPr lang="en-US" dirty="0"/>
          </a:p>
        </p:txBody>
      </p:sp>
    </p:spTree>
    <p:extLst>
      <p:ext uri="{BB962C8B-B14F-4D97-AF65-F5344CB8AC3E}">
        <p14:creationId xmlns:p14="http://schemas.microsoft.com/office/powerpoint/2010/main" val="3995695010"/>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2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2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3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5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44" indent="-342844"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31" indent="-285705"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17" indent="-228563"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943" indent="-228563"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070" indent="-228563"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196"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322"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448"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573"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3" algn="l" defTabSz="457127" rtl="0" eaLnBrk="1" latinLnBrk="0" hangingPunct="1">
        <a:defRPr sz="1800" kern="1200">
          <a:solidFill>
            <a:schemeClr val="tx1"/>
          </a:solidFill>
          <a:latin typeface="+mn-lt"/>
          <a:ea typeface="+mn-ea"/>
          <a:cs typeface="+mn-cs"/>
        </a:defRPr>
      </a:lvl3pPr>
      <a:lvl4pPr marL="1371380" algn="l" defTabSz="457127" rtl="0" eaLnBrk="1" latinLnBrk="0" hangingPunct="1">
        <a:defRPr sz="1800" kern="1200">
          <a:solidFill>
            <a:schemeClr val="tx1"/>
          </a:solidFill>
          <a:latin typeface="+mn-lt"/>
          <a:ea typeface="+mn-ea"/>
          <a:cs typeface="+mn-cs"/>
        </a:defRPr>
      </a:lvl4pPr>
      <a:lvl5pPr marL="1828506" algn="l" defTabSz="457127" rtl="0" eaLnBrk="1" latinLnBrk="0" hangingPunct="1">
        <a:defRPr sz="1800" kern="1200">
          <a:solidFill>
            <a:schemeClr val="tx1"/>
          </a:solidFill>
          <a:latin typeface="+mn-lt"/>
          <a:ea typeface="+mn-ea"/>
          <a:cs typeface="+mn-cs"/>
        </a:defRPr>
      </a:lvl5pPr>
      <a:lvl6pPr marL="2285633" algn="l" defTabSz="457127" rtl="0" eaLnBrk="1" latinLnBrk="0" hangingPunct="1">
        <a:defRPr sz="1800" kern="1200">
          <a:solidFill>
            <a:schemeClr val="tx1"/>
          </a:solidFill>
          <a:latin typeface="+mn-lt"/>
          <a:ea typeface="+mn-ea"/>
          <a:cs typeface="+mn-cs"/>
        </a:defRPr>
      </a:lvl6pPr>
      <a:lvl7pPr marL="2742759" algn="l" defTabSz="457127" rtl="0" eaLnBrk="1" latinLnBrk="0" hangingPunct="1">
        <a:defRPr sz="1800" kern="1200">
          <a:solidFill>
            <a:schemeClr val="tx1"/>
          </a:solidFill>
          <a:latin typeface="+mn-lt"/>
          <a:ea typeface="+mn-ea"/>
          <a:cs typeface="+mn-cs"/>
        </a:defRPr>
      </a:lvl7pPr>
      <a:lvl8pPr marL="3199883" algn="l" defTabSz="457127" rtl="0" eaLnBrk="1" latinLnBrk="0" hangingPunct="1">
        <a:defRPr sz="1800" kern="1200">
          <a:solidFill>
            <a:schemeClr val="tx1"/>
          </a:solidFill>
          <a:latin typeface="+mn-lt"/>
          <a:ea typeface="+mn-ea"/>
          <a:cs typeface="+mn-cs"/>
        </a:defRPr>
      </a:lvl8pPr>
      <a:lvl9pPr marL="3657012" algn="l" defTabSz="45712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2F5E"/>
            </a:gs>
            <a:gs pos="100000">
              <a:srgbClr val="0066CC"/>
            </a:gs>
          </a:gsLst>
          <a:lin ang="16200000" scaled="0"/>
        </a:gradFill>
        <a:effectLst/>
      </p:bgPr>
    </p:bg>
    <p:spTree>
      <p:nvGrpSpPr>
        <p:cNvPr id="1" name=""/>
        <p:cNvGrpSpPr/>
        <p:nvPr/>
      </p:nvGrpSpPr>
      <p:grpSpPr>
        <a:xfrm>
          <a:off x="0" y="0"/>
          <a:ext cx="0" cy="0"/>
          <a:chOff x="0" y="0"/>
          <a:chExt cx="0" cy="0"/>
        </a:xfrm>
      </p:grpSpPr>
      <p:sp>
        <p:nvSpPr>
          <p:cNvPr id="2" name="Rectangle"/>
          <p:cNvSpPr/>
          <p:nvPr/>
        </p:nvSpPr>
        <p:spPr>
          <a:xfrm>
            <a:off x="381000" y="0"/>
            <a:ext cx="1447800" cy="6856413"/>
          </a:xfrm>
          <a:prstGeom prst="rect">
            <a:avLst/>
          </a:prstGeom>
          <a:gradFill>
            <a:gsLst>
              <a:gs pos="0">
                <a:srgbClr val="003F7E"/>
              </a:gs>
              <a:gs pos="100000">
                <a:srgbClr val="0066CC">
                  <a:alpha val="50000"/>
                </a:srgbClr>
              </a:gs>
            </a:gsLst>
            <a:lin ang="16200000"/>
          </a:gradFill>
          <a:ln w="12700">
            <a:miter lim="400000"/>
          </a:ln>
        </p:spPr>
        <p:txBody>
          <a:bodyPr lIns="45719" rIns="45719"/>
          <a:lstStyle/>
          <a:p>
            <a:pPr defTabSz="457200">
              <a:defRPr sz="2400">
                <a:solidFill>
                  <a:srgbClr val="FFFFFF"/>
                </a:solidFill>
              </a:defRPr>
            </a:pPr>
            <a:endParaRPr/>
          </a:p>
        </p:txBody>
      </p:sp>
      <p:sp>
        <p:nvSpPr>
          <p:cNvPr id="3" name="Rectangle"/>
          <p:cNvSpPr/>
          <p:nvPr/>
        </p:nvSpPr>
        <p:spPr>
          <a:xfrm>
            <a:off x="152400" y="1752600"/>
            <a:ext cx="4724400" cy="152400"/>
          </a:xfrm>
          <a:prstGeom prst="rect">
            <a:avLst/>
          </a:prstGeom>
          <a:solidFill>
            <a:schemeClr val="accent1">
              <a:alpha val="50195"/>
            </a:schemeClr>
          </a:solidFill>
          <a:ln w="12700">
            <a:miter lim="400000"/>
          </a:ln>
        </p:spPr>
        <p:txBody>
          <a:bodyPr lIns="45719" rIns="45719"/>
          <a:lstStyle/>
          <a:p>
            <a:pPr defTabSz="457200">
              <a:defRPr sz="2400">
                <a:solidFill>
                  <a:srgbClr val="FFFFFF"/>
                </a:solidFill>
              </a:defRPr>
            </a:pPr>
            <a:endParaRPr/>
          </a:p>
        </p:txBody>
      </p:sp>
      <p:sp>
        <p:nvSpPr>
          <p:cNvPr id="4" name="Rectangle"/>
          <p:cNvSpPr/>
          <p:nvPr/>
        </p:nvSpPr>
        <p:spPr>
          <a:xfrm>
            <a:off x="685800" y="6629400"/>
            <a:ext cx="3505200" cy="227013"/>
          </a:xfrm>
          <a:prstGeom prst="rect">
            <a:avLst/>
          </a:prstGeom>
          <a:gradFill>
            <a:gsLst>
              <a:gs pos="0">
                <a:srgbClr val="761800"/>
              </a:gs>
              <a:gs pos="50000">
                <a:srgbClr val="FF3300"/>
              </a:gs>
              <a:gs pos="100000">
                <a:srgbClr val="761800"/>
              </a:gs>
            </a:gsLst>
          </a:gradFill>
          <a:ln w="12700">
            <a:miter lim="400000"/>
          </a:ln>
        </p:spPr>
        <p:txBody>
          <a:bodyPr lIns="45719" rIns="45719"/>
          <a:lstStyle/>
          <a:p>
            <a:pPr defTabSz="457200">
              <a:defRPr sz="2400">
                <a:solidFill>
                  <a:srgbClr val="FFFFFF"/>
                </a:solidFill>
              </a:defRPr>
            </a:pPr>
            <a:endParaRPr/>
          </a:p>
        </p:txBody>
      </p:sp>
      <p:sp>
        <p:nvSpPr>
          <p:cNvPr id="5" name="Rectangle"/>
          <p:cNvSpPr/>
          <p:nvPr/>
        </p:nvSpPr>
        <p:spPr>
          <a:xfrm>
            <a:off x="762000" y="762000"/>
            <a:ext cx="8380413" cy="762000"/>
          </a:xfrm>
          <a:prstGeom prst="rect">
            <a:avLst/>
          </a:prstGeom>
          <a:gradFill>
            <a:gsLst>
              <a:gs pos="0">
                <a:srgbClr val="0066CC"/>
              </a:gs>
              <a:gs pos="100000">
                <a:srgbClr val="00101F"/>
              </a:gs>
            </a:gsLst>
          </a:gradFill>
          <a:ln w="12700">
            <a:miter lim="400000"/>
          </a:ln>
        </p:spPr>
        <p:txBody>
          <a:bodyPr lIns="45719" rIns="45719"/>
          <a:lstStyle/>
          <a:p>
            <a:pPr defTabSz="457200">
              <a:defRPr sz="2400">
                <a:solidFill>
                  <a:srgbClr val="FFFFFF"/>
                </a:solidFill>
              </a:defRPr>
            </a:pPr>
            <a:endParaRPr/>
          </a:p>
        </p:txBody>
      </p:sp>
      <p:sp>
        <p:nvSpPr>
          <p:cNvPr id="6"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nchor="ctr"/>
          <a:lstStyle/>
          <a:p>
            <a:r>
              <a:t>Title Text</a:t>
            </a:r>
          </a:p>
        </p:txBody>
      </p:sp>
      <p:sp>
        <p:nvSpPr>
          <p:cNvPr id="7"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8155656" y="6256070"/>
            <a:ext cx="302544" cy="289460"/>
          </a:xfrm>
          <a:prstGeom prst="rect">
            <a:avLst/>
          </a:prstGeom>
          <a:ln w="12700">
            <a:miter lim="400000"/>
          </a:ln>
        </p:spPr>
        <p:txBody>
          <a:bodyPr wrap="none" lIns="46037" tIns="46037" rIns="46037" bIns="46037" anchor="ctr">
            <a:spAutoFit/>
          </a:bodyPr>
          <a:lstStyle>
            <a:lvl1pPr algn="r" defTabSz="457200">
              <a:defRPr sz="14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966221039"/>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Lst>
  <p:transition spd="med"/>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p:titleStyle>
    <p:bodyStyle>
      <a:lvl1pPr marL="342900" marR="0" indent="-342900" algn="l" defTabSz="914400" rtl="0" latinLnBrk="0">
        <a:lnSpc>
          <a:spcPct val="100000"/>
        </a:lnSpc>
        <a:spcBef>
          <a:spcPts val="700"/>
        </a:spcBef>
        <a:spcAft>
          <a:spcPts val="0"/>
        </a:spcAft>
        <a:buClr>
          <a:schemeClr val="accent2"/>
        </a:buClr>
        <a:buSzPct val="80000"/>
        <a:buFontTx/>
        <a:buChar char="•"/>
        <a:tabLst/>
        <a:defRPr sz="3200" b="1" i="0" u="none" strike="noStrike" cap="none" spc="0" baseline="0">
          <a:solidFill>
            <a:srgbClr val="FFFFFF"/>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4pPr>
      <a:lvl5pPr marL="2235200" marR="0" indent="-40640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5pPr>
      <a:lvl6pPr marL="26924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10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10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2.xml"/><Relationship Id="rId1" Type="http://schemas.openxmlformats.org/officeDocument/2006/relationships/slideLayout" Target="../slideLayouts/slideLayout30.xml"/></Relationships>
</file>

<file path=ppt/slides/_rels/slide1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3.xml"/></Relationships>
</file>

<file path=ppt/slides/_rels/slide1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59.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Biblical Worship"/>
          <p:cNvSpPr txBox="1">
            <a:spLocks noGrp="1"/>
          </p:cNvSpPr>
          <p:nvPr>
            <p:ph type="body" idx="13"/>
          </p:nvPr>
        </p:nvSpPr>
        <p:spPr>
          <a:xfrm>
            <a:off x="357187" y="2343971"/>
            <a:ext cx="5063134" cy="598432"/>
          </a:xfrm>
          <a:prstGeom prst="rect">
            <a:avLst/>
          </a:prstGeom>
        </p:spPr>
        <p:txBody>
          <a:bodyPr/>
          <a:lstStyle>
            <a:lvl1pPr>
              <a:lnSpc>
                <a:spcPct val="90000"/>
              </a:lnSpc>
              <a:spcBef>
                <a:spcPts val="1100"/>
              </a:spcBef>
              <a:defRPr sz="3800">
                <a:solidFill>
                  <a:srgbClr val="A42D1F"/>
                </a:solidFill>
                <a:latin typeface="Bodoni SvtyTwo ITC TT-Book"/>
                <a:ea typeface="Bodoni SvtyTwo ITC TT-Book"/>
                <a:cs typeface="Bodoni SvtyTwo ITC TT-Book"/>
                <a:sym typeface="Bodoni SvtyTwo ITC TT-Book"/>
              </a:defRPr>
            </a:lvl1pPr>
          </a:lstStyle>
          <a:p>
            <a:r>
              <a:rPr lang="ar-JO" dirty="0">
                <a:latin typeface="Arial" panose="020B0604020202020204" pitchFamily="34" charset="0"/>
                <a:cs typeface="Arial" panose="020B0604020202020204" pitchFamily="34" charset="0"/>
              </a:rPr>
              <a:t>العبادة الكتابية</a:t>
            </a:r>
            <a:endParaRPr dirty="0">
              <a:latin typeface="Arial" panose="020B0604020202020204" pitchFamily="34" charset="0"/>
              <a:cs typeface="Arial" panose="020B0604020202020204" pitchFamily="34" charset="0"/>
            </a:endParaRPr>
          </a:p>
        </p:txBody>
      </p:sp>
      <p:sp>
        <p:nvSpPr>
          <p:cNvPr id="633" name="Unit 6"/>
          <p:cNvSpPr txBox="1">
            <a:spLocks noGrp="1"/>
          </p:cNvSpPr>
          <p:nvPr>
            <p:ph type="title"/>
          </p:nvPr>
        </p:nvSpPr>
        <p:spPr>
          <a:prstGeom prst="rect">
            <a:avLst/>
          </a:prstGeom>
        </p:spPr>
        <p:txBody>
          <a:bodyPr/>
          <a:lstStyle>
            <a:lvl1pPr>
              <a:defRPr>
                <a:solidFill>
                  <a:srgbClr val="46532E"/>
                </a:solidFill>
              </a:defRPr>
            </a:lvl1pPr>
          </a:lstStyle>
          <a:p>
            <a:r>
              <a:rPr lang="ar-JO" dirty="0">
                <a:latin typeface="Arial" panose="020B0604020202020204" pitchFamily="34" charset="0"/>
                <a:cs typeface="Arial" panose="020B0604020202020204" pitchFamily="34" charset="0"/>
              </a:rPr>
              <a:t>العبادة 6</a:t>
            </a:r>
            <a:endParaRPr dirty="0">
              <a:latin typeface="Arial" panose="020B0604020202020204" pitchFamily="34" charset="0"/>
              <a:cs typeface="Arial" panose="020B0604020202020204" pitchFamily="34" charset="0"/>
            </a:endParaRPr>
          </a:p>
        </p:txBody>
      </p:sp>
      <p:sp>
        <p:nvSpPr>
          <p:cNvPr id="634" name="WORSHIP IN THE CHURCH"/>
          <p:cNvSpPr txBox="1">
            <a:spLocks noGrp="1"/>
          </p:cNvSpPr>
          <p:nvPr>
            <p:ph type="body" sz="quarter" idx="1"/>
          </p:nvPr>
        </p:nvSpPr>
        <p:spPr>
          <a:xfrm>
            <a:off x="2862113" y="2802768"/>
            <a:ext cx="5517762" cy="1914575"/>
          </a:xfrm>
          <a:prstGeom prst="rect">
            <a:avLst/>
          </a:prstGeom>
        </p:spPr>
        <p:txBody>
          <a:bodyPr/>
          <a:lstStyle>
            <a:lvl1pPr algn="ctr">
              <a:defRPr sz="4800"/>
            </a:lvl1pPr>
          </a:lstStyle>
          <a:p>
            <a:r>
              <a:rPr lang="ar-JO" dirty="0">
                <a:latin typeface="Arial" panose="020B0604020202020204" pitchFamily="34" charset="0"/>
                <a:cs typeface="Arial" panose="020B0604020202020204" pitchFamily="34" charset="0"/>
              </a:rPr>
              <a:t>العبادة في الكنيسة</a:t>
            </a:r>
            <a:endParaRPr dirty="0">
              <a:latin typeface="Arial" panose="020B0604020202020204" pitchFamily="34" charset="0"/>
              <a:cs typeface="Arial" panose="020B0604020202020204" pitchFamily="34" charset="0"/>
            </a:endParaRPr>
          </a:p>
        </p:txBody>
      </p:sp>
      <p:grpSp>
        <p:nvGrpSpPr>
          <p:cNvPr id="637" name="Image Gallery"/>
          <p:cNvGrpSpPr/>
          <p:nvPr/>
        </p:nvGrpSpPr>
        <p:grpSpPr>
          <a:xfrm>
            <a:off x="6392435" y="297796"/>
            <a:ext cx="2794001" cy="2980105"/>
            <a:chOff x="0" y="0"/>
            <a:chExt cx="2794000" cy="2980103"/>
          </a:xfrm>
        </p:grpSpPr>
        <p:pic>
          <p:nvPicPr>
            <p:cNvPr id="635" name="alleluia2.jpg" descr="alleluia2.jpg"/>
            <p:cNvPicPr>
              <a:picLocks noChangeAspect="1"/>
            </p:cNvPicPr>
            <p:nvPr/>
          </p:nvPicPr>
          <p:blipFill>
            <a:blip r:embed="rId2"/>
            <a:srcRect l="9290" r="9290"/>
            <a:stretch>
              <a:fillRect/>
            </a:stretch>
          </p:blipFill>
          <p:spPr>
            <a:xfrm>
              <a:off x="0" y="0"/>
              <a:ext cx="2794000" cy="2573704"/>
            </a:xfrm>
            <a:prstGeom prst="rect">
              <a:avLst/>
            </a:prstGeom>
            <a:ln w="12700" cap="flat">
              <a:noFill/>
              <a:miter lim="400000"/>
            </a:ln>
            <a:effectLst/>
          </p:spPr>
        </p:pic>
        <p:sp>
          <p:nvSpPr>
            <p:cNvPr id="636" name="Rectangle"/>
            <p:cNvSpPr/>
            <p:nvPr/>
          </p:nvSpPr>
          <p:spPr>
            <a:xfrm>
              <a:off x="0" y="2649903"/>
              <a:ext cx="2794000"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defTabSz="410765">
                <a:defRPr sz="1200">
                  <a:solidFill>
                    <a:srgbClr val="414141"/>
                  </a:solidFill>
                  <a:latin typeface="Bodoni SvtyTwo ITC TT-Book"/>
                  <a:ea typeface="Bodoni SvtyTwo ITC TT-Book"/>
                  <a:cs typeface="Bodoni SvtyTwo ITC TT-Book"/>
                  <a:sym typeface="Bodoni SvtyTwo ITC TT-Book"/>
                </a:defRPr>
              </a:lvl1p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414141"/>
                  </a:solidFill>
                  <a:effectLst/>
                  <a:uLnTx/>
                  <a:uFillTx/>
                  <a:latin typeface="Arial" panose="020B0604020202020204" pitchFamily="34" charset="0"/>
                  <a:cs typeface="Arial" panose="020B0604020202020204" pitchFamily="34" charset="0"/>
                  <a:sym typeface="Bodoni SvtyTwo ITC TT-Book"/>
                </a:rPr>
                <a:t> </a:t>
              </a:r>
            </a:p>
          </p:txBody>
        </p:sp>
      </p:grpSp>
      <p:sp>
        <p:nvSpPr>
          <p:cNvPr id="3" name="Rectangle 2">
            <a:extLst>
              <a:ext uri="{FF2B5EF4-FFF2-40B4-BE49-F238E27FC236}">
                <a16:creationId xmlns:a16="http://schemas.microsoft.com/office/drawing/2014/main" id="{21DACB71-A4A3-CE31-0375-E344035B8631}"/>
              </a:ext>
            </a:extLst>
          </p:cNvPr>
          <p:cNvSpPr>
            <a:spLocks noChangeArrowheads="1"/>
          </p:cNvSpPr>
          <p:nvPr/>
        </p:nvSpPr>
        <p:spPr bwMode="auto">
          <a:xfrm>
            <a:off x="0" y="5658687"/>
            <a:ext cx="9186436" cy="119931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584200" rtl="1" eaLnBrk="1" fontAlgn="auto" latinLnBrk="0" hangingPunct="0">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تعليم د. رون مان دكتور الخدمات الطلابية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b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تحميل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مؤسسة الدراسات اللاهوتية الأردنية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b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الملفات بعدة لغات للتنزيل المجاني على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 BibleStudyDownloads.org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Christian worship…"/>
          <p:cNvSpPr txBox="1"/>
          <p:nvPr/>
        </p:nvSpPr>
        <p:spPr>
          <a:xfrm>
            <a:off x="1036319" y="1523999"/>
            <a:ext cx="6766561" cy="2308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0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تسبح العبادة المسيحية في الخليقة</a:t>
            </a:r>
          </a:p>
          <a:p>
            <a:pPr algn="ctr">
              <a:defRPr sz="40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كسمكة تسبح في الماء.</a:t>
            </a:r>
            <a:endParaRPr dirty="0">
              <a:latin typeface="Arial" panose="020B0604020202020204" pitchFamily="34" charset="0"/>
              <a:cs typeface="Arial" panose="020B0604020202020204" pitchFamily="34" charset="0"/>
            </a:endParaRPr>
          </a:p>
          <a:p>
            <a:pPr algn="ctr">
              <a:defRPr>
                <a:solidFill>
                  <a:srgbClr val="FFFFFF"/>
                </a:solidFill>
                <a:latin typeface="+mj-lt"/>
                <a:ea typeface="+mj-ea"/>
                <a:cs typeface="+mj-cs"/>
                <a:sym typeface="Bell MT"/>
              </a:defRPr>
            </a:pPr>
            <a:endParaRPr lang="en-US" dirty="0">
              <a:latin typeface="Arial" panose="020B0604020202020204" pitchFamily="34" charset="0"/>
              <a:cs typeface="Arial" panose="020B0604020202020204" pitchFamily="34" charset="0"/>
            </a:endParaRPr>
          </a:p>
          <a:p>
            <a:pPr algn="ctr">
              <a:defRPr>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(آيدن كافاناف)</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 name="WHOLE-LIFE WORSHIP"/>
          <p:cNvSpPr txBox="1">
            <a:spLocks noGrp="1"/>
          </p:cNvSpPr>
          <p:nvPr>
            <p:ph type="title" idx="4294967295"/>
          </p:nvPr>
        </p:nvSpPr>
        <p:spPr>
          <a:xfrm>
            <a:off x="457200" y="476250"/>
            <a:ext cx="8229600" cy="1139825"/>
          </a:xfrm>
          <a:prstGeom prst="rect">
            <a:avLst/>
          </a:prstGeom>
        </p:spPr>
        <p:txBody>
          <a:bodyPr lIns="45719" tIns="45719" rIns="45719" bIns="45719">
            <a:normAutofit/>
          </a:bodyPr>
          <a:lstStyle>
            <a:lvl1pPr algn="ctr">
              <a:defRPr>
                <a:solidFill>
                  <a:srgbClr val="FFFFCC"/>
                </a:solidFill>
                <a:effectLst>
                  <a:outerShdw blurRad="12700" dist="25400" dir="2700000" rotWithShape="0">
                    <a:srgbClr val="000000"/>
                  </a:outerShdw>
                </a:effectLst>
              </a:defRPr>
            </a:lvl1pPr>
          </a:lstStyle>
          <a:p>
            <a:r>
              <a:rPr lang="ar-JO" dirty="0">
                <a:latin typeface="Arial" panose="020B0604020202020204" pitchFamily="34" charset="0"/>
                <a:cs typeface="Arial" panose="020B0604020202020204" pitchFamily="34" charset="0"/>
              </a:rPr>
              <a:t>عبادة الحياة كاملة</a:t>
            </a:r>
            <a:endParaRPr dirty="0">
              <a:latin typeface="Arial" panose="020B0604020202020204" pitchFamily="34" charset="0"/>
              <a:cs typeface="Arial" panose="020B0604020202020204" pitchFamily="34" charset="0"/>
            </a:endParaRPr>
          </a:p>
        </p:txBody>
      </p:sp>
      <p:sp>
        <p:nvSpPr>
          <p:cNvPr id="1208" name="8. Worship is the response of our entire lives to God.…"/>
          <p:cNvSpPr txBox="1"/>
          <p:nvPr/>
        </p:nvSpPr>
        <p:spPr>
          <a:xfrm>
            <a:off x="188258" y="1720060"/>
            <a:ext cx="8595360" cy="2734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u="sng">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8. العبادة هي تجاوب حياتنا كلها مع الله</a:t>
            </a:r>
            <a:br>
              <a:rPr dirty="0">
                <a:latin typeface="Arial" panose="020B0604020202020204" pitchFamily="34" charset="0"/>
                <a:cs typeface="Arial" panose="020B0604020202020204" pitchFamily="34" charset="0"/>
              </a:rPr>
            </a:br>
            <a:endParaRPr sz="1200" dirty="0">
              <a:latin typeface="Arial" panose="020B0604020202020204" pitchFamily="34" charset="0"/>
              <a:cs typeface="Arial" panose="020B0604020202020204" pitchFamily="34" charset="0"/>
            </a:endParaRPr>
          </a:p>
          <a:p>
            <a:pPr algn="ctr">
              <a:spcBef>
                <a:spcPts val="1900"/>
              </a:spcBef>
              <a:defRPr>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فأطلب إليكم أيها الإخوة برأفة الله أن تقدموا أجسادكم ذبيحة حية مقدسة مرضية عند الله عبادتكم العقلية.</a:t>
            </a:r>
            <a:endParaRPr dirty="0">
              <a:latin typeface="Arial" panose="020B0604020202020204" pitchFamily="34" charset="0"/>
              <a:cs typeface="Arial" panose="020B0604020202020204" pitchFamily="34" charset="0"/>
            </a:endParaRPr>
          </a:p>
          <a:p>
            <a:pPr algn="ctr">
              <a:spcBef>
                <a:spcPts val="1900"/>
              </a:spcBef>
              <a:defRPr>
                <a:solidFill>
                  <a:srgbClr val="FFFFFF"/>
                </a:solidFill>
                <a:latin typeface="+mj-lt"/>
                <a:ea typeface="+mj-ea"/>
                <a:cs typeface="+mj-cs"/>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رومية 12: 1</a:t>
            </a:r>
            <a:r>
              <a:rPr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 name="HEART WORSHIP"/>
          <p:cNvSpPr txBox="1">
            <a:spLocks noGrp="1"/>
          </p:cNvSpPr>
          <p:nvPr>
            <p:ph type="title" idx="4294967295"/>
          </p:nvPr>
        </p:nvSpPr>
        <p:spPr>
          <a:xfrm>
            <a:off x="457200" y="765175"/>
            <a:ext cx="8229600" cy="1139825"/>
          </a:xfrm>
          <a:prstGeom prst="rect">
            <a:avLst/>
          </a:prstGeom>
        </p:spPr>
        <p:txBody>
          <a:bodyPr lIns="45719" tIns="45719" rIns="45719" bIns="45719">
            <a:normAutofit/>
          </a:bodyPr>
          <a:lstStyle>
            <a:lvl1pPr algn="ctr">
              <a:defRPr>
                <a:solidFill>
                  <a:srgbClr val="FFFFCC"/>
                </a:solidFill>
                <a:effectLst>
                  <a:outerShdw blurRad="12700" dist="25400" dir="2700000" rotWithShape="0">
                    <a:srgbClr val="000000"/>
                  </a:outerShdw>
                </a:effectLst>
              </a:defRPr>
            </a:lvl1pPr>
          </a:lstStyle>
          <a:p>
            <a:r>
              <a:rPr lang="ar-JO" dirty="0">
                <a:latin typeface="Arial" panose="020B0604020202020204" pitchFamily="34" charset="0"/>
                <a:cs typeface="Arial" panose="020B0604020202020204" pitchFamily="34" charset="0"/>
              </a:rPr>
              <a:t>عبادة القلب</a:t>
            </a:r>
            <a:endParaRPr dirty="0">
              <a:latin typeface="Arial" panose="020B0604020202020204" pitchFamily="34" charset="0"/>
              <a:cs typeface="Arial" panose="020B0604020202020204" pitchFamily="34" charset="0"/>
            </a:endParaRPr>
          </a:p>
        </p:txBody>
      </p:sp>
      <p:sp>
        <p:nvSpPr>
          <p:cNvPr id="1211" name="9. God is much more concerned…"/>
          <p:cNvSpPr txBox="1"/>
          <p:nvPr/>
        </p:nvSpPr>
        <p:spPr>
          <a:xfrm>
            <a:off x="45719" y="2326037"/>
            <a:ext cx="9052562" cy="2140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30000"/>
              </a:lnSpc>
              <a:spcBef>
                <a:spcPts val="1900"/>
              </a:spcBef>
              <a:defRPr u="sng">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9. الله مهتم بقلوبنا أكثر بكثير من اهتمامه بشكل عبادتنا</a:t>
            </a:r>
            <a:endParaRPr dirty="0">
              <a:latin typeface="Arial" panose="020B0604020202020204" pitchFamily="34" charset="0"/>
              <a:cs typeface="Arial" panose="020B0604020202020204" pitchFamily="34" charset="0"/>
            </a:endParaRPr>
          </a:p>
          <a:p>
            <a:pPr algn="ctr">
              <a:spcBef>
                <a:spcPts val="1900"/>
              </a:spcBef>
              <a:defRPr sz="12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ctr">
              <a:spcBef>
                <a:spcPts val="1900"/>
              </a:spcBef>
              <a:defRPr>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إني أريد معرفة الله أكثر من محرقات</a:t>
            </a:r>
          </a:p>
          <a:p>
            <a:pPr algn="ctr">
              <a:spcBef>
                <a:spcPts val="1900"/>
              </a:spcBef>
              <a:defRPr>
                <a:solidFill>
                  <a:srgbClr val="FFFFFF"/>
                </a:solidFill>
                <a:latin typeface="+mj-lt"/>
                <a:ea typeface="+mj-ea"/>
                <a:cs typeface="+mj-cs"/>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هوشع 6: 6</a:t>
            </a:r>
            <a:r>
              <a:rPr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 name="“Man looks on the outward appearance,…"/>
          <p:cNvSpPr txBox="1"/>
          <p:nvPr/>
        </p:nvSpPr>
        <p:spPr>
          <a:xfrm>
            <a:off x="45719" y="563562"/>
            <a:ext cx="9052562" cy="26402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u="sng">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ctr">
              <a:spcBef>
                <a:spcPts val="1900"/>
              </a:spcBef>
              <a:defRPr sz="12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ctr">
              <a:lnSpc>
                <a:spcPct val="60000"/>
              </a:lnSpc>
              <a:spcBef>
                <a:spcPts val="1900"/>
              </a:spcBef>
              <a:defRPr>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لأن الإنسان ينظر إلى العينين، </a:t>
            </a:r>
          </a:p>
          <a:p>
            <a:pPr algn="ctr">
              <a:lnSpc>
                <a:spcPct val="60000"/>
              </a:lnSpc>
              <a:spcBef>
                <a:spcPts val="1900"/>
              </a:spcBef>
              <a:defRPr>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وأما الرب فإنه ينظر إلى القلب.</a:t>
            </a:r>
            <a:endParaRPr dirty="0">
              <a:latin typeface="Arial" panose="020B0604020202020204" pitchFamily="34" charset="0"/>
              <a:cs typeface="Arial" panose="020B0604020202020204" pitchFamily="34" charset="0"/>
            </a:endParaRPr>
          </a:p>
          <a:p>
            <a:pPr algn="ctr">
              <a:spcBef>
                <a:spcPts val="1400"/>
              </a:spcBef>
              <a:defRPr sz="2400">
                <a:solidFill>
                  <a:srgbClr val="FFFFFF"/>
                </a:solidFill>
                <a:latin typeface="+mj-lt"/>
                <a:ea typeface="+mj-ea"/>
                <a:cs typeface="+mj-cs"/>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1 صموئيل 16: 7</a:t>
            </a:r>
            <a:r>
              <a:rPr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EDIFYING WORSHIP"/>
          <p:cNvSpPr txBox="1">
            <a:spLocks noGrp="1"/>
          </p:cNvSpPr>
          <p:nvPr>
            <p:ph type="title" idx="4294967295"/>
          </p:nvPr>
        </p:nvSpPr>
        <p:spPr>
          <a:xfrm>
            <a:off x="685800" y="304799"/>
            <a:ext cx="7772400" cy="1143002"/>
          </a:xfrm>
          <a:prstGeom prst="rect">
            <a:avLst/>
          </a:prstGeom>
        </p:spPr>
        <p:txBody>
          <a:bodyPr lIns="45719" tIns="45719" rIns="45719" bIns="45719">
            <a:normAutofit/>
          </a:bodyPr>
          <a:lstStyle>
            <a:lvl1pPr algn="ctr">
              <a:defRPr>
                <a:solidFill>
                  <a:srgbClr val="FFFFCC"/>
                </a:solidFill>
                <a:effectLst>
                  <a:outerShdw blurRad="12700" dist="25400" dir="2700000" rotWithShape="0">
                    <a:srgbClr val="000000"/>
                  </a:outerShdw>
                </a:effectLst>
              </a:defRPr>
            </a:lvl1pPr>
          </a:lstStyle>
          <a:p>
            <a:r>
              <a:rPr lang="ar-JO" dirty="0">
                <a:latin typeface="Arial" panose="020B0604020202020204" pitchFamily="34" charset="0"/>
                <a:cs typeface="Arial" panose="020B0604020202020204" pitchFamily="34" charset="0"/>
              </a:rPr>
              <a:t>العبادة البانية</a:t>
            </a:r>
            <a:endParaRPr dirty="0">
              <a:latin typeface="Arial" panose="020B0604020202020204" pitchFamily="34" charset="0"/>
              <a:cs typeface="Arial" panose="020B0604020202020204" pitchFamily="34" charset="0"/>
            </a:endParaRPr>
          </a:p>
        </p:txBody>
      </p:sp>
      <p:sp>
        <p:nvSpPr>
          <p:cNvPr id="1220" name="10. Worship should promote the unity and edification of the body.…"/>
          <p:cNvSpPr txBox="1">
            <a:spLocks noGrp="1"/>
          </p:cNvSpPr>
          <p:nvPr>
            <p:ph type="body" idx="4294967295"/>
          </p:nvPr>
        </p:nvSpPr>
        <p:spPr>
          <a:xfrm>
            <a:off x="685800" y="1700211"/>
            <a:ext cx="7772400" cy="5157789"/>
          </a:xfrm>
          <a:prstGeom prst="rect">
            <a:avLst/>
          </a:prstGeom>
        </p:spPr>
        <p:txBody>
          <a:bodyPr lIns="45719" tIns="45719" rIns="45719" bIns="45719">
            <a:normAutofit/>
          </a:bodyPr>
          <a:lstStyle/>
          <a:p>
            <a:pPr marL="294894" indent="-294894" algn="ctr" defTabSz="786384">
              <a:lnSpc>
                <a:spcPct val="90000"/>
              </a:lnSpc>
              <a:spcBef>
                <a:spcPts val="600"/>
              </a:spcBef>
              <a:buClr>
                <a:srgbClr val="FADF6C"/>
              </a:buClr>
              <a:buSzTx/>
              <a:buFont typeface="Wingdings"/>
              <a:buNone/>
              <a:defRPr sz="2752" b="0" u="sng">
                <a:effectLst>
                  <a:outerShdw blurRad="10922" dist="21844" dir="2700000" rotWithShape="0">
                    <a:srgbClr val="000000"/>
                  </a:outerShdw>
                </a:effectLst>
                <a:latin typeface="+mj-lt"/>
                <a:ea typeface="+mj-ea"/>
                <a:cs typeface="+mj-cs"/>
                <a:sym typeface="Bell MT"/>
              </a:defRPr>
            </a:pPr>
            <a:r>
              <a:rPr lang="ar-JO" sz="2800" dirty="0">
                <a:latin typeface="Arial" panose="020B0604020202020204" pitchFamily="34" charset="0"/>
                <a:cs typeface="Arial" panose="020B0604020202020204" pitchFamily="34" charset="0"/>
              </a:rPr>
              <a:t>10. يجب أن تعزز العبادة الوحدة وبنيان الجسد</a:t>
            </a:r>
            <a:endParaRPr sz="2800" dirty="0">
              <a:latin typeface="Arial" panose="020B0604020202020204" pitchFamily="34" charset="0"/>
              <a:cs typeface="Arial" panose="020B0604020202020204" pitchFamily="34" charset="0"/>
            </a:endParaRPr>
          </a:p>
          <a:p>
            <a:pPr marL="294894" indent="-294894" algn="ctr" defTabSz="786384">
              <a:lnSpc>
                <a:spcPct val="90000"/>
              </a:lnSpc>
              <a:spcBef>
                <a:spcPts val="600"/>
              </a:spcBef>
              <a:buClr>
                <a:srgbClr val="FADF6C"/>
              </a:buClr>
              <a:buSzTx/>
              <a:buFont typeface="Wingdings"/>
              <a:buNone/>
              <a:defRPr sz="1032" b="0" u="sng">
                <a:effectLst>
                  <a:outerShdw blurRad="10922" dist="21844"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marL="294894" indent="-294894" algn="ctr" defTabSz="786384">
              <a:lnSpc>
                <a:spcPct val="90000"/>
              </a:lnSpc>
              <a:spcBef>
                <a:spcPts val="600"/>
              </a:spcBef>
              <a:buClr>
                <a:srgbClr val="FADF6C"/>
              </a:buClr>
              <a:buSzTx/>
              <a:buFont typeface="Wingdings"/>
              <a:buNone/>
              <a:defRPr sz="1032" b="0" u="sng">
                <a:effectLst>
                  <a:outerShdw blurRad="10922" dist="21844"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marL="294894" indent="-294894" algn="ctr" defTabSz="786384">
              <a:lnSpc>
                <a:spcPct val="90000"/>
              </a:lnSpc>
              <a:spcBef>
                <a:spcPts val="600"/>
              </a:spcBef>
              <a:buClr>
                <a:srgbClr val="FADF6C"/>
              </a:buClr>
              <a:buSzTx/>
              <a:buFont typeface="Wingdings"/>
              <a:buNone/>
              <a:defRPr sz="2752" b="0">
                <a:effectLst>
                  <a:outerShdw blurRad="10922" dist="21844"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لا شيئاً بتحزب أو بعجب، بل بتواضع، حاسبين بعضكم البعض أفضل من أنفسهم.</a:t>
            </a:r>
            <a:endParaRPr dirty="0">
              <a:latin typeface="Arial" panose="020B0604020202020204" pitchFamily="34" charset="0"/>
              <a:cs typeface="Arial" panose="020B0604020202020204" pitchFamily="34" charset="0"/>
            </a:endParaRPr>
          </a:p>
          <a:p>
            <a:pPr marL="294894" indent="-294894" algn="ctr" defTabSz="786384">
              <a:lnSpc>
                <a:spcPct val="90000"/>
              </a:lnSpc>
              <a:spcBef>
                <a:spcPts val="600"/>
              </a:spcBef>
              <a:buClr>
                <a:srgbClr val="FADF6C"/>
              </a:buClr>
              <a:buSzTx/>
              <a:buFont typeface="Wingdings"/>
              <a:buNone/>
              <a:defRPr sz="2752" b="0">
                <a:effectLst>
                  <a:outerShdw blurRad="10922" dist="21844" dir="2700000" rotWithShape="0">
                    <a:srgbClr val="000000"/>
                  </a:outerShdw>
                </a:effectLst>
                <a:latin typeface="+mj-lt"/>
                <a:ea typeface="+mj-ea"/>
                <a:cs typeface="+mj-cs"/>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فيلبي 2: 3</a:t>
            </a:r>
            <a:r>
              <a:rPr dirty="0">
                <a:latin typeface="Arial" panose="020B0604020202020204" pitchFamily="34" charset="0"/>
                <a:cs typeface="Arial" panose="020B0604020202020204" pitchFamily="34" charset="0"/>
              </a:rPr>
              <a:t>)</a:t>
            </a:r>
          </a:p>
          <a:p>
            <a:pPr marL="294894" indent="-294894" algn="ctr" defTabSz="786384">
              <a:lnSpc>
                <a:spcPct val="90000"/>
              </a:lnSpc>
              <a:spcBef>
                <a:spcPts val="600"/>
              </a:spcBef>
              <a:buClr>
                <a:srgbClr val="FADF6C"/>
              </a:buClr>
              <a:buSzTx/>
              <a:buFont typeface="Wingdings"/>
              <a:buNone/>
              <a:defRPr sz="688" b="0">
                <a:effectLst>
                  <a:outerShdw blurRad="10922" dist="21844"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marL="294894" indent="-294894" algn="ctr" defTabSz="786384">
              <a:lnSpc>
                <a:spcPct val="90000"/>
              </a:lnSpc>
              <a:spcBef>
                <a:spcPts val="600"/>
              </a:spcBef>
              <a:buClr>
                <a:srgbClr val="FADF6C"/>
              </a:buClr>
              <a:buSzTx/>
              <a:buFont typeface="Wingdings"/>
              <a:buNone/>
              <a:defRPr sz="688" b="0">
                <a:effectLst>
                  <a:outerShdw blurRad="10922" dist="21844"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marL="294894" indent="-294894" algn="ctr" defTabSz="786384">
              <a:lnSpc>
                <a:spcPct val="90000"/>
              </a:lnSpc>
              <a:spcBef>
                <a:spcPts val="600"/>
              </a:spcBef>
              <a:buClr>
                <a:srgbClr val="FADF6C"/>
              </a:buClr>
              <a:buSzTx/>
              <a:buFont typeface="Wingdings"/>
              <a:buNone/>
              <a:defRPr sz="2752" b="0">
                <a:effectLst>
                  <a:outerShdw blurRad="10922" dist="21844"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فلنعكف إذاً على ما هو للسلام، وما هو للبنيان بعضنا لبعض.</a:t>
            </a:r>
            <a:endParaRPr dirty="0">
              <a:latin typeface="Arial" panose="020B0604020202020204" pitchFamily="34" charset="0"/>
              <a:cs typeface="Arial" panose="020B0604020202020204" pitchFamily="34" charset="0"/>
            </a:endParaRPr>
          </a:p>
          <a:p>
            <a:pPr marL="294894" indent="-294894" algn="ctr" defTabSz="786384">
              <a:lnSpc>
                <a:spcPct val="90000"/>
              </a:lnSpc>
              <a:spcBef>
                <a:spcPts val="600"/>
              </a:spcBef>
              <a:buClr>
                <a:srgbClr val="FADF6C"/>
              </a:buClr>
              <a:buSzTx/>
              <a:buFont typeface="Wingdings"/>
              <a:buNone/>
              <a:defRPr sz="2752" b="0">
                <a:effectLst>
                  <a:outerShdw blurRad="10922" dist="21844" dir="2700000" rotWithShape="0">
                    <a:srgbClr val="000000"/>
                  </a:outerShdw>
                </a:effectLst>
                <a:latin typeface="+mj-lt"/>
                <a:ea typeface="+mj-ea"/>
                <a:cs typeface="+mj-cs"/>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رومية 14: 19</a:t>
            </a:r>
            <a:r>
              <a:rPr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4" name="A Sacrifice of Praise…"/>
          <p:cNvSpPr txBox="1"/>
          <p:nvPr/>
        </p:nvSpPr>
        <p:spPr>
          <a:xfrm>
            <a:off x="1188719" y="1981200"/>
            <a:ext cx="6766561" cy="2062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8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ذبيحة التسبيح</a:t>
            </a:r>
            <a:endParaRPr dirty="0">
              <a:latin typeface="Arial" panose="020B0604020202020204" pitchFamily="34" charset="0"/>
              <a:cs typeface="Arial" panose="020B0604020202020204" pitchFamily="34" charset="0"/>
            </a:endParaRPr>
          </a:p>
          <a:p>
            <a:pPr algn="ctr">
              <a:defRPr sz="48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ctr">
              <a:defRPr>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(مؤتمر: الترانيم التي لا تحبها)</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 name="TRANS-GENERATIONAL WORSHIP"/>
          <p:cNvSpPr txBox="1">
            <a:spLocks noGrp="1"/>
          </p:cNvSpPr>
          <p:nvPr>
            <p:ph type="title" idx="4294967295"/>
          </p:nvPr>
        </p:nvSpPr>
        <p:spPr>
          <a:xfrm>
            <a:off x="457200" y="620712"/>
            <a:ext cx="8229600" cy="1139826"/>
          </a:xfrm>
          <a:prstGeom prst="rect">
            <a:avLst/>
          </a:prstGeom>
        </p:spPr>
        <p:txBody>
          <a:bodyPr lIns="45719" tIns="45719" rIns="45719" bIns="45719">
            <a:normAutofit/>
          </a:bodyPr>
          <a:lstStyle>
            <a:lvl1pPr algn="ctr" defTabSz="795527">
              <a:defRPr sz="3828">
                <a:solidFill>
                  <a:srgbClr val="FFFFCC"/>
                </a:solidFill>
                <a:effectLst>
                  <a:outerShdw blurRad="11049" dist="22098" dir="2700000" rotWithShape="0">
                    <a:srgbClr val="000000"/>
                  </a:outerShdw>
                </a:effectLst>
              </a:defRPr>
            </a:lvl1pPr>
          </a:lstStyle>
          <a:p>
            <a:r>
              <a:rPr lang="ar-JO" dirty="0">
                <a:latin typeface="Arial" panose="020B0604020202020204" pitchFamily="34" charset="0"/>
                <a:cs typeface="Arial" panose="020B0604020202020204" pitchFamily="34" charset="0"/>
              </a:rPr>
              <a:t>العبادة عبر الأجيال</a:t>
            </a:r>
            <a:endParaRPr dirty="0">
              <a:latin typeface="Arial" panose="020B0604020202020204" pitchFamily="34" charset="0"/>
              <a:cs typeface="Arial" panose="020B0604020202020204" pitchFamily="34" charset="0"/>
            </a:endParaRPr>
          </a:p>
        </p:txBody>
      </p:sp>
      <p:sp>
        <p:nvSpPr>
          <p:cNvPr id="1227" name="11. Young and old need each other…"/>
          <p:cNvSpPr txBox="1">
            <a:spLocks noGrp="1"/>
          </p:cNvSpPr>
          <p:nvPr>
            <p:ph type="body" idx="4294967295"/>
          </p:nvPr>
        </p:nvSpPr>
        <p:spPr>
          <a:xfrm>
            <a:off x="-1" y="2276475"/>
            <a:ext cx="9144002" cy="4114800"/>
          </a:xfrm>
          <a:prstGeom prst="rect">
            <a:avLst/>
          </a:prstGeom>
        </p:spPr>
        <p:txBody>
          <a:bodyPr lIns="45719" tIns="45719" rIns="45719" bIns="45719">
            <a:noAutofit/>
          </a:bodyPr>
          <a:lstStyle/>
          <a:p>
            <a:pPr algn="ctr">
              <a:spcBef>
                <a:spcPts val="600"/>
              </a:spcBef>
              <a:buClr>
                <a:srgbClr val="FADF6C"/>
              </a:buClr>
              <a:buSzTx/>
              <a:buFont typeface="Wingdings"/>
              <a:buNone/>
              <a:defRPr sz="2800" b="0" u="sng">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11. يحتاج الصغار والكبار إلى بعضهم البعض في جسد المسيح</a:t>
            </a:r>
            <a:endParaRPr dirty="0">
              <a:latin typeface="Arial" panose="020B0604020202020204" pitchFamily="34" charset="0"/>
              <a:cs typeface="Arial" panose="020B0604020202020204" pitchFamily="34" charset="0"/>
            </a:endParaRPr>
          </a:p>
          <a:p>
            <a:pPr algn="ctr">
              <a:buClr>
                <a:srgbClr val="FADF6C"/>
              </a:buClr>
              <a:buSzTx/>
              <a:buFont typeface="Wingdings"/>
              <a:buNone/>
              <a:defRPr sz="1200" b="0" u="sng">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lnSpc>
                <a:spcPct val="70000"/>
              </a:lnSpc>
              <a:spcBef>
                <a:spcPts val="600"/>
              </a:spcBef>
              <a:buClr>
                <a:srgbClr val="FADF6C"/>
              </a:buClr>
              <a:buSzTx/>
              <a:buFont typeface="Wingdings"/>
              <a:buNone/>
              <a:defRPr sz="28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الأحداث والعذارى أيضاً الشيوخ مع الفتيان، ليسبحوا اسم الرب، لأنه قد تعالى اسمه وحده. (مزمور 148: 12-13)</a:t>
            </a:r>
            <a:endParaRPr dirty="0">
              <a:latin typeface="Arial" panose="020B0604020202020204" pitchFamily="34" charset="0"/>
              <a:cs typeface="Arial" panose="020B0604020202020204" pitchFamily="34" charset="0"/>
            </a:endParaRPr>
          </a:p>
          <a:p>
            <a:pPr algn="ctr">
              <a:lnSpc>
                <a:spcPct val="70000"/>
              </a:lnSpc>
              <a:buClr>
                <a:srgbClr val="FADF6C"/>
              </a:buClr>
              <a:buSzTx/>
              <a:buFont typeface="Wingdings"/>
              <a:buNone/>
              <a:defRPr sz="1000"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lnSpc>
                <a:spcPct val="70000"/>
              </a:lnSpc>
              <a:spcBef>
                <a:spcPts val="600"/>
              </a:spcBef>
              <a:buClr>
                <a:srgbClr val="FADF6C"/>
              </a:buClr>
              <a:buSzTx/>
              <a:buFont typeface="Wingdings"/>
              <a:buNone/>
              <a:defRPr sz="28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الشيوخ ... العجائز ... الشبان ... الحدثات</a:t>
            </a:r>
          </a:p>
          <a:p>
            <a:pPr algn="ctr">
              <a:lnSpc>
                <a:spcPct val="70000"/>
              </a:lnSpc>
              <a:spcBef>
                <a:spcPts val="600"/>
              </a:spcBef>
              <a:buClr>
                <a:srgbClr val="FADF6C"/>
              </a:buClr>
              <a:buSzTx/>
              <a:buFont typeface="Wingdings"/>
              <a:buNone/>
              <a:defRPr sz="28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(تيطس 2: 2-8)</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1" name="telephone" descr="telephone"/>
          <p:cNvPicPr>
            <a:picLocks noChangeAspect="1"/>
          </p:cNvPicPr>
          <p:nvPr/>
        </p:nvPicPr>
        <p:blipFill>
          <a:blip r:embed="rId2"/>
          <a:srcRect t="6449" b="6338"/>
          <a:stretch>
            <a:fillRect/>
          </a:stretch>
        </p:blipFill>
        <p:spPr>
          <a:xfrm>
            <a:off x="1541462" y="0"/>
            <a:ext cx="6059488" cy="6858001"/>
          </a:xfrm>
          <a:prstGeom prst="rect">
            <a:avLst/>
          </a:prstGeom>
          <a:ln w="12700">
            <a:miter lim="400000"/>
          </a:ln>
        </p:spPr>
      </p:pic>
      <p:sp>
        <p:nvSpPr>
          <p:cNvPr id="2" name="Title 1">
            <a:extLst>
              <a:ext uri="{FF2B5EF4-FFF2-40B4-BE49-F238E27FC236}">
                <a16:creationId xmlns:a16="http://schemas.microsoft.com/office/drawing/2014/main" id="{47EA5406-8222-CED4-4D0B-0C974053C95D}"/>
              </a:ext>
            </a:extLst>
          </p:cNvPr>
          <p:cNvSpPr txBox="1">
            <a:spLocks/>
          </p:cNvSpPr>
          <p:nvPr/>
        </p:nvSpPr>
        <p:spPr>
          <a:xfrm>
            <a:off x="1614906" y="5952226"/>
            <a:ext cx="5986044" cy="84538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037" tIns="46037" rIns="46037" bIns="46037" anchor="ctr"/>
          <a:lst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marL="58738" algn="ctr" hangingPunct="1"/>
            <a:r>
              <a:rPr lang="ar-JO" sz="1800" b="1" dirty="0">
                <a:solidFill>
                  <a:schemeClr val="bg1">
                    <a:lumMod val="10000"/>
                  </a:schemeClr>
                </a:solidFill>
                <a:latin typeface="Arial" panose="020B0604020202020204" pitchFamily="34" charset="0"/>
                <a:cs typeface="Arial" panose="020B0604020202020204" pitchFamily="34" charset="0"/>
              </a:rPr>
              <a:t>إنهم يضعون الجوقات في كتب الترانيم ويعرضون الترانيم على الشاشة. لقد أصبح الأمر صعباً لدرجة أنني لا أستطيع تذكر ما ليس من المفترض أن يعجبني!</a:t>
            </a:r>
            <a:endParaRPr lang="en-US" sz="1800" b="1" dirty="0">
              <a:solidFill>
                <a:schemeClr val="bg1">
                  <a:lumMod val="10000"/>
                </a:schemeClr>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TAUGHT WORSHIP"/>
          <p:cNvSpPr txBox="1">
            <a:spLocks noGrp="1"/>
          </p:cNvSpPr>
          <p:nvPr>
            <p:ph type="title" idx="4294967295"/>
          </p:nvPr>
        </p:nvSpPr>
        <p:spPr>
          <a:xfrm>
            <a:off x="457200" y="277812"/>
            <a:ext cx="8229600" cy="1139826"/>
          </a:xfrm>
          <a:prstGeom prst="rect">
            <a:avLst/>
          </a:prstGeom>
        </p:spPr>
        <p:txBody>
          <a:bodyPr lIns="45719" tIns="45719" rIns="45719" bIns="45719">
            <a:normAutofit/>
          </a:bodyPr>
          <a:lstStyle>
            <a:lvl1pPr algn="ctr">
              <a:defRPr>
                <a:solidFill>
                  <a:srgbClr val="FFFFCC"/>
                </a:solidFill>
                <a:effectLst>
                  <a:outerShdw blurRad="12700" dist="25400" dir="2700000" rotWithShape="0">
                    <a:srgbClr val="000000"/>
                  </a:outerShdw>
                </a:effectLst>
              </a:defRPr>
            </a:lvl1pPr>
          </a:lstStyle>
          <a:p>
            <a:r>
              <a:rPr lang="ar-JO" dirty="0">
                <a:latin typeface="Arial" panose="020B0604020202020204" pitchFamily="34" charset="0"/>
                <a:cs typeface="Arial" panose="020B0604020202020204" pitchFamily="34" charset="0"/>
              </a:rPr>
              <a:t>العبادة التي تم تعليمها</a:t>
            </a:r>
            <a:endParaRPr dirty="0">
              <a:latin typeface="Arial" panose="020B0604020202020204" pitchFamily="34" charset="0"/>
              <a:cs typeface="Arial" panose="020B0604020202020204" pitchFamily="34" charset="0"/>
            </a:endParaRPr>
          </a:p>
        </p:txBody>
      </p:sp>
      <p:sp>
        <p:nvSpPr>
          <p:cNvPr id="1234" name="12. These things must be taught and re-taught.…"/>
          <p:cNvSpPr txBox="1">
            <a:spLocks noGrp="1"/>
          </p:cNvSpPr>
          <p:nvPr>
            <p:ph type="body" idx="4294967295"/>
          </p:nvPr>
        </p:nvSpPr>
        <p:spPr>
          <a:xfrm>
            <a:off x="228600" y="1628775"/>
            <a:ext cx="8686800" cy="4114800"/>
          </a:xfrm>
          <a:prstGeom prst="rect">
            <a:avLst/>
          </a:prstGeom>
        </p:spPr>
        <p:txBody>
          <a:bodyPr lIns="45719" tIns="45719" rIns="45719" bIns="45719">
            <a:normAutofit/>
          </a:bodyPr>
          <a:lstStyle/>
          <a:p>
            <a:pPr marL="322325" indent="-322325" algn="ctr" defTabSz="859536">
              <a:buClr>
                <a:srgbClr val="FADF6C"/>
              </a:buClr>
              <a:buSzTx/>
              <a:buFont typeface="Wingdings"/>
              <a:buNone/>
              <a:defRPr sz="939" b="0" u="sng">
                <a:effectLst>
                  <a:outerShdw blurRad="11938" dist="23876"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marL="322325" indent="-322325" algn="ctr" defTabSz="859536">
              <a:buClr>
                <a:srgbClr val="FADF6C"/>
              </a:buClr>
              <a:buSzTx/>
              <a:buFont typeface="Wingdings"/>
              <a:buNone/>
              <a:defRPr sz="3008" b="0" u="sng">
                <a:effectLst>
                  <a:outerShdw blurRad="11938" dist="23876"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12. يجب تعلم وإعادة تعلم هذه الأشياء</a:t>
            </a:r>
            <a:endParaRPr dirty="0">
              <a:latin typeface="Arial" panose="020B0604020202020204" pitchFamily="34" charset="0"/>
              <a:cs typeface="Arial" panose="020B0604020202020204" pitchFamily="34" charset="0"/>
            </a:endParaRPr>
          </a:p>
          <a:p>
            <a:pPr marL="322325" indent="-322325" algn="ctr" defTabSz="859536">
              <a:buClr>
                <a:srgbClr val="FADF6C"/>
              </a:buClr>
              <a:buSzTx/>
              <a:buFont typeface="Wingdings"/>
              <a:buNone/>
              <a:defRPr sz="1692" b="0" u="sng">
                <a:effectLst>
                  <a:outerShdw blurRad="11938" dist="23876"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marL="322325" indent="-322325" algn="ctr" defTabSz="859536">
              <a:lnSpc>
                <a:spcPct val="90000"/>
              </a:lnSpc>
              <a:buClr>
                <a:srgbClr val="FADF6C"/>
              </a:buClr>
              <a:buSzTx/>
              <a:buFont typeface="Wingdings"/>
              <a:buNone/>
              <a:defRPr sz="3008" b="0">
                <a:effectLst>
                  <a:outerShdw blurRad="11938" dist="23876"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فمن ثم أيها الإخوة نسألكم ونطلب إليكم في الرب يسوع، أنكم كما تسلمتم منا كيف يجب أن تسلكوا وترضوا الله، تزدادون أكثر.</a:t>
            </a:r>
            <a:endParaRPr lang="en-US" dirty="0">
              <a:latin typeface="Arial" panose="020B0604020202020204" pitchFamily="34" charset="0"/>
              <a:cs typeface="Arial" panose="020B0604020202020204" pitchFamily="34" charset="0"/>
            </a:endParaRPr>
          </a:p>
          <a:p>
            <a:pPr marL="322325" indent="-322325" algn="ctr" defTabSz="859536">
              <a:lnSpc>
                <a:spcPct val="90000"/>
              </a:lnSpc>
              <a:spcBef>
                <a:spcPts val="500"/>
              </a:spcBef>
              <a:buClr>
                <a:srgbClr val="FADF6C"/>
              </a:buClr>
              <a:buSzTx/>
              <a:buFont typeface="Wingdings"/>
              <a:buNone/>
              <a:defRPr sz="2256" b="0">
                <a:effectLst>
                  <a:outerShdw blurRad="11938" dist="23876"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(1 تسالونيكي 4: 1)</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BREAKOUTS:…"/>
          <p:cNvSpPr txBox="1">
            <a:spLocks noGrp="1"/>
          </p:cNvSpPr>
          <p:nvPr>
            <p:ph type="title" idx="4294967295"/>
          </p:nvPr>
        </p:nvSpPr>
        <p:spPr>
          <a:xfrm>
            <a:off x="457200" y="771821"/>
            <a:ext cx="8403957" cy="1990757"/>
          </a:xfrm>
          <a:prstGeom prst="rect">
            <a:avLst/>
          </a:prstGeom>
        </p:spPr>
        <p:txBody>
          <a:bodyPr lIns="45719" tIns="45719" rIns="45719" bIns="45719">
            <a:normAutofit/>
          </a:bodyPr>
          <a:lstStyle/>
          <a:p>
            <a:pPr algn="ctr" defTabSz="576072">
              <a:defRPr sz="2772" u="sng">
                <a:solidFill>
                  <a:srgbClr val="FFFFCC"/>
                </a:solidFill>
                <a:effectLst>
                  <a:outerShdw blurRad="8001" dist="16002" dir="2700000" rotWithShape="0">
                    <a:srgbClr val="000000"/>
                  </a:outerShdw>
                </a:effectLst>
              </a:defRPr>
            </a:pPr>
            <a:r>
              <a:rPr lang="ar-JO" dirty="0">
                <a:latin typeface="Arial" panose="020B0604020202020204" pitchFamily="34" charset="0"/>
                <a:cs typeface="Arial" panose="020B0604020202020204" pitchFamily="34" charset="0"/>
              </a:rPr>
              <a:t>تقسيم مجموعات</a:t>
            </a:r>
            <a:endParaRPr dirty="0">
              <a:latin typeface="Arial" panose="020B0604020202020204" pitchFamily="34" charset="0"/>
              <a:cs typeface="Arial" panose="020B0604020202020204" pitchFamily="34" charset="0"/>
            </a:endParaRPr>
          </a:p>
          <a:p>
            <a:pPr algn="ctr" defTabSz="576072">
              <a:defRPr sz="2772">
                <a:solidFill>
                  <a:srgbClr val="FFFFCC"/>
                </a:solidFill>
                <a:effectLst>
                  <a:outerShdw blurRad="8001" dist="16002" dir="2700000" rotWithShape="0">
                    <a:srgbClr val="000000"/>
                  </a:outerShdw>
                </a:effectLst>
              </a:defRPr>
            </a:pPr>
            <a:endParaRPr dirty="0">
              <a:latin typeface="Arial" panose="020B0604020202020204" pitchFamily="34" charset="0"/>
              <a:cs typeface="Arial" panose="020B0604020202020204" pitchFamily="34" charset="0"/>
            </a:endParaRPr>
          </a:p>
          <a:p>
            <a:pPr algn="ctr" defTabSz="576072">
              <a:defRPr sz="2772">
                <a:solidFill>
                  <a:srgbClr val="FFFFCC"/>
                </a:solidFill>
                <a:effectLst>
                  <a:outerShdw blurRad="8001" dist="16002" dir="2700000" rotWithShape="0">
                    <a:srgbClr val="000000"/>
                  </a:outerShdw>
                </a:effectLst>
              </a:defRPr>
            </a:pPr>
            <a:r>
              <a:rPr lang="ar-JO" dirty="0">
                <a:latin typeface="Arial" panose="020B0604020202020204" pitchFamily="34" charset="0"/>
                <a:cs typeface="Arial" panose="020B0604020202020204" pitchFamily="34" charset="0"/>
              </a:rPr>
              <a:t>مبادئ كتابية للعبادة</a:t>
            </a:r>
            <a:endParaRPr dirty="0">
              <a:latin typeface="Arial" panose="020B0604020202020204" pitchFamily="34" charset="0"/>
              <a:cs typeface="Arial" panose="020B0604020202020204" pitchFamily="34" charset="0"/>
            </a:endParaRPr>
          </a:p>
        </p:txBody>
      </p:sp>
      <p:sp>
        <p:nvSpPr>
          <p:cNvPr id="1239" name="1. Are any of these new to you?…"/>
          <p:cNvSpPr txBox="1">
            <a:spLocks noGrp="1"/>
          </p:cNvSpPr>
          <p:nvPr>
            <p:ph type="body" idx="4294967295"/>
          </p:nvPr>
        </p:nvSpPr>
        <p:spPr>
          <a:xfrm>
            <a:off x="315777" y="3042995"/>
            <a:ext cx="8686801" cy="4114801"/>
          </a:xfrm>
          <a:prstGeom prst="rect">
            <a:avLst/>
          </a:prstGeom>
        </p:spPr>
        <p:txBody>
          <a:bodyPr lIns="45719" tIns="45719" rIns="45719" bIns="45719">
            <a:normAutofit/>
          </a:bodyPr>
          <a:lstStyle/>
          <a:p>
            <a:pPr algn="ctr">
              <a:buClr>
                <a:srgbClr val="FADF6C"/>
              </a:buClr>
              <a:buSzTx/>
              <a:buFont typeface="Wingdings"/>
              <a:buNone/>
              <a:defRPr sz="1000" b="0" u="sng">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1. أي من هؤلاء جديد عليك؟</a:t>
            </a: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2. أي منها يعني أكثر بالنسبة لك؟</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 name="Double-click to edit"/>
          <p:cNvSpPr txBox="1">
            <a:spLocks noGrp="1"/>
          </p:cNvSpPr>
          <p:nvPr>
            <p:ph type="body" idx="4294967295"/>
          </p:nvPr>
        </p:nvSpPr>
        <p:spPr>
          <a:xfrm>
            <a:off x="152399" y="2133600"/>
            <a:ext cx="8763002" cy="4114800"/>
          </a:xfrm>
          <a:prstGeom prst="rect">
            <a:avLst/>
          </a:prstGeom>
        </p:spPr>
        <p:txBody>
          <a:bodyPr lIns="45719" tIns="45719" rIns="45719" bIns="45719">
            <a:normAutofit/>
          </a:bodyPr>
          <a:lstStyle/>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a:latin typeface="Arial" panose="020B0604020202020204" pitchFamily="34" charset="0"/>
              <a:cs typeface="Arial" panose="020B0604020202020204" pitchFamily="34" charset="0"/>
            </a:endParaRPr>
          </a:p>
        </p:txBody>
      </p:sp>
      <p:pic>
        <p:nvPicPr>
          <p:cNvPr id="1244" name="SuspBridge" descr="SuspBridge"/>
          <p:cNvPicPr>
            <a:picLocks noChangeAspect="1"/>
          </p:cNvPicPr>
          <p:nvPr/>
        </p:nvPicPr>
        <p:blipFill>
          <a:blip r:embed="rId3"/>
          <a:srcRect t="13333"/>
          <a:stretch>
            <a:fillRect/>
          </a:stretch>
        </p:blipFill>
        <p:spPr>
          <a:xfrm>
            <a:off x="-228600" y="0"/>
            <a:ext cx="9372600" cy="6858000"/>
          </a:xfrm>
          <a:prstGeom prst="rect">
            <a:avLst/>
          </a:prstGeom>
          <a:ln w="12700">
            <a:miter lim="400000"/>
          </a:ln>
        </p:spPr>
      </p:pic>
      <p:sp>
        <p:nvSpPr>
          <p:cNvPr id="1245" name="BIBLICAL…"/>
          <p:cNvSpPr txBox="1"/>
          <p:nvPr/>
        </p:nvSpPr>
        <p:spPr>
          <a:xfrm>
            <a:off x="1026733" y="4077325"/>
            <a:ext cx="2442333"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الثوابت</a:t>
            </a:r>
          </a:p>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الكتابية</a:t>
            </a:r>
            <a:endParaRPr dirty="0">
              <a:latin typeface="Arial" panose="020B0604020202020204" pitchFamily="34" charset="0"/>
              <a:cs typeface="Arial" panose="020B0604020202020204" pitchFamily="34" charset="0"/>
            </a:endParaRPr>
          </a:p>
          <a:p>
            <a:pPr algn="ctr">
              <a:defRPr sz="2400">
                <a:solidFill>
                  <a:srgbClr val="622100"/>
                </a:solidFill>
                <a:latin typeface="+mj-lt"/>
                <a:ea typeface="+mj-ea"/>
                <a:cs typeface="+mj-cs"/>
                <a:sym typeface="Bell MT"/>
              </a:defRPr>
            </a:pPr>
            <a:r>
              <a:rPr lang="ar-JO" dirty="0">
                <a:solidFill>
                  <a:srgbClr val="F5F5F5"/>
                </a:solidFill>
                <a:latin typeface="Arial" panose="020B0604020202020204" pitchFamily="34" charset="0"/>
                <a:cs typeface="Arial" panose="020B0604020202020204" pitchFamily="34" charset="0"/>
              </a:rPr>
              <a:t>(أعمال 2: 42، 46-47</a:t>
            </a:r>
            <a:endParaRPr dirty="0">
              <a:solidFill>
                <a:srgbClr val="F5F5F5"/>
              </a:solidFill>
              <a:latin typeface="Arial" panose="020B0604020202020204" pitchFamily="34" charset="0"/>
              <a:cs typeface="Arial" panose="020B0604020202020204" pitchFamily="34" charset="0"/>
            </a:endParaRPr>
          </a:p>
        </p:txBody>
      </p:sp>
      <p:sp>
        <p:nvSpPr>
          <p:cNvPr id="1246" name="BIBLICAL…"/>
          <p:cNvSpPr txBox="1"/>
          <p:nvPr/>
        </p:nvSpPr>
        <p:spPr>
          <a:xfrm>
            <a:off x="5777067" y="4071492"/>
            <a:ext cx="1018867"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المبادئ</a:t>
            </a:r>
          </a:p>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الكتابية</a:t>
            </a:r>
            <a:endParaRPr dirty="0">
              <a:latin typeface="Arial" panose="020B0604020202020204" pitchFamily="34" charset="0"/>
              <a:cs typeface="Arial" panose="020B0604020202020204" pitchFamily="34" charset="0"/>
            </a:endParaRPr>
          </a:p>
        </p:txBody>
      </p:sp>
      <p:sp>
        <p:nvSpPr>
          <p:cNvPr id="1247" name="CULTURAL…"/>
          <p:cNvSpPr txBox="1"/>
          <p:nvPr/>
        </p:nvSpPr>
        <p:spPr>
          <a:xfrm>
            <a:off x="3581984" y="1052067"/>
            <a:ext cx="1751438"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المدى الثقافي</a:t>
            </a:r>
          </a:p>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/الحرية</a:t>
            </a:r>
            <a:endParaRPr dirty="0">
              <a:latin typeface="Arial" panose="020B0604020202020204" pitchFamily="34" charset="0"/>
              <a:cs typeface="Arial" panose="020B0604020202020204" pitchFamily="34" charset="0"/>
            </a:endParaRPr>
          </a:p>
        </p:txBody>
      </p:sp>
      <p:sp>
        <p:nvSpPr>
          <p:cNvPr id="1248" name="Biblical"/>
          <p:cNvSpPr txBox="1"/>
          <p:nvPr/>
        </p:nvSpPr>
        <p:spPr>
          <a:xfrm>
            <a:off x="4068423" y="5285294"/>
            <a:ext cx="79284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lgn="ctr">
              <a:defRPr>
                <a:solidFill>
                  <a:srgbClr val="000000"/>
                </a:solidFill>
                <a:latin typeface="+mj-lt"/>
                <a:ea typeface="+mj-ea"/>
                <a:cs typeface="+mj-cs"/>
                <a:sym typeface="Bell MT"/>
              </a:defRPr>
            </a:lvl1pPr>
          </a:lstStyle>
          <a:p>
            <a:r>
              <a:rPr lang="ar-JO" dirty="0">
                <a:solidFill>
                  <a:srgbClr val="F5F5F5"/>
                </a:solidFill>
                <a:latin typeface="Arial" panose="020B0604020202020204" pitchFamily="34" charset="0"/>
                <a:cs typeface="Arial" panose="020B0604020202020204" pitchFamily="34" charset="0"/>
              </a:rPr>
              <a:t>كتابي</a:t>
            </a:r>
            <a:endParaRPr dirty="0">
              <a:solidFill>
                <a:srgbClr val="F5F5F5"/>
              </a:solidFill>
              <a:latin typeface="Arial" panose="020B0604020202020204" pitchFamily="34" charset="0"/>
              <a:cs typeface="Arial" panose="020B0604020202020204" pitchFamily="34" charset="0"/>
            </a:endParaRPr>
          </a:p>
        </p:txBody>
      </p:sp>
      <p:sp>
        <p:nvSpPr>
          <p:cNvPr id="1249" name="Cultural"/>
          <p:cNvSpPr txBox="1"/>
          <p:nvPr/>
        </p:nvSpPr>
        <p:spPr>
          <a:xfrm>
            <a:off x="3779520" y="333375"/>
            <a:ext cx="747960"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000000"/>
                </a:solidFill>
                <a:latin typeface="+mj-lt"/>
                <a:ea typeface="+mj-ea"/>
                <a:cs typeface="+mj-cs"/>
                <a:sym typeface="Bell MT"/>
              </a:defRPr>
            </a:lvl1pPr>
          </a:lstStyle>
          <a:p>
            <a:r>
              <a:rPr lang="ar-JO" dirty="0">
                <a:latin typeface="Arial" panose="020B0604020202020204" pitchFamily="34" charset="0"/>
                <a:cs typeface="Arial" panose="020B0604020202020204" pitchFamily="34" charset="0"/>
              </a:rPr>
              <a:t>ثقافي</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How to be…"/>
          <p:cNvSpPr txBox="1"/>
          <p:nvPr/>
        </p:nvSpPr>
        <p:spPr>
          <a:xfrm>
            <a:off x="1036319" y="1524000"/>
            <a:ext cx="6766561" cy="3170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0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كيف تكون</a:t>
            </a:r>
            <a:endParaRPr dirty="0">
              <a:latin typeface="Arial" panose="020B0604020202020204" pitchFamily="34" charset="0"/>
              <a:cs typeface="Arial" panose="020B0604020202020204" pitchFamily="34" charset="0"/>
            </a:endParaRPr>
          </a:p>
          <a:p>
            <a:pPr algn="ctr">
              <a:defRPr sz="40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أميناً من الناحية الكتابية</a:t>
            </a:r>
            <a:endParaRPr dirty="0">
              <a:latin typeface="Arial" panose="020B0604020202020204" pitchFamily="34" charset="0"/>
              <a:cs typeface="Arial" panose="020B0604020202020204" pitchFamily="34" charset="0"/>
            </a:endParaRPr>
          </a:p>
          <a:p>
            <a:pPr algn="ctr">
              <a:defRPr sz="40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ctr">
              <a:defRPr sz="40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وفي نفس الوقت</a:t>
            </a:r>
            <a:endParaRPr dirty="0">
              <a:latin typeface="Arial" panose="020B0604020202020204" pitchFamily="34" charset="0"/>
              <a:cs typeface="Arial" panose="020B0604020202020204" pitchFamily="34" charset="0"/>
            </a:endParaRPr>
          </a:p>
          <a:p>
            <a:pPr algn="ctr">
              <a:defRPr sz="40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ذا صلة ثقافياً؟</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 name="CONTEXTUALIZATION"/>
          <p:cNvSpPr txBox="1">
            <a:spLocks noGrp="1"/>
          </p:cNvSpPr>
          <p:nvPr>
            <p:ph type="title" idx="4294967295"/>
          </p:nvPr>
        </p:nvSpPr>
        <p:spPr>
          <a:xfrm>
            <a:off x="228600" y="17462"/>
            <a:ext cx="8686800" cy="1362076"/>
          </a:xfrm>
          <a:prstGeom prst="rect">
            <a:avLst/>
          </a:prstGeom>
        </p:spPr>
        <p:txBody>
          <a:bodyPr lIns="45719" tIns="45719" rIns="45719" bIns="45719" anchor="b">
            <a:normAutofit/>
          </a:bodyPr>
          <a:lstStyle>
            <a:lvl1pPr algn="ctr">
              <a:defRPr sz="5600">
                <a:solidFill>
                  <a:srgbClr val="000000"/>
                </a:solidFill>
                <a:latin typeface="Calisto MT"/>
                <a:ea typeface="Calisto MT"/>
                <a:cs typeface="Calisto MT"/>
                <a:sym typeface="Calisto MT"/>
              </a:defRPr>
            </a:lvl1pPr>
          </a:lstStyle>
          <a:p>
            <a:r>
              <a:rPr lang="ar-JO" dirty="0">
                <a:latin typeface="Arial" panose="020B0604020202020204" pitchFamily="34" charset="0"/>
                <a:cs typeface="Arial" panose="020B0604020202020204" pitchFamily="34" charset="0"/>
              </a:rPr>
              <a:t>السياقية</a:t>
            </a:r>
            <a:endParaRPr dirty="0">
              <a:latin typeface="Arial" panose="020B0604020202020204" pitchFamily="34" charset="0"/>
              <a:cs typeface="Arial" panose="020B0604020202020204" pitchFamily="34" charset="0"/>
            </a:endParaRPr>
          </a:p>
        </p:txBody>
      </p:sp>
      <p:sp>
        <p:nvSpPr>
          <p:cNvPr id="1254" name="Contextualization, within evangelical Christianity, is communicating the gospel using methods and terms appropriate to a given audience. It represents the understanding that although the gospel message is…"/>
          <p:cNvSpPr txBox="1">
            <a:spLocks noGrp="1"/>
          </p:cNvSpPr>
          <p:nvPr>
            <p:ph type="body" idx="4294967295"/>
          </p:nvPr>
        </p:nvSpPr>
        <p:spPr>
          <a:xfrm>
            <a:off x="381000" y="1908312"/>
            <a:ext cx="8438568" cy="3135311"/>
          </a:xfrm>
          <a:prstGeom prst="rect">
            <a:avLst/>
          </a:prstGeom>
        </p:spPr>
        <p:txBody>
          <a:bodyPr lIns="45719" tIns="45719" rIns="45719" bIns="45719">
            <a:normAutofit/>
          </a:bodyPr>
          <a:lstStyle/>
          <a:p>
            <a:pPr marL="0" indent="0" algn="ctr" defTabSz="466344">
              <a:spcBef>
                <a:spcPts val="0"/>
              </a:spcBef>
              <a:buClr>
                <a:srgbClr val="FADF6C"/>
              </a:buClr>
              <a:buSzTx/>
              <a:buFont typeface="Wingdings"/>
              <a:buNone/>
              <a:defRPr sz="2397" b="0">
                <a:solidFill>
                  <a:srgbClr val="FF0000"/>
                </a:solidFill>
                <a:latin typeface="Calisto MT"/>
                <a:ea typeface="Calisto MT"/>
                <a:cs typeface="Calisto MT"/>
                <a:sym typeface="Calisto MT"/>
              </a:defRPr>
            </a:pPr>
            <a:r>
              <a:rPr lang="ar-JO" dirty="0">
                <a:solidFill>
                  <a:srgbClr val="000000"/>
                </a:solidFill>
                <a:latin typeface="Arial" panose="020B0604020202020204" pitchFamily="34" charset="0"/>
                <a:cs typeface="Arial" panose="020B0604020202020204" pitchFamily="34" charset="0"/>
              </a:rPr>
              <a:t>إن السياق في المسيحية الإنجيلية، هو توصيل الإنجيل باستخدام الأساليب والمصطلحات المناسبة لجمهور معين، إنه يمثل الفهم أنه على الرغم من أن رسالة الإنجيل موجودة</a:t>
            </a:r>
          </a:p>
          <a:p>
            <a:pPr marL="0" indent="0" algn="ctr" defTabSz="466344">
              <a:spcBef>
                <a:spcPts val="0"/>
              </a:spcBef>
              <a:buClr>
                <a:srgbClr val="FADF6C"/>
              </a:buClr>
              <a:buSzTx/>
              <a:buFont typeface="Wingdings"/>
              <a:buNone/>
              <a:defRPr sz="2397" b="0">
                <a:solidFill>
                  <a:srgbClr val="FF0000"/>
                </a:solidFill>
                <a:latin typeface="Calisto MT"/>
                <a:ea typeface="Calisto MT"/>
                <a:cs typeface="Calisto MT"/>
                <a:sym typeface="Calisto MT"/>
              </a:defRPr>
            </a:pPr>
            <a:r>
              <a:rPr lang="ar-JO" dirty="0">
                <a:solidFill>
                  <a:srgbClr val="FF0000"/>
                </a:solidFill>
                <a:latin typeface="Arial" panose="020B0604020202020204" pitchFamily="34" charset="0"/>
                <a:cs typeface="Arial" panose="020B0604020202020204" pitchFamily="34" charset="0"/>
              </a:rPr>
              <a:t>ثابتة وعالمية</a:t>
            </a:r>
            <a:r>
              <a:rPr lang="ar-JO" dirty="0">
                <a:solidFill>
                  <a:srgbClr val="000000"/>
                </a:solidFill>
                <a:latin typeface="Arial" panose="020B0604020202020204" pitchFamily="34" charset="0"/>
                <a:cs typeface="Arial" panose="020B0604020202020204" pitchFamily="34" charset="0"/>
              </a:rPr>
              <a:t>،</a:t>
            </a:r>
          </a:p>
          <a:p>
            <a:pPr marL="0" indent="0" algn="ctr" defTabSz="466344">
              <a:spcBef>
                <a:spcPts val="0"/>
              </a:spcBef>
              <a:buClr>
                <a:srgbClr val="FADF6C"/>
              </a:buClr>
              <a:buSzTx/>
              <a:buFont typeface="Wingdings"/>
              <a:buNone/>
              <a:defRPr sz="2397" b="0">
                <a:solidFill>
                  <a:srgbClr val="FF0000"/>
                </a:solidFill>
                <a:latin typeface="Calisto MT"/>
                <a:ea typeface="Calisto MT"/>
                <a:cs typeface="Calisto MT"/>
                <a:sym typeface="Calisto MT"/>
              </a:defRPr>
            </a:pPr>
            <a:r>
              <a:rPr lang="ar-JO" dirty="0">
                <a:solidFill>
                  <a:srgbClr val="000000"/>
                </a:solidFill>
                <a:latin typeface="Arial" panose="020B0604020202020204" pitchFamily="34" charset="0"/>
                <a:cs typeface="Arial" panose="020B0604020202020204" pitchFamily="34" charset="0"/>
              </a:rPr>
              <a:t>السياقات الثقافية التي كشف عنها الله والتي تم تسليمها فيها هي</a:t>
            </a:r>
          </a:p>
          <a:p>
            <a:pPr marL="0" indent="0" algn="ctr" defTabSz="466344">
              <a:spcBef>
                <a:spcPts val="0"/>
              </a:spcBef>
              <a:buClr>
                <a:srgbClr val="FADF6C"/>
              </a:buClr>
              <a:buSzTx/>
              <a:buFont typeface="Wingdings"/>
              <a:buNone/>
              <a:defRPr sz="2397" b="0">
                <a:solidFill>
                  <a:srgbClr val="FF0000"/>
                </a:solidFill>
                <a:latin typeface="Calisto MT"/>
                <a:ea typeface="Calisto MT"/>
                <a:cs typeface="Calisto MT"/>
                <a:sym typeface="Calisto MT"/>
              </a:defRPr>
            </a:pPr>
            <a:r>
              <a:rPr lang="ar-JO" dirty="0">
                <a:solidFill>
                  <a:srgbClr val="FF0000"/>
                </a:solidFill>
                <a:latin typeface="Arial" panose="020B0604020202020204" pitchFamily="34" charset="0"/>
                <a:cs typeface="Arial" panose="020B0604020202020204" pitchFamily="34" charset="0"/>
              </a:rPr>
              <a:t>متميزة ومختلفة</a:t>
            </a:r>
            <a:r>
              <a:rPr lang="ar-JO" dirty="0">
                <a:solidFill>
                  <a:srgbClr val="000000"/>
                </a:solidFill>
                <a:latin typeface="Arial" panose="020B0604020202020204" pitchFamily="34" charset="0"/>
                <a:cs typeface="Arial" panose="020B0604020202020204" pitchFamily="34" charset="0"/>
              </a:rPr>
              <a:t>.</a:t>
            </a:r>
            <a:endParaRPr dirty="0">
              <a:solidFill>
                <a:srgbClr val="000000"/>
              </a:solidFill>
              <a:latin typeface="Arial" panose="020B0604020202020204" pitchFamily="34" charset="0"/>
              <a:cs typeface="Arial" panose="020B0604020202020204" pitchFamily="34" charset="0"/>
            </a:endParaRPr>
          </a:p>
          <a:p>
            <a:pPr marL="0" indent="0" algn="ctr" defTabSz="466344">
              <a:spcBef>
                <a:spcPts val="0"/>
              </a:spcBef>
              <a:buClr>
                <a:srgbClr val="FADF6C"/>
              </a:buClr>
              <a:buSzTx/>
              <a:buFont typeface="Wingdings"/>
              <a:buNone/>
              <a:defRPr sz="2397" b="0">
                <a:solidFill>
                  <a:srgbClr val="000000"/>
                </a:solidFill>
                <a:latin typeface="Calisto MT"/>
                <a:ea typeface="Calisto MT"/>
                <a:cs typeface="Calisto MT"/>
                <a:sym typeface="Calisto MT"/>
              </a:defRPr>
            </a:pPr>
            <a:r>
              <a:rPr dirty="0">
                <a:latin typeface="Arial" panose="020B0604020202020204" pitchFamily="34" charset="0"/>
                <a:cs typeface="Arial" panose="020B0604020202020204" pitchFamily="34" charset="0"/>
              </a:rPr>
              <a:t>(Theopedia.com)</a:t>
            </a: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 name="Double-click to edit"/>
          <p:cNvSpPr txBox="1">
            <a:spLocks noGrp="1"/>
          </p:cNvSpPr>
          <p:nvPr>
            <p:ph type="body" idx="4294967295"/>
          </p:nvPr>
        </p:nvSpPr>
        <p:spPr>
          <a:xfrm>
            <a:off x="152399" y="2133600"/>
            <a:ext cx="8763002" cy="4114800"/>
          </a:xfrm>
          <a:prstGeom prst="rect">
            <a:avLst/>
          </a:prstGeom>
        </p:spPr>
        <p:txBody>
          <a:bodyPr lIns="45719" tIns="45719" rIns="45719" bIns="45719">
            <a:normAutofit/>
          </a:bodyPr>
          <a:lstStyle/>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a:p>
        </p:txBody>
      </p:sp>
      <p:pic>
        <p:nvPicPr>
          <p:cNvPr id="1257" name="SuspBridge" descr="SuspBridge"/>
          <p:cNvPicPr>
            <a:picLocks noChangeAspect="1"/>
          </p:cNvPicPr>
          <p:nvPr/>
        </p:nvPicPr>
        <p:blipFill>
          <a:blip r:embed="rId3"/>
          <a:srcRect t="13333"/>
          <a:stretch>
            <a:fillRect/>
          </a:stretch>
        </p:blipFill>
        <p:spPr>
          <a:xfrm>
            <a:off x="-228600" y="0"/>
            <a:ext cx="9372600" cy="6858000"/>
          </a:xfrm>
          <a:prstGeom prst="rect">
            <a:avLst/>
          </a:prstGeom>
          <a:ln w="12700">
            <a:miter lim="400000"/>
          </a:ln>
        </p:spPr>
      </p:pic>
      <p:sp>
        <p:nvSpPr>
          <p:cNvPr id="1258" name="BIBLICAL…"/>
          <p:cNvSpPr txBox="1"/>
          <p:nvPr/>
        </p:nvSpPr>
        <p:spPr>
          <a:xfrm>
            <a:off x="1004292" y="4077325"/>
            <a:ext cx="2487217"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rPr lang="ar-JO" dirty="0"/>
              <a:t>الثوابت</a:t>
            </a:r>
          </a:p>
          <a:p>
            <a:pPr algn="ctr">
              <a:defRPr>
                <a:solidFill>
                  <a:srgbClr val="622100"/>
                </a:solidFill>
                <a:latin typeface="+mj-lt"/>
                <a:ea typeface="+mj-ea"/>
                <a:cs typeface="+mj-cs"/>
                <a:sym typeface="Bell MT"/>
              </a:defRPr>
            </a:pPr>
            <a:r>
              <a:rPr lang="ar-JO" dirty="0"/>
              <a:t>الكتابية</a:t>
            </a:r>
            <a:endParaRPr dirty="0"/>
          </a:p>
          <a:p>
            <a:pPr algn="ctr">
              <a:defRPr sz="2400">
                <a:solidFill>
                  <a:srgbClr val="622100"/>
                </a:solidFill>
                <a:latin typeface="+mj-lt"/>
                <a:ea typeface="+mj-ea"/>
                <a:cs typeface="+mj-cs"/>
                <a:sym typeface="Bell MT"/>
              </a:defRPr>
            </a:pPr>
            <a:r>
              <a:rPr lang="ar-JO" dirty="0">
                <a:solidFill>
                  <a:srgbClr val="F5F5F5"/>
                </a:solidFill>
              </a:rPr>
              <a:t>(أعمال 2: 42، 46-47)</a:t>
            </a:r>
            <a:endParaRPr dirty="0">
              <a:solidFill>
                <a:srgbClr val="F5F5F5"/>
              </a:solidFill>
            </a:endParaRPr>
          </a:p>
        </p:txBody>
      </p:sp>
      <p:sp>
        <p:nvSpPr>
          <p:cNvPr id="1259" name="BIBLICAL…"/>
          <p:cNvSpPr txBox="1"/>
          <p:nvPr/>
        </p:nvSpPr>
        <p:spPr>
          <a:xfrm>
            <a:off x="5777066" y="4071492"/>
            <a:ext cx="1018867"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rPr lang="ar-JO" dirty="0"/>
              <a:t>المبادئ</a:t>
            </a:r>
          </a:p>
          <a:p>
            <a:pPr algn="ctr">
              <a:defRPr>
                <a:solidFill>
                  <a:srgbClr val="622100"/>
                </a:solidFill>
                <a:latin typeface="+mj-lt"/>
                <a:ea typeface="+mj-ea"/>
                <a:cs typeface="+mj-cs"/>
                <a:sym typeface="Bell MT"/>
              </a:defRPr>
            </a:pPr>
            <a:r>
              <a:rPr lang="ar-JO" dirty="0"/>
              <a:t>الكتابية</a:t>
            </a:r>
            <a:endParaRPr dirty="0"/>
          </a:p>
        </p:txBody>
      </p:sp>
      <p:sp>
        <p:nvSpPr>
          <p:cNvPr id="1260" name="CULTURAL…"/>
          <p:cNvSpPr txBox="1"/>
          <p:nvPr/>
        </p:nvSpPr>
        <p:spPr>
          <a:xfrm>
            <a:off x="3376799" y="1213992"/>
            <a:ext cx="2161808"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rPr lang="ar-JO" dirty="0"/>
              <a:t>المدى الثقافي / </a:t>
            </a:r>
          </a:p>
          <a:p>
            <a:pPr algn="ctr">
              <a:defRPr>
                <a:solidFill>
                  <a:srgbClr val="622100"/>
                </a:solidFill>
                <a:latin typeface="+mj-lt"/>
                <a:ea typeface="+mj-ea"/>
                <a:cs typeface="+mj-cs"/>
                <a:sym typeface="Bell MT"/>
              </a:defRPr>
            </a:pPr>
            <a:r>
              <a:rPr lang="ar-JO" dirty="0"/>
              <a:t>الحرية</a:t>
            </a:r>
            <a:endParaRPr dirty="0"/>
          </a:p>
        </p:txBody>
      </p:sp>
      <p:sp>
        <p:nvSpPr>
          <p:cNvPr id="1261" name="Biblical…"/>
          <p:cNvSpPr txBox="1"/>
          <p:nvPr/>
        </p:nvSpPr>
        <p:spPr>
          <a:xfrm>
            <a:off x="2570922" y="5362327"/>
            <a:ext cx="3697356"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p>
            <a:pPr algn="ctr">
              <a:defRPr>
                <a:solidFill>
                  <a:srgbClr val="000000"/>
                </a:solidFill>
                <a:latin typeface="+mj-lt"/>
                <a:ea typeface="+mj-ea"/>
                <a:cs typeface="+mj-cs"/>
                <a:sym typeface="Bell MT"/>
              </a:defRPr>
            </a:pPr>
            <a:r>
              <a:rPr lang="ar-JO" dirty="0">
                <a:solidFill>
                  <a:srgbClr val="F5F5F5"/>
                </a:solidFill>
              </a:rPr>
              <a:t>كتابي</a:t>
            </a:r>
            <a:endParaRPr dirty="0">
              <a:solidFill>
                <a:srgbClr val="F5F5F5"/>
              </a:solidFill>
            </a:endParaRPr>
          </a:p>
          <a:p>
            <a:pPr algn="ctr">
              <a:defRPr sz="2400">
                <a:solidFill>
                  <a:srgbClr val="000000"/>
                </a:solidFill>
                <a:latin typeface="+mj-lt"/>
                <a:ea typeface="+mj-ea"/>
                <a:cs typeface="+mj-cs"/>
                <a:sym typeface="Bell MT"/>
              </a:defRPr>
            </a:pPr>
            <a:r>
              <a:rPr lang="ar-JO" dirty="0">
                <a:solidFill>
                  <a:srgbClr val="F5F5F5"/>
                </a:solidFill>
              </a:rPr>
              <a:t>ثابتة وعالمية</a:t>
            </a:r>
            <a:endParaRPr dirty="0">
              <a:solidFill>
                <a:srgbClr val="F5F5F5"/>
              </a:solidFill>
            </a:endParaRPr>
          </a:p>
        </p:txBody>
      </p:sp>
      <p:sp>
        <p:nvSpPr>
          <p:cNvPr id="1262" name="Cultural"/>
          <p:cNvSpPr txBox="1"/>
          <p:nvPr/>
        </p:nvSpPr>
        <p:spPr>
          <a:xfrm>
            <a:off x="2451652" y="106362"/>
            <a:ext cx="3909391"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a:solidFill>
                  <a:srgbClr val="000000"/>
                </a:solidFill>
                <a:latin typeface="+mj-lt"/>
                <a:ea typeface="+mj-ea"/>
                <a:cs typeface="+mj-cs"/>
                <a:sym typeface="Bell MT"/>
              </a:defRPr>
            </a:lvl1pPr>
          </a:lstStyle>
          <a:p>
            <a:pPr algn="ctr"/>
            <a:r>
              <a:rPr lang="ar-JO" dirty="0"/>
              <a:t>ثقافي</a:t>
            </a:r>
            <a:endParaRPr dirty="0"/>
          </a:p>
        </p:txBody>
      </p:sp>
      <p:sp>
        <p:nvSpPr>
          <p:cNvPr id="1263" name="“distinct and different”"/>
          <p:cNvSpPr txBox="1"/>
          <p:nvPr/>
        </p:nvSpPr>
        <p:spPr>
          <a:xfrm>
            <a:off x="2451652" y="604837"/>
            <a:ext cx="390939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400">
                <a:solidFill>
                  <a:srgbClr val="000000"/>
                </a:solidFill>
                <a:latin typeface="+mj-lt"/>
                <a:ea typeface="+mj-ea"/>
                <a:cs typeface="+mj-cs"/>
                <a:sym typeface="Bell MT"/>
              </a:defRPr>
            </a:lvl1pPr>
          </a:lstStyle>
          <a:p>
            <a:pPr algn="ctr"/>
            <a:r>
              <a:rPr lang="ar-JO" dirty="0"/>
              <a:t>متميزة ومختلفة</a:t>
            </a:r>
            <a:endParaRPr dirty="0"/>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7" name="Root Bridge.jpg" descr="Root Bridge.jpg"/>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2" name="Title 1">
            <a:extLst>
              <a:ext uri="{FF2B5EF4-FFF2-40B4-BE49-F238E27FC236}">
                <a16:creationId xmlns:a16="http://schemas.microsoft.com/office/drawing/2014/main" id="{C4996296-BC60-1EAD-1785-0CCAAA203724}"/>
              </a:ext>
            </a:extLst>
          </p:cNvPr>
          <p:cNvSpPr>
            <a:spLocks noGrp="1"/>
          </p:cNvSpPr>
          <p:nvPr>
            <p:ph type="title" idx="4294967295"/>
          </p:nvPr>
        </p:nvSpPr>
        <p:spPr>
          <a:xfrm>
            <a:off x="457200" y="625414"/>
            <a:ext cx="8229600" cy="616789"/>
          </a:xfrm>
          <a:solidFill>
            <a:schemeClr val="bg1">
              <a:lumMod val="10000"/>
            </a:schemeClr>
          </a:solidFill>
        </p:spPr>
        <p:txBody>
          <a:bodyPr/>
          <a:lstStyle/>
          <a:p>
            <a:pPr algn="ctr"/>
            <a:r>
              <a:rPr lang="ar-JO" sz="2800" b="1" dirty="0">
                <a:latin typeface="Arial" panose="020B0604020202020204" pitchFamily="34" charset="0"/>
                <a:cs typeface="Arial" panose="020B0604020202020204" pitchFamily="34" charset="0"/>
              </a:rPr>
              <a:t>نموذج جسر الجذر الحي</a:t>
            </a:r>
            <a:endParaRPr lang="en-US" sz="2800" b="1"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C734B83-C7C3-8206-B82B-AA8E011AED78}"/>
              </a:ext>
            </a:extLst>
          </p:cNvPr>
          <p:cNvSpPr txBox="1">
            <a:spLocks/>
          </p:cNvSpPr>
          <p:nvPr/>
        </p:nvSpPr>
        <p:spPr>
          <a:xfrm>
            <a:off x="3127075" y="3045123"/>
            <a:ext cx="2889849" cy="616789"/>
          </a:xfrm>
          <a:prstGeom prst="rect">
            <a:avLst/>
          </a:prstGeom>
          <a:solidFill>
            <a:schemeClr val="bg1">
              <a:lumMod val="1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037" tIns="46037" rIns="46037" bIns="46037" anchor="ctr"/>
          <a:lst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algn="ctr" hangingPunct="1"/>
            <a:r>
              <a:rPr lang="ar-JO" sz="2000" b="1" dirty="0">
                <a:latin typeface="Arial" panose="020B0604020202020204" pitchFamily="34" charset="0"/>
                <a:cs typeface="Arial" panose="020B0604020202020204" pitchFamily="34" charset="0"/>
              </a:rPr>
              <a:t>مرونة الشكل</a:t>
            </a:r>
            <a:endParaRPr lang="en-US" sz="2000" b="1"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B09207FC-BF11-9B59-5B66-2FED6D92DFC9}"/>
              </a:ext>
            </a:extLst>
          </p:cNvPr>
          <p:cNvSpPr txBox="1">
            <a:spLocks/>
          </p:cNvSpPr>
          <p:nvPr/>
        </p:nvSpPr>
        <p:spPr>
          <a:xfrm>
            <a:off x="7129731" y="4231253"/>
            <a:ext cx="1837426" cy="616789"/>
          </a:xfrm>
          <a:prstGeom prst="rect">
            <a:avLst/>
          </a:prstGeom>
          <a:solidFill>
            <a:schemeClr val="bg1">
              <a:lumMod val="1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037" tIns="46037" rIns="46037" bIns="46037" anchor="ctr"/>
          <a:lst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algn="ctr" hangingPunct="1"/>
            <a:r>
              <a:rPr lang="ar-JO" sz="2000" b="1" dirty="0">
                <a:latin typeface="Arial" panose="020B0604020202020204" pitchFamily="34" charset="0"/>
                <a:cs typeface="Arial" panose="020B0604020202020204" pitchFamily="34" charset="0"/>
              </a:rPr>
              <a:t>المبادئ </a:t>
            </a:r>
          </a:p>
          <a:p>
            <a:pPr algn="ctr" hangingPunct="1"/>
            <a:r>
              <a:rPr lang="ar-JO" sz="2000" b="1" dirty="0">
                <a:latin typeface="Arial" panose="020B0604020202020204" pitchFamily="34" charset="0"/>
                <a:cs typeface="Arial" panose="020B0604020202020204" pitchFamily="34" charset="0"/>
              </a:rPr>
              <a:t>الكتابية</a:t>
            </a:r>
            <a:endParaRPr lang="en-US" sz="2000" b="1"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E332C033-67FE-DBFD-422C-EA61A020FFEC}"/>
              </a:ext>
            </a:extLst>
          </p:cNvPr>
          <p:cNvSpPr txBox="1">
            <a:spLocks/>
          </p:cNvSpPr>
          <p:nvPr/>
        </p:nvSpPr>
        <p:spPr>
          <a:xfrm>
            <a:off x="77638" y="3942271"/>
            <a:ext cx="2816523" cy="901461"/>
          </a:xfrm>
          <a:prstGeom prst="rect">
            <a:avLst/>
          </a:prstGeom>
          <a:solidFill>
            <a:schemeClr val="bg1">
              <a:lumMod val="1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037" tIns="46037" rIns="46037" bIns="46037" anchor="ctr"/>
          <a:lst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algn="ctr" hangingPunct="1"/>
            <a:r>
              <a:rPr lang="ar-JO" sz="2000" b="1" dirty="0">
                <a:latin typeface="Arial" panose="020B0604020202020204" pitchFamily="34" charset="0"/>
                <a:cs typeface="Arial" panose="020B0604020202020204" pitchFamily="34" charset="0"/>
              </a:rPr>
              <a:t>الثوابت</a:t>
            </a:r>
          </a:p>
          <a:p>
            <a:pPr algn="ctr" hangingPunct="1"/>
            <a:r>
              <a:rPr lang="ar-JO" sz="2000" b="1" dirty="0">
                <a:latin typeface="Arial" panose="020B0604020202020204" pitchFamily="34" charset="0"/>
                <a:cs typeface="Arial" panose="020B0604020202020204" pitchFamily="34" charset="0"/>
              </a:rPr>
              <a:t>الكتابية</a:t>
            </a:r>
          </a:p>
          <a:p>
            <a:pPr algn="ctr" hangingPunct="1"/>
            <a:r>
              <a:rPr lang="ar-JO" sz="2000" b="1" dirty="0">
                <a:latin typeface="Arial" panose="020B0604020202020204" pitchFamily="34" charset="0"/>
                <a:cs typeface="Arial" panose="020B0604020202020204" pitchFamily="34" charset="0"/>
              </a:rPr>
              <a:t>(أعمال 2: 42، 46-47)</a:t>
            </a: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Stone Soup"/>
          <p:cNvSpPr txBox="1"/>
          <p:nvPr/>
        </p:nvSpPr>
        <p:spPr>
          <a:xfrm>
            <a:off x="1188719" y="1981200"/>
            <a:ext cx="676656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8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حساء الحجارة</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 name="Worship: Our Gift to God"/>
          <p:cNvSpPr txBox="1"/>
          <p:nvPr/>
        </p:nvSpPr>
        <p:spPr>
          <a:xfrm>
            <a:off x="1188719" y="1981200"/>
            <a:ext cx="676656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8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العبادة: هديتنا لله</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 name="What about the course impacted you the most?"/>
          <p:cNvSpPr txBox="1"/>
          <p:nvPr/>
        </p:nvSpPr>
        <p:spPr>
          <a:xfrm>
            <a:off x="1188719" y="1981200"/>
            <a:ext cx="6766561"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800" i="1">
                <a:solidFill>
                  <a:srgbClr val="FFFFFF"/>
                </a:solidFill>
                <a:latin typeface="+mj-lt"/>
                <a:ea typeface="+mj-ea"/>
                <a:cs typeface="+mj-cs"/>
                <a:sym typeface="Bell MT"/>
              </a:defRPr>
            </a:lvl1pPr>
          </a:lstStyle>
          <a:p>
            <a:r>
              <a:rPr lang="ar-JO" i="0" dirty="0">
                <a:latin typeface="Arial" panose="020B0604020202020204" pitchFamily="34" charset="0"/>
                <a:cs typeface="Arial" panose="020B0604020202020204" pitchFamily="34" charset="0"/>
              </a:rPr>
              <a:t>ما الذي أثر فيك أكثر</a:t>
            </a:r>
          </a:p>
          <a:p>
            <a:r>
              <a:rPr lang="ar-JO" i="0" dirty="0">
                <a:latin typeface="Arial" panose="020B0604020202020204" pitchFamily="34" charset="0"/>
                <a:cs typeface="Arial" panose="020B0604020202020204" pitchFamily="34" charset="0"/>
              </a:rPr>
              <a:t> في هذا المساق؟</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Now may the God who gives perseverance and encouragement grant you to be…"/>
          <p:cNvSpPr txBox="1"/>
          <p:nvPr/>
        </p:nvSpPr>
        <p:spPr>
          <a:xfrm>
            <a:off x="1188720" y="1528406"/>
            <a:ext cx="6766560" cy="33793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lnSpc>
                <a:spcPct val="80000"/>
              </a:lnSpc>
              <a:defRPr sz="3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وليعطكم إله الصبر والتعزية </a:t>
            </a:r>
          </a:p>
          <a:p>
            <a:pPr algn="ctr" defTabSz="457200">
              <a:lnSpc>
                <a:spcPct val="80000"/>
              </a:lnSpc>
              <a:defRPr sz="3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أن تهتموا اهتماماً واحداً فيما بينكم </a:t>
            </a:r>
          </a:p>
          <a:p>
            <a:pPr algn="ctr" defTabSz="457200">
              <a:lnSpc>
                <a:spcPct val="80000"/>
              </a:lnSpc>
              <a:defRPr sz="3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بحسب المسيح يسوع</a:t>
            </a:r>
          </a:p>
          <a:p>
            <a:pPr algn="ctr" defTabSz="457200">
              <a:lnSpc>
                <a:spcPct val="80000"/>
              </a:lnSpc>
              <a:defRPr sz="3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لكي تمجدوا الله </a:t>
            </a:r>
          </a:p>
          <a:p>
            <a:pPr algn="ctr" defTabSz="457200">
              <a:lnSpc>
                <a:spcPct val="80000"/>
              </a:lnSpc>
              <a:defRPr sz="3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أبا ربنا يسوع المسيح</a:t>
            </a:r>
          </a:p>
          <a:p>
            <a:pPr algn="ctr" defTabSz="457200">
              <a:lnSpc>
                <a:spcPct val="80000"/>
              </a:lnSpc>
              <a:defRPr sz="3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بنفس واحدة وفم واحد.</a:t>
            </a:r>
            <a:endParaRPr dirty="0">
              <a:latin typeface="Arial" panose="020B0604020202020204" pitchFamily="34" charset="0"/>
              <a:cs typeface="Arial" panose="020B0604020202020204" pitchFamily="34" charset="0"/>
            </a:endParaRPr>
          </a:p>
          <a:p>
            <a:pPr algn="ctr" defTabSz="457200">
              <a:lnSpc>
                <a:spcPct val="80000"/>
              </a:lnSpc>
              <a:defRPr sz="3400">
                <a:solidFill>
                  <a:srgbClr val="FFFFFF"/>
                </a:solidFill>
                <a:latin typeface="+mj-lt"/>
                <a:ea typeface="+mj-ea"/>
                <a:cs typeface="+mj-cs"/>
                <a:sym typeface="Bell MT"/>
              </a:defRPr>
            </a:pPr>
            <a:endParaRPr lang="en-US" sz="2900" dirty="0">
              <a:latin typeface="Arial" panose="020B0604020202020204" pitchFamily="34" charset="0"/>
              <a:cs typeface="Arial" panose="020B0604020202020204" pitchFamily="34" charset="0"/>
            </a:endParaRPr>
          </a:p>
          <a:p>
            <a:pPr algn="ctr" defTabSz="457200">
              <a:lnSpc>
                <a:spcPct val="80000"/>
              </a:lnSpc>
              <a:defRPr sz="3400">
                <a:solidFill>
                  <a:srgbClr val="FFFFFF"/>
                </a:solidFill>
                <a:latin typeface="+mj-lt"/>
                <a:ea typeface="+mj-ea"/>
                <a:cs typeface="+mj-cs"/>
                <a:sym typeface="Bell MT"/>
              </a:defRPr>
            </a:pPr>
            <a:r>
              <a:rPr lang="ar-JO" sz="2900" dirty="0">
                <a:solidFill>
                  <a:srgbClr val="FFFFFF"/>
                </a:solidFill>
                <a:latin typeface="Arial" panose="020B0604020202020204" pitchFamily="34" charset="0"/>
                <a:ea typeface="Times Roman"/>
                <a:cs typeface="Arial" panose="020B0604020202020204" pitchFamily="34" charset="0"/>
                <a:sym typeface="Times Roman"/>
              </a:rPr>
              <a:t>(رومية 15: 5-6)</a:t>
            </a:r>
            <a:r>
              <a:rPr dirty="0">
                <a:solidFill>
                  <a:srgbClr val="FFFFFF"/>
                </a:solidFill>
                <a:latin typeface="Arial" panose="020B0604020202020204" pitchFamily="34" charset="0"/>
                <a:ea typeface="Times Roman"/>
                <a:cs typeface="Arial" panose="020B0604020202020204" pitchFamily="34" charset="0"/>
                <a:sym typeface="Times Roman"/>
              </a:rPr>
              <a:t> </a:t>
            </a:r>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 name="Whatsapp: 01-901-517-0155…"/>
          <p:cNvSpPr txBox="1"/>
          <p:nvPr/>
        </p:nvSpPr>
        <p:spPr>
          <a:xfrm>
            <a:off x="1091855" y="1121259"/>
            <a:ext cx="6766561" cy="347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lnSpc>
                <a:spcPct val="80000"/>
              </a:lnSpc>
              <a:defRPr sz="3400">
                <a:solidFill>
                  <a:srgbClr val="FFFFFF"/>
                </a:solidFill>
                <a:latin typeface="+mj-lt"/>
                <a:ea typeface="+mj-ea"/>
                <a:cs typeface="+mj-cs"/>
                <a:sym typeface="Bell MT"/>
              </a:defRPr>
            </a:pPr>
            <a:r>
              <a:t>Whatsapp: 01-901-517-0155</a:t>
            </a:r>
          </a:p>
          <a:p>
            <a:pPr algn="ctr" defTabSz="457200">
              <a:lnSpc>
                <a:spcPct val="80000"/>
              </a:lnSpc>
              <a:defRPr sz="3400">
                <a:solidFill>
                  <a:srgbClr val="FFFFFF"/>
                </a:solidFill>
                <a:latin typeface="+mj-lt"/>
                <a:ea typeface="+mj-ea"/>
                <a:cs typeface="+mj-cs"/>
                <a:sym typeface="Bell MT"/>
              </a:defRPr>
            </a:pPr>
            <a:endParaRPr/>
          </a:p>
          <a:p>
            <a:pPr algn="ctr" defTabSz="457200">
              <a:lnSpc>
                <a:spcPct val="80000"/>
              </a:lnSpc>
              <a:defRPr sz="3400">
                <a:solidFill>
                  <a:srgbClr val="FFFFFF"/>
                </a:solidFill>
                <a:latin typeface="+mj-lt"/>
                <a:ea typeface="+mj-ea"/>
                <a:cs typeface="+mj-cs"/>
                <a:sym typeface="Bell MT"/>
              </a:defRPr>
            </a:pPr>
            <a:r>
              <a:t>Facebook: ronmanwri</a:t>
            </a:r>
          </a:p>
          <a:p>
            <a:pPr algn="ctr" defTabSz="457200">
              <a:lnSpc>
                <a:spcPct val="80000"/>
              </a:lnSpc>
              <a:defRPr sz="3400">
                <a:solidFill>
                  <a:srgbClr val="FFFFFF"/>
                </a:solidFill>
                <a:latin typeface="+mj-lt"/>
                <a:ea typeface="+mj-ea"/>
                <a:cs typeface="+mj-cs"/>
                <a:sym typeface="Bell MT"/>
              </a:defRPr>
            </a:pPr>
            <a:endParaRPr/>
          </a:p>
          <a:p>
            <a:pPr algn="ctr" defTabSz="457200">
              <a:lnSpc>
                <a:spcPct val="80000"/>
              </a:lnSpc>
              <a:defRPr sz="3400">
                <a:solidFill>
                  <a:srgbClr val="FFFFFF"/>
                </a:solidFill>
                <a:latin typeface="+mj-lt"/>
                <a:ea typeface="+mj-ea"/>
                <a:cs typeface="+mj-cs"/>
                <a:sym typeface="Bell MT"/>
              </a:defRPr>
            </a:pPr>
            <a:r>
              <a:t>Skype: ronmangem</a:t>
            </a:r>
          </a:p>
          <a:p>
            <a:pPr algn="ctr" defTabSz="457200">
              <a:lnSpc>
                <a:spcPct val="80000"/>
              </a:lnSpc>
              <a:defRPr sz="3400">
                <a:solidFill>
                  <a:srgbClr val="FFFFFF"/>
                </a:solidFill>
                <a:latin typeface="+mj-lt"/>
                <a:ea typeface="+mj-ea"/>
                <a:cs typeface="+mj-cs"/>
                <a:sym typeface="Bell MT"/>
              </a:defRPr>
            </a:pPr>
            <a:endParaRPr/>
          </a:p>
          <a:p>
            <a:pPr algn="ctr" defTabSz="457200">
              <a:lnSpc>
                <a:spcPct val="80000"/>
              </a:lnSpc>
              <a:defRPr sz="3400">
                <a:solidFill>
                  <a:srgbClr val="FFFFFF"/>
                </a:solidFill>
                <a:latin typeface="+mj-lt"/>
                <a:ea typeface="+mj-ea"/>
                <a:cs typeface="+mj-cs"/>
                <a:sym typeface="Bell MT"/>
              </a:defRPr>
            </a:pPr>
            <a:r>
              <a:t>Twitter: @ronmanwri</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8BC582-059D-6506-E6A2-B1CC0E6A4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89000"/>
            <a:ext cx="7620000" cy="5080000"/>
          </a:xfrm>
          <a:prstGeom prst="rect">
            <a:avLst/>
          </a:prstGeom>
        </p:spPr>
      </p:pic>
      <p:sp>
        <p:nvSpPr>
          <p:cNvPr id="2" name="Title 1"/>
          <p:cNvSpPr>
            <a:spLocks noGrp="1"/>
          </p:cNvSpPr>
          <p:nvPr>
            <p:ph type="title"/>
          </p:nvPr>
        </p:nvSpPr>
        <p:spPr>
          <a:xfrm>
            <a:off x="1055077" y="2167924"/>
            <a:ext cx="7033846" cy="2522151"/>
          </a:xfrm>
          <a:solidFill>
            <a:schemeClr val="bg1"/>
          </a:solidFill>
        </p:spPr>
        <p:txBody>
          <a:bodyPr/>
          <a:lstStyle/>
          <a:p>
            <a:r>
              <a:rPr lang="ar-SA" dirty="0"/>
              <a:t>مشاورة عالمية حول الموسيقى في الإرساليات</a:t>
            </a:r>
            <a:br>
              <a:rPr lang="en-US" dirty="0"/>
            </a:br>
            <a:r>
              <a:rPr lang="ar-SA" dirty="0"/>
              <a:t> 2015</a:t>
            </a:r>
            <a:endParaRPr lang="en-US" dirty="0"/>
          </a:p>
        </p:txBody>
      </p:sp>
    </p:spTree>
    <p:extLst>
      <p:ext uri="{BB962C8B-B14F-4D97-AF65-F5344CB8AC3E}">
        <p14:creationId xmlns:p14="http://schemas.microsoft.com/office/powerpoint/2010/main" val="415919863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en-US" sz="2400" dirty="0">
                <a:solidFill>
                  <a:srgbClr val="FFFFFF"/>
                </a:solidFill>
                <a:ea typeface="ＭＳ Ｐゴシック" charset="0"/>
                <a:cs typeface="Arial" panose="020B0604020202020204" pitchFamily="34" charset="0"/>
              </a:rPr>
              <a:t>  • BibleStudyDownloads.org </a:t>
            </a:r>
            <a:r>
              <a:rPr lang="ar-SA" sz="4000" dirty="0">
                <a:solidFill>
                  <a:srgbClr val="FFFFFF"/>
                </a:solidFill>
                <a:ea typeface="ＭＳ Ｐゴシック" charset="0"/>
                <a:cs typeface="Arial" panose="020B0604020202020204" pitchFamily="34" charset="0"/>
              </a:rPr>
              <a:t>لاهوت العبادة وممارسته</a:t>
            </a:r>
            <a:endParaRPr lang="en-US" sz="32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253" rtl="1"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Bodoni SvtyTwo ITC TT-Book"/>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Bodoni SvtyTwo ITC TT-Book"/>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0"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66334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THE CHALLENGES…"/>
          <p:cNvSpPr txBox="1"/>
          <p:nvPr/>
        </p:nvSpPr>
        <p:spPr>
          <a:xfrm>
            <a:off x="413657" y="990600"/>
            <a:ext cx="8730343" cy="27699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5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التحديات</a:t>
            </a:r>
            <a:endParaRPr dirty="0">
              <a:latin typeface="Arial" panose="020B0604020202020204" pitchFamily="34" charset="0"/>
              <a:cs typeface="Arial" panose="020B0604020202020204" pitchFamily="34" charset="0"/>
            </a:endParaRPr>
          </a:p>
          <a:p>
            <a:pPr algn="ctr">
              <a:defRPr sz="40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ctr">
              <a:defRPr sz="40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marL="660400" algn="r" rtl="1">
              <a:buSzPct val="100000"/>
              <a:buFont typeface="Arial"/>
              <a:buChar char="•"/>
              <a:defRPr sz="4000">
                <a:solidFill>
                  <a:srgbClr val="FFFFFF"/>
                </a:solidFill>
                <a:latin typeface="+mj-lt"/>
                <a:ea typeface="+mj-ea"/>
                <a:cs typeface="+mj-cs"/>
                <a:sym typeface="Bell MT"/>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صمت العهد الجديد</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In the New Testament, all the focus is on the reality of the glory of Christ, not the shadow and copy of religious objects and forms.  It is stunning how indifferent the New Testament is to such things: there is no authorization in the New Testament for "/>
          <p:cNvSpPr txBox="1"/>
          <p:nvPr/>
        </p:nvSpPr>
        <p:spPr>
          <a:xfrm>
            <a:off x="477520" y="1144269"/>
            <a:ext cx="8188960" cy="2870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80000"/>
              </a:lnSpc>
              <a:defRPr>
                <a:solidFill>
                  <a:srgbClr val="FFFFFF"/>
                </a:solidFill>
                <a:latin typeface="+mj-lt"/>
                <a:ea typeface="+mj-ea"/>
                <a:cs typeface="+mj-cs"/>
                <a:sym typeface="Bell MT"/>
              </a:defRPr>
            </a:lvl1pPr>
          </a:lstStyle>
          <a:p>
            <a:r>
              <a:rPr lang="ar-JO" dirty="0">
                <a:latin typeface="Arial" panose="020B0604020202020204" pitchFamily="34" charset="0"/>
                <a:cs typeface="Arial" panose="020B0604020202020204" pitchFamily="34" charset="0"/>
              </a:rPr>
              <a:t>ينصب كل التركيزفي العهد الجديد على حقيقة مجد المسيح، وليس على ظل ونسخة الأشياء والأشكال الدينية، من المذهل مدى لامبالاة العهد الجديد بمثل هذه الأشياء: لا يوجد تصريح في العهد الجديد لمباني العبادة، أو لباس العبادة، أو أوقات العبادة، أو موسيقى العبادة، أو طقوس العبادة، أو حجم العبادة، أو عظات عبادة مدتها خمس وثلاثون دقيقة، أو قصائد أو جوقات أو آلات موسيقية أو شموع . . . .</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Almost every worship tradition we have is culturally shaped rather than Biblically commanded.…"/>
          <p:cNvSpPr txBox="1"/>
          <p:nvPr/>
        </p:nvSpPr>
        <p:spPr>
          <a:xfrm>
            <a:off x="225107" y="1928711"/>
            <a:ext cx="8693786"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تقريباً كل تقليد عبادة موجود لدينا </a:t>
            </a:r>
          </a:p>
          <a:p>
            <a:pPr algn="ctr">
              <a:defRPr>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تم تشكيله ثقافياً بدل الأمر به كتابياً.</a:t>
            </a:r>
          </a:p>
          <a:p>
            <a:pPr algn="ctr">
              <a:defRPr>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(جون بايبر)</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Old Testament…"/>
          <p:cNvSpPr txBox="1">
            <a:spLocks noGrp="1"/>
          </p:cNvSpPr>
          <p:nvPr>
            <p:ph type="body" idx="4294967295"/>
          </p:nvPr>
        </p:nvSpPr>
        <p:spPr>
          <a:xfrm>
            <a:off x="190499" y="1371600"/>
            <a:ext cx="8763002" cy="4114800"/>
          </a:xfrm>
          <a:prstGeom prst="rect">
            <a:avLst/>
          </a:prstGeom>
        </p:spPr>
        <p:txBody>
          <a:bodyPr lIns="45719" tIns="45719" rIns="45719" bIns="45719">
            <a:normAutofit/>
          </a:bodyPr>
          <a:lstStyle/>
          <a:p>
            <a:pPr algn="ctr">
              <a:spcBef>
                <a:spcPts val="900"/>
              </a:spcBef>
              <a:buClr>
                <a:srgbClr val="FADF6C"/>
              </a:buClr>
              <a:buSzTx/>
              <a:buFont typeface="Wingdings"/>
              <a:buNone/>
              <a:defRPr sz="40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العهد القديم</a:t>
            </a:r>
            <a:endParaRPr dirty="0">
              <a:latin typeface="Arial" panose="020B0604020202020204" pitchFamily="34" charset="0"/>
              <a:cs typeface="Arial" panose="020B0604020202020204" pitchFamily="34" charset="0"/>
            </a:endParaRPr>
          </a:p>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spcBef>
                <a:spcPts val="900"/>
              </a:spcBef>
              <a:buClr>
                <a:srgbClr val="FADF6C"/>
              </a:buClr>
              <a:buSzTx/>
              <a:buFont typeface="Wingdings"/>
              <a:buNone/>
              <a:defRPr sz="40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تعال وانظر</a:t>
            </a:r>
            <a:endParaRPr dirty="0">
              <a:latin typeface="Arial" panose="020B0604020202020204" pitchFamily="34" charset="0"/>
              <a:cs typeface="Arial" panose="020B0604020202020204" pitchFamily="34" charset="0"/>
            </a:endParaRPr>
          </a:p>
        </p:txBody>
      </p:sp>
      <p:grpSp>
        <p:nvGrpSpPr>
          <p:cNvPr id="683" name="Group"/>
          <p:cNvGrpSpPr/>
          <p:nvPr/>
        </p:nvGrpSpPr>
        <p:grpSpPr>
          <a:xfrm>
            <a:off x="6440194" y="3040662"/>
            <a:ext cx="912344" cy="862344"/>
            <a:chOff x="0" y="0"/>
            <a:chExt cx="912342" cy="862342"/>
          </a:xfrm>
        </p:grpSpPr>
        <p:sp>
          <p:nvSpPr>
            <p:cNvPr id="680" name="Shape"/>
            <p:cNvSpPr/>
            <p:nvPr/>
          </p:nvSpPr>
          <p:spPr>
            <a:xfrm rot="8312808">
              <a:off x="54700" y="207029"/>
              <a:ext cx="771526" cy="457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681" name="Rectangle"/>
            <p:cNvSpPr/>
            <p:nvPr/>
          </p:nvSpPr>
          <p:spPr>
            <a:xfrm rot="8312808">
              <a:off x="743849" y="28118"/>
              <a:ext cx="57151" cy="22860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682" name="Rectangle"/>
            <p:cNvSpPr/>
            <p:nvPr/>
          </p:nvSpPr>
          <p:spPr>
            <a:xfrm rot="8312808">
              <a:off x="811678" y="-19175"/>
              <a:ext cx="28576" cy="22860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grpSp>
      <p:grpSp>
        <p:nvGrpSpPr>
          <p:cNvPr id="687" name="Group"/>
          <p:cNvGrpSpPr/>
          <p:nvPr/>
        </p:nvGrpSpPr>
        <p:grpSpPr>
          <a:xfrm>
            <a:off x="4338024" y="3021718"/>
            <a:ext cx="898760" cy="901769"/>
            <a:chOff x="0" y="0"/>
            <a:chExt cx="898758" cy="901768"/>
          </a:xfrm>
        </p:grpSpPr>
        <p:sp>
          <p:nvSpPr>
            <p:cNvPr id="684" name="Shape"/>
            <p:cNvSpPr/>
            <p:nvPr/>
          </p:nvSpPr>
          <p:spPr>
            <a:xfrm rot="13513798" flipH="1">
              <a:off x="74632" y="209643"/>
              <a:ext cx="760810" cy="4953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685" name="Rectangle"/>
            <p:cNvSpPr/>
            <p:nvPr/>
          </p:nvSpPr>
          <p:spPr>
            <a:xfrm rot="13513798" flipH="1">
              <a:off x="119264" y="23394"/>
              <a:ext cx="56357" cy="24765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686" name="Rectangle"/>
            <p:cNvSpPr/>
            <p:nvPr/>
          </p:nvSpPr>
          <p:spPr>
            <a:xfrm rot="13513798" flipH="1">
              <a:off x="83741" y="-26618"/>
              <a:ext cx="28179" cy="24765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grpSp>
      <p:grpSp>
        <p:nvGrpSpPr>
          <p:cNvPr id="691" name="Group"/>
          <p:cNvGrpSpPr/>
          <p:nvPr/>
        </p:nvGrpSpPr>
        <p:grpSpPr>
          <a:xfrm>
            <a:off x="6348369" y="4737193"/>
            <a:ext cx="923658" cy="851978"/>
            <a:chOff x="0" y="0"/>
            <a:chExt cx="923656" cy="851977"/>
          </a:xfrm>
        </p:grpSpPr>
        <p:sp>
          <p:nvSpPr>
            <p:cNvPr id="688" name="Shape"/>
            <p:cNvSpPr/>
            <p:nvPr/>
          </p:nvSpPr>
          <p:spPr>
            <a:xfrm rot="13196402">
              <a:off x="56453" y="195185"/>
              <a:ext cx="774205" cy="457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689" name="Rectangle"/>
            <p:cNvSpPr/>
            <p:nvPr/>
          </p:nvSpPr>
          <p:spPr>
            <a:xfrm rot="13196402">
              <a:off x="755648" y="594816"/>
              <a:ext cx="57350" cy="22860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690" name="Rectangle"/>
            <p:cNvSpPr/>
            <p:nvPr/>
          </p:nvSpPr>
          <p:spPr>
            <a:xfrm rot="13196402">
              <a:off x="824948" y="640837"/>
              <a:ext cx="28675" cy="22860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grpSp>
      <p:grpSp>
        <p:nvGrpSpPr>
          <p:cNvPr id="695" name="Group"/>
          <p:cNvGrpSpPr/>
          <p:nvPr/>
        </p:nvGrpSpPr>
        <p:grpSpPr>
          <a:xfrm>
            <a:off x="4382097" y="4783940"/>
            <a:ext cx="912608" cy="861995"/>
            <a:chOff x="0" y="0"/>
            <a:chExt cx="912606" cy="861994"/>
          </a:xfrm>
        </p:grpSpPr>
        <p:sp>
          <p:nvSpPr>
            <p:cNvPr id="692" name="Shape"/>
            <p:cNvSpPr/>
            <p:nvPr/>
          </p:nvSpPr>
          <p:spPr>
            <a:xfrm rot="19115420">
              <a:off x="86317" y="198007"/>
              <a:ext cx="771526" cy="457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693" name="Rectangle"/>
            <p:cNvSpPr/>
            <p:nvPr/>
          </p:nvSpPr>
          <p:spPr>
            <a:xfrm rot="19115420">
              <a:off x="111321" y="605267"/>
              <a:ext cx="57151" cy="22860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694" name="Rectangle"/>
            <p:cNvSpPr/>
            <p:nvPr/>
          </p:nvSpPr>
          <p:spPr>
            <a:xfrm rot="19115420">
              <a:off x="72030" y="652518"/>
              <a:ext cx="28576" cy="22860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grpSp>
      <p:sp>
        <p:nvSpPr>
          <p:cNvPr id="696" name="Oval"/>
          <p:cNvSpPr/>
          <p:nvPr/>
        </p:nvSpPr>
        <p:spPr>
          <a:xfrm>
            <a:off x="4953000" y="3429000"/>
            <a:ext cx="1752600" cy="1676400"/>
          </a:xfrm>
          <a:prstGeom prst="ellipse">
            <a:avLst/>
          </a:prstGeom>
          <a:solidFill>
            <a:srgbClr val="E42B00"/>
          </a:solidFill>
          <a:ln w="12700" cap="sq">
            <a:solidFill>
              <a:srgbClr val="FFFFFF"/>
            </a:solidFill>
          </a:ln>
        </p:spPr>
        <p:txBody>
          <a:bodyPr lIns="45719" rIns="45719" anchor="ct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New Testament…"/>
          <p:cNvSpPr txBox="1">
            <a:spLocks noGrp="1"/>
          </p:cNvSpPr>
          <p:nvPr>
            <p:ph type="body" idx="4294967295"/>
          </p:nvPr>
        </p:nvSpPr>
        <p:spPr>
          <a:xfrm>
            <a:off x="190499" y="1125537"/>
            <a:ext cx="8763002" cy="4114801"/>
          </a:xfrm>
          <a:prstGeom prst="rect">
            <a:avLst/>
          </a:prstGeom>
        </p:spPr>
        <p:txBody>
          <a:bodyPr lIns="45719" tIns="45719" rIns="45719" bIns="45719">
            <a:normAutofit/>
          </a:bodyPr>
          <a:lstStyle/>
          <a:p>
            <a:pPr algn="ctr">
              <a:spcBef>
                <a:spcPts val="900"/>
              </a:spcBef>
              <a:buClr>
                <a:srgbClr val="FADF6C"/>
              </a:buClr>
              <a:buSzTx/>
              <a:buFont typeface="Wingdings"/>
              <a:buNone/>
              <a:defRPr sz="40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العهد الجديد</a:t>
            </a:r>
            <a:endParaRPr dirty="0">
              <a:latin typeface="Arial" panose="020B0604020202020204" pitchFamily="34" charset="0"/>
              <a:cs typeface="Arial" panose="020B0604020202020204" pitchFamily="34" charset="0"/>
            </a:endParaRPr>
          </a:p>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spcBef>
                <a:spcPts val="900"/>
              </a:spcBef>
              <a:buClr>
                <a:srgbClr val="FADF6C"/>
              </a:buClr>
              <a:buSzTx/>
              <a:buFont typeface="Wingdings"/>
              <a:buNone/>
              <a:defRPr sz="40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اذهب واخبر</a:t>
            </a:r>
            <a:endParaRPr dirty="0">
              <a:latin typeface="Arial" panose="020B0604020202020204" pitchFamily="34" charset="0"/>
              <a:cs typeface="Arial" panose="020B0604020202020204" pitchFamily="34" charset="0"/>
            </a:endParaRPr>
          </a:p>
        </p:txBody>
      </p:sp>
      <p:sp>
        <p:nvSpPr>
          <p:cNvPr id="701" name="Oval"/>
          <p:cNvSpPr/>
          <p:nvPr/>
        </p:nvSpPr>
        <p:spPr>
          <a:xfrm>
            <a:off x="4953000" y="3429000"/>
            <a:ext cx="1752600" cy="1676400"/>
          </a:xfrm>
          <a:prstGeom prst="ellipse">
            <a:avLst/>
          </a:prstGeom>
          <a:solidFill>
            <a:srgbClr val="0000FF"/>
          </a:solidFill>
          <a:ln w="12700" cap="sq">
            <a:solidFill>
              <a:srgbClr val="FFFFFF"/>
            </a:solidFill>
          </a:ln>
        </p:spPr>
        <p:txBody>
          <a:bodyPr lIns="45719" rIns="45719" anchor="ct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grpSp>
        <p:nvGrpSpPr>
          <p:cNvPr id="705" name="Group"/>
          <p:cNvGrpSpPr/>
          <p:nvPr/>
        </p:nvGrpSpPr>
        <p:grpSpPr>
          <a:xfrm>
            <a:off x="6442341" y="2863573"/>
            <a:ext cx="897656" cy="880012"/>
            <a:chOff x="0" y="0"/>
            <a:chExt cx="897655" cy="880011"/>
          </a:xfrm>
        </p:grpSpPr>
        <p:sp>
          <p:nvSpPr>
            <p:cNvPr id="702" name="Shape"/>
            <p:cNvSpPr/>
            <p:nvPr/>
          </p:nvSpPr>
          <p:spPr>
            <a:xfrm rot="18975055">
              <a:off x="75150" y="203290"/>
              <a:ext cx="771526" cy="457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703" name="Rectangle"/>
            <p:cNvSpPr/>
            <p:nvPr/>
          </p:nvSpPr>
          <p:spPr>
            <a:xfrm rot="18975055">
              <a:off x="112389" y="623864"/>
              <a:ext cx="57151" cy="22860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704" name="Rectangle"/>
            <p:cNvSpPr/>
            <p:nvPr/>
          </p:nvSpPr>
          <p:spPr>
            <a:xfrm rot="18975055">
              <a:off x="75072" y="673263"/>
              <a:ext cx="28576" cy="22860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grpSp>
      <p:grpSp>
        <p:nvGrpSpPr>
          <p:cNvPr id="709" name="Group"/>
          <p:cNvGrpSpPr/>
          <p:nvPr/>
        </p:nvGrpSpPr>
        <p:grpSpPr>
          <a:xfrm>
            <a:off x="4217572" y="2942882"/>
            <a:ext cx="917883" cy="880412"/>
            <a:chOff x="0" y="0"/>
            <a:chExt cx="917881" cy="880410"/>
          </a:xfrm>
        </p:grpSpPr>
        <p:sp>
          <p:nvSpPr>
            <p:cNvPr id="706" name="Shape"/>
            <p:cNvSpPr/>
            <p:nvPr/>
          </p:nvSpPr>
          <p:spPr>
            <a:xfrm rot="2528141" flipH="1">
              <a:off x="67833" y="191206"/>
              <a:ext cx="760810" cy="4953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707" name="Rectangle"/>
            <p:cNvSpPr/>
            <p:nvPr/>
          </p:nvSpPr>
          <p:spPr>
            <a:xfrm rot="2528141" flipH="1">
              <a:off x="743943" y="608048"/>
              <a:ext cx="56357" cy="24765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708" name="Rectangle"/>
            <p:cNvSpPr/>
            <p:nvPr/>
          </p:nvSpPr>
          <p:spPr>
            <a:xfrm rot="2528141" flipH="1">
              <a:off x="810271" y="655309"/>
              <a:ext cx="28179" cy="24765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grpSp>
      <p:grpSp>
        <p:nvGrpSpPr>
          <p:cNvPr id="713" name="Group"/>
          <p:cNvGrpSpPr/>
          <p:nvPr/>
        </p:nvGrpSpPr>
        <p:grpSpPr>
          <a:xfrm>
            <a:off x="6429163" y="4815424"/>
            <a:ext cx="911817" cy="868196"/>
            <a:chOff x="0" y="0"/>
            <a:chExt cx="911816" cy="868195"/>
          </a:xfrm>
        </p:grpSpPr>
        <p:sp>
          <p:nvSpPr>
            <p:cNvPr id="710" name="Shape"/>
            <p:cNvSpPr/>
            <p:nvPr/>
          </p:nvSpPr>
          <p:spPr>
            <a:xfrm rot="2515397">
              <a:off x="83959" y="210871"/>
              <a:ext cx="774205" cy="457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711" name="Rectangle"/>
            <p:cNvSpPr/>
            <p:nvPr/>
          </p:nvSpPr>
          <p:spPr>
            <a:xfrm rot="2515397">
              <a:off x="111697" y="28218"/>
              <a:ext cx="57350" cy="22860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712" name="Rectangle"/>
            <p:cNvSpPr/>
            <p:nvPr/>
          </p:nvSpPr>
          <p:spPr>
            <a:xfrm rot="2515397">
              <a:off x="72698" y="-19678"/>
              <a:ext cx="28675" cy="22860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grpSp>
      <p:grpSp>
        <p:nvGrpSpPr>
          <p:cNvPr id="717" name="Group"/>
          <p:cNvGrpSpPr/>
          <p:nvPr/>
        </p:nvGrpSpPr>
        <p:grpSpPr>
          <a:xfrm>
            <a:off x="4313436" y="4857145"/>
            <a:ext cx="894652" cy="883264"/>
            <a:chOff x="0" y="0"/>
            <a:chExt cx="894651" cy="883263"/>
          </a:xfrm>
        </p:grpSpPr>
        <p:sp>
          <p:nvSpPr>
            <p:cNvPr id="714" name="Shape"/>
            <p:cNvSpPr/>
            <p:nvPr/>
          </p:nvSpPr>
          <p:spPr>
            <a:xfrm rot="8148440">
              <a:off x="50180" y="221852"/>
              <a:ext cx="771526" cy="457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715" name="Rectangle"/>
            <p:cNvSpPr/>
            <p:nvPr/>
          </p:nvSpPr>
          <p:spPr>
            <a:xfrm rot="8148440">
              <a:off x="724935" y="27409"/>
              <a:ext cx="57151" cy="22860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716" name="Rectangle"/>
            <p:cNvSpPr/>
            <p:nvPr/>
          </p:nvSpPr>
          <p:spPr>
            <a:xfrm rot="8148440">
              <a:off x="790443" y="-22388"/>
              <a:ext cx="28576" cy="22860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THE CHALLENGES…"/>
          <p:cNvSpPr txBox="1"/>
          <p:nvPr/>
        </p:nvSpPr>
        <p:spPr>
          <a:xfrm>
            <a:off x="217714" y="990600"/>
            <a:ext cx="8926285" cy="33855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5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التحديات</a:t>
            </a:r>
            <a:endParaRPr dirty="0">
              <a:latin typeface="Arial" panose="020B0604020202020204" pitchFamily="34" charset="0"/>
              <a:cs typeface="Arial" panose="020B0604020202020204" pitchFamily="34" charset="0"/>
            </a:endParaRPr>
          </a:p>
          <a:p>
            <a:pPr algn="ctr">
              <a:defRPr sz="40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ctr">
              <a:defRPr sz="40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marL="660400" algn="r" rtl="1">
              <a:buSzPct val="100000"/>
              <a:buFont typeface="Arial"/>
              <a:buChar char="•"/>
              <a:defRPr sz="4000">
                <a:solidFill>
                  <a:srgbClr val="FFFFFF"/>
                </a:solidFill>
                <a:latin typeface="+mj-lt"/>
                <a:ea typeface="+mj-ea"/>
                <a:cs typeface="+mj-cs"/>
                <a:sym typeface="Bell MT"/>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صمت العهد الجديد</a:t>
            </a:r>
            <a:endParaRPr dirty="0">
              <a:latin typeface="Arial" panose="020B0604020202020204" pitchFamily="34" charset="0"/>
              <a:cs typeface="Arial" panose="020B0604020202020204" pitchFamily="34" charset="0"/>
            </a:endParaRPr>
          </a:p>
          <a:p>
            <a:pPr marL="1086852" indent="-401052" algn="r" rtl="1">
              <a:buSzPct val="100000"/>
              <a:buChar char="•"/>
              <a:defRPr sz="40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التنوع البشري</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The Sunday morning service was a real downer.…"/>
          <p:cNvSpPr txBox="1"/>
          <p:nvPr/>
        </p:nvSpPr>
        <p:spPr>
          <a:xfrm>
            <a:off x="1" y="663102"/>
            <a:ext cx="9075582" cy="3895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6075" indent="-336550" algn="r" rtl="1">
              <a:spcBef>
                <a:spcPts val="1900"/>
              </a:spcBef>
              <a:buClr>
                <a:srgbClr val="F9FF04"/>
              </a:buClr>
              <a:buSzPct val="100000"/>
              <a:buChar char="•"/>
              <a:defRPr sz="2800">
                <a:solidFill>
                  <a:srgbClr val="FFFF99"/>
                </a:solidFill>
                <a:latin typeface="+mj-lt"/>
                <a:ea typeface="+mj-ea"/>
                <a:cs typeface="+mj-cs"/>
                <a:sym typeface="Bell MT"/>
              </a:defRPr>
            </a:pPr>
            <a:r>
              <a:rPr lang="ar-JO" dirty="0">
                <a:solidFill>
                  <a:srgbClr val="FFFFFF"/>
                </a:solidFill>
                <a:latin typeface="Traditional Arabic" panose="02020603050405020304" pitchFamily="18" charset="-78"/>
                <a:cs typeface="Traditional Arabic" panose="02020603050405020304" pitchFamily="18" charset="-78"/>
              </a:rPr>
              <a:t>كانت خدمة صباح الأحد محبطة جداً.</a:t>
            </a:r>
            <a:endParaRPr dirty="0">
              <a:solidFill>
                <a:srgbClr val="FFFFFF"/>
              </a:solidFill>
              <a:latin typeface="Traditional Arabic" panose="02020603050405020304" pitchFamily="18" charset="-78"/>
              <a:cs typeface="Traditional Arabic" panose="02020603050405020304" pitchFamily="18" charset="-78"/>
            </a:endParaRPr>
          </a:p>
          <a:p>
            <a:pPr marL="346075" indent="-336550" algn="r" rtl="1">
              <a:spcBef>
                <a:spcPts val="1900"/>
              </a:spcBef>
              <a:buClr>
                <a:srgbClr val="F9FF04"/>
              </a:buClr>
              <a:buSzPct val="100000"/>
              <a:buChar char="•"/>
              <a:defRPr sz="2800" i="1">
                <a:solidFill>
                  <a:srgbClr val="FFFFFF"/>
                </a:solidFill>
                <a:latin typeface="+mj-lt"/>
                <a:ea typeface="+mj-ea"/>
                <a:cs typeface="+mj-cs"/>
                <a:sym typeface="Bell MT"/>
              </a:defRPr>
            </a:pPr>
            <a:r>
              <a:rPr lang="ar-JO" dirty="0">
                <a:latin typeface="Traditional Arabic" panose="02020603050405020304" pitchFamily="18" charset="-78"/>
                <a:cs typeface="Traditional Arabic" panose="02020603050405020304" pitchFamily="18" charset="-78"/>
              </a:rPr>
              <a:t>كان يوم الأحد قوياً بالنسبة لي – كان احتفال عبادة، أقدر الخشوع والرهبة.</a:t>
            </a:r>
            <a:endParaRPr dirty="0">
              <a:latin typeface="Traditional Arabic" panose="02020603050405020304" pitchFamily="18" charset="-78"/>
              <a:cs typeface="Traditional Arabic" panose="02020603050405020304" pitchFamily="18" charset="-78"/>
            </a:endParaRPr>
          </a:p>
          <a:p>
            <a:pPr marL="346075" indent="-336550" algn="r" rtl="1">
              <a:spcBef>
                <a:spcPts val="1900"/>
              </a:spcBef>
              <a:buClr>
                <a:srgbClr val="F9FF04"/>
              </a:buClr>
              <a:buSzPct val="100000"/>
              <a:buChar char="•"/>
              <a:defRPr sz="2800">
                <a:solidFill>
                  <a:srgbClr val="FFFFFF"/>
                </a:solidFill>
                <a:latin typeface="+mj-lt"/>
                <a:ea typeface="+mj-ea"/>
                <a:cs typeface="+mj-cs"/>
                <a:sym typeface="Bell MT"/>
              </a:defRPr>
            </a:pPr>
            <a:r>
              <a:rPr lang="ar-JO" dirty="0">
                <a:latin typeface="Traditional Arabic" panose="02020603050405020304" pitchFamily="18" charset="-78"/>
                <a:cs typeface="Traditional Arabic" panose="02020603050405020304" pitchFamily="18" charset="-78"/>
              </a:rPr>
              <a:t>بدا صباح الأحد مثل جنازة</a:t>
            </a:r>
            <a:endParaRPr dirty="0">
              <a:latin typeface="Traditional Arabic" panose="02020603050405020304" pitchFamily="18" charset="-78"/>
              <a:cs typeface="Traditional Arabic" panose="02020603050405020304" pitchFamily="18" charset="-78"/>
            </a:endParaRPr>
          </a:p>
          <a:p>
            <a:pPr marL="346075" indent="-336550" algn="r" rtl="1">
              <a:spcBef>
                <a:spcPts val="1900"/>
              </a:spcBef>
              <a:buClr>
                <a:srgbClr val="F9FF04"/>
              </a:buClr>
              <a:buSzPct val="100000"/>
              <a:buChar char="•"/>
              <a:defRPr sz="2800" i="1">
                <a:solidFill>
                  <a:srgbClr val="FFFFFF"/>
                </a:solidFill>
                <a:latin typeface="+mj-lt"/>
                <a:ea typeface="+mj-ea"/>
                <a:cs typeface="+mj-cs"/>
                <a:sym typeface="Bell MT"/>
              </a:defRPr>
            </a:pPr>
            <a:r>
              <a:rPr lang="ar-JO" dirty="0">
                <a:latin typeface="Traditional Arabic" panose="02020603050405020304" pitchFamily="18" charset="-78"/>
                <a:cs typeface="Traditional Arabic" panose="02020603050405020304" pitchFamily="18" charset="-78"/>
              </a:rPr>
              <a:t>الأحد كان ممتازاً - بسيط ولكنها عميق.</a:t>
            </a:r>
          </a:p>
          <a:p>
            <a:pPr marL="346075" indent="-336550" algn="r" rtl="1">
              <a:spcBef>
                <a:spcPts val="1900"/>
              </a:spcBef>
              <a:buClr>
                <a:srgbClr val="F9FF04"/>
              </a:buClr>
              <a:buSzPct val="100000"/>
              <a:buChar char="•"/>
              <a:defRPr sz="2800" i="1">
                <a:solidFill>
                  <a:srgbClr val="FFFFFF"/>
                </a:solidFill>
                <a:latin typeface="+mj-lt"/>
                <a:ea typeface="+mj-ea"/>
                <a:cs typeface="+mj-cs"/>
                <a:sym typeface="Bell MT"/>
              </a:defRPr>
            </a:pPr>
            <a:r>
              <a:rPr lang="ar-JO" dirty="0">
                <a:latin typeface="Traditional Arabic" panose="02020603050405020304" pitchFamily="18" charset="-78"/>
                <a:cs typeface="Traditional Arabic" panose="02020603050405020304" pitchFamily="18" charset="-78"/>
              </a:rPr>
              <a:t>كانت العبادة صباح يوم الأحد مملة للغاية ويصعب الجلوس فيها.</a:t>
            </a:r>
          </a:p>
          <a:p>
            <a:pPr marL="346075" indent="-336550" algn="r" rtl="1">
              <a:spcBef>
                <a:spcPts val="1900"/>
              </a:spcBef>
              <a:buClr>
                <a:srgbClr val="F9FF04"/>
              </a:buClr>
              <a:buSzPct val="100000"/>
              <a:buChar char="•"/>
              <a:defRPr sz="2800" i="1">
                <a:solidFill>
                  <a:srgbClr val="FFFFFF"/>
                </a:solidFill>
                <a:latin typeface="+mj-lt"/>
                <a:ea typeface="+mj-ea"/>
                <a:cs typeface="+mj-cs"/>
                <a:sym typeface="Bell MT"/>
              </a:defRPr>
            </a:pPr>
            <a:r>
              <a:rPr lang="ar-JO" dirty="0">
                <a:latin typeface="Traditional Arabic" panose="02020603050405020304" pitchFamily="18" charset="-78"/>
                <a:cs typeface="Traditional Arabic" panose="02020603050405020304" pitchFamily="18" charset="-78"/>
              </a:rPr>
              <a:t>كان وقت العبادة يوم الأحد بركة خاصة جداً</a:t>
            </a:r>
            <a:endParaRPr dirty="0">
              <a:latin typeface="Traditional Arabic" panose="02020603050405020304" pitchFamily="18" charset="-78"/>
              <a:cs typeface="Traditional Arabic" panose="02020603050405020304" pitchFamily="18" charset="-78"/>
            </a:endParaRPr>
          </a:p>
        </p:txBody>
      </p:sp>
      <p:sp>
        <p:nvSpPr>
          <p:cNvPr id="2" name="TextBox 1">
            <a:extLst>
              <a:ext uri="{FF2B5EF4-FFF2-40B4-BE49-F238E27FC236}">
                <a16:creationId xmlns:a16="http://schemas.microsoft.com/office/drawing/2014/main" id="{2AB0C677-2549-1C99-30F6-0B4B24CDD90D}"/>
              </a:ext>
            </a:extLst>
          </p:cNvPr>
          <p:cNvSpPr txBox="1"/>
          <p:nvPr/>
        </p:nvSpPr>
        <p:spPr>
          <a:xfrm>
            <a:off x="6029325" y="-914400"/>
            <a:ext cx="92396"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66CC"/>
              </a:solidFill>
              <a:effectLst/>
              <a:uFillTx/>
              <a:latin typeface="Arial"/>
              <a:ea typeface="Arial"/>
              <a:cs typeface="Arial"/>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p:tmAbs val="0"/>
                                  </p:iterate>
                                  <p:childTnLst>
                                    <p:set>
                                      <p:cBhvr>
                                        <p:cTn id="6" fill="hold"/>
                                        <p:tgtEl>
                                          <p:spTgt spid="72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2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2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72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72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72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7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5" grpId="1" uiExpan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What common elements…"/>
          <p:cNvSpPr txBox="1"/>
          <p:nvPr/>
        </p:nvSpPr>
        <p:spPr>
          <a:xfrm>
            <a:off x="2275303" y="2036296"/>
            <a:ext cx="4309832"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FFFFFF"/>
                </a:solidFill>
                <a:latin typeface="+mj-lt"/>
                <a:ea typeface="+mj-ea"/>
                <a:cs typeface="+mj-cs"/>
                <a:sym typeface="Bell MT"/>
              </a:defRPr>
            </a:pPr>
            <a:r>
              <a:rPr lang="ar-JO" sz="4000" dirty="0">
                <a:latin typeface="Arial" panose="020B0604020202020204" pitchFamily="34" charset="0"/>
                <a:cs typeface="Arial" panose="020B0604020202020204" pitchFamily="34" charset="0"/>
              </a:rPr>
              <a:t>ما هي العناصر المشتركة </a:t>
            </a:r>
          </a:p>
          <a:p>
            <a:pPr algn="ctr">
              <a:defRPr>
                <a:solidFill>
                  <a:srgbClr val="FFFFFF"/>
                </a:solidFill>
                <a:latin typeface="+mj-lt"/>
                <a:ea typeface="+mj-ea"/>
                <a:cs typeface="+mj-cs"/>
                <a:sym typeface="Bell MT"/>
              </a:defRPr>
            </a:pPr>
            <a:r>
              <a:rPr lang="ar-JO" sz="4000" dirty="0">
                <a:latin typeface="Arial" panose="020B0604020202020204" pitchFamily="34" charset="0"/>
                <a:cs typeface="Arial" panose="020B0604020202020204" pitchFamily="34" charset="0"/>
              </a:rPr>
              <a:t>التي تجدها في كل </a:t>
            </a:r>
          </a:p>
          <a:p>
            <a:pPr algn="ctr">
              <a:defRPr>
                <a:solidFill>
                  <a:srgbClr val="FFFFFF"/>
                </a:solidFill>
                <a:latin typeface="+mj-lt"/>
                <a:ea typeface="+mj-ea"/>
                <a:cs typeface="+mj-cs"/>
                <a:sym typeface="Bell MT"/>
              </a:defRPr>
            </a:pPr>
            <a:r>
              <a:rPr lang="ar-JO" sz="4000" dirty="0">
                <a:latin typeface="Arial" panose="020B0604020202020204" pitchFamily="34" charset="0"/>
                <a:cs typeface="Arial" panose="020B0604020202020204" pitchFamily="34" charset="0"/>
              </a:rPr>
              <a:t>تقليد عبادة مسيحي؟</a:t>
            </a:r>
            <a:endParaRPr sz="400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Double-click to edit"/>
          <p:cNvSpPr txBox="1">
            <a:spLocks noGrp="1"/>
          </p:cNvSpPr>
          <p:nvPr>
            <p:ph type="title" idx="4294967295"/>
          </p:nvPr>
        </p:nvSpPr>
        <p:spPr>
          <a:xfrm>
            <a:off x="685800" y="609599"/>
            <a:ext cx="7772400" cy="1143002"/>
          </a:xfrm>
          <a:prstGeom prst="rect">
            <a:avLst/>
          </a:prstGeom>
        </p:spPr>
        <p:txBody>
          <a:bodyPr>
            <a:normAutofit/>
          </a:bodyPr>
          <a:lstStyle/>
          <a:p>
            <a:pPr marL="548640" indent="-548640" defTabSz="658368">
              <a:defRPr sz="2016">
                <a:effectLst>
                  <a:outerShdw blurRad="9144" dist="18288" dir="2700000" rotWithShape="0">
                    <a:srgbClr val="000000"/>
                  </a:outerShdw>
                </a:effectLst>
              </a:defRPr>
            </a:pPr>
            <a:br>
              <a:rPr>
                <a:latin typeface="Arial" panose="020B0604020202020204" pitchFamily="34" charset="0"/>
                <a:cs typeface="Arial" panose="020B0604020202020204" pitchFamily="34" charset="0"/>
              </a:rPr>
            </a:br>
            <a:br>
              <a:rPr>
                <a:latin typeface="Arial" panose="020B0604020202020204" pitchFamily="34" charset="0"/>
                <a:cs typeface="Arial" panose="020B0604020202020204" pitchFamily="34" charset="0"/>
              </a:rPr>
            </a:br>
            <a:endParaRPr>
              <a:latin typeface="Arial" panose="020B0604020202020204" pitchFamily="34" charset="0"/>
              <a:cs typeface="Arial" panose="020B0604020202020204" pitchFamily="34" charset="0"/>
            </a:endParaRPr>
          </a:p>
        </p:txBody>
      </p:sp>
      <p:sp>
        <p:nvSpPr>
          <p:cNvPr id="85" name="COURSE OUTLINE…"/>
          <p:cNvSpPr txBox="1">
            <a:spLocks noGrp="1"/>
          </p:cNvSpPr>
          <p:nvPr>
            <p:ph type="body" idx="4294967295"/>
          </p:nvPr>
        </p:nvSpPr>
        <p:spPr>
          <a:xfrm>
            <a:off x="381000" y="304800"/>
            <a:ext cx="8338930" cy="5791200"/>
          </a:xfrm>
          <a:prstGeom prst="rect">
            <a:avLst/>
          </a:prstGeom>
        </p:spPr>
        <p:txBody>
          <a:bodyPr>
            <a:normAutofit/>
          </a:bodyPr>
          <a:lstStyle/>
          <a:p>
            <a:pPr marL="530352" indent="-530352" algn="ctr" defTabSz="795527">
              <a:lnSpc>
                <a:spcPct val="80000"/>
              </a:lnSpc>
              <a:spcBef>
                <a:spcPts val="600"/>
              </a:spcBef>
              <a:buSzTx/>
              <a:buFont typeface="Wingdings"/>
              <a:buNone/>
              <a:defRPr sz="2088" b="0">
                <a:solidFill>
                  <a:srgbClr val="000000"/>
                </a:solidFill>
                <a:latin typeface="+mj-lt"/>
                <a:ea typeface="+mj-ea"/>
                <a:cs typeface="+mj-cs"/>
                <a:sym typeface="Bell MT"/>
              </a:defRPr>
            </a:pPr>
            <a:r>
              <a:rPr dirty="0">
                <a:latin typeface="Arial" panose="020B0604020202020204" pitchFamily="34" charset="0"/>
                <a:cs typeface="Arial" panose="020B0604020202020204" pitchFamily="34" charset="0"/>
              </a:rPr>
              <a:t>	</a:t>
            </a:r>
            <a:r>
              <a:rPr lang="ar-JO" sz="2784" dirty="0">
                <a:latin typeface="Arial" panose="020B0604020202020204" pitchFamily="34" charset="0"/>
                <a:cs typeface="Arial" panose="020B0604020202020204" pitchFamily="34" charset="0"/>
              </a:rPr>
              <a:t>ملخص المساق</a:t>
            </a:r>
            <a:br>
              <a:rPr sz="2784" dirty="0">
                <a:latin typeface="Arial" panose="020B0604020202020204" pitchFamily="34" charset="0"/>
                <a:cs typeface="Arial" panose="020B0604020202020204" pitchFamily="34" charset="0"/>
              </a:rPr>
            </a:br>
            <a:endParaRPr sz="2436" dirty="0">
              <a:latin typeface="Arial" panose="020B0604020202020204" pitchFamily="34" charset="0"/>
              <a:cs typeface="Arial" panose="020B0604020202020204" pitchFamily="34" charset="0"/>
            </a:endParaRPr>
          </a:p>
          <a:p>
            <a:pPr marL="530352" indent="-530352" algn="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sz="2436"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1. الله الذي نعبده</a:t>
            </a:r>
            <a:endParaRPr dirty="0">
              <a:latin typeface="Arial" panose="020B0604020202020204" pitchFamily="34" charset="0"/>
              <a:cs typeface="Arial" panose="020B0604020202020204" pitchFamily="34" charset="0"/>
            </a:endParaRPr>
          </a:p>
          <a:p>
            <a:pPr marL="530352" indent="-530352" algn="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2. مركزية العبادة</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3. العبادة في العهد القديم</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4. العبادة في العهد الجديد</a:t>
            </a:r>
            <a:endParaRPr dirty="0">
              <a:latin typeface="Arial" panose="020B0604020202020204" pitchFamily="34" charset="0"/>
              <a:cs typeface="Arial" panose="020B0604020202020204" pitchFamily="34" charset="0"/>
            </a:endParaRPr>
          </a:p>
          <a:p>
            <a:pPr marL="530352" indent="-530352" algn="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5. العبادة في تاريخ الكنيسة</a:t>
            </a:r>
            <a:endParaRPr dirty="0">
              <a:latin typeface="Arial" panose="020B0604020202020204" pitchFamily="34" charset="0"/>
              <a:cs typeface="Arial" panose="020B0604020202020204" pitchFamily="34" charset="0"/>
            </a:endParaRPr>
          </a:p>
          <a:p>
            <a:pPr marL="530352" indent="-530352" algn="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6. العبادة في الكنيسة</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Double-click to edit"/>
          <p:cNvSpPr txBox="1">
            <a:spLocks noGrp="1"/>
          </p:cNvSpPr>
          <p:nvPr>
            <p:ph type="title" idx="4294967295"/>
          </p:nvPr>
        </p:nvSpPr>
        <p:spPr>
          <a:xfrm>
            <a:off x="457200" y="277812"/>
            <a:ext cx="8229600" cy="1139826"/>
          </a:xfrm>
          <a:prstGeom prst="rect">
            <a:avLst/>
          </a:prstGeom>
        </p:spPr>
        <p:txBody>
          <a:bodyPr lIns="45719" tIns="45719" rIns="45719" bIns="45719">
            <a:normAutofit/>
          </a:bodyPr>
          <a:lstStyle/>
          <a:p>
            <a:pPr algn="ctr">
              <a:defRPr>
                <a:solidFill>
                  <a:srgbClr val="FFFFCC"/>
                </a:solidFill>
                <a:effectLst>
                  <a:outerShdw blurRad="12700" dist="25400" dir="2700000" rotWithShape="0">
                    <a:srgbClr val="000000"/>
                  </a:outerShdw>
                </a:effectLst>
              </a:defRPr>
            </a:pPr>
            <a:endParaRPr/>
          </a:p>
        </p:txBody>
      </p:sp>
      <p:sp>
        <p:nvSpPr>
          <p:cNvPr id="732" name="Double-click to edit"/>
          <p:cNvSpPr txBox="1">
            <a:spLocks noGrp="1"/>
          </p:cNvSpPr>
          <p:nvPr>
            <p:ph type="body" idx="4294967295"/>
          </p:nvPr>
        </p:nvSpPr>
        <p:spPr>
          <a:xfrm>
            <a:off x="152399" y="2133600"/>
            <a:ext cx="8763002" cy="4114800"/>
          </a:xfrm>
          <a:prstGeom prst="rect">
            <a:avLst/>
          </a:prstGeom>
        </p:spPr>
        <p:txBody>
          <a:bodyPr lIns="45719" tIns="45719" rIns="45719" bIns="45719">
            <a:normAutofit/>
          </a:bodyPr>
          <a:lstStyle/>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a:p>
        </p:txBody>
      </p:sp>
      <p:pic>
        <p:nvPicPr>
          <p:cNvPr id="733" name="SuspBridge" descr="SuspBridge"/>
          <p:cNvPicPr>
            <a:picLocks noChangeAspect="1"/>
          </p:cNvPicPr>
          <p:nvPr/>
        </p:nvPicPr>
        <p:blipFill>
          <a:blip r:embed="rId3"/>
          <a:srcRect t="13333"/>
          <a:stretch>
            <a:fillRect/>
          </a:stretch>
        </p:blipFill>
        <p:spPr>
          <a:xfrm>
            <a:off x="-228600" y="0"/>
            <a:ext cx="9372600" cy="68580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Double-click to edit"/>
          <p:cNvSpPr txBox="1">
            <a:spLocks noGrp="1"/>
          </p:cNvSpPr>
          <p:nvPr>
            <p:ph type="title" idx="4294967295"/>
          </p:nvPr>
        </p:nvSpPr>
        <p:spPr>
          <a:xfrm>
            <a:off x="457200" y="277812"/>
            <a:ext cx="8229600" cy="1139826"/>
          </a:xfrm>
          <a:prstGeom prst="rect">
            <a:avLst/>
          </a:prstGeom>
        </p:spPr>
        <p:txBody>
          <a:bodyPr lIns="45719" tIns="45719" rIns="45719" bIns="45719">
            <a:normAutofit/>
          </a:bodyPr>
          <a:lstStyle/>
          <a:p>
            <a:pPr algn="ctr">
              <a:defRPr>
                <a:solidFill>
                  <a:srgbClr val="FFFFCC"/>
                </a:solidFill>
                <a:effectLst>
                  <a:outerShdw blurRad="12700" dist="25400" dir="2700000" rotWithShape="0">
                    <a:srgbClr val="000000"/>
                  </a:outerShdw>
                </a:effectLst>
              </a:defRPr>
            </a:pPr>
            <a:endParaRPr>
              <a:latin typeface="Arial" panose="020B0604020202020204" pitchFamily="34" charset="0"/>
              <a:cs typeface="Arial" panose="020B0604020202020204" pitchFamily="34" charset="0"/>
            </a:endParaRPr>
          </a:p>
        </p:txBody>
      </p:sp>
      <p:sp>
        <p:nvSpPr>
          <p:cNvPr id="738" name="Double-click to edit"/>
          <p:cNvSpPr txBox="1">
            <a:spLocks noGrp="1"/>
          </p:cNvSpPr>
          <p:nvPr>
            <p:ph type="body" idx="4294967295"/>
          </p:nvPr>
        </p:nvSpPr>
        <p:spPr>
          <a:xfrm>
            <a:off x="152399" y="2133600"/>
            <a:ext cx="8763002" cy="4114800"/>
          </a:xfrm>
          <a:prstGeom prst="rect">
            <a:avLst/>
          </a:prstGeom>
        </p:spPr>
        <p:txBody>
          <a:bodyPr lIns="45719" tIns="45719" rIns="45719" bIns="45719">
            <a:normAutofit/>
          </a:bodyPr>
          <a:lstStyle/>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a:latin typeface="Arial" panose="020B0604020202020204" pitchFamily="34" charset="0"/>
              <a:cs typeface="Arial" panose="020B0604020202020204" pitchFamily="34" charset="0"/>
            </a:endParaRPr>
          </a:p>
        </p:txBody>
      </p:sp>
      <p:pic>
        <p:nvPicPr>
          <p:cNvPr id="739" name="SuspBridge" descr="SuspBridge"/>
          <p:cNvPicPr>
            <a:picLocks noChangeAspect="1"/>
          </p:cNvPicPr>
          <p:nvPr/>
        </p:nvPicPr>
        <p:blipFill>
          <a:blip r:embed="rId2"/>
          <a:srcRect t="13333"/>
          <a:stretch>
            <a:fillRect/>
          </a:stretch>
        </p:blipFill>
        <p:spPr>
          <a:xfrm>
            <a:off x="-228600" y="0"/>
            <a:ext cx="9372600" cy="6858000"/>
          </a:xfrm>
          <a:prstGeom prst="rect">
            <a:avLst/>
          </a:prstGeom>
          <a:ln w="12700">
            <a:miter lim="400000"/>
          </a:ln>
        </p:spPr>
      </p:pic>
      <p:sp>
        <p:nvSpPr>
          <p:cNvPr id="740" name="BIBLICAL…"/>
          <p:cNvSpPr txBox="1"/>
          <p:nvPr/>
        </p:nvSpPr>
        <p:spPr>
          <a:xfrm>
            <a:off x="1146958" y="4077326"/>
            <a:ext cx="2201884"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الثوابت</a:t>
            </a:r>
          </a:p>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الكتابية</a:t>
            </a:r>
            <a:endParaRPr dirty="0">
              <a:latin typeface="Arial" panose="020B0604020202020204" pitchFamily="34" charset="0"/>
              <a:cs typeface="Arial" panose="020B0604020202020204" pitchFamily="34" charset="0"/>
            </a:endParaRPr>
          </a:p>
          <a:p>
            <a:pPr algn="ctr">
              <a:defRPr sz="2400">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(أع 2: 42، 46-47)</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BIBLICAL CONSTANTS (Acts 2:42,46-47)"/>
          <p:cNvSpPr txBox="1">
            <a:spLocks noGrp="1"/>
          </p:cNvSpPr>
          <p:nvPr>
            <p:ph type="title" idx="4294967295"/>
          </p:nvPr>
        </p:nvSpPr>
        <p:spPr>
          <a:xfrm>
            <a:off x="684212" y="288925"/>
            <a:ext cx="7775576" cy="1195388"/>
          </a:xfrm>
          <a:prstGeom prst="rect">
            <a:avLst/>
          </a:prstGeom>
        </p:spPr>
        <p:txBody>
          <a:bodyPr lIns="45719" tIns="45719" rIns="45719" bIns="45719">
            <a:normAutofit/>
          </a:bodyPr>
          <a:lstStyle/>
          <a:p>
            <a:pPr algn="ctr" defTabSz="740663">
              <a:defRPr sz="3240">
                <a:solidFill>
                  <a:srgbClr val="FFFFCC"/>
                </a:solidFill>
                <a:effectLst>
                  <a:outerShdw blurRad="10287" dist="20574" dir="2700000" rotWithShape="0">
                    <a:srgbClr val="000000"/>
                  </a:outerShdw>
                </a:effectLst>
              </a:defRPr>
            </a:pPr>
            <a:r>
              <a:rPr lang="ar-JO" dirty="0">
                <a:latin typeface="Arial" panose="020B0604020202020204" pitchFamily="34" charset="0"/>
                <a:cs typeface="Arial" panose="020B0604020202020204" pitchFamily="34" charset="0"/>
              </a:rPr>
              <a:t>الثوابت الكتابية</a:t>
            </a:r>
            <a:br>
              <a:rPr dirty="0">
                <a:latin typeface="Arial" panose="020B0604020202020204" pitchFamily="34" charset="0"/>
                <a:cs typeface="Arial" panose="020B0604020202020204" pitchFamily="34" charset="0"/>
              </a:rPr>
            </a:br>
            <a:r>
              <a:rPr lang="ar-JO" sz="2268" dirty="0">
                <a:latin typeface="Arial" panose="020B0604020202020204" pitchFamily="34" charset="0"/>
                <a:cs typeface="Arial" panose="020B0604020202020204" pitchFamily="34" charset="0"/>
              </a:rPr>
              <a:t>(أع 2: 42، 46-47)</a:t>
            </a:r>
            <a:endParaRPr dirty="0">
              <a:latin typeface="Arial" panose="020B0604020202020204" pitchFamily="34" charset="0"/>
              <a:cs typeface="Arial" panose="020B0604020202020204" pitchFamily="34" charset="0"/>
            </a:endParaRPr>
          </a:p>
        </p:txBody>
      </p:sp>
      <p:sp>
        <p:nvSpPr>
          <p:cNvPr id="743" name="They were continually devoting themselves to the apostles’ teaching and to fellowship, to the breaking of bread and to prayer. . . .  Day by day continuing with one mind in the temple, and breaking bread from house to house, they were taking their meals "/>
          <p:cNvSpPr txBox="1">
            <a:spLocks noGrp="1"/>
          </p:cNvSpPr>
          <p:nvPr>
            <p:ph type="body" idx="4294967295"/>
          </p:nvPr>
        </p:nvSpPr>
        <p:spPr>
          <a:xfrm>
            <a:off x="251791" y="1820693"/>
            <a:ext cx="8673338" cy="4114801"/>
          </a:xfrm>
          <a:prstGeom prst="rect">
            <a:avLst/>
          </a:prstGeom>
        </p:spPr>
        <p:txBody>
          <a:bodyPr lIns="45719" tIns="45719" rIns="45719" bIns="45719">
            <a:normAutofit/>
          </a:bodyPr>
          <a:lstStyle/>
          <a:p>
            <a:pPr algn="ctr">
              <a:spcBef>
                <a:spcPts val="600"/>
              </a:spcBef>
              <a:buClr>
                <a:srgbClr val="FADF6C"/>
              </a:buClr>
              <a:buSzTx/>
              <a:buFont typeface="Wingdings"/>
              <a:buNone/>
              <a:defRPr sz="2800" b="0">
                <a:effectLst>
                  <a:outerShdw blurRad="12700" dist="25400" dir="2700000" rotWithShape="0">
                    <a:srgbClr val="000000"/>
                  </a:outerShdw>
                </a:effectLst>
                <a:latin typeface="+mj-lt"/>
                <a:ea typeface="+mj-ea"/>
                <a:cs typeface="+mj-cs"/>
                <a:sym typeface="Bell MT"/>
              </a:defRPr>
            </a:pPr>
            <a:endParaRPr lang="en-US" dirty="0">
              <a:latin typeface="Arial" panose="020B0604020202020204" pitchFamily="34" charset="0"/>
              <a:cs typeface="Arial" panose="020B0604020202020204" pitchFamily="34" charset="0"/>
            </a:endParaRPr>
          </a:p>
          <a:p>
            <a:pPr algn="ctr">
              <a:spcBef>
                <a:spcPts val="600"/>
              </a:spcBef>
              <a:buClr>
                <a:srgbClr val="FADF6C"/>
              </a:buClr>
              <a:buSzTx/>
              <a:buFont typeface="Wingdings"/>
              <a:buNone/>
              <a:defRPr sz="28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 وكانوا يواظبون على تعليم الرسل، والشركة، وكسر الخبز، والصلوات ... وكانوا كل يوم يواظبون في الهيكل بنفس واحدة. وإذ هم يكسرون الخبز في البيوت، كانوا يتناولون الطعام بابتهاج وبساطة قلب، مسبحين الله، ولهم نعمة لدى جميع الشعب. وكان الرب كل يوم يضم إلى الكنيسة الذين يخلصون.</a:t>
            </a:r>
            <a:r>
              <a:rPr lang="en-US" dirty="0">
                <a:latin typeface="Arial" panose="020B0604020202020204" pitchFamily="34" charset="0"/>
                <a:cs typeface="Arial" panose="020B0604020202020204" pitchFamily="34" charset="0"/>
              </a:rPr>
              <a:t> </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They were continually devoting themselves to the apostles’ teaching and to fellowship, to the breaking of bread and to prayer. . . .  Day by day continuing with one mind in the temple, and breaking bread from house to house, they were taking their meals "/>
          <p:cNvSpPr txBox="1">
            <a:spLocks noGrp="1"/>
          </p:cNvSpPr>
          <p:nvPr>
            <p:ph type="body" idx="4294967295"/>
          </p:nvPr>
        </p:nvSpPr>
        <p:spPr>
          <a:xfrm>
            <a:off x="172277" y="1836906"/>
            <a:ext cx="8842021" cy="4114801"/>
          </a:xfrm>
          <a:prstGeom prst="rect">
            <a:avLst/>
          </a:prstGeom>
        </p:spPr>
        <p:txBody>
          <a:bodyPr lIns="45719" tIns="45719" rIns="45719" bIns="45719">
            <a:normAutofit/>
          </a:bodyPr>
          <a:lstStyle/>
          <a:p>
            <a:pPr marL="342900" marR="0" lvl="0" indent="-342900" algn="ctr" defTabSz="914400" rtl="0" eaLnBrk="1" fontAlgn="auto" latinLnBrk="0" hangingPunct="1">
              <a:lnSpc>
                <a:spcPct val="100000"/>
              </a:lnSpc>
              <a:spcBef>
                <a:spcPts val="600"/>
              </a:spcBef>
              <a:spcAft>
                <a:spcPts val="0"/>
              </a:spcAft>
              <a:buClr>
                <a:srgbClr val="FADF6C"/>
              </a:buClr>
              <a:buSzTx/>
              <a:buFont typeface="Wingdings"/>
              <a:buNone/>
              <a:tabLst/>
              <a:defRPr sz="2800" b="0">
                <a:effectLst>
                  <a:outerShdw blurRad="12700" dist="25400" dir="2700000" rotWithShape="0">
                    <a:srgbClr val="000000"/>
                  </a:outerShdw>
                </a:effectLst>
                <a:latin typeface="+mj-lt"/>
                <a:ea typeface="+mj-ea"/>
                <a:cs typeface="+mj-cs"/>
                <a:sym typeface="Bell MT"/>
              </a:defRPr>
            </a:pPr>
            <a:endParaRPr kumimoji="0" lang="ar-JO" sz="2800" b="0" i="0" u="none" strike="noStrike" kern="0" cap="none" spc="0" normalizeH="0" baseline="0" noProof="0" dirty="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endParaRPr>
          </a:p>
          <a:p>
            <a:pPr marL="342900" marR="0" lvl="0" indent="-342900" algn="ctr" defTabSz="914400" rtl="0" eaLnBrk="1" fontAlgn="auto" latinLnBrk="0" hangingPunct="1">
              <a:lnSpc>
                <a:spcPct val="100000"/>
              </a:lnSpc>
              <a:spcBef>
                <a:spcPts val="600"/>
              </a:spcBef>
              <a:spcAft>
                <a:spcPts val="0"/>
              </a:spcAft>
              <a:buClr>
                <a:srgbClr val="FADF6C"/>
              </a:buClr>
              <a:buSzTx/>
              <a:buFont typeface="Wingdings"/>
              <a:buNone/>
              <a:tabLst/>
              <a:defRPr sz="2800" b="0">
                <a:effectLst>
                  <a:outerShdw blurRad="12700" dist="25400" dir="2700000" rotWithShape="0">
                    <a:srgbClr val="000000"/>
                  </a:outerShdw>
                </a:effectLst>
                <a:latin typeface="+mj-lt"/>
                <a:ea typeface="+mj-ea"/>
                <a:cs typeface="+mj-cs"/>
                <a:sym typeface="Bell MT"/>
              </a:defRPr>
            </a:pPr>
            <a:r>
              <a:rPr kumimoji="0" lang="ar-JO" sz="2800" b="0" i="0" u="none" strike="noStrike" kern="0" cap="none" spc="0" normalizeH="0" baseline="0" noProof="0" dirty="0">
                <a:ln>
                  <a:noFill/>
                </a:ln>
                <a:solidFill>
                  <a:srgbClr val="0070C0"/>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rPr>
              <a:t> وكانوا يواظبون على </a:t>
            </a:r>
            <a:r>
              <a:rPr kumimoji="0" lang="ar-JO" sz="2800" b="0" i="0" u="none" strike="noStrike" kern="0" cap="none" spc="0" normalizeH="0" baseline="0" noProof="0" dirty="0">
                <a:ln>
                  <a:noFill/>
                </a:ln>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rPr>
              <a:t>تعليم الرسل</a:t>
            </a:r>
            <a:r>
              <a:rPr kumimoji="0" lang="ar-JO" sz="2800" b="0" i="0" u="none" strike="noStrike" kern="0" cap="none" spc="0" normalizeH="0" baseline="0" noProof="0" dirty="0">
                <a:ln>
                  <a:noFill/>
                </a:ln>
                <a:solidFill>
                  <a:srgbClr val="0070C0"/>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rPr>
              <a:t>، و</a:t>
            </a:r>
            <a:r>
              <a:rPr kumimoji="0" lang="ar-JO" sz="2800" b="0" i="0" u="none" strike="noStrike" kern="0" cap="none" spc="0" normalizeH="0" baseline="0" noProof="0" dirty="0">
                <a:ln>
                  <a:noFill/>
                </a:ln>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rPr>
              <a:t>الشركة</a:t>
            </a:r>
            <a:r>
              <a:rPr kumimoji="0" lang="ar-JO" sz="2800" b="0" i="0" u="none" strike="noStrike" kern="0" cap="none" spc="0" normalizeH="0" baseline="0" noProof="0" dirty="0">
                <a:ln>
                  <a:noFill/>
                </a:ln>
                <a:solidFill>
                  <a:srgbClr val="0070C0"/>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rPr>
              <a:t>، و</a:t>
            </a:r>
            <a:r>
              <a:rPr kumimoji="0" lang="ar-JO" sz="2800" b="0" i="0" u="none" strike="noStrike" kern="0" cap="none" spc="0" normalizeH="0" baseline="0" noProof="0" dirty="0">
                <a:ln>
                  <a:noFill/>
                </a:ln>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rPr>
              <a:t>كسر الخبز</a:t>
            </a:r>
            <a:r>
              <a:rPr kumimoji="0" lang="ar-JO" sz="2800" b="0" i="0" u="none" strike="noStrike" kern="0" cap="none" spc="0" normalizeH="0" baseline="0" noProof="0" dirty="0">
                <a:ln>
                  <a:noFill/>
                </a:ln>
                <a:solidFill>
                  <a:srgbClr val="0070C0"/>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rPr>
              <a:t>، و</a:t>
            </a:r>
            <a:r>
              <a:rPr kumimoji="0" lang="ar-JO" sz="2800" b="0" i="0" u="none" strike="noStrike" kern="0" cap="none" spc="0" normalizeH="0" baseline="0" noProof="0" dirty="0">
                <a:ln>
                  <a:noFill/>
                </a:ln>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rPr>
              <a:t>الصلوات</a:t>
            </a:r>
            <a:r>
              <a:rPr kumimoji="0" lang="ar-JO" sz="2800" b="0" i="0" u="none" strike="noStrike" kern="0" cap="none" spc="0" normalizeH="0" baseline="0" noProof="0" dirty="0">
                <a:ln>
                  <a:noFill/>
                </a:ln>
                <a:solidFill>
                  <a:srgbClr val="0070C0"/>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rPr>
              <a:t> ... وكانوا كل يوم يواظبون في الهيكل بنفس واحدة. وإذ هم يكسرون الخبز في البيوت، كانوا يتناولون الطعام بابتهاج وبساطة قلب، </a:t>
            </a:r>
            <a:r>
              <a:rPr kumimoji="0" lang="ar-JO" sz="2800" b="0" i="0" u="none" strike="noStrike" kern="0" cap="none" spc="0" normalizeH="0" baseline="0" noProof="0" dirty="0">
                <a:ln>
                  <a:noFill/>
                </a:ln>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rPr>
              <a:t>مسبحين ا</a:t>
            </a:r>
            <a:r>
              <a:rPr kumimoji="0" lang="ar-JO" sz="2800" b="0" i="0" u="none" strike="noStrike" kern="0" cap="none" spc="0" normalizeH="0" baseline="0" noProof="0" dirty="0">
                <a:ln>
                  <a:noFill/>
                </a:ln>
                <a:solidFill>
                  <a:srgbClr val="0070C0"/>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rPr>
              <a:t>لله، ولهم نعمة لدى جميع الشعب. وكان الرب كل يوم يضم إلى الكنيسة الذين يخلصون. </a:t>
            </a:r>
          </a:p>
          <a:p>
            <a:pPr algn="ctr">
              <a:buClr>
                <a:srgbClr val="FADF6C"/>
              </a:buClr>
              <a:buSzTx/>
              <a:buFont typeface="Wingdings"/>
              <a:buNone/>
              <a:defRPr sz="2800" b="0">
                <a:effectLst>
                  <a:outerShdw blurRad="12700" dist="25400" dir="2700000" rotWithShape="0">
                    <a:srgbClr val="000000"/>
                  </a:outerShdw>
                </a:effectLst>
                <a:latin typeface="+mj-lt"/>
                <a:ea typeface="+mj-ea"/>
                <a:cs typeface="+mj-cs"/>
                <a:sym typeface="Bell MT"/>
              </a:defRPr>
            </a:pPr>
            <a:endParaRPr dirty="0">
              <a:solidFill>
                <a:srgbClr val="3366FF"/>
              </a:solidFill>
            </a:endParaRPr>
          </a:p>
        </p:txBody>
      </p:sp>
      <p:sp>
        <p:nvSpPr>
          <p:cNvPr id="746" name="BIBLICAL CONSTANTS (Acts 2:42,46-47)"/>
          <p:cNvSpPr txBox="1"/>
          <p:nvPr/>
        </p:nvSpPr>
        <p:spPr>
          <a:xfrm>
            <a:off x="729932" y="416650"/>
            <a:ext cx="7684136" cy="93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defTabSz="457200">
              <a:defRPr sz="4000">
                <a:solidFill>
                  <a:srgbClr val="FFFFCC"/>
                </a:solidFill>
                <a:effectLst>
                  <a:outerShdw blurRad="12700" dist="25400" dir="2700000" rotWithShape="0">
                    <a:srgbClr val="000000"/>
                  </a:outerShdw>
                </a:effectLst>
                <a:latin typeface="+mj-lt"/>
                <a:ea typeface="+mj-ea"/>
                <a:cs typeface="+mj-cs"/>
                <a:sym typeface="Bell MT"/>
              </a:defRPr>
            </a:pPr>
            <a:r>
              <a:rPr kumimoji="0" lang="ar-JO" sz="3240" b="0" i="0" u="none" strike="noStrike" kern="0" cap="none" spc="0" normalizeH="0" baseline="0" noProof="0" dirty="0">
                <a:ln>
                  <a:noFill/>
                </a:ln>
                <a:solidFill>
                  <a:srgbClr val="FFFFCC"/>
                </a:solidFill>
                <a:effectLst>
                  <a:outerShdw blurRad="10287" dist="20574" dir="2700000" rotWithShape="0">
                    <a:srgbClr val="000000"/>
                  </a:outerShdw>
                </a:effectLst>
                <a:uLnTx/>
                <a:uFillTx/>
                <a:latin typeface="Arial" panose="020B0604020202020204" pitchFamily="34" charset="0"/>
                <a:cs typeface="Arial" panose="020B0604020202020204" pitchFamily="34" charset="0"/>
                <a:sym typeface="Bell MT"/>
              </a:rPr>
              <a:t>الثوابت الكتابية</a:t>
            </a:r>
            <a:br>
              <a:rPr kumimoji="0" lang="ar-JO" sz="3240" b="0" i="0" u="none" strike="noStrike" kern="0" cap="none" spc="0" normalizeH="0" baseline="0" noProof="0" dirty="0">
                <a:ln>
                  <a:noFill/>
                </a:ln>
                <a:solidFill>
                  <a:srgbClr val="FFFFCC"/>
                </a:solidFill>
                <a:effectLst>
                  <a:outerShdw blurRad="10287" dist="20574"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2268" b="0" i="0" u="none" strike="noStrike" kern="0" cap="none" spc="0" normalizeH="0" baseline="0" noProof="0" dirty="0">
                <a:ln>
                  <a:noFill/>
                </a:ln>
                <a:solidFill>
                  <a:srgbClr val="FFFFCC"/>
                </a:solidFill>
                <a:effectLst>
                  <a:outerShdw blurRad="10287" dist="20574" dir="2700000" rotWithShape="0">
                    <a:srgbClr val="000000"/>
                  </a:outerShdw>
                </a:effectLst>
                <a:uLnTx/>
                <a:uFillTx/>
                <a:latin typeface="Arial" panose="020B0604020202020204" pitchFamily="34" charset="0"/>
                <a:cs typeface="Arial" panose="020B0604020202020204" pitchFamily="34" charset="0"/>
                <a:sym typeface="Bell MT"/>
              </a:rPr>
              <a:t>(أع 2: 42، 46-47)</a:t>
            </a:r>
            <a:endParaRPr dirty="0"/>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the apostles’ teaching…"/>
          <p:cNvSpPr txBox="1">
            <a:spLocks noGrp="1"/>
          </p:cNvSpPr>
          <p:nvPr>
            <p:ph type="body" idx="4294967295"/>
          </p:nvPr>
        </p:nvSpPr>
        <p:spPr>
          <a:xfrm>
            <a:off x="-1" y="1828800"/>
            <a:ext cx="9144002" cy="4114800"/>
          </a:xfrm>
          <a:prstGeom prst="rect">
            <a:avLst/>
          </a:prstGeom>
        </p:spPr>
        <p:txBody>
          <a:bodyPr lIns="45719" tIns="45719" rIns="45719" bIns="45719">
            <a:normAutofit/>
          </a:bodyPr>
          <a:lstStyle/>
          <a:p>
            <a:pPr algn="ctr">
              <a:buClr>
                <a:srgbClr val="FADF6C"/>
              </a:buClr>
              <a:buSzTx/>
              <a:buFont typeface="Wingdings"/>
              <a:buNone/>
              <a:defRPr sz="1600"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تعليم الرسل</a:t>
            </a:r>
            <a:endParaRPr dirty="0">
              <a:latin typeface="Arial" panose="020B0604020202020204" pitchFamily="34" charset="0"/>
              <a:cs typeface="Arial" panose="020B0604020202020204" pitchFamily="34" charset="0"/>
            </a:endParaRP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الشركة</a:t>
            </a:r>
            <a:endParaRPr dirty="0">
              <a:latin typeface="Arial" panose="020B0604020202020204" pitchFamily="34" charset="0"/>
              <a:cs typeface="Arial" panose="020B0604020202020204" pitchFamily="34" charset="0"/>
            </a:endParaRP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كسر الخبز</a:t>
            </a:r>
            <a:endParaRPr dirty="0">
              <a:latin typeface="Arial" panose="020B0604020202020204" pitchFamily="34" charset="0"/>
              <a:cs typeface="Arial" panose="020B0604020202020204" pitchFamily="34" charset="0"/>
            </a:endParaRP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الصلوات</a:t>
            </a:r>
            <a:endParaRPr dirty="0">
              <a:latin typeface="Arial" panose="020B0604020202020204" pitchFamily="34" charset="0"/>
              <a:cs typeface="Arial" panose="020B0604020202020204" pitchFamily="34" charset="0"/>
            </a:endParaRP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تسبيح الله</a:t>
            </a:r>
            <a:endParaRPr dirty="0">
              <a:latin typeface="Arial" panose="020B0604020202020204" pitchFamily="34" charset="0"/>
              <a:cs typeface="Arial" panose="020B0604020202020204" pitchFamily="34" charset="0"/>
            </a:endParaRPr>
          </a:p>
        </p:txBody>
      </p:sp>
      <p:sp>
        <p:nvSpPr>
          <p:cNvPr id="749" name="BIBLICAL CONSTANTS (Acts 2:42,46-47)"/>
          <p:cNvSpPr txBox="1"/>
          <p:nvPr/>
        </p:nvSpPr>
        <p:spPr>
          <a:xfrm>
            <a:off x="729932" y="416650"/>
            <a:ext cx="7684136" cy="93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4000">
                <a:solidFill>
                  <a:srgbClr val="FFFFCC"/>
                </a:solidFill>
                <a:effectLst>
                  <a:outerShdw blurRad="12700" dist="25400" dir="2700000" rotWithShape="0">
                    <a:srgbClr val="000000"/>
                  </a:outerShdw>
                </a:effectLst>
                <a:latin typeface="+mj-lt"/>
                <a:ea typeface="+mj-ea"/>
                <a:cs typeface="+mj-cs"/>
                <a:sym typeface="Bell MT"/>
              </a:defRPr>
            </a:pPr>
            <a:r>
              <a:rPr kumimoji="0" lang="ar-JO" sz="3240" b="0" i="0" u="none" strike="noStrike" kern="0" cap="none" spc="0" normalizeH="0" baseline="0" noProof="0" dirty="0">
                <a:ln>
                  <a:noFill/>
                </a:ln>
                <a:solidFill>
                  <a:srgbClr val="FFFFCC"/>
                </a:solidFill>
                <a:effectLst>
                  <a:outerShdw blurRad="10287" dist="20574" dir="2700000" rotWithShape="0">
                    <a:srgbClr val="000000"/>
                  </a:outerShdw>
                </a:effectLst>
                <a:uLnTx/>
                <a:uFillTx/>
                <a:latin typeface="Arial" panose="020B0604020202020204" pitchFamily="34" charset="0"/>
                <a:cs typeface="Arial" panose="020B0604020202020204" pitchFamily="34" charset="0"/>
                <a:sym typeface="Bell MT"/>
              </a:rPr>
              <a:t>الثوابت الكتابية</a:t>
            </a:r>
            <a:br>
              <a:rPr kumimoji="0" lang="ar-JO" sz="3240" b="0" i="0" u="none" strike="noStrike" kern="0" cap="none" spc="0" normalizeH="0" baseline="0" noProof="0" dirty="0">
                <a:ln>
                  <a:noFill/>
                </a:ln>
                <a:solidFill>
                  <a:srgbClr val="FFFFCC"/>
                </a:solidFill>
                <a:effectLst>
                  <a:outerShdw blurRad="10287" dist="20574"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2268" b="0" i="0" u="none" strike="noStrike" kern="0" cap="none" spc="0" normalizeH="0" baseline="0" noProof="0" dirty="0">
                <a:ln>
                  <a:noFill/>
                </a:ln>
                <a:solidFill>
                  <a:srgbClr val="FFFFCC"/>
                </a:solidFill>
                <a:effectLst>
                  <a:outerShdw blurRad="10287" dist="20574" dir="2700000" rotWithShape="0">
                    <a:srgbClr val="000000"/>
                  </a:outerShdw>
                </a:effectLst>
                <a:uLnTx/>
                <a:uFillTx/>
                <a:latin typeface="Arial" panose="020B0604020202020204" pitchFamily="34" charset="0"/>
                <a:cs typeface="Arial" panose="020B0604020202020204" pitchFamily="34" charset="0"/>
                <a:sym typeface="Bell MT"/>
              </a:rPr>
              <a:t>(أع 2: 42، 46-47)</a:t>
            </a:r>
            <a:endParaRPr kumimoji="0" lang="ar-JO" sz="4000" b="0" i="0" u="none" strike="noStrike" kern="0" cap="none" spc="0" normalizeH="0" baseline="0" noProof="0" dirty="0">
              <a:ln>
                <a:noFill/>
              </a:ln>
              <a:solidFill>
                <a:srgbClr val="FFFFCC"/>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he Word of God…"/>
          <p:cNvSpPr txBox="1">
            <a:spLocks noGrp="1"/>
          </p:cNvSpPr>
          <p:nvPr>
            <p:ph type="body" idx="4294967295"/>
          </p:nvPr>
        </p:nvSpPr>
        <p:spPr>
          <a:xfrm>
            <a:off x="-1" y="1828800"/>
            <a:ext cx="9144002" cy="4114800"/>
          </a:xfrm>
          <a:prstGeom prst="rect">
            <a:avLst/>
          </a:prstGeom>
        </p:spPr>
        <p:txBody>
          <a:bodyPr lIns="45719" tIns="45719" rIns="45719" bIns="45719">
            <a:normAutofit/>
          </a:bodyPr>
          <a:lstStyle/>
          <a:p>
            <a:pPr algn="ctr">
              <a:buClr>
                <a:srgbClr val="FADF6C"/>
              </a:buClr>
              <a:buSzTx/>
              <a:buFont typeface="Wingdings"/>
              <a:buNone/>
              <a:defRPr sz="1600"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كلمة الله</a:t>
            </a:r>
            <a:endParaRPr dirty="0">
              <a:latin typeface="Arial" panose="020B0604020202020204" pitchFamily="34" charset="0"/>
              <a:cs typeface="Arial" panose="020B0604020202020204" pitchFamily="34" charset="0"/>
            </a:endParaRP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الشركة</a:t>
            </a:r>
            <a:endParaRPr dirty="0">
              <a:latin typeface="Arial" panose="020B0604020202020204" pitchFamily="34" charset="0"/>
              <a:cs typeface="Arial" panose="020B0604020202020204" pitchFamily="34" charset="0"/>
            </a:endParaRP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عشاء الرب</a:t>
            </a:r>
            <a:endParaRPr dirty="0">
              <a:latin typeface="Arial" panose="020B0604020202020204" pitchFamily="34" charset="0"/>
              <a:cs typeface="Arial" panose="020B0604020202020204" pitchFamily="34" charset="0"/>
            </a:endParaRP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الصلاة</a:t>
            </a:r>
            <a:endParaRPr dirty="0">
              <a:latin typeface="Arial" panose="020B0604020202020204" pitchFamily="34" charset="0"/>
              <a:cs typeface="Arial" panose="020B0604020202020204" pitchFamily="34" charset="0"/>
            </a:endParaRP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التسبيح</a:t>
            </a:r>
            <a:endParaRPr dirty="0">
              <a:latin typeface="Arial" panose="020B0604020202020204" pitchFamily="34" charset="0"/>
              <a:cs typeface="Arial" panose="020B0604020202020204" pitchFamily="34" charset="0"/>
            </a:endParaRPr>
          </a:p>
        </p:txBody>
      </p:sp>
      <p:sp>
        <p:nvSpPr>
          <p:cNvPr id="752" name="BIBLICAL CONSTANTS (Acts 2:42,46-47)"/>
          <p:cNvSpPr txBox="1"/>
          <p:nvPr/>
        </p:nvSpPr>
        <p:spPr>
          <a:xfrm>
            <a:off x="729932" y="603975"/>
            <a:ext cx="7684136" cy="93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4000">
                <a:solidFill>
                  <a:srgbClr val="FFFFCC"/>
                </a:solidFill>
                <a:effectLst>
                  <a:outerShdw blurRad="12700" dist="25400" dir="2700000" rotWithShape="0">
                    <a:srgbClr val="000000"/>
                  </a:outerShdw>
                </a:effectLst>
                <a:latin typeface="+mj-lt"/>
                <a:ea typeface="+mj-ea"/>
                <a:cs typeface="+mj-cs"/>
                <a:sym typeface="Bell MT"/>
              </a:defRPr>
            </a:pPr>
            <a:r>
              <a:rPr kumimoji="0" lang="ar-JO" sz="3240" b="0" i="0" u="none" strike="noStrike" kern="0" cap="none" spc="0" normalizeH="0" baseline="0" noProof="0" dirty="0">
                <a:ln>
                  <a:noFill/>
                </a:ln>
                <a:solidFill>
                  <a:srgbClr val="FFFFCC"/>
                </a:solidFill>
                <a:effectLst>
                  <a:outerShdw blurRad="10287" dist="20574" dir="2700000" rotWithShape="0">
                    <a:srgbClr val="000000"/>
                  </a:outerShdw>
                </a:effectLst>
                <a:uLnTx/>
                <a:uFillTx/>
                <a:latin typeface="Arial" panose="020B0604020202020204" pitchFamily="34" charset="0"/>
                <a:cs typeface="Arial" panose="020B0604020202020204" pitchFamily="34" charset="0"/>
                <a:sym typeface="Bell MT"/>
              </a:rPr>
              <a:t>الثوابت الكتابية</a:t>
            </a:r>
            <a:br>
              <a:rPr kumimoji="0" lang="ar-JO" sz="3240" b="0" i="0" u="none" strike="noStrike" kern="0" cap="none" spc="0" normalizeH="0" baseline="0" noProof="0" dirty="0">
                <a:ln>
                  <a:noFill/>
                </a:ln>
                <a:solidFill>
                  <a:srgbClr val="FFFFCC"/>
                </a:solidFill>
                <a:effectLst>
                  <a:outerShdw blurRad="10287" dist="20574"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2268" b="0" i="0" u="none" strike="noStrike" kern="0" cap="none" spc="0" normalizeH="0" baseline="0" noProof="0" dirty="0">
                <a:ln>
                  <a:noFill/>
                </a:ln>
                <a:solidFill>
                  <a:srgbClr val="FFFFCC"/>
                </a:solidFill>
                <a:effectLst>
                  <a:outerShdw blurRad="10287" dist="20574" dir="2700000" rotWithShape="0">
                    <a:srgbClr val="000000"/>
                  </a:outerShdw>
                </a:effectLst>
                <a:uLnTx/>
                <a:uFillTx/>
                <a:latin typeface="Arial" panose="020B0604020202020204" pitchFamily="34" charset="0"/>
                <a:cs typeface="Arial" panose="020B0604020202020204" pitchFamily="34" charset="0"/>
                <a:sym typeface="Bell MT"/>
              </a:rPr>
              <a:t>(أع 2: 42، 46-47)</a:t>
            </a:r>
            <a:endParaRPr kumimoji="0" lang="ar-JO" sz="4000" b="0" i="0" u="none" strike="noStrike" kern="0" cap="none" spc="0" normalizeH="0" baseline="0" noProof="0" dirty="0">
              <a:ln>
                <a:noFill/>
              </a:ln>
              <a:solidFill>
                <a:srgbClr val="FFFFCC"/>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Double-click to edit"/>
          <p:cNvSpPr txBox="1">
            <a:spLocks noGrp="1"/>
          </p:cNvSpPr>
          <p:nvPr>
            <p:ph type="title" idx="4294967295"/>
          </p:nvPr>
        </p:nvSpPr>
        <p:spPr>
          <a:xfrm>
            <a:off x="457200" y="277812"/>
            <a:ext cx="8229600" cy="1139826"/>
          </a:xfrm>
          <a:prstGeom prst="rect">
            <a:avLst/>
          </a:prstGeom>
        </p:spPr>
        <p:txBody>
          <a:bodyPr lIns="45719" tIns="45719" rIns="45719" bIns="45719">
            <a:normAutofit/>
          </a:bodyPr>
          <a:lstStyle/>
          <a:p>
            <a:pPr algn="ctr">
              <a:defRPr>
                <a:solidFill>
                  <a:srgbClr val="FFFFCC"/>
                </a:solidFill>
                <a:effectLst>
                  <a:outerShdw blurRad="12700" dist="25400" dir="2700000" rotWithShape="0">
                    <a:srgbClr val="000000"/>
                  </a:outerShdw>
                </a:effectLst>
              </a:defRPr>
            </a:pPr>
            <a:endParaRPr>
              <a:latin typeface="Arial" panose="020B0604020202020204" pitchFamily="34" charset="0"/>
              <a:cs typeface="Arial" panose="020B0604020202020204" pitchFamily="34" charset="0"/>
            </a:endParaRPr>
          </a:p>
        </p:txBody>
      </p:sp>
      <p:pic>
        <p:nvPicPr>
          <p:cNvPr id="755" name="SuspBridge" descr="SuspBridge"/>
          <p:cNvPicPr>
            <a:picLocks noChangeAspect="1"/>
          </p:cNvPicPr>
          <p:nvPr/>
        </p:nvPicPr>
        <p:blipFill>
          <a:blip r:embed="rId3"/>
          <a:srcRect t="13333"/>
          <a:stretch>
            <a:fillRect/>
          </a:stretch>
        </p:blipFill>
        <p:spPr>
          <a:xfrm>
            <a:off x="-228600" y="0"/>
            <a:ext cx="9372600" cy="6858000"/>
          </a:xfrm>
          <a:prstGeom prst="rect">
            <a:avLst/>
          </a:prstGeom>
          <a:ln w="12700">
            <a:miter lim="400000"/>
          </a:ln>
        </p:spPr>
      </p:pic>
      <p:sp>
        <p:nvSpPr>
          <p:cNvPr id="756" name="BIBLICAL…"/>
          <p:cNvSpPr txBox="1"/>
          <p:nvPr/>
        </p:nvSpPr>
        <p:spPr>
          <a:xfrm>
            <a:off x="1146958" y="4077325"/>
            <a:ext cx="2201883"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622100"/>
                </a:solidFill>
                <a:latin typeface="+mj-lt"/>
                <a:ea typeface="+mj-ea"/>
                <a:cs typeface="+mj-cs"/>
                <a:sym typeface="Bell MT"/>
              </a:defRPr>
            </a:pPr>
            <a:r>
              <a:rPr kumimoji="0" lang="ar-JO" sz="3200" b="0" i="0" u="none" strike="noStrike" kern="0" cap="none" spc="0" normalizeH="0" baseline="0" noProof="0" dirty="0">
                <a:ln>
                  <a:noFill/>
                </a:ln>
                <a:solidFill>
                  <a:srgbClr val="622100"/>
                </a:solidFill>
                <a:effectLst/>
                <a:uLnTx/>
                <a:uFillTx/>
                <a:latin typeface="Arial" panose="020B0604020202020204" pitchFamily="34" charset="0"/>
                <a:cs typeface="Arial" panose="020B0604020202020204" pitchFamily="34" charset="0"/>
                <a:sym typeface="Bell MT"/>
              </a:rPr>
              <a:t>الثوابت</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622100"/>
                </a:solidFill>
                <a:latin typeface="+mj-lt"/>
                <a:ea typeface="+mj-ea"/>
                <a:cs typeface="+mj-cs"/>
                <a:sym typeface="Bell MT"/>
              </a:defRPr>
            </a:pPr>
            <a:r>
              <a:rPr kumimoji="0" lang="ar-JO" sz="3200" b="0" i="0" u="none" strike="noStrike" kern="0" cap="none" spc="0" normalizeH="0" baseline="0" noProof="0" dirty="0">
                <a:ln>
                  <a:noFill/>
                </a:ln>
                <a:solidFill>
                  <a:srgbClr val="622100"/>
                </a:solidFill>
                <a:effectLst/>
                <a:uLnTx/>
                <a:uFillTx/>
                <a:latin typeface="Arial" panose="020B0604020202020204" pitchFamily="34" charset="0"/>
                <a:cs typeface="Arial" panose="020B0604020202020204" pitchFamily="34" charset="0"/>
                <a:sym typeface="Bell MT"/>
              </a:rPr>
              <a:t>الكتابية</a:t>
            </a:r>
          </a:p>
          <a:p>
            <a:pPr marL="0" marR="0" lvl="0" indent="0" algn="ctr" defTabSz="914400" rtl="0" eaLnBrk="1" fontAlgn="auto" latinLnBrk="0" hangingPunct="0">
              <a:lnSpc>
                <a:spcPct val="100000"/>
              </a:lnSpc>
              <a:spcBef>
                <a:spcPts val="0"/>
              </a:spcBef>
              <a:spcAft>
                <a:spcPts val="0"/>
              </a:spcAft>
              <a:buClrTx/>
              <a:buSzTx/>
              <a:buFontTx/>
              <a:buNone/>
              <a:tabLst/>
              <a:defRPr sz="2400">
                <a:solidFill>
                  <a:srgbClr val="622100"/>
                </a:solidFill>
                <a:latin typeface="+mj-lt"/>
                <a:ea typeface="+mj-ea"/>
                <a:cs typeface="+mj-cs"/>
                <a:sym typeface="Bell MT"/>
              </a:defRPr>
            </a:pPr>
            <a:r>
              <a:rPr kumimoji="0" lang="ar-JO" sz="2400" b="0" i="0" u="none" strike="noStrike" kern="0" cap="none" spc="0" normalizeH="0" baseline="0" noProof="0" dirty="0">
                <a:ln>
                  <a:noFill/>
                </a:ln>
                <a:solidFill>
                  <a:srgbClr val="622100"/>
                </a:solidFill>
                <a:effectLst/>
                <a:uLnTx/>
                <a:uFillTx/>
                <a:latin typeface="Arial" panose="020B0604020202020204" pitchFamily="34" charset="0"/>
                <a:cs typeface="Arial" panose="020B0604020202020204" pitchFamily="34" charset="0"/>
                <a:sym typeface="Bell MT"/>
              </a:rPr>
              <a:t>(أع 2: 42، 46-47)</a:t>
            </a:r>
          </a:p>
        </p:txBody>
      </p:sp>
      <p:sp>
        <p:nvSpPr>
          <p:cNvPr id="757" name="CULTURAL…"/>
          <p:cNvSpPr txBox="1"/>
          <p:nvPr/>
        </p:nvSpPr>
        <p:spPr>
          <a:xfrm>
            <a:off x="3358363" y="1052067"/>
            <a:ext cx="2198677"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المجال / الحرية</a:t>
            </a:r>
          </a:p>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الثقافية</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he silence of the New Testament"/>
          <p:cNvSpPr txBox="1"/>
          <p:nvPr/>
        </p:nvSpPr>
        <p:spPr>
          <a:xfrm>
            <a:off x="938348" y="810078"/>
            <a:ext cx="676656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buSzPct val="100000"/>
              <a:defRPr sz="40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صمت العهد الجديد</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he silence of the New Testament"/>
          <p:cNvSpPr txBox="1"/>
          <p:nvPr/>
        </p:nvSpPr>
        <p:spPr>
          <a:xfrm>
            <a:off x="928379" y="302137"/>
            <a:ext cx="6766561" cy="5322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70000"/>
              </a:lnSpc>
              <a:buSzPct val="100000"/>
              <a:defRPr sz="40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صمت العهد الجديد</a:t>
            </a:r>
            <a:endParaRPr dirty="0">
              <a:latin typeface="Arial" panose="020B0604020202020204" pitchFamily="34" charset="0"/>
              <a:cs typeface="Arial" panose="020B0604020202020204" pitchFamily="34" charset="0"/>
            </a:endParaRPr>
          </a:p>
        </p:txBody>
      </p:sp>
      <p:sp>
        <p:nvSpPr>
          <p:cNvPr id="766" name="[We are] free to find place and time and dress and size and music and elements and objects that help us orient radically toward the supremacy of God in Christ.…"/>
          <p:cNvSpPr txBox="1"/>
          <p:nvPr/>
        </p:nvSpPr>
        <p:spPr>
          <a:xfrm>
            <a:off x="119743" y="1452663"/>
            <a:ext cx="8694554" cy="4093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1900">
                <a:solidFill>
                  <a:srgbClr val="FFFFFF"/>
                </a:solidFill>
                <a:latin typeface="+mj-lt"/>
                <a:ea typeface="+mj-ea"/>
                <a:cs typeface="+mj-cs"/>
                <a:sym typeface="Bell MT"/>
              </a:defRPr>
            </a:pPr>
            <a:r>
              <a:rPr lang="ar-JO" sz="2000" b="1" dirty="0">
                <a:latin typeface="Arial" panose="020B0604020202020204" pitchFamily="34" charset="0"/>
                <a:cs typeface="Arial" panose="020B0604020202020204" pitchFamily="34" charset="0"/>
              </a:rPr>
              <a:t>لدينا الحرية في تحديد المكان والزمان واللباس والحجم والموسيقى والعناصر والأشياء التي تساعدنا على التوجه جذرياً نحو سيادة الله في المسيح.  </a:t>
            </a:r>
            <a:endParaRPr sz="2000" b="1" dirty="0">
              <a:latin typeface="Arial" panose="020B0604020202020204" pitchFamily="34" charset="0"/>
              <a:cs typeface="Arial" panose="020B0604020202020204" pitchFamily="34" charset="0"/>
            </a:endParaRPr>
          </a:p>
          <a:p>
            <a:pPr algn="ctr">
              <a:defRPr sz="1900">
                <a:solidFill>
                  <a:srgbClr val="FFFFFF"/>
                </a:solidFill>
                <a:latin typeface="+mj-lt"/>
                <a:ea typeface="+mj-ea"/>
                <a:cs typeface="+mj-cs"/>
                <a:sym typeface="Bell MT"/>
              </a:defRPr>
            </a:pPr>
            <a:r>
              <a:rPr sz="2000" b="1" dirty="0">
                <a:latin typeface="Arial" panose="020B0604020202020204" pitchFamily="34" charset="0"/>
                <a:cs typeface="Arial" panose="020B0604020202020204" pitchFamily="34" charset="0"/>
              </a:rPr>
              <a:t>(</a:t>
            </a:r>
            <a:r>
              <a:rPr lang="ar-JO" sz="2000" b="1" dirty="0">
                <a:latin typeface="Arial" panose="020B0604020202020204" pitchFamily="34" charset="0"/>
                <a:cs typeface="Arial" panose="020B0604020202020204" pitchFamily="34" charset="0"/>
              </a:rPr>
              <a:t>جون بايبر</a:t>
            </a:r>
            <a:r>
              <a:rPr sz="2000" b="1" dirty="0">
                <a:latin typeface="Arial" panose="020B0604020202020204" pitchFamily="34" charset="0"/>
                <a:cs typeface="Arial" panose="020B0604020202020204" pitchFamily="34" charset="0"/>
              </a:rPr>
              <a:t>)</a:t>
            </a:r>
            <a:br>
              <a:rPr sz="2000" b="1" dirty="0">
                <a:latin typeface="Arial" panose="020B0604020202020204" pitchFamily="34" charset="0"/>
                <a:cs typeface="Arial" panose="020B0604020202020204" pitchFamily="34" charset="0"/>
              </a:rPr>
            </a:br>
            <a:endParaRPr sz="2000" b="1" dirty="0">
              <a:latin typeface="Arial" panose="020B0604020202020204" pitchFamily="34" charset="0"/>
              <a:cs typeface="Arial" panose="020B0604020202020204" pitchFamily="34" charset="0"/>
            </a:endParaRPr>
          </a:p>
          <a:p>
            <a:pPr algn="ctr">
              <a:defRPr sz="1900">
                <a:solidFill>
                  <a:srgbClr val="FFFFFF"/>
                </a:solidFill>
                <a:latin typeface="+mj-lt"/>
                <a:ea typeface="+mj-ea"/>
                <a:cs typeface="+mj-cs"/>
                <a:sym typeface="Bell MT"/>
              </a:defRPr>
            </a:pPr>
            <a:r>
              <a:rPr lang="ar-JO" sz="2000" b="1" dirty="0">
                <a:latin typeface="Arial" panose="020B0604020202020204" pitchFamily="34" charset="0"/>
                <a:cs typeface="Arial" panose="020B0604020202020204" pitchFamily="34" charset="0"/>
              </a:rPr>
              <a:t>إن المسيحية قابلة للتكيف ثقافياً ...</a:t>
            </a:r>
          </a:p>
          <a:p>
            <a:pPr algn="ctr">
              <a:defRPr sz="1900">
                <a:solidFill>
                  <a:srgbClr val="FFFFFF"/>
                </a:solidFill>
                <a:latin typeface="+mj-lt"/>
                <a:ea typeface="+mj-ea"/>
                <a:cs typeface="+mj-cs"/>
                <a:sym typeface="Bell MT"/>
              </a:defRPr>
            </a:pPr>
            <a:r>
              <a:rPr lang="ar-JO" sz="2000" b="1" dirty="0">
                <a:latin typeface="Arial" panose="020B0604020202020204" pitchFamily="34" charset="0"/>
                <a:cs typeface="Arial" panose="020B0604020202020204" pitchFamily="34" charset="0"/>
              </a:rPr>
              <a:t>بسبب قلة ما يقال لنا</a:t>
            </a:r>
            <a:endParaRPr sz="2000" b="1" dirty="0">
              <a:latin typeface="Arial" panose="020B0604020202020204" pitchFamily="34" charset="0"/>
              <a:cs typeface="Arial" panose="020B0604020202020204" pitchFamily="34" charset="0"/>
            </a:endParaRPr>
          </a:p>
          <a:p>
            <a:pPr algn="ctr" defTabSz="457200">
              <a:defRPr sz="1900">
                <a:solidFill>
                  <a:srgbClr val="FFFFFF"/>
                </a:solidFill>
                <a:latin typeface="+mj-lt"/>
                <a:ea typeface="+mj-ea"/>
                <a:cs typeface="+mj-cs"/>
                <a:sym typeface="Bell MT"/>
              </a:defRPr>
            </a:pPr>
            <a:r>
              <a:rPr sz="2000" b="1" dirty="0">
                <a:latin typeface="Arial" panose="020B0604020202020204" pitchFamily="34" charset="0"/>
                <a:cs typeface="Arial" panose="020B0604020202020204" pitchFamily="34" charset="0"/>
              </a:rPr>
              <a:t>(</a:t>
            </a:r>
            <a:r>
              <a:rPr lang="ar-JO" sz="2000" b="1" dirty="0">
                <a:latin typeface="Arial" panose="020B0604020202020204" pitchFamily="34" charset="0"/>
                <a:cs typeface="Arial" panose="020B0604020202020204" pitchFamily="34" charset="0"/>
              </a:rPr>
              <a:t>جون بايبر</a:t>
            </a:r>
            <a:r>
              <a:rPr sz="2000" b="1" dirty="0">
                <a:latin typeface="Arial" panose="020B0604020202020204" pitchFamily="34" charset="0"/>
                <a:cs typeface="Arial" panose="020B0604020202020204" pitchFamily="34" charset="0"/>
              </a:rPr>
              <a:t>)</a:t>
            </a:r>
          </a:p>
          <a:p>
            <a:pPr algn="ctr" defTabSz="457200">
              <a:defRPr sz="1900">
                <a:solidFill>
                  <a:srgbClr val="FFFFFF"/>
                </a:solidFill>
                <a:latin typeface="+mj-lt"/>
                <a:ea typeface="+mj-ea"/>
                <a:cs typeface="+mj-cs"/>
                <a:sym typeface="Bell MT"/>
              </a:defRPr>
            </a:pPr>
            <a:endParaRPr sz="2000" b="1" dirty="0">
              <a:latin typeface="Arial" panose="020B0604020202020204" pitchFamily="34" charset="0"/>
              <a:cs typeface="Arial" panose="020B0604020202020204" pitchFamily="34" charset="0"/>
            </a:endParaRPr>
          </a:p>
          <a:p>
            <a:pPr algn="ctr" defTabSz="457200">
              <a:defRPr sz="1900">
                <a:solidFill>
                  <a:srgbClr val="FFFFFF"/>
                </a:solidFill>
                <a:latin typeface="+mj-lt"/>
                <a:ea typeface="+mj-ea"/>
                <a:cs typeface="+mj-cs"/>
                <a:sym typeface="Bell MT"/>
              </a:defRPr>
            </a:pPr>
            <a:r>
              <a:rPr lang="ar-JO" sz="2000" b="1" dirty="0">
                <a:latin typeface="Arial" panose="020B0604020202020204" pitchFamily="34" charset="0"/>
                <a:cs typeface="Arial" panose="020B0604020202020204" pitchFamily="34" charset="0"/>
              </a:rPr>
              <a:t>لماذا تمكنت المسيحية أكثر من أي ديانة رئيسية أخرى في العالم، من التسلل إلى العديد من الثقافات المختلفة والمختلفة جذرياً؟ هناك بالطبع جوهر التعاليم. . . التي تلتزم بها جميع أشكال المسيحية، ومع ذلك هناك قدر كبير من الحرية في كيفية التعبير عن هذه الأمور المطلقة وتشكيلها داخل ثقافة معينة. فخلافاً للرأي السائد فإن المسيحية ليست ديانة غربية تدمر الثقافات المحلية، بل إن المسيحية اتخذت أشكالاً أكثر تنوعاً ثقافياً من الديانات الأخرى. (تيم كيلر، السبب وراء وجود الله، الفصل الرابع)</a:t>
            </a:r>
            <a:endParaRPr sz="20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TESTIMONIES FROM CHURCH HISTORY…"/>
          <p:cNvSpPr txBox="1"/>
          <p:nvPr/>
        </p:nvSpPr>
        <p:spPr>
          <a:xfrm>
            <a:off x="2910007" y="2018489"/>
            <a:ext cx="3323985" cy="122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lnSpc>
                <a:spcPct val="140000"/>
              </a:lnSpc>
              <a:defRPr sz="2800">
                <a:solidFill>
                  <a:srgbClr val="FFFFFF"/>
                </a:solidFill>
                <a:latin typeface="Times New Roman"/>
                <a:ea typeface="Times New Roman"/>
                <a:cs typeface="Times New Roman"/>
                <a:sym typeface="Times New Roman"/>
              </a:defRPr>
            </a:pPr>
            <a:r>
              <a:rPr lang="ar-JO" dirty="0">
                <a:latin typeface="Arial" panose="020B0604020202020204" pitchFamily="34" charset="0"/>
                <a:cs typeface="Arial" panose="020B0604020202020204" pitchFamily="34" charset="0"/>
              </a:rPr>
              <a:t>شهادات من تاريخ الكنيسة</a:t>
            </a:r>
          </a:p>
          <a:p>
            <a:pPr algn="ctr" defTabSz="457200">
              <a:lnSpc>
                <a:spcPct val="140000"/>
              </a:lnSpc>
              <a:defRPr sz="2800">
                <a:solidFill>
                  <a:srgbClr val="FFFFFF"/>
                </a:solidFill>
                <a:latin typeface="Times New Roman"/>
                <a:ea typeface="Times New Roman"/>
                <a:cs typeface="Times New Roman"/>
                <a:sym typeface="Times New Roman"/>
              </a:defRPr>
            </a:pPr>
            <a:r>
              <a:rPr lang="ar-JO" dirty="0">
                <a:latin typeface="Arial" panose="020B0604020202020204" pitchFamily="34" charset="0"/>
                <a:cs typeface="Arial" panose="020B0604020202020204" pitchFamily="34" charset="0"/>
              </a:rPr>
              <a:t>عن الحرية الثقافية في العبادة</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A. The Importance of Worship in the Church"/>
          <p:cNvSpPr txBox="1">
            <a:spLocks noGrp="1"/>
          </p:cNvSpPr>
          <p:nvPr>
            <p:ph type="title" idx="4294967295"/>
          </p:nvPr>
        </p:nvSpPr>
        <p:spPr>
          <a:xfrm>
            <a:off x="293914" y="571499"/>
            <a:ext cx="8850086" cy="1143002"/>
          </a:xfrm>
          <a:prstGeom prst="rect">
            <a:avLst/>
          </a:prstGeom>
        </p:spPr>
        <p:txBody>
          <a:bodyPr>
            <a:normAutofit/>
          </a:bodyPr>
          <a:lstStyle>
            <a:lvl1pPr algn="ctr" defTabSz="667512">
              <a:defRPr sz="3212">
                <a:effectLst>
                  <a:outerShdw blurRad="9271" dist="18542" dir="2700000" rotWithShape="0">
                    <a:srgbClr val="000000"/>
                  </a:outerShdw>
                </a:effectLst>
              </a:defRPr>
            </a:lvl1pPr>
          </a:lstStyle>
          <a:p>
            <a:r>
              <a:rPr lang="ar-JO" dirty="0">
                <a:effectLst>
                  <a:glow rad="228600">
                    <a:schemeClr val="bg1">
                      <a:lumMod val="10000"/>
                      <a:alpha val="81000"/>
                    </a:schemeClr>
                  </a:glow>
                  <a:outerShdw blurRad="9271" dist="18542" dir="2700000" rotWithShape="0">
                    <a:srgbClr val="000000"/>
                  </a:outerShdw>
                </a:effectLst>
                <a:latin typeface="Arial" panose="020B0604020202020204" pitchFamily="34" charset="0"/>
                <a:cs typeface="Arial" panose="020B0604020202020204" pitchFamily="34" charset="0"/>
              </a:rPr>
              <a:t>أ. أهمية العبادة في الكنيسة</a:t>
            </a:r>
            <a:endParaRPr dirty="0">
              <a:effectLst>
                <a:glow rad="228600">
                  <a:schemeClr val="bg1">
                    <a:lumMod val="10000"/>
                    <a:alpha val="81000"/>
                  </a:schemeClr>
                </a:glow>
                <a:outerShdw blurRad="9271" dist="18542" dir="2700000" rotWithShape="0">
                  <a:srgbClr val="000000"/>
                </a:outerShdw>
              </a:effectLst>
              <a:latin typeface="Arial" panose="020B0604020202020204" pitchFamily="34" charset="0"/>
              <a:cs typeface="Arial" panose="020B0604020202020204" pitchFamily="34" charset="0"/>
            </a:endParaRPr>
          </a:p>
        </p:txBody>
      </p:sp>
      <p:sp>
        <p:nvSpPr>
          <p:cNvPr id="640" name="Honors the Father…"/>
          <p:cNvSpPr txBox="1">
            <a:spLocks noGrp="1"/>
          </p:cNvSpPr>
          <p:nvPr>
            <p:ph type="body" idx="4294967295"/>
          </p:nvPr>
        </p:nvSpPr>
        <p:spPr>
          <a:xfrm>
            <a:off x="982956" y="2019300"/>
            <a:ext cx="7772401" cy="4114800"/>
          </a:xfrm>
          <a:prstGeom prst="rect">
            <a:avLst/>
          </a:prstGeom>
        </p:spPr>
        <p:txBody>
          <a:bodyPr>
            <a:normAutofit/>
          </a:bodyPr>
          <a:lstStyle/>
          <a:p>
            <a:pPr marL="246888" lvl="0" indent="-246888" algn="r" defTabSz="658368" rtl="1">
              <a:spcBef>
                <a:spcPts val="500"/>
              </a:spcBef>
              <a:buClr>
                <a:srgbClr val="F79646">
                  <a:lumOff val="9460"/>
                </a:srgbClr>
              </a:buClr>
              <a:buFontTx/>
              <a:buChar char="●"/>
              <a:defRPr sz="2304" b="0">
                <a:latin typeface="+mj-lt"/>
                <a:ea typeface="+mj-ea"/>
                <a:cs typeface="+mj-cs"/>
                <a:sym typeface="Bell MT"/>
              </a:defRPr>
            </a:pPr>
            <a:r>
              <a:rPr lang="ar-JO" sz="2304" b="0" dirty="0">
                <a:effectLst>
                  <a:glow rad="228600">
                    <a:srgbClr val="CCCCCC">
                      <a:lumMod val="10000"/>
                      <a:alpha val="81000"/>
                    </a:srgbClr>
                  </a:glow>
                </a:effectLst>
                <a:latin typeface="Arial" panose="020B0604020202020204" pitchFamily="34" charset="0"/>
                <a:cs typeface="Arial" panose="020B0604020202020204" pitchFamily="34" charset="0"/>
                <a:sym typeface="Bell MT"/>
              </a:rPr>
              <a:t>تكرم الآب</a:t>
            </a:r>
          </a:p>
          <a:p>
            <a:pPr marL="246888" lvl="0" indent="-246888" algn="r" defTabSz="658368" rtl="1">
              <a:spcBef>
                <a:spcPts val="500"/>
              </a:spcBef>
              <a:buClr>
                <a:srgbClr val="F79646">
                  <a:lumOff val="9460"/>
                </a:srgbClr>
              </a:buClr>
              <a:buFontTx/>
              <a:buChar char="●"/>
              <a:defRPr sz="2304" b="0">
                <a:latin typeface="+mj-lt"/>
                <a:ea typeface="+mj-ea"/>
                <a:cs typeface="+mj-cs"/>
                <a:sym typeface="Bell MT"/>
              </a:defRPr>
            </a:pPr>
            <a:r>
              <a:rPr lang="ar-JO" sz="2304" b="0" dirty="0">
                <a:effectLst>
                  <a:glow rad="228600">
                    <a:srgbClr val="CCCCCC">
                      <a:lumMod val="10000"/>
                      <a:alpha val="81000"/>
                    </a:srgbClr>
                  </a:glow>
                </a:effectLst>
                <a:latin typeface="Arial" panose="020B0604020202020204" pitchFamily="34" charset="0"/>
                <a:cs typeface="Arial" panose="020B0604020202020204" pitchFamily="34" charset="0"/>
                <a:sym typeface="Bell MT"/>
              </a:rPr>
              <a:t>تحتفل بالمسيح وعمله</a:t>
            </a:r>
          </a:p>
          <a:p>
            <a:pPr marL="246888" lvl="0" indent="-246888" algn="r" defTabSz="658368" rtl="1">
              <a:spcBef>
                <a:spcPts val="500"/>
              </a:spcBef>
              <a:buClr>
                <a:srgbClr val="F79646">
                  <a:lumOff val="9460"/>
                </a:srgbClr>
              </a:buClr>
              <a:buFontTx/>
              <a:buChar char="●"/>
              <a:defRPr sz="2304" b="0">
                <a:latin typeface="+mj-lt"/>
                <a:ea typeface="+mj-ea"/>
                <a:cs typeface="+mj-cs"/>
                <a:sym typeface="Bell MT"/>
              </a:defRPr>
            </a:pPr>
            <a:r>
              <a:rPr lang="ar-JO" sz="2304" b="0" dirty="0">
                <a:effectLst>
                  <a:glow rad="228600">
                    <a:srgbClr val="CCCCCC">
                      <a:lumMod val="10000"/>
                      <a:alpha val="81000"/>
                    </a:srgbClr>
                  </a:glow>
                </a:effectLst>
                <a:latin typeface="Arial" panose="020B0604020202020204" pitchFamily="34" charset="0"/>
                <a:cs typeface="Arial" panose="020B0604020202020204" pitchFamily="34" charset="0"/>
                <a:sym typeface="Bell MT"/>
              </a:rPr>
              <a:t>تحضرنا إلى شركة مع الله</a:t>
            </a:r>
          </a:p>
          <a:p>
            <a:pPr marL="246888" lvl="0" indent="-246888" algn="r" defTabSz="658368" rtl="1">
              <a:spcBef>
                <a:spcPts val="500"/>
              </a:spcBef>
              <a:buClr>
                <a:srgbClr val="F79646">
                  <a:lumOff val="9460"/>
                </a:srgbClr>
              </a:buClr>
              <a:buFontTx/>
              <a:buChar char="●"/>
              <a:defRPr sz="2304" b="0">
                <a:latin typeface="+mj-lt"/>
                <a:ea typeface="+mj-ea"/>
                <a:cs typeface="+mj-cs"/>
                <a:sym typeface="Bell MT"/>
              </a:defRPr>
            </a:pPr>
            <a:r>
              <a:rPr lang="ar-JO" sz="2304" b="0" dirty="0">
                <a:effectLst>
                  <a:glow rad="228600">
                    <a:srgbClr val="CCCCCC">
                      <a:lumMod val="10000"/>
                      <a:alpha val="81000"/>
                    </a:srgbClr>
                  </a:glow>
                </a:effectLst>
                <a:latin typeface="Arial" panose="020B0604020202020204" pitchFamily="34" charset="0"/>
                <a:cs typeface="Arial" panose="020B0604020202020204" pitchFamily="34" charset="0"/>
                <a:sym typeface="Bell MT"/>
              </a:rPr>
              <a:t>تنذر بالملكوت</a:t>
            </a:r>
          </a:p>
          <a:p>
            <a:pPr marL="246888" lvl="0" indent="-246888" algn="r" defTabSz="658368" rtl="1">
              <a:spcBef>
                <a:spcPts val="500"/>
              </a:spcBef>
              <a:buClr>
                <a:srgbClr val="F79646">
                  <a:lumOff val="9460"/>
                </a:srgbClr>
              </a:buClr>
              <a:buFontTx/>
              <a:buChar char="●"/>
              <a:defRPr sz="2304" b="0">
                <a:latin typeface="+mj-lt"/>
                <a:ea typeface="+mj-ea"/>
                <a:cs typeface="+mj-cs"/>
                <a:sym typeface="Bell MT"/>
              </a:defRPr>
            </a:pPr>
            <a:r>
              <a:rPr lang="ar-JO" sz="2304" b="0" dirty="0">
                <a:effectLst>
                  <a:glow rad="228600">
                    <a:srgbClr val="CCCCCC">
                      <a:lumMod val="10000"/>
                      <a:alpha val="81000"/>
                    </a:srgbClr>
                  </a:glow>
                </a:effectLst>
                <a:latin typeface="Arial" panose="020B0604020202020204" pitchFamily="34" charset="0"/>
                <a:cs typeface="Arial" panose="020B0604020202020204" pitchFamily="34" charset="0"/>
                <a:sym typeface="Bell MT"/>
              </a:rPr>
              <a:t>يستخدمها الروح القدس (في المؤمنين وغير المؤمنين)</a:t>
            </a:r>
          </a:p>
          <a:p>
            <a:pPr marL="246888" lvl="0" indent="-246888" algn="r" defTabSz="658368" rtl="1">
              <a:spcBef>
                <a:spcPts val="500"/>
              </a:spcBef>
              <a:buClr>
                <a:srgbClr val="F79646">
                  <a:lumOff val="9460"/>
                </a:srgbClr>
              </a:buClr>
              <a:buFontTx/>
              <a:buChar char="●"/>
              <a:defRPr sz="2304" b="0">
                <a:latin typeface="+mj-lt"/>
                <a:ea typeface="+mj-ea"/>
                <a:cs typeface="+mj-cs"/>
                <a:sym typeface="Bell MT"/>
              </a:defRPr>
            </a:pPr>
            <a:r>
              <a:rPr lang="ar-JO" sz="2304" b="0" dirty="0">
                <a:effectLst>
                  <a:glow rad="228600">
                    <a:srgbClr val="CCCCCC">
                      <a:lumMod val="10000"/>
                      <a:alpha val="81000"/>
                    </a:srgbClr>
                  </a:glow>
                </a:effectLst>
                <a:latin typeface="Arial" panose="020B0604020202020204" pitchFamily="34" charset="0"/>
                <a:cs typeface="Arial" panose="020B0604020202020204" pitchFamily="34" charset="0"/>
                <a:sym typeface="Bell MT"/>
              </a:rPr>
              <a:t>تعطي هوية للكنيسة (تذكرنا من ولمن نحن، شهيق/زفير)</a:t>
            </a:r>
          </a:p>
          <a:p>
            <a:pPr marL="246888" lvl="0" indent="-246888" algn="r" defTabSz="658368" rtl="1">
              <a:spcBef>
                <a:spcPts val="500"/>
              </a:spcBef>
              <a:buClr>
                <a:srgbClr val="F79646">
                  <a:lumOff val="9460"/>
                </a:srgbClr>
              </a:buClr>
              <a:buFontTx/>
              <a:buChar char="●"/>
              <a:defRPr sz="2304" b="0">
                <a:latin typeface="+mj-lt"/>
                <a:ea typeface="+mj-ea"/>
                <a:cs typeface="+mj-cs"/>
                <a:sym typeface="Bell MT"/>
              </a:defRPr>
            </a:pPr>
            <a:r>
              <a:rPr lang="ar-JO" sz="2304" b="0" dirty="0">
                <a:effectLst>
                  <a:glow rad="228600">
                    <a:srgbClr val="CCCCCC">
                      <a:lumMod val="10000"/>
                      <a:alpha val="81000"/>
                    </a:srgbClr>
                  </a:glow>
                </a:effectLst>
                <a:latin typeface="Arial" panose="020B0604020202020204" pitchFamily="34" charset="0"/>
                <a:cs typeface="Arial" panose="020B0604020202020204" pitchFamily="34" charset="0"/>
                <a:sym typeface="Bell MT"/>
              </a:rPr>
              <a:t>تشهد للعالم (تحدي ودعوة)</a:t>
            </a:r>
          </a:p>
          <a:p>
            <a:pPr marL="246888" lvl="0" indent="-246888" algn="r" defTabSz="658368" rtl="1">
              <a:spcBef>
                <a:spcPts val="500"/>
              </a:spcBef>
              <a:buClr>
                <a:srgbClr val="F79646">
                  <a:lumOff val="9460"/>
                </a:srgbClr>
              </a:buClr>
              <a:buFontTx/>
              <a:buChar char="●"/>
              <a:defRPr sz="2304" b="0">
                <a:latin typeface="+mj-lt"/>
                <a:ea typeface="+mj-ea"/>
                <a:cs typeface="+mj-cs"/>
                <a:sym typeface="Bell MT"/>
              </a:defRPr>
            </a:pPr>
            <a:r>
              <a:rPr lang="ar-JO" sz="2304" b="0" dirty="0">
                <a:effectLst>
                  <a:glow rad="228600">
                    <a:srgbClr val="CCCCCC">
                      <a:lumMod val="10000"/>
                      <a:alpha val="81000"/>
                    </a:srgbClr>
                  </a:glow>
                </a:effectLst>
                <a:latin typeface="Arial" panose="020B0604020202020204" pitchFamily="34" charset="0"/>
                <a:cs typeface="Arial" panose="020B0604020202020204" pitchFamily="34" charset="0"/>
                <a:sym typeface="Bell MT"/>
              </a:rPr>
              <a:t>تعدنا للوعظ</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4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40">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640">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640">
                                            <p:txEl>
                                              <p:pRg st="2" end="2"/>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640">
                                            <p:txEl>
                                              <p:pRg st="3" end="3"/>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640">
                                            <p:txEl>
                                              <p:pRg st="4" end="4"/>
                                            </p:txEl>
                                          </p:spTgt>
                                        </p:tgtEl>
                                        <p:attrNameLst>
                                          <p:attrName>style.visibility</p:attrName>
                                        </p:attrNameLst>
                                      </p:cBhvr>
                                      <p:to>
                                        <p:strVal val="visible"/>
                                      </p:to>
                                    </p:set>
                                  </p:childTnLst>
                                </p:cTn>
                              </p:par>
                              <p:par>
                                <p:cTn id="17" presetID="1" presetClass="entr" presetSubtype="0" fill="hold" grpId="1" nodeType="withEffect">
                                  <p:stCondLst>
                                    <p:cond delay="0"/>
                                  </p:stCondLst>
                                  <p:iterate>
                                    <p:tmAbs val="0"/>
                                  </p:iterate>
                                  <p:childTnLst>
                                    <p:set>
                                      <p:cBhvr>
                                        <p:cTn id="18" fill="hold"/>
                                        <p:tgtEl>
                                          <p:spTgt spid="640">
                                            <p:txEl>
                                              <p:pRg st="5" end="5"/>
                                            </p:txEl>
                                          </p:spTgt>
                                        </p:tgtEl>
                                        <p:attrNameLst>
                                          <p:attrName>style.visibility</p:attrName>
                                        </p:attrNameLst>
                                      </p:cBhvr>
                                      <p:to>
                                        <p:strVal val="visible"/>
                                      </p:to>
                                    </p:set>
                                  </p:childTnLst>
                                </p:cTn>
                              </p:par>
                              <p:par>
                                <p:cTn id="19" presetID="1" presetClass="entr" presetSubtype="0" fill="hold" grpId="1" nodeType="withEffect">
                                  <p:stCondLst>
                                    <p:cond delay="0"/>
                                  </p:stCondLst>
                                  <p:iterate>
                                    <p:tmAbs val="0"/>
                                  </p:iterate>
                                  <p:childTnLst>
                                    <p:set>
                                      <p:cBhvr>
                                        <p:cTn id="20" fill="hold"/>
                                        <p:tgtEl>
                                          <p:spTgt spid="640">
                                            <p:txEl>
                                              <p:pRg st="6" end="6"/>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64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 grpId="1" build="p" bldLvl="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A Diversity of Cultures and Musical Values"/>
          <p:cNvSpPr txBox="1"/>
          <p:nvPr/>
        </p:nvSpPr>
        <p:spPr>
          <a:xfrm>
            <a:off x="350520" y="228600"/>
            <a:ext cx="8519160"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a:solidFill>
                  <a:srgbClr val="F2EEEE"/>
                </a:solidFill>
                <a:latin typeface="+mj-lt"/>
                <a:ea typeface="+mj-ea"/>
                <a:cs typeface="+mj-cs"/>
                <a:sym typeface="Bell MT"/>
              </a:defRPr>
            </a:lvl1pPr>
          </a:lstStyle>
          <a:p>
            <a:r>
              <a:rPr lang="ar-JO" dirty="0">
                <a:latin typeface="Arial" panose="020B0604020202020204" pitchFamily="34" charset="0"/>
                <a:cs typeface="Arial" panose="020B0604020202020204" pitchFamily="34" charset="0"/>
              </a:rPr>
              <a:t>التنوع في القيم الثقافية والموسيقية</a:t>
            </a:r>
            <a:endParaRPr dirty="0">
              <a:latin typeface="Arial" panose="020B0604020202020204" pitchFamily="34" charset="0"/>
              <a:cs typeface="Arial" panose="020B0604020202020204" pitchFamily="34" charset="0"/>
            </a:endParaRPr>
          </a:p>
        </p:txBody>
      </p:sp>
      <p:sp>
        <p:nvSpPr>
          <p:cNvPr id="773" name="(TOM AVERY [1950-2008], Ethnomusicologist,…"/>
          <p:cNvSpPr txBox="1"/>
          <p:nvPr/>
        </p:nvSpPr>
        <p:spPr>
          <a:xfrm>
            <a:off x="350520" y="796925"/>
            <a:ext cx="8519160" cy="1708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a:solidFill>
                  <a:srgbClr val="F2EEEE"/>
                </a:solidFill>
                <a:latin typeface="+mj-lt"/>
                <a:ea typeface="+mj-ea"/>
                <a:cs typeface="+mj-cs"/>
                <a:sym typeface="Bell MT"/>
              </a:defRPr>
            </a:pPr>
            <a:r>
              <a:rPr lang="ar-JO" dirty="0">
                <a:latin typeface="Arial" panose="020B0604020202020204" pitchFamily="34" charset="0"/>
                <a:cs typeface="Arial" panose="020B0604020202020204" pitchFamily="34" charset="0"/>
              </a:rPr>
              <a:t>(توم أفيري [1950-2008]، عالم في الموسيقى العرقية،</a:t>
            </a:r>
          </a:p>
          <a:p>
            <a:pPr algn="ctr">
              <a:defRPr sz="2400">
                <a:solidFill>
                  <a:srgbClr val="F2EEEE"/>
                </a:solidFill>
                <a:latin typeface="+mj-lt"/>
                <a:ea typeface="+mj-ea"/>
                <a:cs typeface="+mj-cs"/>
                <a:sym typeface="Bell MT"/>
              </a:defRPr>
            </a:pPr>
            <a:r>
              <a:rPr lang="ar-JO" dirty="0">
                <a:latin typeface="Arial" panose="020B0604020202020204" pitchFamily="34" charset="0"/>
                <a:cs typeface="Arial" panose="020B0604020202020204" pitchFamily="34" charset="0"/>
              </a:rPr>
              <a:t>مترجمو الكتاب المقدس ويكليف)</a:t>
            </a:r>
            <a:endParaRPr dirty="0">
              <a:latin typeface="Arial" panose="020B0604020202020204" pitchFamily="34" charset="0"/>
              <a:cs typeface="Arial" panose="020B0604020202020204" pitchFamily="34" charset="0"/>
            </a:endParaRPr>
          </a:p>
          <a:p>
            <a:pPr>
              <a:defRPr sz="1600">
                <a:solidFill>
                  <a:srgbClr val="EBF1DE"/>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marL="346075" indent="-336550" algn="r" rtl="1">
              <a:lnSpc>
                <a:spcPct val="80000"/>
              </a:lnSpc>
              <a:defRPr sz="2500">
                <a:solidFill>
                  <a:srgbClr val="EBF1DE"/>
                </a:solidFill>
                <a:latin typeface="+mj-lt"/>
                <a:ea typeface="+mj-ea"/>
                <a:cs typeface="+mj-cs"/>
                <a:sym typeface="Bell MT"/>
              </a:defRPr>
            </a:pPr>
            <a:r>
              <a:rPr lang="ar-JO" dirty="0">
                <a:latin typeface="Arial" panose="020B0604020202020204" pitchFamily="34" charset="0"/>
                <a:cs typeface="Arial" panose="020B0604020202020204" pitchFamily="34" charset="0"/>
              </a:rPr>
              <a:t>1. من الشائع أن يشعر الناس بحماس شديد تجاه الموسيقى التي يتعرفون عليها، وأن يجدوا الموسيقى التي لا يعرفونها مقيتة للغاية.</a:t>
            </a:r>
            <a:endParaRPr dirty="0">
              <a:latin typeface="Arial" panose="020B0604020202020204" pitchFamily="34" charset="0"/>
              <a:cs typeface="Arial" panose="020B0604020202020204" pitchFamily="34" charset="0"/>
            </a:endParaRPr>
          </a:p>
        </p:txBody>
      </p:sp>
      <p:sp>
        <p:nvSpPr>
          <p:cNvPr id="774" name="2. We live in a society where different generations may and often do have different musical cultures. (This is caused by the rapid rate of culture change experienced by society, probably unprecedented in the history of the world.)…"/>
          <p:cNvSpPr txBox="1"/>
          <p:nvPr/>
        </p:nvSpPr>
        <p:spPr>
          <a:xfrm>
            <a:off x="350520" y="3284199"/>
            <a:ext cx="8519160" cy="2164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6075" indent="-346075" algn="r" rtl="1">
              <a:lnSpc>
                <a:spcPct val="80000"/>
              </a:lnSpc>
              <a:defRPr sz="2600">
                <a:solidFill>
                  <a:srgbClr val="EBF1DE"/>
                </a:solidFill>
                <a:latin typeface="+mj-lt"/>
                <a:ea typeface="+mj-ea"/>
                <a:cs typeface="+mj-cs"/>
                <a:sym typeface="Bell MT"/>
              </a:defRPr>
            </a:pPr>
            <a:r>
              <a:rPr lang="ar-JO" dirty="0">
                <a:latin typeface="Arial" panose="020B0604020202020204" pitchFamily="34" charset="0"/>
                <a:cs typeface="Arial" panose="020B0604020202020204" pitchFamily="34" charset="0"/>
              </a:rPr>
              <a:t>2. نحن نعيش في مجتمع قد يكون لدى الأجيال المختلفة فيه ثقافات موسيقية مختلفة في كثير من الأحيان، ( يعود ذلك إلى معدل التغير الثقافي السريع الذي يختبره المجتمع، وهو غير مسبوق في تاريخ العالم).</a:t>
            </a:r>
            <a:endParaRPr dirty="0">
              <a:latin typeface="Arial" panose="020B0604020202020204" pitchFamily="34" charset="0"/>
              <a:cs typeface="Arial" panose="020B0604020202020204" pitchFamily="34" charset="0"/>
            </a:endParaRPr>
          </a:p>
          <a:p>
            <a:pPr marL="346075" indent="-346075">
              <a:lnSpc>
                <a:spcPct val="80000"/>
              </a:lnSpc>
              <a:defRPr sz="1800">
                <a:solidFill>
                  <a:srgbClr val="EBF1DE"/>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marL="346075" indent="-346075" algn="r" rtl="1">
              <a:lnSpc>
                <a:spcPct val="80000"/>
              </a:lnSpc>
              <a:defRPr sz="2600">
                <a:solidFill>
                  <a:srgbClr val="EBF1DE"/>
                </a:solidFill>
                <a:latin typeface="+mj-lt"/>
                <a:ea typeface="+mj-ea"/>
                <a:cs typeface="+mj-cs"/>
                <a:sym typeface="Bell MT"/>
              </a:defRPr>
            </a:pPr>
            <a:r>
              <a:rPr lang="ar-JO" dirty="0">
                <a:latin typeface="Arial" panose="020B0604020202020204" pitchFamily="34" charset="0"/>
                <a:cs typeface="Arial" panose="020B0604020202020204" pitchFamily="34" charset="0"/>
              </a:rPr>
              <a:t>3. لدينا أشخاص في نفس الكنائس يشتركون في ثقافات موسيقية مختلفة جذرياً. </a:t>
            </a:r>
            <a:endParaRPr dirty="0">
              <a:latin typeface="Arial" panose="020B0604020202020204" pitchFamily="34" charset="0"/>
              <a:cs typeface="Arial" panose="020B0604020202020204" pitchFamily="34" charset="0"/>
            </a:endParaRPr>
          </a:p>
          <a:p>
            <a:pPr marL="346075" indent="-346075">
              <a:lnSpc>
                <a:spcPct val="80000"/>
              </a:lnSpc>
              <a:defRPr sz="1900">
                <a:solidFill>
                  <a:srgbClr val="EBF1DE"/>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marL="346075" indent="-346075" algn="r" rtl="1">
              <a:lnSpc>
                <a:spcPct val="80000"/>
              </a:lnSpc>
              <a:defRPr sz="2600">
                <a:solidFill>
                  <a:srgbClr val="EBF1DE"/>
                </a:solidFill>
                <a:latin typeface="+mj-lt"/>
                <a:ea typeface="+mj-ea"/>
                <a:cs typeface="+mj-cs"/>
                <a:sym typeface="Bell MT"/>
              </a:defRPr>
            </a:pPr>
            <a:r>
              <a:rPr lang="ar-JO" dirty="0">
                <a:latin typeface="Arial" panose="020B0604020202020204" pitchFamily="34" charset="0"/>
                <a:cs typeface="Arial" panose="020B0604020202020204" pitchFamily="34" charset="0"/>
              </a:rPr>
              <a:t>4. الموسيقى ليست لغة عالمية.</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 grpId="1" animBg="1" advAuto="0"/>
      <p:bldP spid="774" grpId="2"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 name="NewSong5.jpg" descr="NewSong5.jpg"/>
          <p:cNvPicPr>
            <a:picLocks noChangeAspect="1"/>
          </p:cNvPicPr>
          <p:nvPr/>
        </p:nvPicPr>
        <p:blipFill>
          <a:blip r:embed="rId3"/>
          <a:stretch>
            <a:fillRect/>
          </a:stretch>
        </p:blipFill>
        <p:spPr>
          <a:xfrm>
            <a:off x="2300287" y="2803525"/>
            <a:ext cx="4357688" cy="3328988"/>
          </a:xfrm>
          <a:prstGeom prst="rect">
            <a:avLst/>
          </a:prstGeom>
          <a:ln w="12700">
            <a:miter lim="400000"/>
          </a:ln>
        </p:spPr>
      </p:pic>
      <p:grpSp>
        <p:nvGrpSpPr>
          <p:cNvPr id="786" name="Group"/>
          <p:cNvGrpSpPr/>
          <p:nvPr/>
        </p:nvGrpSpPr>
        <p:grpSpPr>
          <a:xfrm>
            <a:off x="228566" y="333303"/>
            <a:ext cx="4190537" cy="3489398"/>
            <a:chOff x="0" y="0"/>
            <a:chExt cx="4190535" cy="3489397"/>
          </a:xfrm>
        </p:grpSpPr>
        <p:grpSp>
          <p:nvGrpSpPr>
            <p:cNvPr id="784" name="Group"/>
            <p:cNvGrpSpPr/>
            <p:nvPr/>
          </p:nvGrpSpPr>
          <p:grpSpPr>
            <a:xfrm>
              <a:off x="0" y="0"/>
              <a:ext cx="4190535" cy="3489397"/>
              <a:chOff x="0" y="0"/>
              <a:chExt cx="4190534" cy="3489396"/>
            </a:xfrm>
          </p:grpSpPr>
          <p:sp>
            <p:nvSpPr>
              <p:cNvPr id="779" name="Shape"/>
              <p:cNvSpPr/>
              <p:nvPr/>
            </p:nvSpPr>
            <p:spPr>
              <a:xfrm>
                <a:off x="-1" y="0"/>
                <a:ext cx="4190536" cy="2742953"/>
              </a:xfrm>
              <a:custGeom>
                <a:avLst/>
                <a:gdLst/>
                <a:ahLst/>
                <a:cxnLst>
                  <a:cxn ang="0">
                    <a:pos x="wd2" y="hd2"/>
                  </a:cxn>
                  <a:cxn ang="5400000">
                    <a:pos x="wd2" y="hd2"/>
                  </a:cxn>
                  <a:cxn ang="10800000">
                    <a:pos x="wd2" y="hd2"/>
                  </a:cxn>
                  <a:cxn ang="16200000">
                    <a:pos x="wd2" y="hd2"/>
                  </a:cxn>
                </a:cxnLst>
                <a:rect l="0" t="0" r="r" b="b"/>
                <a:pathLst>
                  <a:path w="21264" h="20623"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780" name="Oval"/>
              <p:cNvSpPr/>
              <p:nvPr/>
            </p:nvSpPr>
            <p:spPr>
              <a:xfrm>
                <a:off x="1040021" y="2649164"/>
                <a:ext cx="698501" cy="4572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781" name="Oval"/>
              <p:cNvSpPr/>
              <p:nvPr/>
            </p:nvSpPr>
            <p:spPr>
              <a:xfrm>
                <a:off x="996753" y="3065978"/>
                <a:ext cx="465668" cy="3048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782" name="Oval"/>
              <p:cNvSpPr/>
              <p:nvPr/>
            </p:nvSpPr>
            <p:spPr>
              <a:xfrm>
                <a:off x="1021783" y="3336996"/>
                <a:ext cx="232834" cy="1524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783" name="Shape"/>
              <p:cNvSpPr/>
              <p:nvPr/>
            </p:nvSpPr>
            <p:spPr>
              <a:xfrm>
                <a:off x="208543" y="148071"/>
                <a:ext cx="3844576" cy="2334869"/>
              </a:xfrm>
              <a:custGeom>
                <a:avLst/>
                <a:gdLst/>
                <a:ahLst/>
                <a:cxnLst>
                  <a:cxn ang="0">
                    <a:pos x="wd2" y="hd2"/>
                  </a:cxn>
                  <a:cxn ang="5400000">
                    <a:pos x="wd2" y="hd2"/>
                  </a:cxn>
                  <a:cxn ang="10800000">
                    <a:pos x="wd2" y="hd2"/>
                  </a:cxn>
                  <a:cxn ang="16200000">
                    <a:pos x="wd2" y="hd2"/>
                  </a:cxn>
                </a:cxnLst>
                <a:rect l="0" t="0" r="r" b="b"/>
                <a:pathLst>
                  <a:path w="21600" h="21600"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grpSp>
        <p:sp>
          <p:nvSpPr>
            <p:cNvPr id="785" name="Devil’s beat, drugs, rebellion! The incessant  beat fogs the mind and if the words weren’t so repetitious they couldn’t be understood, anyway!"/>
            <p:cNvSpPr txBox="1"/>
            <p:nvPr/>
          </p:nvSpPr>
          <p:spPr>
            <a:xfrm>
              <a:off x="623373" y="157170"/>
              <a:ext cx="2646293" cy="23083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defTabSz="457200">
                <a:defRPr sz="1800">
                  <a:solidFill>
                    <a:srgbClr val="FFFFFF"/>
                  </a:solidFill>
                  <a:latin typeface="VAGRounded BT"/>
                  <a:ea typeface="VAGRounded BT"/>
                  <a:cs typeface="VAGRounded BT"/>
                  <a:sym typeface="VAGRounded BT"/>
                </a:defRPr>
              </a:pPr>
              <a:r>
                <a:rPr lang="ar-JO" sz="2400" dirty="0">
                  <a:latin typeface="Arial" panose="020B0604020202020204" pitchFamily="34" charset="0"/>
                  <a:cs typeface="Arial" panose="020B0604020202020204" pitchFamily="34" charset="0"/>
                </a:rPr>
                <a:t>ضربات الشيطان، المخدرات، التمرد! الضرب المتواصل يشوش العقل، وإذا لم تكن الكلمات متكررة جداً، فلن يمكن فهمها على أي حال.</a:t>
              </a:r>
              <a:endParaRPr sz="2400" dirty="0">
                <a:latin typeface="Arial" panose="020B0604020202020204" pitchFamily="34" charset="0"/>
                <a:cs typeface="Arial" panose="020B0604020202020204" pitchFamily="34" charset="0"/>
              </a:endParaRPr>
            </a:p>
          </p:txBody>
        </p:sp>
      </p:grpSp>
      <p:grpSp>
        <p:nvGrpSpPr>
          <p:cNvPr id="794" name="Group"/>
          <p:cNvGrpSpPr/>
          <p:nvPr/>
        </p:nvGrpSpPr>
        <p:grpSpPr>
          <a:xfrm>
            <a:off x="4571968" y="257097"/>
            <a:ext cx="3961963" cy="3410082"/>
            <a:chOff x="0" y="0"/>
            <a:chExt cx="3961961" cy="3410081"/>
          </a:xfrm>
        </p:grpSpPr>
        <p:grpSp>
          <p:nvGrpSpPr>
            <p:cNvPr id="792" name="Group"/>
            <p:cNvGrpSpPr/>
            <p:nvPr/>
          </p:nvGrpSpPr>
          <p:grpSpPr>
            <a:xfrm>
              <a:off x="0" y="0"/>
              <a:ext cx="3961961" cy="3410081"/>
              <a:chOff x="0" y="0"/>
              <a:chExt cx="3961960" cy="3410080"/>
            </a:xfrm>
          </p:grpSpPr>
          <p:sp>
            <p:nvSpPr>
              <p:cNvPr id="787" name="Shape"/>
              <p:cNvSpPr/>
              <p:nvPr/>
            </p:nvSpPr>
            <p:spPr>
              <a:xfrm>
                <a:off x="0" y="0"/>
                <a:ext cx="3961961" cy="2971532"/>
              </a:xfrm>
              <a:custGeom>
                <a:avLst/>
                <a:gdLst/>
                <a:ahLst/>
                <a:cxnLst>
                  <a:cxn ang="0">
                    <a:pos x="wd2" y="hd2"/>
                  </a:cxn>
                  <a:cxn ang="5400000">
                    <a:pos x="wd2" y="hd2"/>
                  </a:cxn>
                  <a:cxn ang="10800000">
                    <a:pos x="wd2" y="hd2"/>
                  </a:cxn>
                  <a:cxn ang="16200000">
                    <a:pos x="wd2" y="hd2"/>
                  </a:cxn>
                </a:cxnLst>
                <a:rect l="0" t="0" r="r" b="b"/>
                <a:pathLst>
                  <a:path w="21264" h="20623"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788" name="Oval"/>
              <p:cNvSpPr/>
              <p:nvPr/>
            </p:nvSpPr>
            <p:spPr>
              <a:xfrm>
                <a:off x="2205217" y="2754496"/>
                <a:ext cx="660401" cy="4953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789" name="Oval"/>
              <p:cNvSpPr/>
              <p:nvPr/>
            </p:nvSpPr>
            <p:spPr>
              <a:xfrm>
                <a:off x="2403704" y="3079330"/>
                <a:ext cx="440267" cy="3302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790" name="Oval"/>
              <p:cNvSpPr/>
              <p:nvPr/>
            </p:nvSpPr>
            <p:spPr>
              <a:xfrm>
                <a:off x="2544222" y="3244980"/>
                <a:ext cx="220134" cy="1651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791" name="Shape"/>
              <p:cNvSpPr/>
              <p:nvPr/>
            </p:nvSpPr>
            <p:spPr>
              <a:xfrm>
                <a:off x="197168" y="160410"/>
                <a:ext cx="3634872" cy="2529441"/>
              </a:xfrm>
              <a:custGeom>
                <a:avLst/>
                <a:gdLst/>
                <a:ahLst/>
                <a:cxnLst>
                  <a:cxn ang="0">
                    <a:pos x="wd2" y="hd2"/>
                  </a:cxn>
                  <a:cxn ang="5400000">
                    <a:pos x="wd2" y="hd2"/>
                  </a:cxn>
                  <a:cxn ang="10800000">
                    <a:pos x="wd2" y="hd2"/>
                  </a:cxn>
                  <a:cxn ang="16200000">
                    <a:pos x="wd2" y="hd2"/>
                  </a:cxn>
                </a:cxnLst>
                <a:rect l="0" t="0" r="r" b="b"/>
                <a:pathLst>
                  <a:path w="21600" h="21600"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grpSp>
        <p:sp>
          <p:nvSpPr>
            <p:cNvPr id="793" name="Isn’t God wonderful! That music reminds me how much He loves me and I love Him! I want to praise Him with my whole heart!"/>
            <p:cNvSpPr txBox="1"/>
            <p:nvPr/>
          </p:nvSpPr>
          <p:spPr>
            <a:xfrm>
              <a:off x="591865" y="448874"/>
              <a:ext cx="2496962"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defTabSz="457200">
                <a:defRPr sz="1800">
                  <a:solidFill>
                    <a:srgbClr val="FFFFFF"/>
                  </a:solidFill>
                  <a:latin typeface="VAGRounded BT"/>
                  <a:ea typeface="VAGRounded BT"/>
                  <a:cs typeface="VAGRounded BT"/>
                  <a:sym typeface="VAGRounded BT"/>
                </a:defRPr>
              </a:lvl1pPr>
            </a:lstStyle>
            <a:p>
              <a:r>
                <a:rPr lang="ar-JO" sz="2400" dirty="0">
                  <a:latin typeface="Arial" panose="020B0604020202020204" pitchFamily="34" charset="0"/>
                  <a:cs typeface="Arial" panose="020B0604020202020204" pitchFamily="34" charset="0"/>
                </a:rPr>
                <a:t>أليس الله رائعاً! </a:t>
              </a:r>
            </a:p>
            <a:p>
              <a:r>
                <a:rPr lang="ar-JO" sz="2400" dirty="0">
                  <a:latin typeface="Arial" panose="020B0604020202020204" pitchFamily="34" charset="0"/>
                  <a:cs typeface="Arial" panose="020B0604020202020204" pitchFamily="34" charset="0"/>
                </a:rPr>
                <a:t>تلك الموسيقى تذكرني كم يحبني وأنا أحبه!</a:t>
              </a:r>
            </a:p>
            <a:p>
              <a:r>
                <a:rPr lang="ar-JO" sz="2400" dirty="0">
                  <a:latin typeface="Arial" panose="020B0604020202020204" pitchFamily="34" charset="0"/>
                  <a:cs typeface="Arial" panose="020B0604020202020204" pitchFamily="34" charset="0"/>
                </a:rPr>
                <a:t> أريد أن أمجده من كل قلبي!</a:t>
              </a:r>
              <a:endParaRPr sz="2400" dirty="0">
                <a:latin typeface="Arial" panose="020B0604020202020204" pitchFamily="34" charset="0"/>
                <a:cs typeface="Arial" panose="020B0604020202020204" pitchFamily="34" charset="0"/>
              </a:endParaRPr>
            </a:p>
          </p:txBody>
        </p:sp>
      </p:grpSp>
      <p:sp>
        <p:nvSpPr>
          <p:cNvPr id="795" name="Oval"/>
          <p:cNvSpPr/>
          <p:nvPr/>
        </p:nvSpPr>
        <p:spPr>
          <a:xfrm>
            <a:off x="228600" y="3886200"/>
            <a:ext cx="1981200" cy="2133600"/>
          </a:xfrm>
          <a:prstGeom prst="ellipse">
            <a:avLst/>
          </a:prstGeom>
          <a:solidFill>
            <a:srgbClr val="FFFF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796" name="Oval"/>
          <p:cNvSpPr/>
          <p:nvPr/>
        </p:nvSpPr>
        <p:spPr>
          <a:xfrm>
            <a:off x="914400" y="4419600"/>
            <a:ext cx="304800" cy="149225"/>
          </a:xfrm>
          <a:prstGeom prst="ellipse">
            <a:avLst/>
          </a:pr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797" name="Rectangle"/>
          <p:cNvSpPr/>
          <p:nvPr/>
        </p:nvSpPr>
        <p:spPr>
          <a:xfrm>
            <a:off x="1295400" y="4743450"/>
            <a:ext cx="187325" cy="130175"/>
          </a:xfrm>
          <a:prstGeom prst="rect">
            <a:avLst/>
          </a:prstGeom>
          <a:solidFill>
            <a:srgbClr val="EEECE1"/>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798" name="Shape"/>
          <p:cNvSpPr/>
          <p:nvPr/>
        </p:nvSpPr>
        <p:spPr>
          <a:xfrm rot="10121404">
            <a:off x="794490" y="5013500"/>
            <a:ext cx="611172" cy="222666"/>
          </a:xfrm>
          <a:custGeom>
            <a:avLst/>
            <a:gdLst/>
            <a:ahLst/>
            <a:cxnLst>
              <a:cxn ang="0">
                <a:pos x="wd2" y="hd2"/>
              </a:cxn>
              <a:cxn ang="5400000">
                <a:pos x="wd2" y="hd2"/>
              </a:cxn>
              <a:cxn ang="10800000">
                <a:pos x="wd2" y="hd2"/>
              </a:cxn>
              <a:cxn ang="16200000">
                <a:pos x="wd2" y="hd2"/>
              </a:cxn>
            </a:cxnLst>
            <a:rect l="0" t="0" r="r" b="b"/>
            <a:pathLst>
              <a:path w="19205" h="19297" extrusionOk="0">
                <a:moveTo>
                  <a:pt x="1605" y="1555"/>
                </a:moveTo>
                <a:cubicBezTo>
                  <a:pt x="4520" y="574"/>
                  <a:pt x="17891" y="-1390"/>
                  <a:pt x="19091" y="1555"/>
                </a:cubicBezTo>
                <a:cubicBezTo>
                  <a:pt x="20291" y="4501"/>
                  <a:pt x="11720" y="18246"/>
                  <a:pt x="8805" y="19228"/>
                </a:cubicBezTo>
                <a:cubicBezTo>
                  <a:pt x="5891" y="20210"/>
                  <a:pt x="2805" y="10392"/>
                  <a:pt x="1605" y="7446"/>
                </a:cubicBezTo>
                <a:cubicBezTo>
                  <a:pt x="405" y="4501"/>
                  <a:pt x="-1309" y="2537"/>
                  <a:pt x="1605" y="1555"/>
                </a:cubicBezTo>
                <a:close/>
              </a:path>
            </a:pathLst>
          </a:custGeom>
          <a:solidFill>
            <a:srgbClr val="FFFFFF"/>
          </a:solidFill>
          <a:ln>
            <a:solidFill>
              <a:srgbClr val="000000"/>
            </a:solidFill>
          </a:ln>
        </p:spPr>
        <p:txBody>
          <a:bodyPr lIns="45719" rIns="45719"/>
          <a:lstStyle/>
          <a:p>
            <a:pPr>
              <a:defRPr>
                <a:solidFill>
                  <a:srgbClr val="000000"/>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799" name="Shape"/>
          <p:cNvSpPr/>
          <p:nvPr/>
        </p:nvSpPr>
        <p:spPr>
          <a:xfrm rot="11522663">
            <a:off x="1389599" y="4982303"/>
            <a:ext cx="615406" cy="231175"/>
          </a:xfrm>
          <a:custGeom>
            <a:avLst/>
            <a:gdLst/>
            <a:ahLst/>
            <a:cxnLst>
              <a:cxn ang="0">
                <a:pos x="wd2" y="hd2"/>
              </a:cxn>
              <a:cxn ang="5400000">
                <a:pos x="wd2" y="hd2"/>
              </a:cxn>
              <a:cxn ang="10800000">
                <a:pos x="wd2" y="hd2"/>
              </a:cxn>
              <a:cxn ang="16200000">
                <a:pos x="wd2" y="hd2"/>
              </a:cxn>
            </a:cxnLst>
            <a:rect l="0" t="0" r="r" b="b"/>
            <a:pathLst>
              <a:path w="19205" h="19297" extrusionOk="0">
                <a:moveTo>
                  <a:pt x="1605" y="1555"/>
                </a:moveTo>
                <a:cubicBezTo>
                  <a:pt x="4520" y="574"/>
                  <a:pt x="17891" y="-1390"/>
                  <a:pt x="19091" y="1555"/>
                </a:cubicBezTo>
                <a:cubicBezTo>
                  <a:pt x="20291" y="4501"/>
                  <a:pt x="11720" y="18246"/>
                  <a:pt x="8805" y="19228"/>
                </a:cubicBezTo>
                <a:cubicBezTo>
                  <a:pt x="5891" y="20210"/>
                  <a:pt x="2805" y="10392"/>
                  <a:pt x="1605" y="7446"/>
                </a:cubicBezTo>
                <a:cubicBezTo>
                  <a:pt x="405" y="4501"/>
                  <a:pt x="-1309" y="2537"/>
                  <a:pt x="1605" y="1555"/>
                </a:cubicBezTo>
                <a:close/>
              </a:path>
            </a:pathLst>
          </a:custGeom>
          <a:solidFill>
            <a:srgbClr val="FFFFFF"/>
          </a:solidFill>
          <a:ln>
            <a:solidFill>
              <a:srgbClr val="000000"/>
            </a:solidFill>
          </a:ln>
        </p:spPr>
        <p:txBody>
          <a:bodyPr lIns="45719" rIns="45719"/>
          <a:lstStyle/>
          <a:p>
            <a:pPr>
              <a:defRPr>
                <a:solidFill>
                  <a:srgbClr val="000000"/>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800" name="Rectangle"/>
          <p:cNvSpPr/>
          <p:nvPr/>
        </p:nvSpPr>
        <p:spPr>
          <a:xfrm rot="16200000">
            <a:off x="950912" y="4075112"/>
            <a:ext cx="79376" cy="304801"/>
          </a:xfrm>
          <a:prstGeom prst="rect">
            <a:avLst/>
          </a:prstGeom>
          <a:solidFill>
            <a:srgbClr val="FFFFFF"/>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01" name="Rectangle"/>
          <p:cNvSpPr/>
          <p:nvPr/>
        </p:nvSpPr>
        <p:spPr>
          <a:xfrm rot="16200000">
            <a:off x="1676400" y="4111625"/>
            <a:ext cx="76200" cy="228600"/>
          </a:xfrm>
          <a:prstGeom prst="rect">
            <a:avLst/>
          </a:prstGeom>
          <a:solidFill>
            <a:srgbClr val="FFFFFF"/>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02" name="Rectangle"/>
          <p:cNvSpPr/>
          <p:nvPr/>
        </p:nvSpPr>
        <p:spPr>
          <a:xfrm rot="16200000">
            <a:off x="1296193" y="5028406"/>
            <a:ext cx="150814" cy="762001"/>
          </a:xfrm>
          <a:prstGeom prst="rect">
            <a:avLst/>
          </a:prstGeom>
          <a:solidFill>
            <a:srgbClr val="FF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03" name="Oval"/>
          <p:cNvSpPr/>
          <p:nvPr/>
        </p:nvSpPr>
        <p:spPr>
          <a:xfrm>
            <a:off x="1600200" y="4419600"/>
            <a:ext cx="304800" cy="149225"/>
          </a:xfrm>
          <a:prstGeom prst="ellipse">
            <a:avLst/>
          </a:pr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04" name="Oval"/>
          <p:cNvSpPr/>
          <p:nvPr/>
        </p:nvSpPr>
        <p:spPr>
          <a:xfrm>
            <a:off x="6781800" y="3884612"/>
            <a:ext cx="1981200" cy="2133601"/>
          </a:xfrm>
          <a:prstGeom prst="ellipse">
            <a:avLst/>
          </a:prstGeom>
          <a:solidFill>
            <a:srgbClr val="FFFF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05" name="Circle"/>
          <p:cNvSpPr/>
          <p:nvPr/>
        </p:nvSpPr>
        <p:spPr>
          <a:xfrm>
            <a:off x="7086600" y="4418012"/>
            <a:ext cx="228600" cy="228601"/>
          </a:xfrm>
          <a:prstGeom prst="ellipse">
            <a:avLst/>
          </a:pr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06" name="Circle"/>
          <p:cNvSpPr/>
          <p:nvPr/>
        </p:nvSpPr>
        <p:spPr>
          <a:xfrm>
            <a:off x="7772400" y="4418012"/>
            <a:ext cx="228600" cy="228601"/>
          </a:xfrm>
          <a:prstGeom prst="ellipse">
            <a:avLst/>
          </a:pr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07" name="Oval"/>
          <p:cNvSpPr/>
          <p:nvPr/>
        </p:nvSpPr>
        <p:spPr>
          <a:xfrm>
            <a:off x="6705600" y="4341812"/>
            <a:ext cx="152400" cy="6096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08" name="Oval"/>
          <p:cNvSpPr/>
          <p:nvPr/>
        </p:nvSpPr>
        <p:spPr>
          <a:xfrm>
            <a:off x="7543800" y="3732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09" name="Oval"/>
          <p:cNvSpPr/>
          <p:nvPr/>
        </p:nvSpPr>
        <p:spPr>
          <a:xfrm>
            <a:off x="8686800" y="4151312"/>
            <a:ext cx="76200" cy="8382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10" name="Oval"/>
          <p:cNvSpPr/>
          <p:nvPr/>
        </p:nvSpPr>
        <p:spPr>
          <a:xfrm>
            <a:off x="8610600" y="3884612"/>
            <a:ext cx="76200" cy="8382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11" name="Oval"/>
          <p:cNvSpPr/>
          <p:nvPr/>
        </p:nvSpPr>
        <p:spPr>
          <a:xfrm flipH="1">
            <a:off x="6858000" y="4113212"/>
            <a:ext cx="76200" cy="6858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12" name="Oval"/>
          <p:cNvSpPr/>
          <p:nvPr/>
        </p:nvSpPr>
        <p:spPr>
          <a:xfrm>
            <a:off x="8534400" y="4037012"/>
            <a:ext cx="76200" cy="6096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13" name="Oval"/>
          <p:cNvSpPr/>
          <p:nvPr/>
        </p:nvSpPr>
        <p:spPr>
          <a:xfrm>
            <a:off x="6934200" y="40370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14" name="Oval"/>
          <p:cNvSpPr/>
          <p:nvPr/>
        </p:nvSpPr>
        <p:spPr>
          <a:xfrm>
            <a:off x="8458200" y="40370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15" name="Oval"/>
          <p:cNvSpPr/>
          <p:nvPr/>
        </p:nvSpPr>
        <p:spPr>
          <a:xfrm>
            <a:off x="7620000" y="38084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16" name="Oval"/>
          <p:cNvSpPr/>
          <p:nvPr/>
        </p:nvSpPr>
        <p:spPr>
          <a:xfrm>
            <a:off x="8610600" y="4570412"/>
            <a:ext cx="152400" cy="8382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17" name="Oval"/>
          <p:cNvSpPr/>
          <p:nvPr/>
        </p:nvSpPr>
        <p:spPr>
          <a:xfrm>
            <a:off x="7391400" y="3503612"/>
            <a:ext cx="152400" cy="3048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18" name="Oval"/>
          <p:cNvSpPr/>
          <p:nvPr/>
        </p:nvSpPr>
        <p:spPr>
          <a:xfrm>
            <a:off x="7696200" y="3884612"/>
            <a:ext cx="152400" cy="3048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19" name="Oval"/>
          <p:cNvSpPr/>
          <p:nvPr/>
        </p:nvSpPr>
        <p:spPr>
          <a:xfrm>
            <a:off x="7543800" y="3351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20" name="Oval"/>
          <p:cNvSpPr/>
          <p:nvPr/>
        </p:nvSpPr>
        <p:spPr>
          <a:xfrm>
            <a:off x="7696200" y="35798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21" name="Oval"/>
          <p:cNvSpPr/>
          <p:nvPr/>
        </p:nvSpPr>
        <p:spPr>
          <a:xfrm>
            <a:off x="7772400" y="36560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22" name="Oval"/>
          <p:cNvSpPr/>
          <p:nvPr/>
        </p:nvSpPr>
        <p:spPr>
          <a:xfrm>
            <a:off x="7848600" y="3732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23" name="Oval"/>
          <p:cNvSpPr/>
          <p:nvPr/>
        </p:nvSpPr>
        <p:spPr>
          <a:xfrm>
            <a:off x="7391400" y="38084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24" name="Oval"/>
          <p:cNvSpPr/>
          <p:nvPr/>
        </p:nvSpPr>
        <p:spPr>
          <a:xfrm>
            <a:off x="7315200" y="3732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25" name="Oval"/>
          <p:cNvSpPr/>
          <p:nvPr/>
        </p:nvSpPr>
        <p:spPr>
          <a:xfrm>
            <a:off x="7239000" y="38084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26" name="Oval"/>
          <p:cNvSpPr/>
          <p:nvPr/>
        </p:nvSpPr>
        <p:spPr>
          <a:xfrm>
            <a:off x="7162800" y="38846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27" name="Oval"/>
          <p:cNvSpPr/>
          <p:nvPr/>
        </p:nvSpPr>
        <p:spPr>
          <a:xfrm>
            <a:off x="6934200" y="3732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28" name="Oval"/>
          <p:cNvSpPr/>
          <p:nvPr/>
        </p:nvSpPr>
        <p:spPr>
          <a:xfrm>
            <a:off x="8382000" y="38846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29" name="Oval"/>
          <p:cNvSpPr/>
          <p:nvPr/>
        </p:nvSpPr>
        <p:spPr>
          <a:xfrm>
            <a:off x="8153400" y="38084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30" name="Oval"/>
          <p:cNvSpPr/>
          <p:nvPr/>
        </p:nvSpPr>
        <p:spPr>
          <a:xfrm>
            <a:off x="7924800" y="35798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31" name="Oval"/>
          <p:cNvSpPr/>
          <p:nvPr/>
        </p:nvSpPr>
        <p:spPr>
          <a:xfrm>
            <a:off x="8077200" y="3732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32" name="Oval"/>
          <p:cNvSpPr/>
          <p:nvPr/>
        </p:nvSpPr>
        <p:spPr>
          <a:xfrm>
            <a:off x="8001000" y="35798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33" name="Oval"/>
          <p:cNvSpPr/>
          <p:nvPr/>
        </p:nvSpPr>
        <p:spPr>
          <a:xfrm>
            <a:off x="8305800" y="40370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34" name="Oval"/>
          <p:cNvSpPr/>
          <p:nvPr/>
        </p:nvSpPr>
        <p:spPr>
          <a:xfrm>
            <a:off x="7620000" y="32750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35" name="Oval"/>
          <p:cNvSpPr/>
          <p:nvPr/>
        </p:nvSpPr>
        <p:spPr>
          <a:xfrm>
            <a:off x="8229600" y="38084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36" name="Oval"/>
          <p:cNvSpPr/>
          <p:nvPr/>
        </p:nvSpPr>
        <p:spPr>
          <a:xfrm>
            <a:off x="6781800" y="40370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37" name="Oval"/>
          <p:cNvSpPr/>
          <p:nvPr/>
        </p:nvSpPr>
        <p:spPr>
          <a:xfrm>
            <a:off x="7620000" y="35798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38" name="Oval"/>
          <p:cNvSpPr/>
          <p:nvPr/>
        </p:nvSpPr>
        <p:spPr>
          <a:xfrm>
            <a:off x="7467600" y="36560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39" name="Oval"/>
          <p:cNvSpPr/>
          <p:nvPr/>
        </p:nvSpPr>
        <p:spPr>
          <a:xfrm>
            <a:off x="7772400" y="3732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40" name="Oval"/>
          <p:cNvSpPr/>
          <p:nvPr/>
        </p:nvSpPr>
        <p:spPr>
          <a:xfrm>
            <a:off x="7086600" y="38846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41" name="Oval"/>
          <p:cNvSpPr/>
          <p:nvPr/>
        </p:nvSpPr>
        <p:spPr>
          <a:xfrm>
            <a:off x="7010400" y="38846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42" name="Oval"/>
          <p:cNvSpPr/>
          <p:nvPr/>
        </p:nvSpPr>
        <p:spPr>
          <a:xfrm>
            <a:off x="7391400" y="35036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43" name="Oval"/>
          <p:cNvSpPr/>
          <p:nvPr/>
        </p:nvSpPr>
        <p:spPr>
          <a:xfrm>
            <a:off x="7696200" y="34274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44" name="Oval"/>
          <p:cNvSpPr/>
          <p:nvPr/>
        </p:nvSpPr>
        <p:spPr>
          <a:xfrm>
            <a:off x="7467600" y="3351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45" name="Oval"/>
          <p:cNvSpPr/>
          <p:nvPr/>
        </p:nvSpPr>
        <p:spPr>
          <a:xfrm>
            <a:off x="7315200" y="35798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46" name="Oval"/>
          <p:cNvSpPr/>
          <p:nvPr/>
        </p:nvSpPr>
        <p:spPr>
          <a:xfrm>
            <a:off x="7772400" y="34274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47" name="Shape"/>
          <p:cNvSpPr/>
          <p:nvPr/>
        </p:nvSpPr>
        <p:spPr>
          <a:xfrm rot="16200000">
            <a:off x="7372350" y="4741851"/>
            <a:ext cx="457201" cy="118112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4835"/>
                  <a:pt x="0" y="10800"/>
                </a:cubicBezTo>
                <a:cubicBezTo>
                  <a:pt x="0" y="16765"/>
                  <a:pt x="9671" y="21600"/>
                  <a:pt x="21600" y="21600"/>
                </a:cubicBezTo>
                <a:lnTo>
                  <a:pt x="21600" y="21600"/>
                </a:lnTo>
                <a:cubicBezTo>
                  <a:pt x="9670" y="18228"/>
                  <a:pt x="5468" y="10658"/>
                  <a:pt x="12213" y="4694"/>
                </a:cubicBezTo>
                <a:cubicBezTo>
                  <a:pt x="14431" y="2732"/>
                  <a:pt x="17676" y="1109"/>
                  <a:pt x="21600" y="0"/>
                </a:cubicBezTo>
                <a:close/>
              </a:path>
            </a:pathLst>
          </a:custGeom>
          <a:solidFill>
            <a:srgbClr val="FF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48" name="Rectangle"/>
          <p:cNvSpPr/>
          <p:nvPr/>
        </p:nvSpPr>
        <p:spPr>
          <a:xfrm>
            <a:off x="7391400" y="4799012"/>
            <a:ext cx="228600" cy="76201"/>
          </a:xfrm>
          <a:prstGeom prst="rect">
            <a:avLst/>
          </a:prstGeom>
          <a:solidFill>
            <a:srgbClr val="EEECE1"/>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49" name="Shape"/>
          <p:cNvSpPr/>
          <p:nvPr/>
        </p:nvSpPr>
        <p:spPr>
          <a:xfrm rot="16200000">
            <a:off x="7468393" y="5864232"/>
            <a:ext cx="306389" cy="230173"/>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50" name="Shape"/>
          <p:cNvSpPr/>
          <p:nvPr/>
        </p:nvSpPr>
        <p:spPr>
          <a:xfrm rot="16200000">
            <a:off x="7352506" y="5903919"/>
            <a:ext cx="306388" cy="230174"/>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51" name="Shape"/>
          <p:cNvSpPr/>
          <p:nvPr/>
        </p:nvSpPr>
        <p:spPr>
          <a:xfrm rot="16200000">
            <a:off x="7200106" y="5827719"/>
            <a:ext cx="306388" cy="230174"/>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52" name="Joe Traditional"/>
          <p:cNvSpPr txBox="1"/>
          <p:nvPr/>
        </p:nvSpPr>
        <p:spPr>
          <a:xfrm>
            <a:off x="109219" y="6019800"/>
            <a:ext cx="4201162"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3600">
                <a:solidFill>
                  <a:schemeClr val="accent6"/>
                </a:solidFill>
                <a:latin typeface="VAGRounded BT"/>
                <a:ea typeface="VAGRounded BT"/>
                <a:cs typeface="VAGRounded BT"/>
                <a:sym typeface="VAGRounded BT"/>
              </a:defRPr>
            </a:lvl1pPr>
          </a:lstStyle>
          <a:p>
            <a:r>
              <a:rPr lang="ar-JO" dirty="0">
                <a:latin typeface="Arial" panose="020B0604020202020204" pitchFamily="34" charset="0"/>
                <a:cs typeface="Arial" panose="020B0604020202020204" pitchFamily="34" charset="0"/>
              </a:rPr>
              <a:t>جو التقليدي</a:t>
            </a:r>
            <a:endParaRPr dirty="0">
              <a:latin typeface="Arial" panose="020B0604020202020204" pitchFamily="34" charset="0"/>
              <a:cs typeface="Arial" panose="020B0604020202020204" pitchFamily="34" charset="0"/>
            </a:endParaRPr>
          </a:p>
        </p:txBody>
      </p:sp>
      <p:sp>
        <p:nvSpPr>
          <p:cNvPr id="853" name="Johnny NewSong"/>
          <p:cNvSpPr txBox="1"/>
          <p:nvPr/>
        </p:nvSpPr>
        <p:spPr>
          <a:xfrm>
            <a:off x="5100320" y="6018212"/>
            <a:ext cx="397256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457200">
              <a:defRPr sz="3600">
                <a:solidFill>
                  <a:schemeClr val="accent6"/>
                </a:solidFill>
                <a:latin typeface="VAGRounded BT"/>
                <a:ea typeface="VAGRounded BT"/>
                <a:cs typeface="VAGRounded BT"/>
                <a:sym typeface="VAGRounded BT"/>
              </a:defRPr>
            </a:lvl1pPr>
          </a:lstStyle>
          <a:p>
            <a:r>
              <a:rPr lang="ar-JO" dirty="0">
                <a:latin typeface="Arial" panose="020B0604020202020204" pitchFamily="34" charset="0"/>
                <a:cs typeface="Arial" panose="020B0604020202020204" pitchFamily="34" charset="0"/>
              </a:rPr>
              <a:t>جوني ذو الأغنية الجديدة</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 grpId="1" animBg="1" advAuto="0"/>
      <p:bldP spid="786" grpId="3" animBg="1" advAuto="0"/>
      <p:bldP spid="794" grpId="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 name="DSC_0274.JPG" descr="DSC_0274.JPG"/>
          <p:cNvPicPr>
            <a:picLocks noChangeAspect="1"/>
          </p:cNvPicPr>
          <p:nvPr/>
        </p:nvPicPr>
        <p:blipFill>
          <a:blip r:embed="rId3"/>
          <a:stretch>
            <a:fillRect/>
          </a:stretch>
        </p:blipFill>
        <p:spPr>
          <a:xfrm>
            <a:off x="2398712" y="2732087"/>
            <a:ext cx="4432301" cy="3635376"/>
          </a:xfrm>
          <a:prstGeom prst="rect">
            <a:avLst/>
          </a:prstGeom>
          <a:ln w="12700">
            <a:miter lim="400000"/>
          </a:ln>
        </p:spPr>
      </p:pic>
      <p:grpSp>
        <p:nvGrpSpPr>
          <p:cNvPr id="865" name="Group"/>
          <p:cNvGrpSpPr/>
          <p:nvPr/>
        </p:nvGrpSpPr>
        <p:grpSpPr>
          <a:xfrm>
            <a:off x="4571967" y="228530"/>
            <a:ext cx="4190536" cy="3692015"/>
            <a:chOff x="0" y="0"/>
            <a:chExt cx="4190535" cy="3692014"/>
          </a:xfrm>
        </p:grpSpPr>
        <p:grpSp>
          <p:nvGrpSpPr>
            <p:cNvPr id="863" name="Group"/>
            <p:cNvGrpSpPr/>
            <p:nvPr/>
          </p:nvGrpSpPr>
          <p:grpSpPr>
            <a:xfrm>
              <a:off x="0" y="0"/>
              <a:ext cx="4190535" cy="3692014"/>
              <a:chOff x="0" y="0"/>
              <a:chExt cx="4190534" cy="3692013"/>
            </a:xfrm>
          </p:grpSpPr>
          <p:sp>
            <p:nvSpPr>
              <p:cNvPr id="858" name="Shape"/>
              <p:cNvSpPr/>
              <p:nvPr/>
            </p:nvSpPr>
            <p:spPr>
              <a:xfrm>
                <a:off x="-1" y="-1"/>
                <a:ext cx="4190536" cy="2666761"/>
              </a:xfrm>
              <a:custGeom>
                <a:avLst/>
                <a:gdLst/>
                <a:ahLst/>
                <a:cxnLst>
                  <a:cxn ang="0">
                    <a:pos x="wd2" y="hd2"/>
                  </a:cxn>
                  <a:cxn ang="5400000">
                    <a:pos x="wd2" y="hd2"/>
                  </a:cxn>
                  <a:cxn ang="10800000">
                    <a:pos x="wd2" y="hd2"/>
                  </a:cxn>
                  <a:cxn ang="16200000">
                    <a:pos x="wd2" y="hd2"/>
                  </a:cxn>
                </a:cxnLst>
                <a:rect l="0" t="0" r="r" b="b"/>
                <a:pathLst>
                  <a:path w="21264" h="20623"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859" name="Oval"/>
              <p:cNvSpPr/>
              <p:nvPr/>
            </p:nvSpPr>
            <p:spPr>
              <a:xfrm>
                <a:off x="2133368" y="2702506"/>
                <a:ext cx="698501" cy="4445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860" name="Oval"/>
              <p:cNvSpPr/>
              <p:nvPr/>
            </p:nvSpPr>
            <p:spPr>
              <a:xfrm>
                <a:off x="2351843" y="3196395"/>
                <a:ext cx="465668" cy="296334"/>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861" name="Oval"/>
              <p:cNvSpPr/>
              <p:nvPr/>
            </p:nvSpPr>
            <p:spPr>
              <a:xfrm>
                <a:off x="2534811" y="3543846"/>
                <a:ext cx="232835" cy="148168"/>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862" name="Shape"/>
              <p:cNvSpPr/>
              <p:nvPr/>
            </p:nvSpPr>
            <p:spPr>
              <a:xfrm>
                <a:off x="208543" y="143958"/>
                <a:ext cx="3844576" cy="2270011"/>
              </a:xfrm>
              <a:custGeom>
                <a:avLst/>
                <a:gdLst/>
                <a:ahLst/>
                <a:cxnLst>
                  <a:cxn ang="0">
                    <a:pos x="wd2" y="hd2"/>
                  </a:cxn>
                  <a:cxn ang="5400000">
                    <a:pos x="wd2" y="hd2"/>
                  </a:cxn>
                  <a:cxn ang="10800000">
                    <a:pos x="wd2" y="hd2"/>
                  </a:cxn>
                  <a:cxn ang="16200000">
                    <a:pos x="wd2" y="hd2"/>
                  </a:cxn>
                </a:cxnLst>
                <a:rect l="0" t="0" r="r" b="b"/>
                <a:pathLst>
                  <a:path w="21600" h="21600"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grpSp>
        <p:sp>
          <p:nvSpPr>
            <p:cNvPr id="864" name="Where did they dredge up that funeral dirge? It’s flaccid and without any energy! Don’t those people care about what they are singing?"/>
            <p:cNvSpPr txBox="1"/>
            <p:nvPr/>
          </p:nvSpPr>
          <p:spPr>
            <a:xfrm>
              <a:off x="623373" y="402836"/>
              <a:ext cx="2958059" cy="18158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defTabSz="457200">
                <a:defRPr sz="1800">
                  <a:solidFill>
                    <a:srgbClr val="FFFFFF"/>
                  </a:solidFill>
                  <a:latin typeface="VAGRounded BT"/>
                  <a:ea typeface="VAGRounded BT"/>
                  <a:cs typeface="VAGRounded BT"/>
                  <a:sym typeface="VAGRounded BT"/>
                </a:defRPr>
              </a:lvl1pPr>
            </a:lstStyle>
            <a:p>
              <a:r>
                <a:rPr lang="ar-JO" sz="2800" dirty="0">
                  <a:latin typeface="Arial" panose="020B0604020202020204" pitchFamily="34" charset="0"/>
                  <a:cs typeface="Arial" panose="020B0604020202020204" pitchFamily="34" charset="0"/>
                </a:rPr>
                <a:t>أين قاموا بحفر تلك الجنازة؟ إنه مترهل وبدون أي طاقة! ألا يهتم هؤلاء الناس بما يغنونه؟</a:t>
              </a:r>
              <a:endParaRPr sz="2800" dirty="0">
                <a:latin typeface="Arial" panose="020B0604020202020204" pitchFamily="34" charset="0"/>
                <a:cs typeface="Arial" panose="020B0604020202020204" pitchFamily="34" charset="0"/>
              </a:endParaRPr>
            </a:p>
          </p:txBody>
        </p:sp>
      </p:grpSp>
      <p:grpSp>
        <p:nvGrpSpPr>
          <p:cNvPr id="873" name="Group"/>
          <p:cNvGrpSpPr/>
          <p:nvPr/>
        </p:nvGrpSpPr>
        <p:grpSpPr>
          <a:xfrm>
            <a:off x="304768" y="152325"/>
            <a:ext cx="3961963" cy="3828064"/>
            <a:chOff x="0" y="-1"/>
            <a:chExt cx="3961961" cy="3828063"/>
          </a:xfrm>
        </p:grpSpPr>
        <p:grpSp>
          <p:nvGrpSpPr>
            <p:cNvPr id="871" name="Group"/>
            <p:cNvGrpSpPr/>
            <p:nvPr/>
          </p:nvGrpSpPr>
          <p:grpSpPr>
            <a:xfrm>
              <a:off x="0" y="-1"/>
              <a:ext cx="3961961" cy="3828063"/>
              <a:chOff x="0" y="0"/>
              <a:chExt cx="3961960" cy="3828061"/>
            </a:xfrm>
          </p:grpSpPr>
          <p:sp>
            <p:nvSpPr>
              <p:cNvPr id="866" name="Shape"/>
              <p:cNvSpPr/>
              <p:nvPr/>
            </p:nvSpPr>
            <p:spPr>
              <a:xfrm>
                <a:off x="0" y="-1"/>
                <a:ext cx="3961961" cy="2819147"/>
              </a:xfrm>
              <a:custGeom>
                <a:avLst/>
                <a:gdLst/>
                <a:ahLst/>
                <a:cxnLst>
                  <a:cxn ang="0">
                    <a:pos x="wd2" y="hd2"/>
                  </a:cxn>
                  <a:cxn ang="5400000">
                    <a:pos x="wd2" y="hd2"/>
                  </a:cxn>
                  <a:cxn ang="10800000">
                    <a:pos x="wd2" y="hd2"/>
                  </a:cxn>
                  <a:cxn ang="16200000">
                    <a:pos x="wd2" y="hd2"/>
                  </a:cxn>
                </a:cxnLst>
                <a:rect l="0" t="0" r="r" b="b"/>
                <a:pathLst>
                  <a:path w="21264" h="20623"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867" name="Oval"/>
              <p:cNvSpPr/>
              <p:nvPr/>
            </p:nvSpPr>
            <p:spPr>
              <a:xfrm>
                <a:off x="1459148" y="2839444"/>
                <a:ext cx="660401" cy="4699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868" name="Oval"/>
              <p:cNvSpPr/>
              <p:nvPr/>
            </p:nvSpPr>
            <p:spPr>
              <a:xfrm>
                <a:off x="1521152" y="3333492"/>
                <a:ext cx="440268" cy="313267"/>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869" name="Oval"/>
              <p:cNvSpPr/>
              <p:nvPr/>
            </p:nvSpPr>
            <p:spPr>
              <a:xfrm>
                <a:off x="1601317" y="3671428"/>
                <a:ext cx="220135" cy="156634"/>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870" name="Shape"/>
              <p:cNvSpPr/>
              <p:nvPr/>
            </p:nvSpPr>
            <p:spPr>
              <a:xfrm>
                <a:off x="197168" y="152184"/>
                <a:ext cx="3634872" cy="2399726"/>
              </a:xfrm>
              <a:custGeom>
                <a:avLst/>
                <a:gdLst/>
                <a:ahLst/>
                <a:cxnLst>
                  <a:cxn ang="0">
                    <a:pos x="wd2" y="hd2"/>
                  </a:cxn>
                  <a:cxn ang="5400000">
                    <a:pos x="wd2" y="hd2"/>
                  </a:cxn>
                  <a:cxn ang="10800000">
                    <a:pos x="wd2" y="hd2"/>
                  </a:cxn>
                  <a:cxn ang="16200000">
                    <a:pos x="wd2" y="hd2"/>
                  </a:cxn>
                </a:cxnLst>
                <a:rect l="0" t="0" r="r" b="b"/>
                <a:pathLst>
                  <a:path w="21600" h="21600"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grpSp>
        <p:sp>
          <p:nvSpPr>
            <p:cNvPr id="872" name="Isn’t God wonderful! That music reminds me how much He loves me and I love Him! I want to praise Him with my whole heart!"/>
            <p:cNvSpPr txBox="1"/>
            <p:nvPr/>
          </p:nvSpPr>
          <p:spPr>
            <a:xfrm>
              <a:off x="591865" y="425855"/>
              <a:ext cx="2496962"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defTabSz="457200">
                <a:defRPr sz="1800">
                  <a:solidFill>
                    <a:srgbClr val="FFFFFF"/>
                  </a:solidFill>
                  <a:latin typeface="VAGRounded BT"/>
                  <a:ea typeface="VAGRounded BT"/>
                  <a:cs typeface="VAGRounded BT"/>
                  <a:sym typeface="VAGRounded BT"/>
                </a:defRPr>
              </a:pPr>
              <a:r>
                <a:rPr lang="ar-JO" sz="2400" dirty="0">
                  <a:latin typeface="Arial" panose="020B0604020202020204" pitchFamily="34" charset="0"/>
                  <a:cs typeface="Arial" panose="020B0604020202020204" pitchFamily="34" charset="0"/>
                </a:rPr>
                <a:t>أليس الله رائعاً! </a:t>
              </a:r>
            </a:p>
            <a:p>
              <a:pPr algn="ctr" defTabSz="457200">
                <a:defRPr sz="1800">
                  <a:solidFill>
                    <a:srgbClr val="FFFFFF"/>
                  </a:solidFill>
                  <a:latin typeface="VAGRounded BT"/>
                  <a:ea typeface="VAGRounded BT"/>
                  <a:cs typeface="VAGRounded BT"/>
                  <a:sym typeface="VAGRounded BT"/>
                </a:defRPr>
              </a:pPr>
              <a:r>
                <a:rPr lang="ar-JO" sz="2400" dirty="0">
                  <a:latin typeface="Arial" panose="020B0604020202020204" pitchFamily="34" charset="0"/>
                  <a:cs typeface="Arial" panose="020B0604020202020204" pitchFamily="34" charset="0"/>
                </a:rPr>
                <a:t>تلك الموسيقى تذكرني كم يحبني وأنا أحبه!</a:t>
              </a:r>
            </a:p>
            <a:p>
              <a:pPr algn="ctr" defTabSz="457200">
                <a:defRPr sz="1800">
                  <a:solidFill>
                    <a:srgbClr val="FFFFFF"/>
                  </a:solidFill>
                  <a:latin typeface="VAGRounded BT"/>
                  <a:ea typeface="VAGRounded BT"/>
                  <a:cs typeface="VAGRounded BT"/>
                  <a:sym typeface="VAGRounded BT"/>
                </a:defRPr>
              </a:pPr>
              <a:r>
                <a:rPr lang="ar-JO" sz="2400" dirty="0">
                  <a:latin typeface="Arial" panose="020B0604020202020204" pitchFamily="34" charset="0"/>
                  <a:cs typeface="Arial" panose="020B0604020202020204" pitchFamily="34" charset="0"/>
                </a:rPr>
                <a:t> أريد أن أمجده من كل قلبي!</a:t>
              </a:r>
            </a:p>
          </p:txBody>
        </p:sp>
      </p:grpSp>
      <p:sp>
        <p:nvSpPr>
          <p:cNvPr id="874" name="Oval"/>
          <p:cNvSpPr/>
          <p:nvPr/>
        </p:nvSpPr>
        <p:spPr>
          <a:xfrm>
            <a:off x="228600" y="3962400"/>
            <a:ext cx="1981200" cy="2057400"/>
          </a:xfrm>
          <a:prstGeom prst="ellipse">
            <a:avLst/>
          </a:prstGeom>
          <a:solidFill>
            <a:srgbClr val="FFFF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75" name="Rectangle"/>
          <p:cNvSpPr/>
          <p:nvPr/>
        </p:nvSpPr>
        <p:spPr>
          <a:xfrm>
            <a:off x="1266825" y="4756150"/>
            <a:ext cx="180975" cy="120650"/>
          </a:xfrm>
          <a:prstGeom prst="rect">
            <a:avLst/>
          </a:prstGeom>
          <a:solidFill>
            <a:srgbClr val="EEECE1"/>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76" name="Shape"/>
          <p:cNvSpPr/>
          <p:nvPr/>
        </p:nvSpPr>
        <p:spPr>
          <a:xfrm rot="10121404">
            <a:off x="794909" y="4963656"/>
            <a:ext cx="590000" cy="209902"/>
          </a:xfrm>
          <a:custGeom>
            <a:avLst/>
            <a:gdLst/>
            <a:ahLst/>
            <a:cxnLst>
              <a:cxn ang="0">
                <a:pos x="wd2" y="hd2"/>
              </a:cxn>
              <a:cxn ang="5400000">
                <a:pos x="wd2" y="hd2"/>
              </a:cxn>
              <a:cxn ang="10800000">
                <a:pos x="wd2" y="hd2"/>
              </a:cxn>
              <a:cxn ang="16200000">
                <a:pos x="wd2" y="hd2"/>
              </a:cxn>
            </a:cxnLst>
            <a:rect l="0" t="0" r="r" b="b"/>
            <a:pathLst>
              <a:path w="19205" h="19297" extrusionOk="0">
                <a:moveTo>
                  <a:pt x="1605" y="1555"/>
                </a:moveTo>
                <a:cubicBezTo>
                  <a:pt x="4520" y="574"/>
                  <a:pt x="17891" y="-1390"/>
                  <a:pt x="19091" y="1555"/>
                </a:cubicBezTo>
                <a:cubicBezTo>
                  <a:pt x="20291" y="4501"/>
                  <a:pt x="11720" y="18246"/>
                  <a:pt x="8805" y="19228"/>
                </a:cubicBezTo>
                <a:cubicBezTo>
                  <a:pt x="5891" y="20210"/>
                  <a:pt x="2805" y="10392"/>
                  <a:pt x="1605" y="7446"/>
                </a:cubicBezTo>
                <a:cubicBezTo>
                  <a:pt x="405" y="4501"/>
                  <a:pt x="-1309" y="2537"/>
                  <a:pt x="1605" y="1555"/>
                </a:cubicBezTo>
                <a:close/>
              </a:path>
            </a:pathLst>
          </a:custGeom>
          <a:solidFill>
            <a:srgbClr val="FFFFFF"/>
          </a:solidFill>
          <a:ln>
            <a:solidFill>
              <a:srgbClr val="000000"/>
            </a:solidFill>
          </a:ln>
        </p:spPr>
        <p:txBody>
          <a:bodyPr lIns="45719" rIns="45719"/>
          <a:lstStyle/>
          <a:p>
            <a:pPr>
              <a:defRPr>
                <a:solidFill>
                  <a:srgbClr val="000000"/>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877" name="Shape"/>
          <p:cNvSpPr/>
          <p:nvPr/>
        </p:nvSpPr>
        <p:spPr>
          <a:xfrm rot="11822702">
            <a:off x="1406128" y="4962370"/>
            <a:ext cx="594234" cy="216993"/>
          </a:xfrm>
          <a:custGeom>
            <a:avLst/>
            <a:gdLst/>
            <a:ahLst/>
            <a:cxnLst>
              <a:cxn ang="0">
                <a:pos x="wd2" y="hd2"/>
              </a:cxn>
              <a:cxn ang="5400000">
                <a:pos x="wd2" y="hd2"/>
              </a:cxn>
              <a:cxn ang="10800000">
                <a:pos x="wd2" y="hd2"/>
              </a:cxn>
              <a:cxn ang="16200000">
                <a:pos x="wd2" y="hd2"/>
              </a:cxn>
            </a:cxnLst>
            <a:rect l="0" t="0" r="r" b="b"/>
            <a:pathLst>
              <a:path w="19205" h="19297" extrusionOk="0">
                <a:moveTo>
                  <a:pt x="1605" y="1555"/>
                </a:moveTo>
                <a:cubicBezTo>
                  <a:pt x="4520" y="574"/>
                  <a:pt x="17891" y="-1390"/>
                  <a:pt x="19091" y="1555"/>
                </a:cubicBezTo>
                <a:cubicBezTo>
                  <a:pt x="20291" y="4501"/>
                  <a:pt x="11720" y="18246"/>
                  <a:pt x="8805" y="19228"/>
                </a:cubicBezTo>
                <a:cubicBezTo>
                  <a:pt x="5891" y="20210"/>
                  <a:pt x="2805" y="10392"/>
                  <a:pt x="1605" y="7446"/>
                </a:cubicBezTo>
                <a:cubicBezTo>
                  <a:pt x="405" y="4501"/>
                  <a:pt x="-1309" y="2537"/>
                  <a:pt x="1605" y="1555"/>
                </a:cubicBezTo>
                <a:close/>
              </a:path>
            </a:pathLst>
          </a:custGeom>
          <a:solidFill>
            <a:srgbClr val="FFFFFF"/>
          </a:solidFill>
          <a:ln>
            <a:solidFill>
              <a:srgbClr val="000000"/>
            </a:solidFill>
          </a:ln>
        </p:spPr>
        <p:txBody>
          <a:bodyPr lIns="45719" rIns="45719"/>
          <a:lstStyle/>
          <a:p>
            <a:pPr>
              <a:defRPr>
                <a:solidFill>
                  <a:srgbClr val="000000"/>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878" name="Shape"/>
          <p:cNvSpPr/>
          <p:nvPr/>
        </p:nvSpPr>
        <p:spPr>
          <a:xfrm rot="16200000">
            <a:off x="911225" y="4270371"/>
            <a:ext cx="234950" cy="3810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4835"/>
                  <a:pt x="0" y="10800"/>
                </a:cubicBezTo>
                <a:cubicBezTo>
                  <a:pt x="0" y="16765"/>
                  <a:pt x="9671" y="21600"/>
                  <a:pt x="21600" y="21600"/>
                </a:cubicBezTo>
                <a:lnTo>
                  <a:pt x="21600" y="21600"/>
                </a:lnTo>
                <a:cubicBezTo>
                  <a:pt x="9670" y="18434"/>
                  <a:pt x="5132" y="11033"/>
                  <a:pt x="11464" y="5068"/>
                </a:cubicBezTo>
                <a:cubicBezTo>
                  <a:pt x="13754" y="2910"/>
                  <a:pt x="17284" y="1145"/>
                  <a:pt x="21600" y="0"/>
                </a:cubicBezTo>
                <a:close/>
              </a:path>
            </a:pathLst>
          </a:cu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79" name="Shape"/>
          <p:cNvSpPr/>
          <p:nvPr/>
        </p:nvSpPr>
        <p:spPr>
          <a:xfrm rot="16200000">
            <a:off x="1673225" y="4270371"/>
            <a:ext cx="234950" cy="3810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4835"/>
                  <a:pt x="0" y="10800"/>
                </a:cubicBezTo>
                <a:cubicBezTo>
                  <a:pt x="0" y="16765"/>
                  <a:pt x="9671" y="21600"/>
                  <a:pt x="21600" y="21600"/>
                </a:cubicBezTo>
                <a:lnTo>
                  <a:pt x="21600" y="21600"/>
                </a:lnTo>
                <a:cubicBezTo>
                  <a:pt x="9670" y="18434"/>
                  <a:pt x="5132" y="11033"/>
                  <a:pt x="11464" y="5068"/>
                </a:cubicBezTo>
                <a:cubicBezTo>
                  <a:pt x="13754" y="2910"/>
                  <a:pt x="17284" y="1145"/>
                  <a:pt x="21600" y="0"/>
                </a:cubicBezTo>
                <a:close/>
              </a:path>
            </a:pathLst>
          </a:cu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80" name="Shape"/>
          <p:cNvSpPr/>
          <p:nvPr/>
        </p:nvSpPr>
        <p:spPr>
          <a:xfrm rot="16200000">
            <a:off x="1047750" y="4781548"/>
            <a:ext cx="609600" cy="14097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4835"/>
                  <a:pt x="0" y="10800"/>
                </a:cubicBezTo>
                <a:cubicBezTo>
                  <a:pt x="0" y="16765"/>
                  <a:pt x="9671" y="21600"/>
                  <a:pt x="21600" y="21600"/>
                </a:cubicBezTo>
                <a:lnTo>
                  <a:pt x="21600" y="21600"/>
                </a:lnTo>
                <a:cubicBezTo>
                  <a:pt x="10949" y="15385"/>
                  <a:pt x="10949" y="6215"/>
                  <a:pt x="21600" y="0"/>
                </a:cubicBezTo>
                <a:close/>
              </a:path>
            </a:pathLst>
          </a:custGeom>
          <a:solidFill>
            <a:srgbClr val="FF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81" name="Oval"/>
          <p:cNvSpPr/>
          <p:nvPr/>
        </p:nvSpPr>
        <p:spPr>
          <a:xfrm>
            <a:off x="7086600" y="4038600"/>
            <a:ext cx="1981200" cy="2133600"/>
          </a:xfrm>
          <a:prstGeom prst="ellipse">
            <a:avLst/>
          </a:prstGeom>
          <a:solidFill>
            <a:srgbClr val="FFFF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82" name="Oval"/>
          <p:cNvSpPr/>
          <p:nvPr/>
        </p:nvSpPr>
        <p:spPr>
          <a:xfrm>
            <a:off x="7315200" y="4724400"/>
            <a:ext cx="381000" cy="152400"/>
          </a:xfrm>
          <a:prstGeom prst="ellipse">
            <a:avLst/>
          </a:pr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83" name="Oval"/>
          <p:cNvSpPr/>
          <p:nvPr/>
        </p:nvSpPr>
        <p:spPr>
          <a:xfrm>
            <a:off x="8001000" y="4724400"/>
            <a:ext cx="457200" cy="152400"/>
          </a:xfrm>
          <a:prstGeom prst="ellipse">
            <a:avLst/>
          </a:pr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84" name="Oval"/>
          <p:cNvSpPr/>
          <p:nvPr/>
        </p:nvSpPr>
        <p:spPr>
          <a:xfrm>
            <a:off x="7010400" y="4495800"/>
            <a:ext cx="152400" cy="6096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85" name="Oval"/>
          <p:cNvSpPr/>
          <p:nvPr/>
        </p:nvSpPr>
        <p:spPr>
          <a:xfrm>
            <a:off x="7848600" y="3886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86" name="Oval"/>
          <p:cNvSpPr/>
          <p:nvPr/>
        </p:nvSpPr>
        <p:spPr>
          <a:xfrm>
            <a:off x="8991600" y="4305300"/>
            <a:ext cx="76200" cy="8382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87" name="Oval"/>
          <p:cNvSpPr/>
          <p:nvPr/>
        </p:nvSpPr>
        <p:spPr>
          <a:xfrm>
            <a:off x="8915400" y="4038600"/>
            <a:ext cx="76200" cy="8382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88" name="Oval"/>
          <p:cNvSpPr/>
          <p:nvPr/>
        </p:nvSpPr>
        <p:spPr>
          <a:xfrm flipH="1">
            <a:off x="7162800" y="4267200"/>
            <a:ext cx="76200" cy="6858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89" name="Oval"/>
          <p:cNvSpPr/>
          <p:nvPr/>
        </p:nvSpPr>
        <p:spPr>
          <a:xfrm>
            <a:off x="8839200" y="4191000"/>
            <a:ext cx="76200" cy="6096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90" name="Oval"/>
          <p:cNvSpPr/>
          <p:nvPr/>
        </p:nvSpPr>
        <p:spPr>
          <a:xfrm>
            <a:off x="7239000" y="41910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91" name="Oval"/>
          <p:cNvSpPr/>
          <p:nvPr/>
        </p:nvSpPr>
        <p:spPr>
          <a:xfrm>
            <a:off x="8763000" y="41910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92" name="Oval"/>
          <p:cNvSpPr/>
          <p:nvPr/>
        </p:nvSpPr>
        <p:spPr>
          <a:xfrm>
            <a:off x="7924800" y="39624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93" name="Oval"/>
          <p:cNvSpPr/>
          <p:nvPr/>
        </p:nvSpPr>
        <p:spPr>
          <a:xfrm>
            <a:off x="8915400" y="4724400"/>
            <a:ext cx="152400" cy="8382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94" name="Oval"/>
          <p:cNvSpPr/>
          <p:nvPr/>
        </p:nvSpPr>
        <p:spPr>
          <a:xfrm>
            <a:off x="7696200" y="3657600"/>
            <a:ext cx="152400" cy="3048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95" name="Oval"/>
          <p:cNvSpPr/>
          <p:nvPr/>
        </p:nvSpPr>
        <p:spPr>
          <a:xfrm>
            <a:off x="8001000" y="4038600"/>
            <a:ext cx="152400" cy="3048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96" name="Oval"/>
          <p:cNvSpPr/>
          <p:nvPr/>
        </p:nvSpPr>
        <p:spPr>
          <a:xfrm>
            <a:off x="7848600" y="3505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97" name="Oval"/>
          <p:cNvSpPr/>
          <p:nvPr/>
        </p:nvSpPr>
        <p:spPr>
          <a:xfrm>
            <a:off x="8001000" y="37338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98" name="Oval"/>
          <p:cNvSpPr/>
          <p:nvPr/>
        </p:nvSpPr>
        <p:spPr>
          <a:xfrm>
            <a:off x="8077200" y="38100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99" name="Oval"/>
          <p:cNvSpPr/>
          <p:nvPr/>
        </p:nvSpPr>
        <p:spPr>
          <a:xfrm>
            <a:off x="8153400" y="3886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00" name="Oval"/>
          <p:cNvSpPr/>
          <p:nvPr/>
        </p:nvSpPr>
        <p:spPr>
          <a:xfrm>
            <a:off x="7696200" y="39624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01" name="Oval"/>
          <p:cNvSpPr/>
          <p:nvPr/>
        </p:nvSpPr>
        <p:spPr>
          <a:xfrm>
            <a:off x="7620000" y="3886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02" name="Oval"/>
          <p:cNvSpPr/>
          <p:nvPr/>
        </p:nvSpPr>
        <p:spPr>
          <a:xfrm>
            <a:off x="7543800" y="39624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03" name="Oval"/>
          <p:cNvSpPr/>
          <p:nvPr/>
        </p:nvSpPr>
        <p:spPr>
          <a:xfrm>
            <a:off x="7467600" y="40386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04" name="Oval"/>
          <p:cNvSpPr/>
          <p:nvPr/>
        </p:nvSpPr>
        <p:spPr>
          <a:xfrm>
            <a:off x="7239000" y="3886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05" name="Oval"/>
          <p:cNvSpPr/>
          <p:nvPr/>
        </p:nvSpPr>
        <p:spPr>
          <a:xfrm>
            <a:off x="8686800" y="40386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06" name="Oval"/>
          <p:cNvSpPr/>
          <p:nvPr/>
        </p:nvSpPr>
        <p:spPr>
          <a:xfrm>
            <a:off x="8458200" y="39624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07" name="Oval"/>
          <p:cNvSpPr/>
          <p:nvPr/>
        </p:nvSpPr>
        <p:spPr>
          <a:xfrm>
            <a:off x="8229600" y="37338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08" name="Oval"/>
          <p:cNvSpPr/>
          <p:nvPr/>
        </p:nvSpPr>
        <p:spPr>
          <a:xfrm>
            <a:off x="8382000" y="3886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09" name="Oval"/>
          <p:cNvSpPr/>
          <p:nvPr/>
        </p:nvSpPr>
        <p:spPr>
          <a:xfrm>
            <a:off x="8305800" y="37338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10" name="Oval"/>
          <p:cNvSpPr/>
          <p:nvPr/>
        </p:nvSpPr>
        <p:spPr>
          <a:xfrm>
            <a:off x="8610600" y="41910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11" name="Oval"/>
          <p:cNvSpPr/>
          <p:nvPr/>
        </p:nvSpPr>
        <p:spPr>
          <a:xfrm>
            <a:off x="7924800" y="34290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12" name="Oval"/>
          <p:cNvSpPr/>
          <p:nvPr/>
        </p:nvSpPr>
        <p:spPr>
          <a:xfrm>
            <a:off x="8534400" y="39624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13" name="Oval"/>
          <p:cNvSpPr/>
          <p:nvPr/>
        </p:nvSpPr>
        <p:spPr>
          <a:xfrm>
            <a:off x="7086600" y="41910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14" name="Oval"/>
          <p:cNvSpPr/>
          <p:nvPr/>
        </p:nvSpPr>
        <p:spPr>
          <a:xfrm>
            <a:off x="7924800" y="37338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15" name="Oval"/>
          <p:cNvSpPr/>
          <p:nvPr/>
        </p:nvSpPr>
        <p:spPr>
          <a:xfrm>
            <a:off x="7772400" y="38100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16" name="Oval"/>
          <p:cNvSpPr/>
          <p:nvPr/>
        </p:nvSpPr>
        <p:spPr>
          <a:xfrm>
            <a:off x="8077200" y="3886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17" name="Oval"/>
          <p:cNvSpPr/>
          <p:nvPr/>
        </p:nvSpPr>
        <p:spPr>
          <a:xfrm>
            <a:off x="7391400" y="40386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18" name="Oval"/>
          <p:cNvSpPr/>
          <p:nvPr/>
        </p:nvSpPr>
        <p:spPr>
          <a:xfrm>
            <a:off x="7315200" y="40386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19" name="Oval"/>
          <p:cNvSpPr/>
          <p:nvPr/>
        </p:nvSpPr>
        <p:spPr>
          <a:xfrm>
            <a:off x="7696200" y="36576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20" name="Oval"/>
          <p:cNvSpPr/>
          <p:nvPr/>
        </p:nvSpPr>
        <p:spPr>
          <a:xfrm>
            <a:off x="8001000" y="35814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21" name="Oval"/>
          <p:cNvSpPr/>
          <p:nvPr/>
        </p:nvSpPr>
        <p:spPr>
          <a:xfrm>
            <a:off x="7772400" y="3505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22" name="Oval"/>
          <p:cNvSpPr/>
          <p:nvPr/>
        </p:nvSpPr>
        <p:spPr>
          <a:xfrm>
            <a:off x="7620000" y="37338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23" name="Oval"/>
          <p:cNvSpPr/>
          <p:nvPr/>
        </p:nvSpPr>
        <p:spPr>
          <a:xfrm>
            <a:off x="8077200" y="35814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24" name="Shape"/>
          <p:cNvSpPr/>
          <p:nvPr/>
        </p:nvSpPr>
        <p:spPr>
          <a:xfrm rot="5400000" flipV="1">
            <a:off x="7772399" y="5105400"/>
            <a:ext cx="152402" cy="7620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4835"/>
                  <a:pt x="0" y="10800"/>
                </a:cubicBezTo>
                <a:cubicBezTo>
                  <a:pt x="0" y="16765"/>
                  <a:pt x="9671" y="21600"/>
                  <a:pt x="21600" y="21600"/>
                </a:cubicBezTo>
                <a:lnTo>
                  <a:pt x="21600" y="21600"/>
                </a:lnTo>
                <a:cubicBezTo>
                  <a:pt x="9671" y="16806"/>
                  <a:pt x="7773" y="8084"/>
                  <a:pt x="17361" y="2119"/>
                </a:cubicBezTo>
                <a:cubicBezTo>
                  <a:pt x="18617" y="1338"/>
                  <a:pt x="20038" y="628"/>
                  <a:pt x="21600" y="0"/>
                </a:cubicBezTo>
                <a:close/>
              </a:path>
            </a:pathLst>
          </a:custGeom>
          <a:solidFill>
            <a:srgbClr val="FF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25" name="Rectangle"/>
          <p:cNvSpPr/>
          <p:nvPr/>
        </p:nvSpPr>
        <p:spPr>
          <a:xfrm>
            <a:off x="7696200" y="5029200"/>
            <a:ext cx="228600" cy="76200"/>
          </a:xfrm>
          <a:prstGeom prst="rect">
            <a:avLst/>
          </a:prstGeom>
          <a:solidFill>
            <a:srgbClr val="EEECE1"/>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26" name="Shape"/>
          <p:cNvSpPr/>
          <p:nvPr/>
        </p:nvSpPr>
        <p:spPr>
          <a:xfrm rot="392197">
            <a:off x="8080374" y="4495538"/>
            <a:ext cx="298451" cy="76725"/>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27" name="Shape"/>
          <p:cNvSpPr/>
          <p:nvPr/>
        </p:nvSpPr>
        <p:spPr>
          <a:xfrm>
            <a:off x="7391400" y="4495538"/>
            <a:ext cx="306388" cy="76725"/>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28" name="Shape"/>
          <p:cNvSpPr/>
          <p:nvPr/>
        </p:nvSpPr>
        <p:spPr>
          <a:xfrm rot="16200000">
            <a:off x="7849393" y="6018219"/>
            <a:ext cx="306389" cy="230174"/>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29" name="Shape"/>
          <p:cNvSpPr/>
          <p:nvPr/>
        </p:nvSpPr>
        <p:spPr>
          <a:xfrm rot="16200000">
            <a:off x="7733506" y="6057907"/>
            <a:ext cx="306388" cy="230173"/>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30" name="Shape"/>
          <p:cNvSpPr/>
          <p:nvPr/>
        </p:nvSpPr>
        <p:spPr>
          <a:xfrm rot="16200000">
            <a:off x="7581106" y="5981707"/>
            <a:ext cx="306388" cy="230173"/>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31" name="Joe"/>
          <p:cNvSpPr txBox="1"/>
          <p:nvPr/>
        </p:nvSpPr>
        <p:spPr>
          <a:xfrm>
            <a:off x="277495" y="6172200"/>
            <a:ext cx="1737361"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3600">
                <a:solidFill>
                  <a:schemeClr val="accent6"/>
                </a:solidFill>
                <a:latin typeface="VAGRounded BT"/>
                <a:ea typeface="VAGRounded BT"/>
                <a:cs typeface="VAGRounded BT"/>
                <a:sym typeface="VAGRounded BT"/>
              </a:defRPr>
            </a:lvl1pPr>
          </a:lstStyle>
          <a:p>
            <a:r>
              <a:rPr lang="ar-JO" dirty="0">
                <a:latin typeface="Arial" panose="020B0604020202020204" pitchFamily="34" charset="0"/>
                <a:cs typeface="Arial" panose="020B0604020202020204" pitchFamily="34" charset="0"/>
              </a:rPr>
              <a:t>جو</a:t>
            </a:r>
            <a:endParaRPr dirty="0">
              <a:latin typeface="Arial" panose="020B0604020202020204" pitchFamily="34" charset="0"/>
              <a:cs typeface="Arial" panose="020B0604020202020204" pitchFamily="34" charset="0"/>
            </a:endParaRPr>
          </a:p>
        </p:txBody>
      </p:sp>
      <p:sp>
        <p:nvSpPr>
          <p:cNvPr id="932" name="Johnny"/>
          <p:cNvSpPr txBox="1"/>
          <p:nvPr/>
        </p:nvSpPr>
        <p:spPr>
          <a:xfrm>
            <a:off x="6903719" y="6172200"/>
            <a:ext cx="2194561"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3600">
                <a:solidFill>
                  <a:schemeClr val="accent6"/>
                </a:solidFill>
                <a:latin typeface="VAGRounded BT"/>
                <a:ea typeface="VAGRounded BT"/>
                <a:cs typeface="VAGRounded BT"/>
                <a:sym typeface="VAGRounded BT"/>
              </a:defRPr>
            </a:lvl1pPr>
          </a:lstStyle>
          <a:p>
            <a:r>
              <a:rPr lang="ar-JO" dirty="0">
                <a:latin typeface="Arial" panose="020B0604020202020204" pitchFamily="34" charset="0"/>
                <a:cs typeface="Arial" panose="020B0604020202020204" pitchFamily="34" charset="0"/>
              </a:rPr>
              <a:t>جوني</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 grpId="1" animBg="1" advAuto="0"/>
      <p:bldP spid="873" grpId="2"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Ballophone"/>
          <p:cNvSpPr txBox="1"/>
          <p:nvPr/>
        </p:nvSpPr>
        <p:spPr>
          <a:xfrm>
            <a:off x="655319" y="5105400"/>
            <a:ext cx="7757161" cy="904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800"/>
              </a:spcBef>
              <a:defRPr sz="4800">
                <a:solidFill>
                  <a:srgbClr val="FFFF99"/>
                </a:solidFill>
                <a:latin typeface="+mj-lt"/>
                <a:ea typeface="+mj-ea"/>
                <a:cs typeface="+mj-cs"/>
                <a:sym typeface="Bell MT"/>
              </a:defRPr>
            </a:lvl1pPr>
          </a:lstStyle>
          <a:p>
            <a:r>
              <a:t>Ballophone</a:t>
            </a:r>
          </a:p>
        </p:txBody>
      </p:sp>
      <p:pic>
        <p:nvPicPr>
          <p:cNvPr id="937" name="image.png" descr="image.png"/>
          <p:cNvPicPr>
            <a:picLocks noChangeAspect="1"/>
          </p:cNvPicPr>
          <p:nvPr/>
        </p:nvPicPr>
        <p:blipFill>
          <a:blip r:embed="rId2"/>
          <a:stretch>
            <a:fillRect/>
          </a:stretch>
        </p:blipFill>
        <p:spPr>
          <a:xfrm>
            <a:off x="1752600" y="742950"/>
            <a:ext cx="5562600" cy="4171950"/>
          </a:xfrm>
          <a:prstGeom prst="rect">
            <a:avLst/>
          </a:prstGeom>
          <a:ln w="12700">
            <a:miter lim="400000"/>
          </a:ln>
        </p:spPr>
      </p:pic>
      <p:pic>
        <p:nvPicPr>
          <p:cNvPr id="938" name="image.png" descr="image.png"/>
          <p:cNvPicPr>
            <a:picLocks noChangeAspect="1"/>
          </p:cNvPicPr>
          <p:nvPr/>
        </p:nvPicPr>
        <p:blipFill>
          <a:blip r:embed="rId3"/>
          <a:srcRect b="34445"/>
          <a:stretch>
            <a:fillRect/>
          </a:stretch>
        </p:blipFill>
        <p:spPr>
          <a:xfrm>
            <a:off x="0" y="0"/>
            <a:ext cx="9144000" cy="6858001"/>
          </a:xfrm>
          <a:prstGeom prst="rect">
            <a:avLst/>
          </a:prstGeom>
          <a:ln w="12700">
            <a:miter lim="400000"/>
          </a:ln>
        </p:spPr>
      </p:pic>
      <p:sp>
        <p:nvSpPr>
          <p:cNvPr id="939" name="the Devil’s instrument??"/>
          <p:cNvSpPr txBox="1"/>
          <p:nvPr/>
        </p:nvSpPr>
        <p:spPr>
          <a:xfrm>
            <a:off x="1036319" y="3692277"/>
            <a:ext cx="7299961" cy="707886"/>
          </a:xfrm>
          <a:prstGeom prst="rect">
            <a:avLst/>
          </a:prstGeom>
          <a:solidFill>
            <a:schemeClr val="bg1">
              <a:lumMod val="1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spcBef>
                <a:spcPts val="2400"/>
              </a:spcBef>
              <a:defRPr sz="4000">
                <a:solidFill>
                  <a:srgbClr val="FFFF00"/>
                </a:solidFill>
                <a:latin typeface="+mj-lt"/>
                <a:ea typeface="+mj-ea"/>
                <a:cs typeface="+mj-cs"/>
                <a:sym typeface="Bell MT"/>
              </a:defRPr>
            </a:pPr>
            <a:r>
              <a:rPr lang="ar-JO" dirty="0">
                <a:latin typeface="Arial" panose="020B0604020202020204" pitchFamily="34" charset="0"/>
                <a:cs typeface="Arial" panose="020B0604020202020204" pitchFamily="34" charset="0"/>
              </a:rPr>
              <a:t>آلة الشيطان الموسيقية؟</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Ballo-…"/>
          <p:cNvSpPr txBox="1"/>
          <p:nvPr/>
        </p:nvSpPr>
        <p:spPr>
          <a:xfrm>
            <a:off x="6751319" y="2438400"/>
            <a:ext cx="219456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800"/>
              </a:spcBef>
              <a:defRPr sz="4800">
                <a:solidFill>
                  <a:srgbClr val="FFFF00"/>
                </a:solidFill>
                <a:latin typeface="+mj-lt"/>
                <a:ea typeface="+mj-ea"/>
                <a:cs typeface="+mj-cs"/>
                <a:sym typeface="Bell MT"/>
              </a:defRPr>
            </a:pPr>
            <a:r>
              <a:rPr lang="ar-JO" dirty="0">
                <a:latin typeface="Arial" panose="020B0604020202020204" pitchFamily="34" charset="0"/>
                <a:cs typeface="Arial" panose="020B0604020202020204" pitchFamily="34" charset="0"/>
              </a:rPr>
              <a:t>البالوفون</a:t>
            </a:r>
            <a:endParaRPr dirty="0">
              <a:latin typeface="Arial" panose="020B0604020202020204" pitchFamily="34" charset="0"/>
              <a:cs typeface="Arial" panose="020B0604020202020204" pitchFamily="34" charset="0"/>
            </a:endParaRPr>
          </a:p>
        </p:txBody>
      </p:sp>
      <p:pic>
        <p:nvPicPr>
          <p:cNvPr id="942" name="image.png" descr="image.png"/>
          <p:cNvPicPr>
            <a:picLocks noChangeAspect="1"/>
          </p:cNvPicPr>
          <p:nvPr/>
        </p:nvPicPr>
        <p:blipFill>
          <a:blip r:embed="rId2"/>
          <a:srcRect l="8714" t="6666" b="21110"/>
          <a:stretch>
            <a:fillRect/>
          </a:stretch>
        </p:blipFill>
        <p:spPr>
          <a:xfrm>
            <a:off x="0" y="-1"/>
            <a:ext cx="6630988" cy="6858001"/>
          </a:xfrm>
          <a:prstGeom prst="rect">
            <a:avLst/>
          </a:prstGeom>
          <a:ln w="12700">
            <a:miter lim="400000"/>
          </a:ln>
        </p:spPr>
      </p:pic>
      <p:pic>
        <p:nvPicPr>
          <p:cNvPr id="943" name="image.png" descr="image.png"/>
          <p:cNvPicPr>
            <a:picLocks noChangeAspect="1"/>
          </p:cNvPicPr>
          <p:nvPr/>
        </p:nvPicPr>
        <p:blipFill>
          <a:blip r:embed="rId3"/>
          <a:stretch>
            <a:fillRect/>
          </a:stretch>
        </p:blipFill>
        <p:spPr>
          <a:xfrm>
            <a:off x="4419600" y="3276600"/>
            <a:ext cx="304800" cy="3048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CULTURAL LATITUDE/FREEDOM"/>
          <p:cNvSpPr txBox="1">
            <a:spLocks noGrp="1"/>
          </p:cNvSpPr>
          <p:nvPr>
            <p:ph type="title" idx="4294967295"/>
          </p:nvPr>
        </p:nvSpPr>
        <p:spPr>
          <a:xfrm>
            <a:off x="457200" y="685800"/>
            <a:ext cx="8229600" cy="1139825"/>
          </a:xfrm>
          <a:prstGeom prst="rect">
            <a:avLst/>
          </a:prstGeom>
        </p:spPr>
        <p:txBody>
          <a:bodyPr lIns="45719" tIns="45719" rIns="45719" bIns="45719">
            <a:normAutofit/>
          </a:bodyPr>
          <a:lstStyle>
            <a:lvl1pPr algn="ctr" defTabSz="804672">
              <a:defRPr sz="3872">
                <a:solidFill>
                  <a:srgbClr val="FFFFCC"/>
                </a:solidFill>
                <a:effectLst>
                  <a:outerShdw blurRad="11176" dist="22352" dir="2700000" rotWithShape="0">
                    <a:srgbClr val="000000"/>
                  </a:outerShdw>
                </a:effectLst>
              </a:defRPr>
            </a:lvl1pPr>
          </a:lstStyle>
          <a:p>
            <a:r>
              <a:rPr lang="ar-JO" dirty="0">
                <a:latin typeface="Arial" panose="020B0604020202020204" pitchFamily="34" charset="0"/>
                <a:cs typeface="Arial" panose="020B0604020202020204" pitchFamily="34" charset="0"/>
              </a:rPr>
              <a:t>البعد الثقافي / الحرية</a:t>
            </a:r>
            <a:endParaRPr dirty="0">
              <a:latin typeface="Arial" panose="020B0604020202020204" pitchFamily="34" charset="0"/>
              <a:cs typeface="Arial" panose="020B0604020202020204" pitchFamily="34" charset="0"/>
            </a:endParaRPr>
          </a:p>
        </p:txBody>
      </p:sp>
      <p:sp>
        <p:nvSpPr>
          <p:cNvPr id="946" name="Implications…"/>
          <p:cNvSpPr txBox="1">
            <a:spLocks noGrp="1"/>
          </p:cNvSpPr>
          <p:nvPr>
            <p:ph type="body" idx="4294967295"/>
          </p:nvPr>
        </p:nvSpPr>
        <p:spPr>
          <a:xfrm>
            <a:off x="190499" y="2023353"/>
            <a:ext cx="8763002" cy="4114801"/>
          </a:xfrm>
          <a:prstGeom prst="rect">
            <a:avLst/>
          </a:prstGeom>
        </p:spPr>
        <p:txBody>
          <a:bodyPr lIns="45719" tIns="45719" rIns="45719" bIns="45719">
            <a:normAutofit/>
          </a:bodyPr>
          <a:lstStyle/>
          <a:p>
            <a:pPr algn="ctr">
              <a:lnSpc>
                <a:spcPct val="90000"/>
              </a:lnSpc>
              <a:spcBef>
                <a:spcPts val="1000"/>
              </a:spcBef>
              <a:buClr>
                <a:srgbClr val="FADF6C"/>
              </a:buClr>
              <a:buSzTx/>
              <a:buFont typeface="Wingdings"/>
              <a:buNone/>
              <a:defRPr sz="4400" b="0" u="sng">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الآثار</a:t>
            </a:r>
            <a:endParaRPr dirty="0">
              <a:latin typeface="Arial" panose="020B0604020202020204" pitchFamily="34" charset="0"/>
              <a:cs typeface="Arial" panose="020B0604020202020204" pitchFamily="34" charset="0"/>
            </a:endParaRPr>
          </a:p>
          <a:p>
            <a:pPr algn="ctr">
              <a:lnSpc>
                <a:spcPct val="90000"/>
              </a:lnSpc>
              <a:buClr>
                <a:srgbClr val="FADF6C"/>
              </a:buClr>
              <a:buSzTx/>
              <a:buFont typeface="Wingdings"/>
              <a:buNone/>
              <a:defRPr sz="2400"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lnSpc>
                <a:spcPct val="90000"/>
              </a:lnSpc>
              <a:spcBef>
                <a:spcPts val="900"/>
              </a:spcBef>
              <a:buClr>
                <a:srgbClr val="FADF6C"/>
              </a:buClr>
              <a:buSzTx/>
              <a:buFont typeface="Wingdings"/>
              <a:buNone/>
              <a:defRPr sz="40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لا يوجد طريق واحد صحيح</a:t>
            </a:r>
            <a:endParaRPr dirty="0">
              <a:latin typeface="Arial" panose="020B0604020202020204" pitchFamily="34" charset="0"/>
              <a:cs typeface="Arial" panose="020B0604020202020204" pitchFamily="34" charset="0"/>
            </a:endParaRPr>
          </a:p>
          <a:p>
            <a:pPr algn="ctr">
              <a:lnSpc>
                <a:spcPct val="90000"/>
              </a:lnSpc>
              <a:buClr>
                <a:srgbClr val="FADF6C"/>
              </a:buClr>
              <a:buSzTx/>
              <a:buFont typeface="Wingdings"/>
              <a:buNone/>
              <a:defRPr sz="800"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lnSpc>
                <a:spcPct val="90000"/>
              </a:lnSpc>
              <a:spcBef>
                <a:spcPts val="900"/>
              </a:spcBef>
              <a:buClr>
                <a:srgbClr val="FADF6C"/>
              </a:buClr>
              <a:buSzTx/>
              <a:buFont typeface="Wingdings"/>
              <a:buNone/>
              <a:defRPr sz="40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تضع الثوابت / المبادئ الكتابية الحدود</a:t>
            </a:r>
            <a:endParaRPr dirty="0">
              <a:latin typeface="Arial" panose="020B0604020202020204" pitchFamily="34" charset="0"/>
              <a:cs typeface="Arial" panose="020B0604020202020204" pitchFamily="34" charset="0"/>
            </a:endParaRPr>
          </a:p>
          <a:p>
            <a:pPr algn="ctr">
              <a:lnSpc>
                <a:spcPct val="90000"/>
              </a:lnSpc>
              <a:buClr>
                <a:srgbClr val="FADF6C"/>
              </a:buClr>
              <a:buSzTx/>
              <a:buFont typeface="Wingdings"/>
              <a:buNone/>
              <a:defRPr sz="800"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lnSpc>
                <a:spcPct val="90000"/>
              </a:lnSpc>
              <a:spcBef>
                <a:spcPts val="900"/>
              </a:spcBef>
              <a:buClr>
                <a:srgbClr val="FADF6C"/>
              </a:buClr>
              <a:buSzTx/>
              <a:buFont typeface="Wingdings"/>
              <a:buNone/>
              <a:defRPr sz="40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ذوق الله أوسع من ذوق أي واحد منا</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Factors"/>
          <p:cNvSpPr txBox="1">
            <a:spLocks noGrp="1"/>
          </p:cNvSpPr>
          <p:nvPr>
            <p:ph type="title" idx="4294967295"/>
          </p:nvPr>
        </p:nvSpPr>
        <p:spPr>
          <a:xfrm>
            <a:off x="457200" y="1981200"/>
            <a:ext cx="8229600" cy="1139825"/>
          </a:xfrm>
          <a:prstGeom prst="rect">
            <a:avLst/>
          </a:prstGeom>
        </p:spPr>
        <p:txBody>
          <a:bodyPr lIns="45719" tIns="45719" rIns="45719" bIns="45719">
            <a:normAutofit/>
          </a:bodyPr>
          <a:lstStyle>
            <a:lvl1pPr algn="ctr">
              <a:defRPr>
                <a:solidFill>
                  <a:srgbClr val="FFFFFF"/>
                </a:solidFill>
                <a:effectLst>
                  <a:outerShdw blurRad="12700" dist="25400" dir="2700000" rotWithShape="0">
                    <a:srgbClr val="000000"/>
                  </a:outerShdw>
                </a:effectLst>
              </a:defRPr>
            </a:lvl1pPr>
          </a:lstStyle>
          <a:p>
            <a:r>
              <a:rPr lang="ar-JO" dirty="0">
                <a:latin typeface="Arial" panose="020B0604020202020204" pitchFamily="34" charset="0"/>
                <a:cs typeface="Arial" panose="020B0604020202020204" pitchFamily="34" charset="0"/>
              </a:rPr>
              <a:t>العوامل</a:t>
            </a:r>
            <a:endParaRPr dirty="0">
              <a:latin typeface="Arial" panose="020B0604020202020204" pitchFamily="34" charset="0"/>
              <a:cs typeface="Arial" panose="020B0604020202020204" pitchFamily="34" charset="0"/>
            </a:endParaRPr>
          </a:p>
        </p:txBody>
      </p:sp>
      <p:sp>
        <p:nvSpPr>
          <p:cNvPr id="949" name="Church/denominational history and traditions…"/>
          <p:cNvSpPr txBox="1">
            <a:spLocks noGrp="1"/>
          </p:cNvSpPr>
          <p:nvPr>
            <p:ph type="body" idx="4294967295"/>
          </p:nvPr>
        </p:nvSpPr>
        <p:spPr>
          <a:xfrm>
            <a:off x="-1" y="2885872"/>
            <a:ext cx="9144002" cy="4114801"/>
          </a:xfrm>
          <a:prstGeom prst="rect">
            <a:avLst/>
          </a:prstGeom>
        </p:spPr>
        <p:txBody>
          <a:bodyPr lIns="45719" tIns="45719" rIns="45719" bIns="45719">
            <a:normAutofit/>
          </a:bodyPr>
          <a:lstStyle/>
          <a:p>
            <a:pPr algn="ctr">
              <a:lnSpc>
                <a:spcPct val="90000"/>
              </a:lnSpc>
              <a:buClr>
                <a:srgbClr val="FADF6C"/>
              </a:buClr>
              <a:buSzTx/>
              <a:buFont typeface="Wingdings"/>
              <a:buNone/>
              <a:defRPr sz="900"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lnSpc>
                <a:spcPct val="90000"/>
              </a:lnSpc>
              <a:spcBef>
                <a:spcPts val="900"/>
              </a:spcBef>
              <a:buClr>
                <a:srgbClr val="FADF6C"/>
              </a:buClr>
              <a:buSzTx/>
              <a:buFont typeface="Wingdings"/>
              <a:buNone/>
              <a:defRPr sz="40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تاريخ / نقاليد الكنيسة / الطوائف</a:t>
            </a:r>
            <a:endParaRPr dirty="0">
              <a:latin typeface="Arial" panose="020B0604020202020204" pitchFamily="34" charset="0"/>
              <a:cs typeface="Arial" panose="020B0604020202020204" pitchFamily="34" charset="0"/>
            </a:endParaRPr>
          </a:p>
          <a:p>
            <a:pPr algn="ctr">
              <a:lnSpc>
                <a:spcPct val="90000"/>
              </a:lnSpc>
              <a:spcBef>
                <a:spcPts val="600"/>
              </a:spcBef>
              <a:buClr>
                <a:srgbClr val="FADF6C"/>
              </a:buClr>
              <a:buSzTx/>
              <a:buFont typeface="Wingdings"/>
              <a:buNone/>
              <a:defRPr sz="28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التقليد خادم رائع، لكنه سيد مريع</a:t>
            </a:r>
            <a:endParaRPr dirty="0">
              <a:latin typeface="Arial" panose="020B0604020202020204" pitchFamily="34" charset="0"/>
              <a:cs typeface="Arial" panose="020B0604020202020204" pitchFamily="34" charset="0"/>
            </a:endParaRPr>
          </a:p>
          <a:p>
            <a:pPr algn="ctr">
              <a:lnSpc>
                <a:spcPct val="90000"/>
              </a:lnSpc>
              <a:buClr>
                <a:srgbClr val="FADF6C"/>
              </a:buClr>
              <a:buSzTx/>
              <a:buFont typeface="Wingdings"/>
              <a:buNone/>
              <a:defRPr sz="900"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lnSpc>
                <a:spcPct val="90000"/>
              </a:lnSpc>
              <a:spcBef>
                <a:spcPts val="900"/>
              </a:spcBef>
              <a:buClr>
                <a:srgbClr val="FADF6C"/>
              </a:buClr>
              <a:buSzTx/>
              <a:buFont typeface="Wingdings"/>
              <a:buNone/>
              <a:defRPr sz="40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السياق الثقافي</a:t>
            </a:r>
            <a:endParaRPr dirty="0">
              <a:latin typeface="Arial" panose="020B0604020202020204" pitchFamily="34" charset="0"/>
              <a:cs typeface="Arial" panose="020B0604020202020204" pitchFamily="34" charset="0"/>
            </a:endParaRPr>
          </a:p>
          <a:p>
            <a:pPr algn="ctr">
              <a:lnSpc>
                <a:spcPct val="90000"/>
              </a:lnSpc>
              <a:spcBef>
                <a:spcPts val="600"/>
              </a:spcBef>
              <a:buClr>
                <a:srgbClr val="FADF6C"/>
              </a:buClr>
              <a:buSzTx/>
              <a:buFont typeface="Wingdings"/>
              <a:buNone/>
              <a:defRPr sz="28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لغة قلب الناس</a:t>
            </a:r>
            <a:endParaRPr dirty="0">
              <a:latin typeface="Arial" panose="020B0604020202020204" pitchFamily="34" charset="0"/>
              <a:cs typeface="Arial" panose="020B0604020202020204" pitchFamily="34" charset="0"/>
            </a:endParaRPr>
          </a:p>
        </p:txBody>
      </p:sp>
      <p:sp>
        <p:nvSpPr>
          <p:cNvPr id="950" name="CULTURAL LATITUDE/FREEDOM"/>
          <p:cNvSpPr txBox="1"/>
          <p:nvPr/>
        </p:nvSpPr>
        <p:spPr>
          <a:xfrm>
            <a:off x="502919" y="947192"/>
            <a:ext cx="8138161"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457200">
              <a:defRPr sz="4400">
                <a:solidFill>
                  <a:srgbClr val="FFFFCC"/>
                </a:solidFill>
                <a:latin typeface="+mj-lt"/>
                <a:ea typeface="+mj-ea"/>
                <a:cs typeface="+mj-cs"/>
                <a:sym typeface="Bell MT"/>
              </a:defRPr>
            </a:lvl1pPr>
          </a:lstStyle>
          <a:p>
            <a:r>
              <a:rPr lang="ar-JO" dirty="0">
                <a:latin typeface="Arial" panose="020B0604020202020204" pitchFamily="34" charset="0"/>
                <a:cs typeface="Arial" panose="020B0604020202020204" pitchFamily="34" charset="0"/>
              </a:rPr>
              <a:t>البعد الثقافي / الحرية</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Text"/>
          <p:cNvSpPr txBox="1"/>
          <p:nvPr/>
        </p:nvSpPr>
        <p:spPr>
          <a:xfrm>
            <a:off x="350520" y="6172200"/>
            <a:ext cx="8693785"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a:solidFill>
                  <a:srgbClr val="FFFFFF"/>
                </a:solidFill>
                <a:latin typeface="+mj-lt"/>
                <a:ea typeface="+mj-ea"/>
                <a:cs typeface="+mj-cs"/>
                <a:sym typeface="Bell MT"/>
              </a:defRPr>
            </a:lvl1pPr>
          </a:lstStyle>
          <a:p>
            <a:r>
              <a:rPr>
                <a:latin typeface="Arial" panose="020B0604020202020204" pitchFamily="34" charset="0"/>
                <a:cs typeface="Arial" panose="020B0604020202020204" pitchFamily="34" charset="0"/>
              </a:rPr>
              <a:t>   </a:t>
            </a:r>
          </a:p>
        </p:txBody>
      </p:sp>
      <p:sp>
        <p:nvSpPr>
          <p:cNvPr id="955" name="FLEXIBILITY OF PRACTICE"/>
          <p:cNvSpPr txBox="1"/>
          <p:nvPr/>
        </p:nvSpPr>
        <p:spPr>
          <a:xfrm>
            <a:off x="502919" y="489992"/>
            <a:ext cx="8138161"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457200">
              <a:defRPr sz="4400">
                <a:solidFill>
                  <a:srgbClr val="FFFFCC"/>
                </a:solidFill>
                <a:effectLst>
                  <a:outerShdw blurRad="12700" dist="25400" dir="2700000" rotWithShape="0">
                    <a:srgbClr val="000000"/>
                  </a:outerShdw>
                </a:effectLst>
                <a:latin typeface="+mj-lt"/>
                <a:ea typeface="+mj-ea"/>
                <a:cs typeface="+mj-cs"/>
                <a:sym typeface="Bell MT"/>
              </a:defRPr>
            </a:lvl1pPr>
          </a:lstStyle>
          <a:p>
            <a:r>
              <a:rPr lang="ar-JO" dirty="0">
                <a:latin typeface="Arial" panose="020B0604020202020204" pitchFamily="34" charset="0"/>
                <a:cs typeface="Arial" panose="020B0604020202020204" pitchFamily="34" charset="0"/>
              </a:rPr>
              <a:t>مرونة الممارسة</a:t>
            </a:r>
            <a:endParaRPr dirty="0">
              <a:latin typeface="Arial" panose="020B0604020202020204" pitchFamily="34" charset="0"/>
              <a:cs typeface="Arial" panose="020B0604020202020204" pitchFamily="34" charset="0"/>
            </a:endParaRPr>
          </a:p>
        </p:txBody>
      </p:sp>
      <p:sp>
        <p:nvSpPr>
          <p:cNvPr id="956" name="BIBLICAL?"/>
          <p:cNvSpPr txBox="1"/>
          <p:nvPr/>
        </p:nvSpPr>
        <p:spPr>
          <a:xfrm>
            <a:off x="1036319" y="2990850"/>
            <a:ext cx="326136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a:solidFill>
                  <a:srgbClr val="FFFFFF"/>
                </a:solidFill>
                <a:latin typeface="+mj-lt"/>
                <a:ea typeface="+mj-ea"/>
                <a:cs typeface="+mj-cs"/>
                <a:sym typeface="Bell MT"/>
              </a:defRPr>
            </a:lvl1pPr>
          </a:lstStyle>
          <a:p>
            <a:r>
              <a:rPr lang="ar-JO" dirty="0">
                <a:latin typeface="Arial" panose="020B0604020202020204" pitchFamily="34" charset="0"/>
                <a:cs typeface="Arial" panose="020B0604020202020204" pitchFamily="34" charset="0"/>
              </a:rPr>
              <a:t>كتابياً؟</a:t>
            </a:r>
            <a:endParaRPr dirty="0">
              <a:latin typeface="Arial" panose="020B0604020202020204" pitchFamily="34" charset="0"/>
              <a:cs typeface="Arial" panose="020B0604020202020204" pitchFamily="34" charset="0"/>
            </a:endParaRPr>
          </a:p>
        </p:txBody>
      </p:sp>
      <p:sp>
        <p:nvSpPr>
          <p:cNvPr id="957" name="OR CULTURAL?"/>
          <p:cNvSpPr txBox="1"/>
          <p:nvPr/>
        </p:nvSpPr>
        <p:spPr>
          <a:xfrm>
            <a:off x="4762013" y="2752927"/>
            <a:ext cx="3870961"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0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ثقافياً</a:t>
            </a:r>
          </a:p>
          <a:p>
            <a:pPr algn="ctr">
              <a:defRPr sz="40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أم؟</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 name="Text"/>
          <p:cNvSpPr txBox="1"/>
          <p:nvPr/>
        </p:nvSpPr>
        <p:spPr>
          <a:xfrm>
            <a:off x="350520" y="6172200"/>
            <a:ext cx="8693785" cy="4073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60000"/>
              </a:lnSpc>
              <a:defRPr>
                <a:solidFill>
                  <a:srgbClr val="FFFFFF"/>
                </a:solidFill>
                <a:latin typeface="+mj-lt"/>
                <a:ea typeface="+mj-ea"/>
                <a:cs typeface="+mj-cs"/>
                <a:sym typeface="Bell MT"/>
              </a:defRPr>
            </a:lvl1pPr>
          </a:lstStyle>
          <a:p>
            <a:r>
              <a:rPr>
                <a:latin typeface="Arial" panose="020B0604020202020204" pitchFamily="34" charset="0"/>
                <a:cs typeface="Arial" panose="020B0604020202020204" pitchFamily="34" charset="0"/>
              </a:rPr>
              <a:t>   </a:t>
            </a:r>
          </a:p>
        </p:txBody>
      </p:sp>
      <p:sp>
        <p:nvSpPr>
          <p:cNvPr id="960" name="BIBLICAL OR CULTURAL?"/>
          <p:cNvSpPr txBox="1"/>
          <p:nvPr/>
        </p:nvSpPr>
        <p:spPr>
          <a:xfrm>
            <a:off x="882298" y="275211"/>
            <a:ext cx="7221994" cy="486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60000"/>
              </a:lnSpc>
              <a:defRPr sz="4000">
                <a:solidFill>
                  <a:srgbClr val="FFFFFF"/>
                </a:solidFill>
                <a:latin typeface="+mj-lt"/>
                <a:ea typeface="+mj-ea"/>
                <a:cs typeface="+mj-cs"/>
                <a:sym typeface="Bell MT"/>
              </a:defRPr>
            </a:lvl1pPr>
          </a:lstStyle>
          <a:p>
            <a:r>
              <a:rPr lang="ar-JO" dirty="0">
                <a:latin typeface="Arial" panose="020B0604020202020204" pitchFamily="34" charset="0"/>
                <a:cs typeface="Arial" panose="020B0604020202020204" pitchFamily="34" charset="0"/>
              </a:rPr>
              <a:t>كتابياً أم ثقافياً؟</a:t>
            </a:r>
            <a:endParaRPr dirty="0">
              <a:latin typeface="Arial" panose="020B0604020202020204" pitchFamily="34" charset="0"/>
              <a:cs typeface="Arial" panose="020B0604020202020204" pitchFamily="34" charset="0"/>
            </a:endParaRPr>
          </a:p>
        </p:txBody>
      </p:sp>
      <p:sp>
        <p:nvSpPr>
          <p:cNvPr id="961" name="Soft music"/>
          <p:cNvSpPr txBox="1"/>
          <p:nvPr/>
        </p:nvSpPr>
        <p:spPr>
          <a:xfrm>
            <a:off x="3081692" y="6698459"/>
            <a:ext cx="92396" cy="328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lnSpc>
                <a:spcPct val="60000"/>
              </a:lnSpc>
              <a:defRPr sz="2400">
                <a:solidFill>
                  <a:srgbClr val="FFFFFF"/>
                </a:solidFill>
                <a:latin typeface="+mj-lt"/>
                <a:ea typeface="+mj-ea"/>
                <a:cs typeface="+mj-cs"/>
                <a:sym typeface="Bell MT"/>
              </a:defRPr>
            </a:lvl1pPr>
          </a:lstStyle>
          <a:p>
            <a:endParaRPr dirty="0">
              <a:latin typeface="Arial" panose="020B0604020202020204" pitchFamily="34" charset="0"/>
              <a:cs typeface="Arial" panose="020B0604020202020204" pitchFamily="34" charset="0"/>
            </a:endParaRPr>
          </a:p>
        </p:txBody>
      </p:sp>
      <p:sp>
        <p:nvSpPr>
          <p:cNvPr id="962" name="How often do you celebrate Communion…"/>
          <p:cNvSpPr txBox="1"/>
          <p:nvPr/>
        </p:nvSpPr>
        <p:spPr>
          <a:xfrm>
            <a:off x="1946444" y="2425403"/>
            <a:ext cx="5093700"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كم مرة تحتفل بمائدة الرب في كنيستك؟</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 name="Text"/>
          <p:cNvSpPr txBox="1"/>
          <p:nvPr/>
        </p:nvSpPr>
        <p:spPr>
          <a:xfrm>
            <a:off x="350520" y="6172200"/>
            <a:ext cx="8693785" cy="4073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60000"/>
              </a:lnSpc>
              <a:defRPr>
                <a:solidFill>
                  <a:srgbClr val="FFFFFF"/>
                </a:solidFill>
                <a:latin typeface="+mj-lt"/>
                <a:ea typeface="+mj-ea"/>
                <a:cs typeface="+mj-cs"/>
                <a:sym typeface="Bell MT"/>
              </a:defRPr>
            </a:lvl1pPr>
          </a:lstStyle>
          <a:p>
            <a:r>
              <a:rPr>
                <a:latin typeface="Arial" panose="020B0604020202020204" pitchFamily="34" charset="0"/>
                <a:cs typeface="Arial" panose="020B0604020202020204" pitchFamily="34" charset="0"/>
              </a:rPr>
              <a:t>   </a:t>
            </a:r>
          </a:p>
        </p:txBody>
      </p:sp>
      <p:sp>
        <p:nvSpPr>
          <p:cNvPr id="965" name="BIBLICAL OR CULTURAL?"/>
          <p:cNvSpPr txBox="1"/>
          <p:nvPr/>
        </p:nvSpPr>
        <p:spPr>
          <a:xfrm>
            <a:off x="882298" y="275211"/>
            <a:ext cx="7221994" cy="486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60000"/>
              </a:lnSpc>
              <a:defRPr sz="4000">
                <a:solidFill>
                  <a:srgbClr val="FFFFFF"/>
                </a:solidFill>
                <a:latin typeface="+mj-lt"/>
                <a:ea typeface="+mj-ea"/>
                <a:cs typeface="+mj-cs"/>
                <a:sym typeface="Bell MT"/>
              </a:defRPr>
            </a:lvl1pPr>
          </a:lstStyle>
          <a:p>
            <a:r>
              <a:rPr lang="ar-JO" dirty="0">
                <a:latin typeface="Arial" panose="020B0604020202020204" pitchFamily="34" charset="0"/>
                <a:cs typeface="Arial" panose="020B0604020202020204" pitchFamily="34" charset="0"/>
              </a:rPr>
              <a:t>كتابياً ام ثقافياً؟</a:t>
            </a:r>
            <a:endParaRPr dirty="0">
              <a:latin typeface="Arial" panose="020B0604020202020204" pitchFamily="34" charset="0"/>
              <a:cs typeface="Arial" panose="020B0604020202020204" pitchFamily="34" charset="0"/>
            </a:endParaRPr>
          </a:p>
        </p:txBody>
      </p:sp>
      <p:sp>
        <p:nvSpPr>
          <p:cNvPr id="966" name="Communion…"/>
          <p:cNvSpPr txBox="1"/>
          <p:nvPr/>
        </p:nvSpPr>
        <p:spPr>
          <a:xfrm>
            <a:off x="265867" y="1082010"/>
            <a:ext cx="2658804" cy="47605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كسر الخبز</a:t>
            </a: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العظة</a:t>
            </a: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الشموع</a:t>
            </a: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الترانيم</a:t>
            </a: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الجوقات</a:t>
            </a: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العطاء</a:t>
            </a: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الجيتارات</a:t>
            </a: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الأورغن</a:t>
            </a: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الصلاة</a:t>
            </a: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تمرير أواني كسر الخبز</a:t>
            </a: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التقدم لمشارطة كسر الخبز</a:t>
            </a:r>
            <a:endParaRPr dirty="0">
              <a:latin typeface="Arial" panose="020B0604020202020204" pitchFamily="34" charset="0"/>
              <a:cs typeface="Arial" panose="020B0604020202020204" pitchFamily="34" charset="0"/>
            </a:endParaRPr>
          </a:p>
        </p:txBody>
      </p:sp>
      <p:sp>
        <p:nvSpPr>
          <p:cNvPr id="967" name="Pass offering plates/bags…"/>
          <p:cNvSpPr txBox="1"/>
          <p:nvPr/>
        </p:nvSpPr>
        <p:spPr>
          <a:xfrm>
            <a:off x="3203207" y="1082010"/>
            <a:ext cx="2800337" cy="34501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تمرير أكياس التقدمات</a:t>
            </a: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استخدام صندوق التقدمات</a:t>
            </a:r>
            <a:endParaRPr dirty="0">
              <a:latin typeface="Arial" panose="020B0604020202020204" pitchFamily="34" charset="0"/>
              <a:cs typeface="Arial" panose="020B0604020202020204" pitchFamily="34" charset="0"/>
            </a:endParaRPr>
          </a:p>
          <a:p>
            <a:pPr defTabSz="457200">
              <a:lnSpc>
                <a:spcPct val="60000"/>
              </a:lnSpc>
              <a:defRPr sz="24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التسبيح</a:t>
            </a:r>
            <a:endParaRPr dirty="0">
              <a:latin typeface="Arial" panose="020B0604020202020204" pitchFamily="34" charset="0"/>
              <a:cs typeface="Arial" panose="020B0604020202020204" pitchFamily="34" charset="0"/>
            </a:endParaRPr>
          </a:p>
          <a:p>
            <a:pPr defTabSz="457200">
              <a:lnSpc>
                <a:spcPct val="60000"/>
              </a:lnSpc>
              <a:defRPr sz="24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الغرفة المظلمة</a:t>
            </a:r>
            <a:endParaRPr dirty="0">
              <a:latin typeface="Arial" panose="020B0604020202020204" pitchFamily="34" charset="0"/>
              <a:cs typeface="Arial" panose="020B0604020202020204" pitchFamily="34" charset="0"/>
            </a:endParaRPr>
          </a:p>
          <a:p>
            <a:pPr defTabSz="457200">
              <a:lnSpc>
                <a:spcPct val="60000"/>
              </a:lnSpc>
              <a:defRPr sz="24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الغرفة المشمسة</a:t>
            </a:r>
            <a:endParaRPr dirty="0">
              <a:latin typeface="Arial" panose="020B0604020202020204" pitchFamily="34" charset="0"/>
              <a:cs typeface="Arial" panose="020B0604020202020204" pitchFamily="34" charset="0"/>
            </a:endParaRPr>
          </a:p>
          <a:p>
            <a:pPr defTabSz="457200">
              <a:lnSpc>
                <a:spcPct val="60000"/>
              </a:lnSpc>
              <a:defRPr sz="24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الموسيقى الصاخبة</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الموسيقى الهادئة</a:t>
            </a:r>
            <a:endParaRPr dirty="0">
              <a:latin typeface="Arial" panose="020B0604020202020204" pitchFamily="34" charset="0"/>
              <a:cs typeface="Arial" panose="020B0604020202020204" pitchFamily="34" charset="0"/>
            </a:endParaRPr>
          </a:p>
          <a:p>
            <a:pPr defTabSz="457200">
              <a:lnSpc>
                <a:spcPct val="60000"/>
              </a:lnSpc>
              <a:defRPr sz="24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كلمات مركزها الله</a:t>
            </a:r>
            <a:endParaRPr dirty="0">
              <a:latin typeface="Arial" panose="020B0604020202020204" pitchFamily="34" charset="0"/>
              <a:cs typeface="Arial" panose="020B0604020202020204" pitchFamily="34" charset="0"/>
            </a:endParaRPr>
          </a:p>
        </p:txBody>
      </p:sp>
      <p:sp>
        <p:nvSpPr>
          <p:cNvPr id="968" name="Soft music"/>
          <p:cNvSpPr txBox="1"/>
          <p:nvPr/>
        </p:nvSpPr>
        <p:spPr>
          <a:xfrm>
            <a:off x="3081692" y="6698459"/>
            <a:ext cx="92396" cy="328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lnSpc>
                <a:spcPct val="60000"/>
              </a:lnSpc>
              <a:defRPr sz="2400">
                <a:solidFill>
                  <a:srgbClr val="FFFFFF"/>
                </a:solidFill>
                <a:latin typeface="+mj-lt"/>
                <a:ea typeface="+mj-ea"/>
                <a:cs typeface="+mj-cs"/>
                <a:sym typeface="Bell MT"/>
              </a:defRPr>
            </a:lvl1pPr>
          </a:lstStyle>
          <a:p>
            <a:endParaRPr dirty="0">
              <a:latin typeface="Arial" panose="020B0604020202020204" pitchFamily="34" charset="0"/>
              <a:cs typeface="Arial" panose="020B0604020202020204" pitchFamily="34" charset="0"/>
            </a:endParaRPr>
          </a:p>
        </p:txBody>
      </p:sp>
      <p:sp>
        <p:nvSpPr>
          <p:cNvPr id="969" name="30-minute sermon…"/>
          <p:cNvSpPr txBox="1"/>
          <p:nvPr/>
        </p:nvSpPr>
        <p:spPr>
          <a:xfrm>
            <a:off x="6282080" y="1082010"/>
            <a:ext cx="2115321" cy="47797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عظة 30 دقيقة</a:t>
            </a:r>
          </a:p>
          <a:p>
            <a:pPr algn="r" defTabSz="457200">
              <a:lnSpc>
                <a:spcPct val="60000"/>
              </a:lnSpc>
              <a:defRPr sz="2400">
                <a:solidFill>
                  <a:srgbClr val="FFFFFF"/>
                </a:solidFill>
                <a:latin typeface="+mj-lt"/>
                <a:ea typeface="+mj-ea"/>
                <a:cs typeface="+mj-cs"/>
                <a:sym typeface="Bell MT"/>
              </a:defRPr>
            </a:pPr>
            <a:endParaRPr lang="ar-JO"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عظة 60 دقيقة</a:t>
            </a:r>
          </a:p>
          <a:p>
            <a:pPr algn="r" defTabSz="457200">
              <a:lnSpc>
                <a:spcPct val="60000"/>
              </a:lnSpc>
              <a:defRPr sz="2400">
                <a:solidFill>
                  <a:srgbClr val="FFFFFF"/>
                </a:solidFill>
                <a:latin typeface="+mj-lt"/>
                <a:ea typeface="+mj-ea"/>
                <a:cs typeface="+mj-cs"/>
                <a:sym typeface="Bell MT"/>
              </a:defRPr>
            </a:pPr>
            <a:endParaRPr lang="ar-JO"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عظة 15 دقيقة</a:t>
            </a:r>
          </a:p>
          <a:p>
            <a:pPr algn="r" defTabSz="457200">
              <a:lnSpc>
                <a:spcPct val="60000"/>
              </a:lnSpc>
              <a:defRPr sz="2400">
                <a:solidFill>
                  <a:srgbClr val="FFFFFF"/>
                </a:solidFill>
                <a:latin typeface="+mj-lt"/>
                <a:ea typeface="+mj-ea"/>
                <a:cs typeface="+mj-cs"/>
                <a:sym typeface="Bell MT"/>
              </a:defRPr>
            </a:pPr>
            <a:endParaRPr lang="ar-JO"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الصلاة جلوساً</a:t>
            </a:r>
            <a:endParaRPr lang="en-US"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endParaRPr lang="en-US"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الصلاة وقوفاً</a:t>
            </a:r>
            <a:endParaRPr lang="en-US"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endParaRPr lang="en-US"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الصلاة بأعين مغلقة</a:t>
            </a:r>
            <a:endParaRPr lang="en-US"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endParaRPr lang="en-US"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الجلوس على الأرض</a:t>
            </a:r>
            <a:endParaRPr lang="en-US"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endParaRPr lang="en-US"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الجلوس على كراسي</a:t>
            </a:r>
            <a:endParaRPr lang="en-US"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endParaRPr lang="en-US"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متى نقف</a:t>
            </a:r>
            <a:endParaRPr lang="en-US"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endParaRPr lang="en-US"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قراءة النص المقدس</a:t>
            </a:r>
            <a:endParaRPr lang="en-US"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endParaRPr lang="en-US" dirty="0">
              <a:latin typeface="Arial" panose="020B0604020202020204" pitchFamily="34" charset="0"/>
              <a:cs typeface="Arial" panose="020B0604020202020204" pitchFamily="34" charset="0"/>
            </a:endParaRPr>
          </a:p>
          <a:p>
            <a:pPr algn="r" defTabSz="457200">
              <a:lnSpc>
                <a:spcPct val="60000"/>
              </a:lnSpc>
              <a:defRPr sz="24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القراءة التبادلية</a:t>
            </a:r>
            <a:endParaRPr lang="en-US"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Double-click to edit"/>
          <p:cNvSpPr txBox="1">
            <a:spLocks noGrp="1"/>
          </p:cNvSpPr>
          <p:nvPr>
            <p:ph type="body" sz="quarter" idx="4294967295"/>
          </p:nvPr>
        </p:nvSpPr>
        <p:spPr>
          <a:xfrm>
            <a:off x="7010400" y="2052637"/>
            <a:ext cx="1981200" cy="1828801"/>
          </a:xfrm>
          <a:prstGeom prst="rect">
            <a:avLst/>
          </a:prstGeom>
        </p:spPr>
        <p:txBody>
          <a:bodyPr lIns="45719" tIns="45719" rIns="45719" bIns="45719" anchor="ctr">
            <a:normAutofit/>
          </a:bodyPr>
          <a:lstStyle>
            <a:lvl1pPr marL="0" indent="0">
              <a:spcBef>
                <a:spcPts val="400"/>
              </a:spcBef>
              <a:buSzTx/>
              <a:buFont typeface="Wingdings"/>
              <a:buNone/>
              <a:defRPr sz="1900" b="0">
                <a:latin typeface="Franklin Gothic Medium"/>
                <a:ea typeface="Franklin Gothic Medium"/>
                <a:cs typeface="Franklin Gothic Medium"/>
                <a:sym typeface="Franklin Gothic Medium"/>
              </a:defRPr>
            </a:lvl1pPr>
          </a:lstStyle>
          <a:p>
            <a:r>
              <a:t> </a:t>
            </a:r>
          </a:p>
        </p:txBody>
      </p:sp>
      <p:sp>
        <p:nvSpPr>
          <p:cNvPr id="643" name="B. THE PASTOR AND WORSHIP"/>
          <p:cNvSpPr txBox="1">
            <a:spLocks noGrp="1"/>
          </p:cNvSpPr>
          <p:nvPr>
            <p:ph type="title" idx="4294967295"/>
          </p:nvPr>
        </p:nvSpPr>
        <p:spPr>
          <a:xfrm>
            <a:off x="457200" y="2052637"/>
            <a:ext cx="6324600" cy="1828801"/>
          </a:xfrm>
          <a:prstGeom prst="rect">
            <a:avLst/>
          </a:prstGeom>
        </p:spPr>
        <p:txBody>
          <a:bodyPr lIns="45719" tIns="45719" rIns="45719" bIns="45719">
            <a:normAutofit/>
          </a:bodyPr>
          <a:lstStyle>
            <a:lvl1pPr algn="r">
              <a:defRPr sz="4200">
                <a:solidFill>
                  <a:srgbClr val="FFFFFF"/>
                </a:solidFill>
                <a:latin typeface="Franklin Gothic Medium"/>
                <a:ea typeface="Franklin Gothic Medium"/>
                <a:cs typeface="Franklin Gothic Medium"/>
                <a:sym typeface="Franklin Gothic Medium"/>
              </a:defRPr>
            </a:lvl1pPr>
          </a:lstStyle>
          <a:p>
            <a:r>
              <a:rPr lang="ar-JO" dirty="0">
                <a:latin typeface="Arial" panose="020B0604020202020204" pitchFamily="34" charset="0"/>
                <a:cs typeface="Arial" panose="020B0604020202020204" pitchFamily="34" charset="0"/>
              </a:rPr>
              <a:t>ب. الراعي والعبادة</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 name="Text"/>
          <p:cNvSpPr txBox="1"/>
          <p:nvPr/>
        </p:nvSpPr>
        <p:spPr>
          <a:xfrm>
            <a:off x="350520" y="6172200"/>
            <a:ext cx="8693785" cy="637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60000"/>
              </a:lnSpc>
              <a:defRPr>
                <a:solidFill>
                  <a:srgbClr val="FFFFFF"/>
                </a:solidFill>
                <a:latin typeface="+mj-lt"/>
                <a:ea typeface="+mj-ea"/>
                <a:cs typeface="+mj-cs"/>
                <a:sym typeface="Bell MT"/>
              </a:defRPr>
            </a:lvl1pPr>
          </a:lstStyle>
          <a:p>
            <a:r>
              <a:t>   </a:t>
            </a:r>
          </a:p>
        </p:txBody>
      </p:sp>
      <p:sp>
        <p:nvSpPr>
          <p:cNvPr id="972" name="MISSIONS"/>
          <p:cNvSpPr txBox="1"/>
          <p:nvPr/>
        </p:nvSpPr>
        <p:spPr>
          <a:xfrm>
            <a:off x="801234" y="1166913"/>
            <a:ext cx="7221995" cy="486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60000"/>
              </a:lnSpc>
              <a:defRPr sz="4000">
                <a:solidFill>
                  <a:srgbClr val="FFFFFF"/>
                </a:solidFill>
                <a:latin typeface="+mj-lt"/>
                <a:ea typeface="+mj-ea"/>
                <a:cs typeface="+mj-cs"/>
                <a:sym typeface="Bell MT"/>
              </a:defRPr>
            </a:lvl1pPr>
          </a:lstStyle>
          <a:p>
            <a:r>
              <a:rPr lang="ar-JO" dirty="0">
                <a:latin typeface="Arial" panose="020B0604020202020204" pitchFamily="34" charset="0"/>
                <a:cs typeface="Arial" panose="020B0604020202020204" pitchFamily="34" charset="0"/>
              </a:rPr>
              <a:t>الإرساليات</a:t>
            </a:r>
            <a:endParaRPr dirty="0">
              <a:latin typeface="Arial" panose="020B0604020202020204" pitchFamily="34" charset="0"/>
              <a:cs typeface="Arial" panose="020B0604020202020204" pitchFamily="34" charset="0"/>
            </a:endParaRPr>
          </a:p>
        </p:txBody>
      </p:sp>
      <p:sp>
        <p:nvSpPr>
          <p:cNvPr id="973" name="Soft music"/>
          <p:cNvSpPr txBox="1"/>
          <p:nvPr/>
        </p:nvSpPr>
        <p:spPr>
          <a:xfrm>
            <a:off x="3081692" y="6698459"/>
            <a:ext cx="92396" cy="347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lnSpc>
                <a:spcPct val="60000"/>
              </a:lnSpc>
              <a:defRPr sz="2400">
                <a:solidFill>
                  <a:srgbClr val="FFFFFF"/>
                </a:solidFill>
                <a:latin typeface="+mj-lt"/>
                <a:ea typeface="+mj-ea"/>
                <a:cs typeface="+mj-cs"/>
                <a:sym typeface="Bell MT"/>
              </a:defRPr>
            </a:lvl1pPr>
          </a:lstStyle>
          <a:p>
            <a:endParaRPr dirty="0"/>
          </a:p>
        </p:txBody>
      </p:sp>
      <p:sp>
        <p:nvSpPr>
          <p:cNvPr id="974" name="Text"/>
          <p:cNvSpPr txBox="1"/>
          <p:nvPr/>
        </p:nvSpPr>
        <p:spPr>
          <a:xfrm>
            <a:off x="4037305" y="2425403"/>
            <a:ext cx="911981" cy="637541"/>
          </a:xfrm>
          <a:prstGeom prst="rect">
            <a:avLst/>
          </a:prstGeom>
          <a:ln w="12700">
            <a:miter lim="400000"/>
          </a:ln>
        </p:spPr>
        <p:txBody>
          <a:bodyPr wrap="none" lIns="45719" rIns="45719">
            <a:spAutoFit/>
          </a:bodyPr>
          <a:lstStyle/>
          <a:p>
            <a:pPr algn="ctr">
              <a:defRPr>
                <a:solidFill>
                  <a:srgbClr val="FFFFFF"/>
                </a:solidFill>
                <a:latin typeface="+mj-lt"/>
                <a:ea typeface="+mj-ea"/>
                <a:cs typeface="+mj-cs"/>
                <a:sym typeface="Bell MT"/>
              </a:defRPr>
            </a:pPr>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rQu1.png" descr="AfrQu1.png">
            <a:extLst>
              <a:ext uri="{FF2B5EF4-FFF2-40B4-BE49-F238E27FC236}">
                <a16:creationId xmlns:a16="http://schemas.microsoft.com/office/drawing/2014/main" id="{6DED7A13-3E5F-EE45-A37F-8F43E5BD6A63}"/>
              </a:ext>
            </a:extLst>
          </p:cNvPr>
          <p:cNvPicPr>
            <a:picLocks noChangeAspect="1"/>
          </p:cNvPicPr>
          <p:nvPr/>
        </p:nvPicPr>
        <p:blipFill>
          <a:blip r:embed="rId2"/>
          <a:stretch>
            <a:fillRect/>
          </a:stretch>
        </p:blipFill>
        <p:spPr>
          <a:xfrm>
            <a:off x="-237065" y="-3919"/>
            <a:ext cx="9431298" cy="7052827"/>
          </a:xfrm>
          <a:prstGeom prst="rect">
            <a:avLst/>
          </a:prstGeom>
          <a:ln w="12700">
            <a:miter lim="400000"/>
          </a:ln>
        </p:spPr>
      </p:pic>
      <p:sp>
        <p:nvSpPr>
          <p:cNvPr id="979" name="The African Queen"/>
          <p:cNvSpPr txBox="1"/>
          <p:nvPr/>
        </p:nvSpPr>
        <p:spPr>
          <a:xfrm>
            <a:off x="-287298" y="3946700"/>
            <a:ext cx="9431298"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a:solidFill>
                  <a:srgbClr val="FFFFFF"/>
                </a:solidFill>
                <a:latin typeface="+mj-lt"/>
                <a:ea typeface="+mj-ea"/>
                <a:cs typeface="+mj-cs"/>
                <a:sym typeface="Bell MT"/>
              </a:defRPr>
            </a:lvl1pPr>
          </a:lstStyle>
          <a:p>
            <a:pPr algn="ctr"/>
            <a:r>
              <a:rPr lang="ar-JO" sz="6600" dirty="0">
                <a:effectLst>
                  <a:glow rad="228600">
                    <a:schemeClr val="bg1">
                      <a:lumMod val="10000"/>
                      <a:alpha val="62222"/>
                    </a:schemeClr>
                  </a:glow>
                </a:effectLst>
                <a:latin typeface="Arial" panose="020B0604020202020204" pitchFamily="34" charset="0"/>
                <a:cs typeface="Arial" panose="020B0604020202020204" pitchFamily="34" charset="0"/>
              </a:rPr>
              <a:t>ملكة إفريقيا</a:t>
            </a:r>
            <a:endParaRPr sz="6600" dirty="0">
              <a:effectLst>
                <a:glow rad="228600">
                  <a:schemeClr val="bg1">
                    <a:lumMod val="10000"/>
                    <a:alpha val="62222"/>
                  </a:schemeClr>
                </a:glow>
              </a:effectLst>
              <a:latin typeface="Arial" panose="020B0604020202020204" pitchFamily="34" charset="0"/>
              <a:cs typeface="Arial" panose="020B0604020202020204" pitchFamily="34" charset="0"/>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Double-click to edit"/>
          <p:cNvSpPr txBox="1">
            <a:spLocks noGrp="1"/>
          </p:cNvSpPr>
          <p:nvPr>
            <p:ph type="title"/>
          </p:nvPr>
        </p:nvSpPr>
        <p:spPr>
          <a:prstGeom prst="rect">
            <a:avLst/>
          </a:prstGeom>
        </p:spPr>
        <p:txBody>
          <a:bodyPr/>
          <a:lstStyle/>
          <a:p>
            <a:endParaRPr/>
          </a:p>
        </p:txBody>
      </p:sp>
      <p:sp>
        <p:nvSpPr>
          <p:cNvPr id="982" name="Double-click to edit"/>
          <p:cNvSpPr txBox="1">
            <a:spLocks noGrp="1"/>
          </p:cNvSpPr>
          <p:nvPr>
            <p:ph type="body" idx="1"/>
          </p:nvPr>
        </p:nvSpPr>
        <p:spPr>
          <a:prstGeom prst="rect">
            <a:avLst/>
          </a:prstGeom>
        </p:spPr>
        <p:txBody>
          <a:bodyPr/>
          <a:lstStyle/>
          <a:p>
            <a:endParaRPr/>
          </a:p>
        </p:txBody>
      </p:sp>
      <p:pic>
        <p:nvPicPr>
          <p:cNvPr id="2" name="AfrQu2.png" descr="AfrQu2.png">
            <a:extLst>
              <a:ext uri="{FF2B5EF4-FFF2-40B4-BE49-F238E27FC236}">
                <a16:creationId xmlns:a16="http://schemas.microsoft.com/office/drawing/2014/main" id="{51666DD9-9B0A-F7F7-37C7-E71EAA40F362}"/>
              </a:ext>
            </a:extLst>
          </p:cNvPr>
          <p:cNvPicPr>
            <a:picLocks noChangeAspect="1"/>
          </p:cNvPicPr>
          <p:nvPr/>
        </p:nvPicPr>
        <p:blipFill>
          <a:blip r:embed="rId2"/>
          <a:stretch>
            <a:fillRect/>
          </a:stretch>
        </p:blipFill>
        <p:spPr>
          <a:xfrm>
            <a:off x="-55890" y="-143718"/>
            <a:ext cx="9403090" cy="7039924"/>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When missionaries came to our lands they brought not only the seed of the Gospel, but their own plant of Christianity, flower pot included! So, what we have to do is to break the flower pot, take out the seed of the Gospel, sow it in our own cultural so"/>
          <p:cNvSpPr txBox="1">
            <a:spLocks noGrp="1"/>
          </p:cNvSpPr>
          <p:nvPr>
            <p:ph type="body" idx="4294967295"/>
          </p:nvPr>
        </p:nvSpPr>
        <p:spPr>
          <a:xfrm>
            <a:off x="316148" y="771727"/>
            <a:ext cx="8382001" cy="4530726"/>
          </a:xfrm>
          <a:prstGeom prst="rect">
            <a:avLst/>
          </a:prstGeom>
        </p:spPr>
        <p:txBody>
          <a:bodyPr lIns="45719" tIns="45719" rIns="45719" bIns="45719">
            <a:normAutofit/>
          </a:bodyPr>
          <a:lstStyle/>
          <a:p>
            <a:pPr marL="0" indent="0" defTabSz="694944">
              <a:spcBef>
                <a:spcPts val="500"/>
              </a:spcBef>
              <a:buClr>
                <a:srgbClr val="FADF6C"/>
              </a:buClr>
              <a:buSzTx/>
              <a:buFont typeface="Wingdings"/>
              <a:buNone/>
              <a:defRPr sz="2432" b="0">
                <a:effectLst>
                  <a:outerShdw blurRad="9652" dist="19304" dir="2700000" rotWithShape="0">
                    <a:srgbClr val="000000"/>
                  </a:outerShdw>
                </a:effectLst>
                <a:latin typeface="+mj-lt"/>
                <a:ea typeface="+mj-ea"/>
                <a:cs typeface="+mj-cs"/>
                <a:sym typeface="Bell MT"/>
              </a:defRPr>
            </a:pPr>
            <a:endParaRPr sz="2800" dirty="0">
              <a:latin typeface="Arial" panose="020B0604020202020204" pitchFamily="34" charset="0"/>
              <a:cs typeface="Arial" panose="020B0604020202020204" pitchFamily="34" charset="0"/>
            </a:endParaRPr>
          </a:p>
          <a:p>
            <a:pPr marL="0" indent="0" algn="r" defTabSz="694944" rtl="1">
              <a:spcBef>
                <a:spcPts val="500"/>
              </a:spcBef>
              <a:buClr>
                <a:srgbClr val="FADF6C"/>
              </a:buClr>
              <a:buSzTx/>
              <a:buFont typeface="Wingdings"/>
              <a:buNone/>
              <a:defRPr sz="2432" b="0">
                <a:effectLst>
                  <a:outerShdw blurRad="9652" dist="19304" dir="2700000" rotWithShape="0">
                    <a:srgbClr val="000000"/>
                  </a:outerShdw>
                </a:effectLst>
                <a:latin typeface="+mj-lt"/>
                <a:ea typeface="+mj-ea"/>
                <a:cs typeface="+mj-cs"/>
                <a:sym typeface="Bell MT"/>
              </a:defRPr>
            </a:pPr>
            <a:r>
              <a:rPr lang="ar-JO" sz="2800" dirty="0">
                <a:latin typeface="Arial" panose="020B0604020202020204" pitchFamily="34" charset="0"/>
                <a:cs typeface="Arial" panose="020B0604020202020204" pitchFamily="34" charset="0"/>
              </a:rPr>
              <a:t>عندما جاء المبشرون إلى أراضينا، لم يجلبوا معهم بذور الإنجيل فحسب، بل جلبوا معهم نبات المسيحية الخاص بهم، بما في ذلك أواني الزهور، لذا ما يتعين علينا القيام به هو أن نكسر وعاء الزهور، وننزع بذور الإنجيل، ونزرعها في تربتنا الثقافية، ونترك نسختنا الخاصة من المسيحية تنمو.</a:t>
            </a:r>
            <a:endParaRPr sz="2800" dirty="0">
              <a:latin typeface="Arial" panose="020B0604020202020204" pitchFamily="34" charset="0"/>
              <a:cs typeface="Arial" panose="020B0604020202020204" pitchFamily="34" charset="0"/>
            </a:endParaRPr>
          </a:p>
          <a:p>
            <a:pPr marL="0" indent="0" defTabSz="694944">
              <a:spcBef>
                <a:spcPts val="500"/>
              </a:spcBef>
              <a:buClr>
                <a:srgbClr val="FADF6C"/>
              </a:buClr>
              <a:buSzTx/>
              <a:buFont typeface="Wingdings"/>
              <a:buNone/>
              <a:defRPr sz="2432" b="0">
                <a:effectLst>
                  <a:outerShdw blurRad="9652" dist="19304" dir="2700000" rotWithShape="0">
                    <a:srgbClr val="000000"/>
                  </a:outerShdw>
                </a:effectLst>
                <a:latin typeface="+mj-lt"/>
                <a:ea typeface="+mj-ea"/>
                <a:cs typeface="+mj-cs"/>
                <a:sym typeface="Bell MT"/>
              </a:defRPr>
            </a:pPr>
            <a:endParaRPr sz="2800" dirty="0">
              <a:latin typeface="Arial" panose="020B0604020202020204" pitchFamily="34" charset="0"/>
              <a:cs typeface="Arial" panose="020B0604020202020204" pitchFamily="34" charset="0"/>
            </a:endParaRPr>
          </a:p>
          <a:p>
            <a:pPr marL="0" indent="0" algn="ctr" defTabSz="694944">
              <a:spcBef>
                <a:spcPts val="500"/>
              </a:spcBef>
              <a:buClr>
                <a:srgbClr val="FADF6C"/>
              </a:buClr>
              <a:buSzTx/>
              <a:buFont typeface="Wingdings"/>
              <a:buNone/>
              <a:defRPr sz="2432" b="0">
                <a:effectLst>
                  <a:outerShdw blurRad="9652" dist="19304" dir="2700000" rotWithShape="0">
                    <a:srgbClr val="000000"/>
                  </a:outerShdw>
                </a:effectLst>
                <a:latin typeface="+mj-lt"/>
                <a:ea typeface="+mj-ea"/>
                <a:cs typeface="+mj-cs"/>
                <a:sym typeface="Bell MT"/>
              </a:defRPr>
            </a:pPr>
            <a:r>
              <a:rPr lang="ar-JO" sz="2800" dirty="0">
                <a:latin typeface="Arial" panose="020B0604020202020204" pitchFamily="34" charset="0"/>
                <a:cs typeface="Arial" panose="020B0604020202020204" pitchFamily="34" charset="0"/>
              </a:rPr>
              <a:t>ـــــــ د. ت. نايلز (1908-1970)، سريلانكا</a:t>
            </a:r>
            <a:endParaRPr sz="280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I have never been to heaven, so I cannot tell you what kind of music is sung in God’s royal village. But know this, God has no personal favorite songs. He hears all that we sing in whatever language. It is sufficient for us to compose hymns of praise to"/>
          <p:cNvSpPr txBox="1">
            <a:spLocks noGrp="1"/>
          </p:cNvSpPr>
          <p:nvPr>
            <p:ph type="body" idx="4294967295"/>
          </p:nvPr>
        </p:nvSpPr>
        <p:spPr>
          <a:xfrm>
            <a:off x="381000" y="771727"/>
            <a:ext cx="8382000" cy="4530726"/>
          </a:xfrm>
          <a:prstGeom prst="rect">
            <a:avLst/>
          </a:prstGeom>
        </p:spPr>
        <p:txBody>
          <a:bodyPr lIns="45719" tIns="45719" rIns="45719" bIns="45719">
            <a:normAutofit/>
          </a:bodyPr>
          <a:lstStyle/>
          <a:p>
            <a:pPr marL="0" indent="0" defTabSz="557784">
              <a:spcBef>
                <a:spcPts val="400"/>
              </a:spcBef>
              <a:buClr>
                <a:srgbClr val="FADF6C"/>
              </a:buClr>
              <a:buSzTx/>
              <a:buFont typeface="Wingdings"/>
              <a:buNone/>
              <a:defRPr sz="1952" b="0">
                <a:effectLst>
                  <a:outerShdw blurRad="7747" dist="15494"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marL="0" indent="0" defTabSz="557784">
              <a:spcBef>
                <a:spcPts val="400"/>
              </a:spcBef>
              <a:buClr>
                <a:srgbClr val="FADF6C"/>
              </a:buClr>
              <a:buSzTx/>
              <a:buFont typeface="Wingdings"/>
              <a:buNone/>
              <a:defRPr sz="1952" b="0">
                <a:effectLst>
                  <a:outerShdw blurRad="7747" dist="15494"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marL="0" indent="0" algn="r" defTabSz="557784" rtl="1">
              <a:spcBef>
                <a:spcPts val="400"/>
              </a:spcBef>
              <a:buClr>
                <a:srgbClr val="FADF6C"/>
              </a:buClr>
              <a:buSzTx/>
              <a:buFont typeface="Wingdings"/>
              <a:buNone/>
              <a:defRPr sz="2318" b="0">
                <a:effectLst>
                  <a:outerShdw blurRad="7747" dist="15494"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لم أذهب إلى السماء من قبل، لذا لا أستطيع أن أخبركم ما هو نوع الموسيقى التي تُغنى في قرية الله الملكية، لكن اعلموا أن الله ليس لديه أغاني شخصية مفضلة، يسمع كل ما نغنيه بأي لغة كانت، يكفينا أن نؤلف ترانيم التسبيح له بموسيقانا الخاصة وبلغتنا ليفهمها.</a:t>
            </a:r>
            <a:endParaRPr dirty="0">
              <a:latin typeface="Arial" panose="020B0604020202020204" pitchFamily="34" charset="0"/>
              <a:cs typeface="Arial" panose="020B0604020202020204" pitchFamily="34" charset="0"/>
            </a:endParaRPr>
          </a:p>
          <a:p>
            <a:pPr marL="0" indent="0" defTabSz="557784">
              <a:spcBef>
                <a:spcPts val="400"/>
              </a:spcBef>
              <a:buClr>
                <a:srgbClr val="FADF6C"/>
              </a:buClr>
              <a:buSzTx/>
              <a:buFont typeface="Wingdings"/>
              <a:buNone/>
              <a:defRPr sz="2318" b="0">
                <a:effectLst>
                  <a:outerShdw blurRad="7747" dist="15494"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marL="0" indent="0" algn="r" defTabSz="557784" rtl="1">
              <a:spcBef>
                <a:spcPts val="400"/>
              </a:spcBef>
              <a:buClr>
                <a:srgbClr val="FADF6C"/>
              </a:buClr>
              <a:buSzTx/>
              <a:buFont typeface="Wingdings"/>
              <a:buNone/>
              <a:defRPr sz="2318" b="0">
                <a:effectLst>
                  <a:outerShdw blurRad="7747" dist="15494"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 ويليام وادي هاريس، المبشر الليبيري إلى كوت ديفوار، 1914 </a:t>
            </a:r>
          </a:p>
          <a:p>
            <a:pPr marL="0" indent="0" algn="r" defTabSz="557784" rtl="1">
              <a:spcBef>
                <a:spcPts val="400"/>
              </a:spcBef>
              <a:buClr>
                <a:srgbClr val="FADF6C"/>
              </a:buClr>
              <a:buSzTx/>
              <a:buFont typeface="Wingdings"/>
              <a:buNone/>
              <a:defRPr sz="2318" b="0">
                <a:effectLst>
                  <a:outerShdw blurRad="7747" dist="15494"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(مذكور في العبادة والإرسالية للكنيسة العالمية: دليل علم الأعراق)</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 name="Double-click to edit"/>
          <p:cNvSpPr txBox="1">
            <a:spLocks noGrp="1"/>
          </p:cNvSpPr>
          <p:nvPr>
            <p:ph type="title"/>
          </p:nvPr>
        </p:nvSpPr>
        <p:spPr>
          <a:prstGeom prst="rect">
            <a:avLst/>
          </a:prstGeom>
        </p:spPr>
        <p:txBody>
          <a:bodyPr/>
          <a:lstStyle/>
          <a:p>
            <a:endParaRPr/>
          </a:p>
        </p:txBody>
      </p:sp>
      <p:sp>
        <p:nvSpPr>
          <p:cNvPr id="990" name="Double-click to edit"/>
          <p:cNvSpPr txBox="1">
            <a:spLocks noGrp="1"/>
          </p:cNvSpPr>
          <p:nvPr>
            <p:ph type="body" idx="1"/>
          </p:nvPr>
        </p:nvSpPr>
        <p:spPr>
          <a:prstGeom prst="rect">
            <a:avLst/>
          </a:prstGeom>
        </p:spPr>
        <p:txBody>
          <a:bodyPr/>
          <a:lstStyle/>
          <a:p>
            <a:endParaRPr/>
          </a:p>
        </p:txBody>
      </p:sp>
      <p:pic>
        <p:nvPicPr>
          <p:cNvPr id="991" name="Canela.png" descr="Canela.png"/>
          <p:cNvPicPr>
            <a:picLocks noChangeAspect="1"/>
          </p:cNvPicPr>
          <p:nvPr/>
        </p:nvPicPr>
        <p:blipFill>
          <a:blip r:embed="rId2"/>
          <a:stretch>
            <a:fillRect/>
          </a:stretch>
        </p:blipFill>
        <p:spPr>
          <a:xfrm>
            <a:off x="-271885" y="-4594"/>
            <a:ext cx="9489348" cy="7062619"/>
          </a:xfrm>
          <a:prstGeom prst="rect">
            <a:avLst/>
          </a:prstGeom>
          <a:ln w="12700">
            <a:miter lim="400000"/>
          </a:ln>
        </p:spPr>
      </p:pic>
      <p:sp>
        <p:nvSpPr>
          <p:cNvPr id="992" name="The Canela people"/>
          <p:cNvSpPr txBox="1"/>
          <p:nvPr/>
        </p:nvSpPr>
        <p:spPr>
          <a:xfrm>
            <a:off x="4358030" y="2474041"/>
            <a:ext cx="1560682" cy="584775"/>
          </a:xfrm>
          <a:prstGeom prst="rect">
            <a:avLst/>
          </a:prstGeom>
          <a:solidFill>
            <a:schemeClr val="bg1">
              <a:lumMod val="1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latin typeface="+mj-lt"/>
                <a:ea typeface="+mj-ea"/>
                <a:cs typeface="+mj-cs"/>
                <a:sym typeface="Bell MT"/>
              </a:defRPr>
            </a:lvl1pPr>
          </a:lstStyle>
          <a:p>
            <a:r>
              <a:rPr lang="ar-JO" b="1" dirty="0">
                <a:solidFill>
                  <a:srgbClr val="FFFFFF"/>
                </a:solidFill>
                <a:latin typeface="Arial" panose="020B0604020202020204" pitchFamily="34" charset="0"/>
                <a:cs typeface="Arial" panose="020B0604020202020204" pitchFamily="34" charset="0"/>
              </a:rPr>
              <a:t>شعب كانيلا</a:t>
            </a:r>
            <a:endParaRPr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 name="OUTGROWTHS"/>
          <p:cNvSpPr txBox="1">
            <a:spLocks noGrp="1"/>
          </p:cNvSpPr>
          <p:nvPr>
            <p:ph type="title" idx="4294967295"/>
          </p:nvPr>
        </p:nvSpPr>
        <p:spPr>
          <a:xfrm>
            <a:off x="457200" y="498475"/>
            <a:ext cx="8229600" cy="1139825"/>
          </a:xfrm>
          <a:prstGeom prst="rect">
            <a:avLst/>
          </a:prstGeom>
        </p:spPr>
        <p:txBody>
          <a:bodyPr lIns="45719" tIns="45719" rIns="45719" bIns="45719" anchor="t">
            <a:normAutofit/>
          </a:bodyPr>
          <a:lstStyle>
            <a:lvl1pPr>
              <a:defRPr sz="3600">
                <a:solidFill>
                  <a:srgbClr val="663366"/>
                </a:solidFill>
                <a:latin typeface="Rockwell"/>
                <a:ea typeface="Rockwell"/>
                <a:cs typeface="Rockwell"/>
                <a:sym typeface="Rockwell"/>
              </a:defRPr>
            </a:lvl1pPr>
          </a:lstStyle>
          <a:p>
            <a:pPr algn="ctr"/>
            <a:r>
              <a:rPr lang="ar-JO" b="1" dirty="0">
                <a:latin typeface="Arial" panose="020B0604020202020204" pitchFamily="34" charset="0"/>
                <a:cs typeface="Arial" panose="020B0604020202020204" pitchFamily="34" charset="0"/>
              </a:rPr>
              <a:t>النمو</a:t>
            </a:r>
            <a:endParaRPr b="1" dirty="0">
              <a:latin typeface="Arial" panose="020B0604020202020204" pitchFamily="34" charset="0"/>
              <a:cs typeface="Arial" panose="020B0604020202020204" pitchFamily="34" charset="0"/>
            </a:endParaRPr>
          </a:p>
        </p:txBody>
      </p:sp>
      <p:sp>
        <p:nvSpPr>
          <p:cNvPr id="995" name="A new professional field…"/>
          <p:cNvSpPr txBox="1">
            <a:spLocks noGrp="1"/>
          </p:cNvSpPr>
          <p:nvPr>
            <p:ph type="body" idx="4294967295"/>
          </p:nvPr>
        </p:nvSpPr>
        <p:spPr>
          <a:xfrm>
            <a:off x="457200" y="1934817"/>
            <a:ext cx="8229600" cy="4797287"/>
          </a:xfrm>
          <a:prstGeom prst="rect">
            <a:avLst/>
          </a:prstGeom>
        </p:spPr>
        <p:txBody>
          <a:bodyPr lIns="45719" tIns="45719" rIns="45719" bIns="45719">
            <a:normAutofit/>
          </a:bodyPr>
          <a:lstStyle/>
          <a:p>
            <a:pPr marL="141731" indent="-141731" algn="r" defTabSz="566927" rtl="1">
              <a:spcBef>
                <a:spcPts val="1200"/>
              </a:spcBef>
              <a:buClr>
                <a:srgbClr val="663366"/>
              </a:buClr>
              <a:buSzPct val="75000"/>
              <a:buChar char="■"/>
              <a:defRPr sz="1736" b="0">
                <a:solidFill>
                  <a:srgbClr val="595959"/>
                </a:solidFill>
                <a:latin typeface="Rockwell"/>
                <a:ea typeface="Rockwell"/>
                <a:cs typeface="Rockwell"/>
                <a:sym typeface="Rockwell"/>
              </a:defRPr>
            </a:pPr>
            <a:r>
              <a:rPr lang="ar-JO" dirty="0">
                <a:latin typeface="Arial" panose="020B0604020202020204" pitchFamily="34" charset="0"/>
                <a:cs typeface="Arial" panose="020B0604020202020204" pitchFamily="34" charset="0"/>
              </a:rPr>
              <a:t>مجال احترافي جديد</a:t>
            </a:r>
            <a:endParaRPr dirty="0">
              <a:latin typeface="Arial" panose="020B0604020202020204" pitchFamily="34" charset="0"/>
              <a:cs typeface="Arial" panose="020B0604020202020204" pitchFamily="34" charset="0"/>
            </a:endParaRPr>
          </a:p>
          <a:p>
            <a:pPr marL="141731" indent="-141731" algn="ctr" defTabSz="566927">
              <a:spcBef>
                <a:spcPts val="100"/>
              </a:spcBef>
              <a:buSzTx/>
              <a:buFont typeface="Wingdings"/>
              <a:buNone/>
              <a:defRPr sz="744" b="0">
                <a:solidFill>
                  <a:srgbClr val="3366FF"/>
                </a:solidFill>
                <a:latin typeface="Rockwell"/>
                <a:ea typeface="Rockwell"/>
                <a:cs typeface="Rockwell"/>
                <a:sym typeface="Rockwell"/>
              </a:defRPr>
            </a:pPr>
            <a:endParaRPr dirty="0">
              <a:latin typeface="Arial" panose="020B0604020202020204" pitchFamily="34" charset="0"/>
              <a:cs typeface="Arial" panose="020B0604020202020204" pitchFamily="34" charset="0"/>
            </a:endParaRPr>
          </a:p>
          <a:p>
            <a:pPr marL="141731" indent="-141731" algn="ctr" defTabSz="566927">
              <a:spcBef>
                <a:spcPts val="100"/>
              </a:spcBef>
              <a:buSzTx/>
              <a:buFont typeface="Wingdings"/>
              <a:buNone/>
              <a:defRPr sz="1736" b="0">
                <a:solidFill>
                  <a:srgbClr val="3366FF"/>
                </a:solidFill>
                <a:latin typeface="Rockwell"/>
                <a:ea typeface="Rockwell"/>
                <a:cs typeface="Rockwell"/>
                <a:sym typeface="Rockwell"/>
              </a:defRPr>
            </a:pPr>
            <a:r>
              <a:rPr lang="ar-JO" dirty="0">
                <a:latin typeface="Arial" panose="020B0604020202020204" pitchFamily="34" charset="0"/>
                <a:cs typeface="Arial" panose="020B0604020202020204" pitchFamily="34" charset="0"/>
              </a:rPr>
              <a:t>علم الأعراق</a:t>
            </a:r>
            <a:endParaRPr dirty="0">
              <a:latin typeface="Arial" panose="020B0604020202020204" pitchFamily="34" charset="0"/>
              <a:cs typeface="Arial" panose="020B0604020202020204" pitchFamily="34" charset="0"/>
            </a:endParaRPr>
          </a:p>
          <a:p>
            <a:pPr marL="141731" indent="-141731" algn="ctr" defTabSz="566927">
              <a:spcBef>
                <a:spcPts val="0"/>
              </a:spcBef>
              <a:buSzTx/>
              <a:buFont typeface="Wingdings"/>
              <a:buNone/>
              <a:defRPr sz="1488" b="0">
                <a:solidFill>
                  <a:srgbClr val="3366FF"/>
                </a:solidFill>
                <a:latin typeface="Rockwell"/>
                <a:ea typeface="Rockwell"/>
                <a:cs typeface="Rockwell"/>
                <a:sym typeface="Rockwell"/>
              </a:defRPr>
            </a:pPr>
            <a:r>
              <a:rPr lang="ar-JO" dirty="0">
                <a:latin typeface="Arial" panose="020B0604020202020204" pitchFamily="34" charset="0"/>
                <a:cs typeface="Arial" panose="020B0604020202020204" pitchFamily="34" charset="0"/>
              </a:rPr>
              <a:t>دراسة كيف ولماذا يمجد الناس من الثقافات المتنوعة الله الحقيقي والحي</a:t>
            </a:r>
            <a:br>
              <a:rPr sz="2232" dirty="0">
                <a:solidFill>
                  <a:srgbClr val="FFFFFF"/>
                </a:solidFill>
                <a:latin typeface="Arial" panose="020B0604020202020204" pitchFamily="34" charset="0"/>
                <a:cs typeface="Arial" panose="020B0604020202020204" pitchFamily="34" charset="0"/>
              </a:rPr>
            </a:br>
            <a:endParaRPr sz="2232" dirty="0">
              <a:solidFill>
                <a:srgbClr val="FFFFFF"/>
              </a:solidFill>
              <a:latin typeface="Arial" panose="020B0604020202020204" pitchFamily="34" charset="0"/>
              <a:cs typeface="Arial" panose="020B0604020202020204" pitchFamily="34" charset="0"/>
            </a:endParaRPr>
          </a:p>
          <a:p>
            <a:pPr marL="141731" indent="-141731" algn="ctr" defTabSz="566927">
              <a:spcBef>
                <a:spcPts val="0"/>
              </a:spcBef>
              <a:buSzTx/>
              <a:buFont typeface="Wingdings"/>
              <a:buNone/>
              <a:defRPr sz="744" b="0">
                <a:solidFill>
                  <a:srgbClr val="79BAE5"/>
                </a:solidFill>
                <a:latin typeface="Rockwell"/>
                <a:ea typeface="Rockwell"/>
                <a:cs typeface="Rockwell"/>
                <a:sym typeface="Rockwell"/>
              </a:defRPr>
            </a:pPr>
            <a:endParaRPr sz="2232" dirty="0">
              <a:solidFill>
                <a:srgbClr val="FFFFFF"/>
              </a:solidFill>
              <a:latin typeface="Arial" panose="020B0604020202020204" pitchFamily="34" charset="0"/>
              <a:cs typeface="Arial" panose="020B0604020202020204" pitchFamily="34" charset="0"/>
            </a:endParaRPr>
          </a:p>
          <a:p>
            <a:pPr marL="141731" indent="-141731" algn="r" defTabSz="566927" rtl="1">
              <a:spcBef>
                <a:spcPts val="0"/>
              </a:spcBef>
              <a:buClr>
                <a:srgbClr val="663366"/>
              </a:buClr>
              <a:buSzPct val="75000"/>
              <a:buChar char="■"/>
              <a:defRPr sz="1736" b="0">
                <a:solidFill>
                  <a:srgbClr val="595959"/>
                </a:solidFill>
                <a:latin typeface="Rockwell"/>
                <a:ea typeface="Rockwell"/>
                <a:cs typeface="Rockwell"/>
                <a:sym typeface="Rockwell"/>
              </a:defRPr>
            </a:pPr>
            <a:r>
              <a:rPr lang="ar-JO" dirty="0">
                <a:latin typeface="Arial" panose="020B0604020202020204" pitchFamily="34" charset="0"/>
                <a:cs typeface="Arial" panose="020B0604020202020204" pitchFamily="34" charset="0"/>
              </a:rPr>
              <a:t>سلالة جديدة من الإرسالية</a:t>
            </a:r>
            <a:endParaRPr dirty="0">
              <a:latin typeface="Arial" panose="020B0604020202020204" pitchFamily="34" charset="0"/>
              <a:cs typeface="Arial" panose="020B0604020202020204" pitchFamily="34" charset="0"/>
            </a:endParaRPr>
          </a:p>
          <a:p>
            <a:pPr marL="141731" indent="-141731" algn="ctr" defTabSz="566927">
              <a:spcBef>
                <a:spcPts val="0"/>
              </a:spcBef>
              <a:buSzTx/>
              <a:buFont typeface="Wingdings"/>
              <a:buNone/>
              <a:defRPr sz="744" b="0">
                <a:solidFill>
                  <a:srgbClr val="56AA1E"/>
                </a:solidFill>
                <a:latin typeface="Rockwell"/>
                <a:ea typeface="Rockwell"/>
                <a:cs typeface="Rockwell"/>
                <a:sym typeface="Rockwell"/>
              </a:defRPr>
            </a:pPr>
            <a:endParaRPr dirty="0">
              <a:latin typeface="Arial" panose="020B0604020202020204" pitchFamily="34" charset="0"/>
              <a:cs typeface="Arial" panose="020B0604020202020204" pitchFamily="34" charset="0"/>
            </a:endParaRPr>
          </a:p>
          <a:p>
            <a:pPr marL="141731" indent="-141731" algn="ctr" defTabSz="566927">
              <a:spcBef>
                <a:spcPts val="0"/>
              </a:spcBef>
              <a:buSzTx/>
              <a:buFont typeface="Wingdings"/>
              <a:buNone/>
              <a:defRPr sz="1736" b="0">
                <a:solidFill>
                  <a:srgbClr val="56AA1E"/>
                </a:solidFill>
                <a:latin typeface="Rockwell"/>
                <a:ea typeface="Rockwell"/>
                <a:cs typeface="Rockwell"/>
                <a:sym typeface="Rockwell"/>
              </a:defRPr>
            </a:pPr>
            <a:r>
              <a:rPr lang="ar-JO" dirty="0">
                <a:latin typeface="Arial" panose="020B0604020202020204" pitchFamily="34" charset="0"/>
                <a:cs typeface="Arial" panose="020B0604020202020204" pitchFamily="34" charset="0"/>
              </a:rPr>
              <a:t>علماء الأعراق، متخصصون في الفنون</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marL="141731" indent="-141731" algn="ctr" defTabSz="566927">
              <a:spcBef>
                <a:spcPts val="0"/>
              </a:spcBef>
              <a:buSzTx/>
              <a:buFont typeface="Wingdings"/>
              <a:buNone/>
              <a:defRPr sz="744" b="0">
                <a:solidFill>
                  <a:srgbClr val="595959"/>
                </a:solidFill>
                <a:latin typeface="Rockwell"/>
                <a:ea typeface="Rockwell"/>
                <a:cs typeface="Rockwell"/>
                <a:sym typeface="Rockwell"/>
              </a:defRPr>
            </a:pPr>
            <a:endParaRPr dirty="0">
              <a:latin typeface="Arial" panose="020B0604020202020204" pitchFamily="34" charset="0"/>
              <a:cs typeface="Arial" panose="020B0604020202020204" pitchFamily="34" charset="0"/>
            </a:endParaRPr>
          </a:p>
          <a:p>
            <a:pPr marL="141731" indent="-141731" algn="ctr" defTabSz="566927">
              <a:spcBef>
                <a:spcPts val="0"/>
              </a:spcBef>
              <a:buSzTx/>
              <a:buFont typeface="Wingdings"/>
              <a:buNone/>
              <a:defRPr sz="744" b="0">
                <a:solidFill>
                  <a:srgbClr val="595959"/>
                </a:solidFill>
                <a:latin typeface="Rockwell"/>
                <a:ea typeface="Rockwell"/>
                <a:cs typeface="Rockwell"/>
                <a:sym typeface="Rockwell"/>
              </a:defRPr>
            </a:pPr>
            <a:endParaRPr dirty="0">
              <a:latin typeface="Arial" panose="020B0604020202020204" pitchFamily="34" charset="0"/>
              <a:cs typeface="Arial" panose="020B0604020202020204" pitchFamily="34" charset="0"/>
            </a:endParaRPr>
          </a:p>
          <a:p>
            <a:pPr marL="141731" indent="-141731" algn="r" defTabSz="566927" rtl="1">
              <a:spcBef>
                <a:spcPts val="0"/>
              </a:spcBef>
              <a:buClr>
                <a:srgbClr val="663366"/>
              </a:buClr>
              <a:buSzPct val="75000"/>
              <a:buChar char="■"/>
              <a:defRPr sz="1736" b="0">
                <a:solidFill>
                  <a:srgbClr val="595959"/>
                </a:solidFill>
                <a:latin typeface="Rockwell"/>
                <a:ea typeface="Rockwell"/>
                <a:cs typeface="Rockwell"/>
                <a:sym typeface="Rockwell"/>
              </a:defRPr>
            </a:pPr>
            <a:r>
              <a:rPr lang="ar-JO" dirty="0">
                <a:latin typeface="Arial" panose="020B0604020202020204" pitchFamily="34" charset="0"/>
                <a:cs typeface="Arial" panose="020B0604020202020204" pitchFamily="34" charset="0"/>
              </a:rPr>
              <a:t>شركة جديدة</a:t>
            </a:r>
            <a:endParaRPr dirty="0">
              <a:latin typeface="Arial" panose="020B0604020202020204" pitchFamily="34" charset="0"/>
              <a:cs typeface="Arial" panose="020B0604020202020204" pitchFamily="34" charset="0"/>
            </a:endParaRPr>
          </a:p>
          <a:p>
            <a:pPr marL="141731" indent="-141731" algn="ctr" defTabSz="566927">
              <a:spcBef>
                <a:spcPts val="1200"/>
              </a:spcBef>
              <a:buSzTx/>
              <a:buFont typeface="Wingdings"/>
              <a:buNone/>
              <a:defRPr sz="1736" b="0">
                <a:solidFill>
                  <a:srgbClr val="CA40FF"/>
                </a:solidFill>
                <a:latin typeface="Rockwell"/>
                <a:ea typeface="Rockwell"/>
                <a:cs typeface="Rockwell"/>
                <a:sym typeface="Rockwell"/>
              </a:defRPr>
            </a:pPr>
            <a:r>
              <a:rPr lang="ar-JO" dirty="0">
                <a:latin typeface="Arial" panose="020B0604020202020204" pitchFamily="34" charset="0"/>
                <a:cs typeface="Arial" panose="020B0604020202020204" pitchFamily="34" charset="0"/>
              </a:rPr>
              <a:t>المجلس الدولي لعلماء العرقيات</a:t>
            </a:r>
          </a:p>
          <a:p>
            <a:pPr marL="141731" indent="-141731" algn="ctr" defTabSz="566927">
              <a:spcBef>
                <a:spcPts val="0"/>
              </a:spcBef>
              <a:buSzTx/>
              <a:buFont typeface="Wingdings"/>
              <a:buNone/>
              <a:defRPr sz="744" b="0">
                <a:solidFill>
                  <a:srgbClr val="595959"/>
                </a:solidFill>
                <a:latin typeface="Rockwell"/>
                <a:ea typeface="Rockwell"/>
                <a:cs typeface="Rockwell"/>
                <a:sym typeface="Rockwell"/>
              </a:defRPr>
            </a:pPr>
            <a:endParaRPr lang="en-US" dirty="0">
              <a:latin typeface="Arial" panose="020B0604020202020204" pitchFamily="34" charset="0"/>
              <a:cs typeface="Arial" panose="020B0604020202020204" pitchFamily="34" charset="0"/>
            </a:endParaRPr>
          </a:p>
          <a:p>
            <a:pPr marL="141731" indent="-141731" algn="r" defTabSz="566927" rtl="1">
              <a:lnSpc>
                <a:spcPct val="60000"/>
              </a:lnSpc>
              <a:spcBef>
                <a:spcPts val="0"/>
              </a:spcBef>
              <a:buClr>
                <a:srgbClr val="663366"/>
              </a:buClr>
              <a:buSzPct val="75000"/>
              <a:buChar char="■"/>
              <a:defRPr sz="1736" b="0">
                <a:solidFill>
                  <a:srgbClr val="595959"/>
                </a:solidFill>
                <a:latin typeface="Rockwell"/>
                <a:ea typeface="Rockwell"/>
                <a:cs typeface="Rockwell"/>
                <a:sym typeface="Rockwell"/>
              </a:defRPr>
            </a:pPr>
            <a:r>
              <a:rPr lang="ar-JO" dirty="0">
                <a:solidFill>
                  <a:srgbClr val="000000"/>
                </a:solidFill>
                <a:latin typeface="Arial" panose="020B0604020202020204" pitchFamily="34" charset="0"/>
                <a:cs typeface="Arial" panose="020B0604020202020204" pitchFamily="34" charset="0"/>
              </a:rPr>
              <a:t>مسارات جديدة</a:t>
            </a:r>
            <a:br>
              <a:rPr lang="en-US" dirty="0">
                <a:solidFill>
                  <a:srgbClr val="000000"/>
                </a:solidFill>
                <a:latin typeface="Arial" panose="020B0604020202020204" pitchFamily="34" charset="0"/>
                <a:cs typeface="Arial" panose="020B0604020202020204" pitchFamily="34" charset="0"/>
              </a:rPr>
            </a:b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               </a:t>
            </a:r>
            <a:r>
              <a:rPr lang="ar-JO" dirty="0">
                <a:solidFill>
                  <a:schemeClr val="accent6"/>
                </a:solidFill>
                <a:latin typeface="Arial" panose="020B0604020202020204" pitchFamily="34" charset="0"/>
                <a:cs typeface="Arial" panose="020B0604020202020204" pitchFamily="34" charset="0"/>
              </a:rPr>
              <a:t>مقدمة إلى علم الأعراق</a:t>
            </a:r>
            <a:endParaRPr lang="en-US" dirty="0">
              <a:solidFill>
                <a:schemeClr val="accent6"/>
              </a:solidFill>
              <a:latin typeface="Arial" panose="020B0604020202020204" pitchFamily="34" charset="0"/>
              <a:cs typeface="Arial" panose="020B0604020202020204" pitchFamily="34" charset="0"/>
            </a:endParaRPr>
          </a:p>
          <a:p>
            <a:pPr marL="141731" indent="-141731" algn="ctr" defTabSz="566927">
              <a:spcBef>
                <a:spcPts val="1200"/>
              </a:spcBef>
              <a:buSzTx/>
              <a:buFont typeface="Wingdings"/>
              <a:buNone/>
              <a:defRPr sz="1736" b="0">
                <a:solidFill>
                  <a:schemeClr val="accent6"/>
                </a:solidFill>
                <a:latin typeface="Rockwell"/>
                <a:ea typeface="Rockwell"/>
                <a:cs typeface="Rockwell"/>
                <a:sym typeface="Rockwell"/>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فنون لمستقبل جديد</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 name="Double-click to edit"/>
          <p:cNvSpPr txBox="1">
            <a:spLocks noGrp="1"/>
          </p:cNvSpPr>
          <p:nvPr>
            <p:ph type="title"/>
          </p:nvPr>
        </p:nvSpPr>
        <p:spPr>
          <a:xfrm>
            <a:off x="381000" y="-130175"/>
            <a:ext cx="8382000" cy="1054100"/>
          </a:xfrm>
          <a:prstGeom prst="rect">
            <a:avLst/>
          </a:prstGeom>
        </p:spPr>
        <p:txBody>
          <a:bodyPr/>
          <a:lstStyle/>
          <a:p>
            <a:r>
              <a:rPr lang="en-US" dirty="0"/>
              <a:t>GEN</a:t>
            </a:r>
            <a:endParaRPr dirty="0"/>
          </a:p>
        </p:txBody>
      </p:sp>
      <p:sp>
        <p:nvSpPr>
          <p:cNvPr id="998" name="Double-click to edit"/>
          <p:cNvSpPr txBox="1">
            <a:spLocks noGrp="1"/>
          </p:cNvSpPr>
          <p:nvPr>
            <p:ph type="body" idx="1"/>
          </p:nvPr>
        </p:nvSpPr>
        <p:spPr>
          <a:xfrm>
            <a:off x="381000" y="1233487"/>
            <a:ext cx="8407400" cy="4406901"/>
          </a:xfrm>
          <a:prstGeom prst="rect">
            <a:avLst/>
          </a:prstGeom>
        </p:spPr>
        <p:txBody>
          <a:bodyPr/>
          <a:lstStyle/>
          <a:p>
            <a:endParaRPr/>
          </a:p>
        </p:txBody>
      </p:sp>
      <p:pic>
        <p:nvPicPr>
          <p:cNvPr id="999" name="GEN.png" descr="GEN.png"/>
          <p:cNvPicPr>
            <a:picLocks noChangeAspect="1"/>
          </p:cNvPicPr>
          <p:nvPr/>
        </p:nvPicPr>
        <p:blipFill>
          <a:blip r:embed="rId2"/>
          <a:stretch>
            <a:fillRect/>
          </a:stretch>
        </p:blipFill>
        <p:spPr>
          <a:xfrm>
            <a:off x="810" y="-485775"/>
            <a:ext cx="9167780" cy="7687268"/>
          </a:xfrm>
          <a:prstGeom prst="rect">
            <a:avLst/>
          </a:prstGeom>
          <a:ln w="12700">
            <a:miter lim="400000"/>
          </a:ln>
        </p:spPr>
      </p:pic>
      <p:sp>
        <p:nvSpPr>
          <p:cNvPr id="2" name="Double-click to edit">
            <a:extLst>
              <a:ext uri="{FF2B5EF4-FFF2-40B4-BE49-F238E27FC236}">
                <a16:creationId xmlns:a16="http://schemas.microsoft.com/office/drawing/2014/main" id="{AFB8C750-6100-C781-DF4B-E739C8E1BB21}"/>
              </a:ext>
            </a:extLst>
          </p:cNvPr>
          <p:cNvSpPr txBox="1">
            <a:spLocks/>
          </p:cNvSpPr>
          <p:nvPr/>
        </p:nvSpPr>
        <p:spPr>
          <a:xfrm>
            <a:off x="500742" y="4507141"/>
            <a:ext cx="8382000" cy="809172"/>
          </a:xfrm>
          <a:prstGeom prst="rect">
            <a:avLst/>
          </a:prstGeom>
          <a:solidFill>
            <a:srgbClr val="F5F5F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norm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Franklin Gothic Medium"/>
                <a:ea typeface="Franklin Gothic Medium"/>
                <a:cs typeface="Franklin Gothic Medium"/>
                <a:sym typeface="Franklin Gothic Medium"/>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hangingPunct="1"/>
            <a:r>
              <a:rPr lang="en-US" dirty="0">
                <a:solidFill>
                  <a:schemeClr val="bg1">
                    <a:lumMod val="25000"/>
                  </a:schemeClr>
                </a:solidFill>
              </a:rPr>
              <a:t>—</a:t>
            </a:r>
            <a:r>
              <a:rPr lang="ar-JO" dirty="0">
                <a:solidFill>
                  <a:schemeClr val="bg1">
                    <a:lumMod val="25000"/>
                  </a:schemeClr>
                </a:solidFill>
              </a:rPr>
              <a:t> عالم من الفنون لمقاصد الله </a:t>
            </a:r>
            <a:r>
              <a:rPr lang="en-US" dirty="0">
                <a:solidFill>
                  <a:schemeClr val="bg1">
                    <a:lumMod val="25000"/>
                  </a:schemeClr>
                </a:solidFill>
              </a:rPr>
              <a:t>—</a:t>
            </a:r>
          </a:p>
        </p:txBody>
      </p:sp>
      <p:sp>
        <p:nvSpPr>
          <p:cNvPr id="3" name="Double-click to edit">
            <a:extLst>
              <a:ext uri="{FF2B5EF4-FFF2-40B4-BE49-F238E27FC236}">
                <a16:creationId xmlns:a16="http://schemas.microsoft.com/office/drawing/2014/main" id="{19C08222-54EB-BE13-CB14-C50B42715B8F}"/>
              </a:ext>
            </a:extLst>
          </p:cNvPr>
          <p:cNvSpPr txBox="1">
            <a:spLocks/>
          </p:cNvSpPr>
          <p:nvPr/>
        </p:nvSpPr>
        <p:spPr>
          <a:xfrm>
            <a:off x="0" y="6515707"/>
            <a:ext cx="2216579" cy="307061"/>
          </a:xfrm>
          <a:prstGeom prst="rect">
            <a:avLst/>
          </a:prstGeom>
          <a:solidFill>
            <a:srgbClr val="F5F5F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norm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Franklin Gothic Medium"/>
                <a:ea typeface="Franklin Gothic Medium"/>
                <a:cs typeface="Franklin Gothic Medium"/>
                <a:sym typeface="Franklin Gothic Medium"/>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hangingPunct="1"/>
            <a:r>
              <a:rPr lang="ar-JO" sz="1400" dirty="0">
                <a:solidFill>
                  <a:schemeClr val="bg1">
                    <a:lumMod val="25000"/>
                  </a:schemeClr>
                </a:solidFill>
              </a:rPr>
              <a:t>مورد متاح</a:t>
            </a:r>
            <a:endParaRPr lang="en-US" sz="1400" dirty="0">
              <a:solidFill>
                <a:schemeClr val="bg1">
                  <a:lumMod val="25000"/>
                </a:schemeClr>
              </a:solidFill>
            </a:endParaRPr>
          </a:p>
        </p:txBody>
      </p:sp>
      <p:sp>
        <p:nvSpPr>
          <p:cNvPr id="4" name="Double-click to edit">
            <a:extLst>
              <a:ext uri="{FF2B5EF4-FFF2-40B4-BE49-F238E27FC236}">
                <a16:creationId xmlns:a16="http://schemas.microsoft.com/office/drawing/2014/main" id="{54B98AE4-7C8D-20AD-D0C3-3A894F3359E7}"/>
              </a:ext>
            </a:extLst>
          </p:cNvPr>
          <p:cNvSpPr txBox="1">
            <a:spLocks/>
          </p:cNvSpPr>
          <p:nvPr/>
        </p:nvSpPr>
        <p:spPr>
          <a:xfrm>
            <a:off x="2257245" y="6515707"/>
            <a:ext cx="2216579" cy="307061"/>
          </a:xfrm>
          <a:prstGeom prst="rect">
            <a:avLst/>
          </a:prstGeom>
          <a:solidFill>
            <a:srgbClr val="F5F5F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norm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Franklin Gothic Medium"/>
                <a:ea typeface="Franklin Gothic Medium"/>
                <a:cs typeface="Franklin Gothic Medium"/>
                <a:sym typeface="Franklin Gothic Medium"/>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hangingPunct="1"/>
            <a:r>
              <a:rPr lang="ar-JO" sz="1400" dirty="0">
                <a:solidFill>
                  <a:schemeClr val="bg1">
                    <a:lumMod val="25000"/>
                  </a:schemeClr>
                </a:solidFill>
              </a:rPr>
              <a:t>مؤسسة شريكة</a:t>
            </a:r>
            <a:endParaRPr lang="en-US" sz="1400" dirty="0">
              <a:solidFill>
                <a:schemeClr val="bg1">
                  <a:lumMod val="25000"/>
                </a:schemeClr>
              </a:solidFill>
            </a:endParaRPr>
          </a:p>
        </p:txBody>
      </p:sp>
      <p:sp>
        <p:nvSpPr>
          <p:cNvPr id="5" name="Double-click to edit">
            <a:extLst>
              <a:ext uri="{FF2B5EF4-FFF2-40B4-BE49-F238E27FC236}">
                <a16:creationId xmlns:a16="http://schemas.microsoft.com/office/drawing/2014/main" id="{8336743A-EF5B-B8DE-AA89-9BFEC2F285F5}"/>
              </a:ext>
            </a:extLst>
          </p:cNvPr>
          <p:cNvSpPr txBox="1">
            <a:spLocks/>
          </p:cNvSpPr>
          <p:nvPr/>
        </p:nvSpPr>
        <p:spPr>
          <a:xfrm>
            <a:off x="4514490" y="6515707"/>
            <a:ext cx="2216579" cy="307061"/>
          </a:xfrm>
          <a:prstGeom prst="rect">
            <a:avLst/>
          </a:prstGeom>
          <a:solidFill>
            <a:srgbClr val="F5F5F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norm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Franklin Gothic Medium"/>
                <a:ea typeface="Franklin Gothic Medium"/>
                <a:cs typeface="Franklin Gothic Medium"/>
                <a:sym typeface="Franklin Gothic Medium"/>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hangingPunct="1"/>
            <a:r>
              <a:rPr lang="ar-JO" sz="1400" dirty="0">
                <a:solidFill>
                  <a:schemeClr val="bg1">
                    <a:lumMod val="25000"/>
                  </a:schemeClr>
                </a:solidFill>
              </a:rPr>
              <a:t>عضو فرد</a:t>
            </a:r>
            <a:endParaRPr lang="en-US" sz="1400" dirty="0">
              <a:solidFill>
                <a:schemeClr val="bg1">
                  <a:lumMod val="25000"/>
                </a:schemeClr>
              </a:solidFill>
            </a:endParaRPr>
          </a:p>
        </p:txBody>
      </p:sp>
      <p:sp>
        <p:nvSpPr>
          <p:cNvPr id="6" name="Double-click to edit">
            <a:extLst>
              <a:ext uri="{FF2B5EF4-FFF2-40B4-BE49-F238E27FC236}">
                <a16:creationId xmlns:a16="http://schemas.microsoft.com/office/drawing/2014/main" id="{C100744C-9F86-EBFE-9AEB-979EC5825722}"/>
              </a:ext>
            </a:extLst>
          </p:cNvPr>
          <p:cNvSpPr txBox="1">
            <a:spLocks/>
          </p:cNvSpPr>
          <p:nvPr/>
        </p:nvSpPr>
        <p:spPr>
          <a:xfrm>
            <a:off x="6771736" y="6515707"/>
            <a:ext cx="2371454" cy="307061"/>
          </a:xfrm>
          <a:prstGeom prst="rect">
            <a:avLst/>
          </a:prstGeom>
          <a:solidFill>
            <a:srgbClr val="F5F5F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no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Franklin Gothic Medium"/>
                <a:ea typeface="Franklin Gothic Medium"/>
                <a:cs typeface="Franklin Gothic Medium"/>
                <a:sym typeface="Franklin Gothic Medium"/>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hangingPunct="1"/>
            <a:r>
              <a:rPr lang="ar-JO" sz="1400" dirty="0">
                <a:solidFill>
                  <a:schemeClr val="bg1">
                    <a:lumMod val="25000"/>
                  </a:schemeClr>
                </a:solidFill>
              </a:rPr>
              <a:t>بلد يعمل فيها الأعضاء</a:t>
            </a:r>
            <a:endParaRPr lang="en-US" sz="1400" dirty="0">
              <a:solidFill>
                <a:schemeClr val="bg1">
                  <a:lumMod val="25000"/>
                </a:schemeClr>
              </a:solidFill>
            </a:endParaRPr>
          </a:p>
        </p:txBody>
      </p:sp>
      <p:sp>
        <p:nvSpPr>
          <p:cNvPr id="7" name="Double-click to edit">
            <a:extLst>
              <a:ext uri="{FF2B5EF4-FFF2-40B4-BE49-F238E27FC236}">
                <a16:creationId xmlns:a16="http://schemas.microsoft.com/office/drawing/2014/main" id="{FF4C2285-1C4F-B8DB-0568-A28CCD35957E}"/>
              </a:ext>
            </a:extLst>
          </p:cNvPr>
          <p:cNvSpPr txBox="1">
            <a:spLocks/>
          </p:cNvSpPr>
          <p:nvPr/>
        </p:nvSpPr>
        <p:spPr>
          <a:xfrm>
            <a:off x="5909505" y="753013"/>
            <a:ext cx="3156858" cy="480474"/>
          </a:xfrm>
          <a:prstGeom prst="rect">
            <a:avLst/>
          </a:prstGeom>
          <a:solidFill>
            <a:srgbClr val="7B262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no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Franklin Gothic Medium"/>
                <a:ea typeface="Franklin Gothic Medium"/>
                <a:cs typeface="Franklin Gothic Medium"/>
                <a:sym typeface="Franklin Gothic Medium"/>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hangingPunct="1"/>
            <a:r>
              <a:rPr lang="ar-JO" dirty="0"/>
              <a:t>؟</a:t>
            </a:r>
            <a:r>
              <a:rPr lang="en-US" dirty="0"/>
              <a:t>GEN</a:t>
            </a:r>
            <a:r>
              <a:rPr lang="ar-JO" dirty="0"/>
              <a:t>ما هي </a:t>
            </a:r>
            <a:endParaRPr lang="en-US" dirty="0"/>
          </a:p>
        </p:txBody>
      </p:sp>
      <p:sp>
        <p:nvSpPr>
          <p:cNvPr id="8" name="Double-click to edit">
            <a:extLst>
              <a:ext uri="{FF2B5EF4-FFF2-40B4-BE49-F238E27FC236}">
                <a16:creationId xmlns:a16="http://schemas.microsoft.com/office/drawing/2014/main" id="{5494F4B5-3D4E-B764-0E10-50B83813BB35}"/>
              </a:ext>
            </a:extLst>
          </p:cNvPr>
          <p:cNvSpPr txBox="1">
            <a:spLocks/>
          </p:cNvSpPr>
          <p:nvPr/>
        </p:nvSpPr>
        <p:spPr>
          <a:xfrm>
            <a:off x="5909505" y="1233487"/>
            <a:ext cx="3005895" cy="2091008"/>
          </a:xfrm>
          <a:prstGeom prst="rect">
            <a:avLst/>
          </a:prstGeom>
          <a:solidFill>
            <a:srgbClr val="7B262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no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Franklin Gothic Medium"/>
                <a:ea typeface="Franklin Gothic Medium"/>
                <a:cs typeface="Franklin Gothic Medium"/>
                <a:sym typeface="Franklin Gothic Medium"/>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hangingPunct="1"/>
            <a:r>
              <a:rPr lang="ar-JO" sz="1400" dirty="0"/>
              <a:t>تصور الشبكة الدولية لعلم الأعراق مستقبلاً تتفاعل فيه مجتمعات أتباع يسوع في كل ثقافة مع الله والعالم من خلال تعبيراتهم الفنية الخاصة.</a:t>
            </a:r>
            <a:endParaRPr lang="en-US" sz="1400" dirty="0"/>
          </a:p>
          <a:p>
            <a:pPr hangingPunct="1"/>
            <a:endParaRPr lang="en-US" sz="1400" dirty="0"/>
          </a:p>
          <a:p>
            <a:pPr hangingPunct="1"/>
            <a:r>
              <a:rPr lang="ar-JO" sz="1400" dirty="0"/>
              <a:t>نحن نقدم التواصل والتدريب والموارد اللازمة لازدهار الفنون الكتابية والثقافية المناسبة.</a:t>
            </a:r>
            <a:endParaRPr lang="en-US" sz="1400" dirty="0"/>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 name="OUTGROWTHS"/>
          <p:cNvSpPr txBox="1">
            <a:spLocks noGrp="1"/>
          </p:cNvSpPr>
          <p:nvPr>
            <p:ph type="title" idx="4294967295"/>
          </p:nvPr>
        </p:nvSpPr>
        <p:spPr>
          <a:xfrm>
            <a:off x="457200" y="498475"/>
            <a:ext cx="8229600" cy="1139825"/>
          </a:xfrm>
          <a:prstGeom prst="rect">
            <a:avLst/>
          </a:prstGeom>
        </p:spPr>
        <p:txBody>
          <a:bodyPr lIns="45719" tIns="45719" rIns="45719" bIns="45719" anchor="t">
            <a:normAutofit/>
          </a:bodyPr>
          <a:lstStyle>
            <a:lvl1pPr>
              <a:defRPr sz="3600">
                <a:solidFill>
                  <a:srgbClr val="663366"/>
                </a:solidFill>
                <a:latin typeface="Rockwell"/>
                <a:ea typeface="Rockwell"/>
                <a:cs typeface="Rockwell"/>
                <a:sym typeface="Rockwell"/>
              </a:defRPr>
            </a:lvl1pPr>
          </a:lstStyle>
          <a:p>
            <a:pPr algn="ctr"/>
            <a:r>
              <a:rPr lang="ar-JO" dirty="0">
                <a:latin typeface="Arial" panose="020B0604020202020204" pitchFamily="34" charset="0"/>
                <a:cs typeface="Arial" panose="020B0604020202020204" pitchFamily="34" charset="0"/>
              </a:rPr>
              <a:t>النمو</a:t>
            </a:r>
            <a:endParaRPr dirty="0">
              <a:latin typeface="Arial" panose="020B0604020202020204" pitchFamily="34" charset="0"/>
              <a:cs typeface="Arial" panose="020B0604020202020204" pitchFamily="34" charset="0"/>
            </a:endParaRPr>
          </a:p>
        </p:txBody>
      </p:sp>
      <p:sp>
        <p:nvSpPr>
          <p:cNvPr id="1002" name="New textbooks"/>
          <p:cNvSpPr txBox="1">
            <a:spLocks noGrp="1"/>
          </p:cNvSpPr>
          <p:nvPr>
            <p:ph type="body" idx="4294967295"/>
          </p:nvPr>
        </p:nvSpPr>
        <p:spPr>
          <a:xfrm>
            <a:off x="331304" y="1749287"/>
            <a:ext cx="8355496" cy="4610238"/>
          </a:xfrm>
          <a:prstGeom prst="rect">
            <a:avLst/>
          </a:prstGeom>
        </p:spPr>
        <p:txBody>
          <a:bodyPr lIns="45719" tIns="45719" rIns="45719" bIns="45719">
            <a:normAutofit/>
          </a:bodyPr>
          <a:lstStyle/>
          <a:p>
            <a:pPr marL="228600" indent="-228600" algn="r" rtl="1">
              <a:spcBef>
                <a:spcPts val="2000"/>
              </a:spcBef>
              <a:buClr>
                <a:srgbClr val="663366"/>
              </a:buClr>
              <a:buSzPct val="75000"/>
              <a:buChar char="■"/>
              <a:defRPr sz="2800" b="0">
                <a:solidFill>
                  <a:srgbClr val="595959"/>
                </a:solidFill>
                <a:latin typeface="Rockwell"/>
                <a:ea typeface="Rockwell"/>
                <a:cs typeface="Rockwell"/>
                <a:sym typeface="Rockwell"/>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كتب جديدة</a:t>
            </a:r>
            <a:endParaRPr dirty="0">
              <a:latin typeface="Arial" panose="020B0604020202020204" pitchFamily="34" charset="0"/>
              <a:cs typeface="Arial" panose="020B0604020202020204" pitchFamily="34" charset="0"/>
            </a:endParaRPr>
          </a:p>
          <a:p>
            <a:pPr marL="685800" lvl="2" indent="-228600">
              <a:spcBef>
                <a:spcPts val="0"/>
              </a:spcBef>
              <a:buClr>
                <a:srgbClr val="663366"/>
              </a:buClr>
              <a:buSzPct val="75000"/>
              <a:buChar char="■"/>
              <a:defRPr sz="2600" b="0">
                <a:solidFill>
                  <a:srgbClr val="CA40FF"/>
                </a:solidFill>
                <a:latin typeface="Rockwell"/>
                <a:ea typeface="Rockwell"/>
                <a:cs typeface="Rockwell"/>
                <a:sym typeface="Rockwell"/>
              </a:defRPr>
            </a:pPr>
            <a:endParaRPr dirty="0">
              <a:latin typeface="Arial" panose="020B0604020202020204" pitchFamily="34" charset="0"/>
              <a:cs typeface="Arial" panose="020B0604020202020204" pitchFamily="34" charset="0"/>
            </a:endParaRPr>
          </a:p>
          <a:p>
            <a:pPr marL="914400" lvl="3" indent="-228600">
              <a:spcBef>
                <a:spcPts val="0"/>
              </a:spcBef>
              <a:buClr>
                <a:srgbClr val="B870B8"/>
              </a:buClr>
              <a:buSzPct val="75000"/>
              <a:buChar char="■"/>
              <a:defRPr sz="2600" b="0">
                <a:solidFill>
                  <a:srgbClr val="000000"/>
                </a:solidFill>
                <a:latin typeface="Rockwell"/>
                <a:ea typeface="Rockwell"/>
                <a:cs typeface="Rockwell"/>
                <a:sym typeface="Rockwell"/>
              </a:defRPr>
            </a:pPr>
            <a:r>
              <a:rPr dirty="0">
                <a:latin typeface="Arial" panose="020B0604020202020204" pitchFamily="34" charset="0"/>
                <a:cs typeface="Arial" panose="020B0604020202020204" pitchFamily="34" charset="0"/>
              </a:rPr>
              <a:t> </a:t>
            </a:r>
          </a:p>
        </p:txBody>
      </p:sp>
      <p:pic>
        <p:nvPicPr>
          <p:cNvPr id="1003" name="book3.jpg" descr="book3.jpg"/>
          <p:cNvPicPr>
            <a:picLocks noChangeAspect="1"/>
          </p:cNvPicPr>
          <p:nvPr/>
        </p:nvPicPr>
        <p:blipFill>
          <a:blip r:embed="rId2"/>
          <a:srcRect l="21362" t="9631" r="21180" b="7710"/>
          <a:stretch>
            <a:fillRect/>
          </a:stretch>
        </p:blipFill>
        <p:spPr>
          <a:xfrm>
            <a:off x="1354137" y="2632075"/>
            <a:ext cx="2405064" cy="3459163"/>
          </a:xfrm>
          <a:prstGeom prst="rect">
            <a:avLst/>
          </a:prstGeom>
          <a:ln w="12700">
            <a:miter lim="400000"/>
          </a:ln>
        </p:spPr>
      </p:pic>
      <p:pic>
        <p:nvPicPr>
          <p:cNvPr id="1004" name="book4.jpg" descr="book4.jpg"/>
          <p:cNvPicPr>
            <a:picLocks noChangeAspect="1"/>
          </p:cNvPicPr>
          <p:nvPr/>
        </p:nvPicPr>
        <p:blipFill>
          <a:blip r:embed="rId3"/>
          <a:srcRect l="21784" t="10980" r="19697" b="8633"/>
          <a:stretch>
            <a:fillRect/>
          </a:stretch>
        </p:blipFill>
        <p:spPr>
          <a:xfrm>
            <a:off x="5065712" y="2641599"/>
            <a:ext cx="2530476" cy="3475039"/>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 name="Double-click to edit"/>
          <p:cNvSpPr txBox="1">
            <a:spLocks noGrp="1"/>
          </p:cNvSpPr>
          <p:nvPr>
            <p:ph type="title"/>
          </p:nvPr>
        </p:nvSpPr>
        <p:spPr>
          <a:prstGeom prst="rect">
            <a:avLst/>
          </a:prstGeom>
        </p:spPr>
        <p:txBody>
          <a:bodyPr/>
          <a:lstStyle/>
          <a:p>
            <a:endParaRPr>
              <a:latin typeface="Arial" panose="020B0604020202020204" pitchFamily="34" charset="0"/>
              <a:cs typeface="Arial" panose="020B0604020202020204" pitchFamily="34" charset="0"/>
            </a:endParaRPr>
          </a:p>
        </p:txBody>
      </p:sp>
      <p:sp>
        <p:nvSpPr>
          <p:cNvPr id="1007" name="Double-click to edit"/>
          <p:cNvSpPr txBox="1">
            <a:spLocks noGrp="1"/>
          </p:cNvSpPr>
          <p:nvPr>
            <p:ph type="body" idx="1"/>
          </p:nvPr>
        </p:nvSpPr>
        <p:spPr>
          <a:prstGeom prst="rect">
            <a:avLst/>
          </a:prstGeom>
        </p:spPr>
        <p:txBody>
          <a:bodyPr/>
          <a:lstStyle/>
          <a:p>
            <a:endParaRPr>
              <a:latin typeface="Arial" panose="020B0604020202020204" pitchFamily="34" charset="0"/>
              <a:cs typeface="Arial" panose="020B0604020202020204" pitchFamily="34" charset="0"/>
            </a:endParaRPr>
          </a:p>
        </p:txBody>
      </p:sp>
      <p:pic>
        <p:nvPicPr>
          <p:cNvPr id="1008" name="ArtsCons.png" descr="ArtsCons.png"/>
          <p:cNvPicPr>
            <a:picLocks noChangeAspect="1"/>
          </p:cNvPicPr>
          <p:nvPr/>
        </p:nvPicPr>
        <p:blipFill>
          <a:blip r:embed="rId2"/>
          <a:stretch>
            <a:fillRect/>
          </a:stretch>
        </p:blipFill>
        <p:spPr>
          <a:xfrm>
            <a:off x="-35398" y="-2838"/>
            <a:ext cx="9189396" cy="6867694"/>
          </a:xfrm>
          <a:prstGeom prst="rect">
            <a:avLst/>
          </a:prstGeom>
          <a:ln w="12700">
            <a:miter lim="400000"/>
          </a:ln>
        </p:spPr>
      </p:pic>
      <p:sp>
        <p:nvSpPr>
          <p:cNvPr id="1009" name="Arts Consultant"/>
          <p:cNvSpPr txBox="1"/>
          <p:nvPr/>
        </p:nvSpPr>
        <p:spPr>
          <a:xfrm>
            <a:off x="673664" y="147295"/>
            <a:ext cx="212013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latin typeface="+mj-lt"/>
                <a:ea typeface="+mj-ea"/>
                <a:cs typeface="+mj-cs"/>
                <a:sym typeface="Bell MT"/>
              </a:defRPr>
            </a:lvl1pPr>
          </a:lstStyle>
          <a:p>
            <a:r>
              <a:rPr lang="ar-JO" sz="3600" b="1" dirty="0">
                <a:solidFill>
                  <a:srgbClr val="FFFFFF"/>
                </a:solidFill>
                <a:latin typeface="Arial" panose="020B0604020202020204" pitchFamily="34" charset="0"/>
                <a:cs typeface="Arial" panose="020B0604020202020204" pitchFamily="34" charset="0"/>
              </a:rPr>
              <a:t>مستشار فنون</a:t>
            </a:r>
            <a:endParaRPr sz="36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1. Be a private worshiper…"/>
          <p:cNvSpPr txBox="1">
            <a:spLocks noGrp="1"/>
          </p:cNvSpPr>
          <p:nvPr>
            <p:ph type="body" idx="4294967295"/>
          </p:nvPr>
        </p:nvSpPr>
        <p:spPr>
          <a:xfrm>
            <a:off x="368300" y="2166937"/>
            <a:ext cx="8407400" cy="4406901"/>
          </a:xfrm>
          <a:prstGeom prst="rect">
            <a:avLst/>
          </a:prstGeom>
        </p:spPr>
        <p:txBody>
          <a:bodyPr lIns="45719" tIns="45719" rIns="45719" bIns="45719">
            <a:normAutofit/>
          </a:bodyPr>
          <a:lstStyle/>
          <a:p>
            <a:pPr marL="536575" lvl="0" indent="-536575" algn="r">
              <a:spcBef>
                <a:spcPct val="20000"/>
              </a:spcBef>
              <a:buClr>
                <a:srgbClr val="C66951"/>
              </a:buClr>
              <a:buSzTx/>
              <a:buNone/>
            </a:pPr>
            <a:r>
              <a:rPr lang="ar-JO" sz="3600" b="0" kern="1200" spc="150" dirty="0">
                <a:solidFill>
                  <a:srgbClr val="534949"/>
                </a:solidFill>
                <a:latin typeface="Arial" panose="020B0604020202020204" pitchFamily="34" charset="0"/>
                <a:ea typeface="+mn-ea"/>
                <a:cs typeface="Arial" panose="020B0604020202020204" pitchFamily="34" charset="0"/>
              </a:rPr>
              <a:t>1. كن عابداً في الخفاء.</a:t>
            </a:r>
          </a:p>
          <a:p>
            <a:pPr marL="536575" lvl="0" indent="-536575" algn="r" rtl="1">
              <a:spcBef>
                <a:spcPct val="20000"/>
              </a:spcBef>
              <a:buClr>
                <a:srgbClr val="C66951"/>
              </a:buClr>
              <a:buSzTx/>
              <a:buNone/>
            </a:pPr>
            <a:r>
              <a:rPr lang="ar-JO" sz="3600" b="0" kern="1200" spc="150" dirty="0">
                <a:solidFill>
                  <a:srgbClr val="534949"/>
                </a:solidFill>
                <a:latin typeface="Arial" panose="020B0604020202020204" pitchFamily="34" charset="0"/>
                <a:ea typeface="+mn-ea"/>
                <a:cs typeface="Arial" panose="020B0604020202020204" pitchFamily="34" charset="0"/>
              </a:rPr>
              <a:t>2. رنم، صلِّ وعظ من مسيرتك في العبادة.</a:t>
            </a:r>
          </a:p>
          <a:p>
            <a:pPr marL="536575" lvl="0" indent="-536575" algn="r" rtl="1">
              <a:spcBef>
                <a:spcPct val="20000"/>
              </a:spcBef>
              <a:buClr>
                <a:srgbClr val="C66951"/>
              </a:buClr>
              <a:buSzTx/>
              <a:buNone/>
            </a:pPr>
            <a:r>
              <a:rPr lang="ar-JO" sz="3600" b="0" kern="1200" spc="150" dirty="0">
                <a:solidFill>
                  <a:srgbClr val="534949"/>
                </a:solidFill>
                <a:latin typeface="Arial" panose="020B0604020202020204" pitchFamily="34" charset="0"/>
                <a:ea typeface="+mn-ea"/>
                <a:cs typeface="Arial" panose="020B0604020202020204" pitchFamily="34" charset="0"/>
              </a:rPr>
              <a:t>3. أدرس العبادة.</a:t>
            </a:r>
          </a:p>
          <a:p>
            <a:pPr marL="536575" lvl="0" indent="-536575" algn="r" rtl="1">
              <a:spcBef>
                <a:spcPct val="20000"/>
              </a:spcBef>
              <a:buClr>
                <a:srgbClr val="C66951"/>
              </a:buClr>
              <a:buSzTx/>
              <a:buNone/>
            </a:pPr>
            <a:r>
              <a:rPr lang="ar-JO" sz="3600" b="0" kern="1200" spc="150" dirty="0">
                <a:solidFill>
                  <a:srgbClr val="534949"/>
                </a:solidFill>
                <a:latin typeface="Arial" panose="020B0604020202020204" pitchFamily="34" charset="0"/>
                <a:ea typeface="+mn-ea"/>
                <a:cs typeface="Arial" panose="020B0604020202020204" pitchFamily="34" charset="0"/>
              </a:rPr>
              <a:t>4. عظ عن العبادة.</a:t>
            </a:r>
          </a:p>
          <a:p>
            <a:pPr marL="536575" lvl="0" indent="-536575" algn="r" rtl="1">
              <a:spcBef>
                <a:spcPct val="20000"/>
              </a:spcBef>
              <a:buClr>
                <a:srgbClr val="C66951"/>
              </a:buClr>
              <a:buSzTx/>
              <a:buNone/>
            </a:pPr>
            <a:r>
              <a:rPr lang="ar-JO" sz="3600" b="0" kern="1200" spc="150" dirty="0">
                <a:solidFill>
                  <a:srgbClr val="534949"/>
                </a:solidFill>
                <a:latin typeface="Arial" panose="020B0604020202020204" pitchFamily="34" charset="0"/>
                <a:ea typeface="+mn-ea"/>
                <a:cs typeface="Arial" panose="020B0604020202020204" pitchFamily="34" charset="0"/>
              </a:rPr>
              <a:t>5. كن نموذج العبادة علانية</a:t>
            </a:r>
            <a:endParaRPr lang="en-US" sz="3600" b="0" kern="1200" spc="150" dirty="0">
              <a:solidFill>
                <a:srgbClr val="534949"/>
              </a:solidFill>
              <a:latin typeface="Arial" panose="020B0604020202020204" pitchFamily="34" charset="0"/>
              <a:ea typeface="+mn-ea"/>
              <a:cs typeface="Arial" panose="020B0604020202020204" pitchFamily="34" charset="0"/>
            </a:endParaRPr>
          </a:p>
          <a:p>
            <a:pPr marL="536575" lvl="0" indent="-536575">
              <a:spcBef>
                <a:spcPct val="20000"/>
              </a:spcBef>
              <a:buClr>
                <a:srgbClr val="C66951"/>
              </a:buClr>
              <a:buSzTx/>
              <a:buNone/>
            </a:pPr>
            <a:endParaRPr lang="en-US" sz="3600" b="0" kern="1200" spc="150" dirty="0">
              <a:solidFill>
                <a:srgbClr val="534949"/>
              </a:solidFill>
              <a:latin typeface="Arial" panose="020B0604020202020204" pitchFamily="34" charset="0"/>
              <a:ea typeface="+mn-ea"/>
              <a:cs typeface="Arial" panose="020B0604020202020204" pitchFamily="34" charset="0"/>
            </a:endParaRPr>
          </a:p>
        </p:txBody>
      </p:sp>
      <p:sp>
        <p:nvSpPr>
          <p:cNvPr id="646" name="The PASTOR and worship"/>
          <p:cNvSpPr txBox="1">
            <a:spLocks noGrp="1"/>
          </p:cNvSpPr>
          <p:nvPr>
            <p:ph type="title" idx="4294967295"/>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rPr lang="ar-JO" dirty="0"/>
              <a:t>الراعي والعبادة</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4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4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4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64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64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64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 grpId="1" uiExpand="1" build="p" bldLvl="5"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How might an Arts Consultant…"/>
          <p:cNvSpPr txBox="1"/>
          <p:nvPr/>
        </p:nvSpPr>
        <p:spPr>
          <a:xfrm>
            <a:off x="2144120" y="2182211"/>
            <a:ext cx="4502193"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FFFFFF"/>
                </a:solidFill>
                <a:latin typeface="+mj-lt"/>
                <a:ea typeface="+mj-ea"/>
                <a:cs typeface="+mj-cs"/>
                <a:sym typeface="Bell MT"/>
              </a:defRPr>
            </a:pPr>
            <a:r>
              <a:rPr lang="ar-JO" sz="4000" dirty="0">
                <a:latin typeface="Arial" panose="020B0604020202020204" pitchFamily="34" charset="0"/>
                <a:cs typeface="Arial" panose="020B0604020202020204" pitchFamily="34" charset="0"/>
              </a:rPr>
              <a:t>كيف يمكن لمستشار الفنون </a:t>
            </a:r>
          </a:p>
          <a:p>
            <a:pPr algn="ctr">
              <a:defRPr>
                <a:solidFill>
                  <a:srgbClr val="FFFFFF"/>
                </a:solidFill>
                <a:latin typeface="+mj-lt"/>
                <a:ea typeface="+mj-ea"/>
                <a:cs typeface="+mj-cs"/>
                <a:sym typeface="Bell MT"/>
              </a:defRPr>
            </a:pPr>
            <a:r>
              <a:rPr lang="ar-JO" sz="4000" dirty="0">
                <a:latin typeface="Arial" panose="020B0604020202020204" pitchFamily="34" charset="0"/>
                <a:cs typeface="Arial" panose="020B0604020202020204" pitchFamily="34" charset="0"/>
              </a:rPr>
              <a:t>أن يعمل في سياقك المحلي؟</a:t>
            </a:r>
            <a:endParaRPr sz="400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 name="OUTGROWTHS"/>
          <p:cNvSpPr txBox="1">
            <a:spLocks noGrp="1"/>
          </p:cNvSpPr>
          <p:nvPr>
            <p:ph type="title" idx="4294967295"/>
          </p:nvPr>
        </p:nvSpPr>
        <p:spPr>
          <a:xfrm>
            <a:off x="954156" y="498475"/>
            <a:ext cx="7129669" cy="1139825"/>
          </a:xfrm>
          <a:prstGeom prst="rect">
            <a:avLst/>
          </a:prstGeom>
        </p:spPr>
        <p:txBody>
          <a:bodyPr lIns="45719" tIns="45719" rIns="45719" bIns="45719" anchor="t">
            <a:normAutofit/>
          </a:bodyPr>
          <a:lstStyle>
            <a:lvl1pPr>
              <a:defRPr sz="3600">
                <a:solidFill>
                  <a:srgbClr val="663366"/>
                </a:solidFill>
                <a:latin typeface="Rockwell"/>
                <a:ea typeface="Rockwell"/>
                <a:cs typeface="Rockwell"/>
                <a:sym typeface="Rockwell"/>
              </a:defRPr>
            </a:lvl1pPr>
          </a:lstStyle>
          <a:p>
            <a:pPr algn="ctr"/>
            <a:r>
              <a:rPr lang="ar-JO" dirty="0">
                <a:latin typeface="Arial" panose="020B0604020202020204" pitchFamily="34" charset="0"/>
                <a:cs typeface="Arial" panose="020B0604020202020204" pitchFamily="34" charset="0"/>
              </a:rPr>
              <a:t>النمو</a:t>
            </a:r>
            <a:endParaRPr dirty="0">
              <a:latin typeface="Arial" panose="020B0604020202020204" pitchFamily="34" charset="0"/>
              <a:cs typeface="Arial" panose="020B0604020202020204" pitchFamily="34" charset="0"/>
            </a:endParaRPr>
          </a:p>
        </p:txBody>
      </p:sp>
      <p:pic>
        <p:nvPicPr>
          <p:cNvPr id="1014" name="image.png" descr="image.png"/>
          <p:cNvPicPr>
            <a:picLocks noChangeAspect="1"/>
          </p:cNvPicPr>
          <p:nvPr/>
        </p:nvPicPr>
        <p:blipFill>
          <a:blip r:embed="rId2"/>
          <a:stretch>
            <a:fillRect/>
          </a:stretch>
        </p:blipFill>
        <p:spPr>
          <a:xfrm>
            <a:off x="457200" y="1021269"/>
            <a:ext cx="8229600" cy="5095876"/>
          </a:xfrm>
          <a:prstGeom prst="rect">
            <a:avLst/>
          </a:prstGeom>
          <a:ln w="12700">
            <a:miter lim="400000"/>
          </a:ln>
        </p:spPr>
      </p:pic>
      <p:sp>
        <p:nvSpPr>
          <p:cNvPr id="1015" name="2018 Kenya"/>
          <p:cNvSpPr txBox="1"/>
          <p:nvPr/>
        </p:nvSpPr>
        <p:spPr>
          <a:xfrm>
            <a:off x="1676198" y="6105595"/>
            <a:ext cx="146931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marL="139700" indent="-139700">
              <a:buSzPct val="48000"/>
              <a:buBlip>
                <a:blip r:embed="rId3"/>
              </a:buBlip>
              <a:defRPr sz="2400">
                <a:solidFill>
                  <a:srgbClr val="000000"/>
                </a:solidFill>
                <a:latin typeface="Rockwell"/>
                <a:ea typeface="Rockwell"/>
                <a:cs typeface="Rockwell"/>
                <a:sym typeface="Rockwell"/>
              </a:defRPr>
            </a:lvl1pPr>
          </a:lstStyle>
          <a:p>
            <a:pPr algn="l"/>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كينيا 2018</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 name="Double-click to edit"/>
          <p:cNvSpPr txBox="1">
            <a:spLocks noGrp="1"/>
          </p:cNvSpPr>
          <p:nvPr>
            <p:ph type="title"/>
          </p:nvPr>
        </p:nvSpPr>
        <p:spPr>
          <a:prstGeom prst="rect">
            <a:avLst/>
          </a:prstGeom>
        </p:spPr>
        <p:txBody>
          <a:bodyPr/>
          <a:lstStyle/>
          <a:p>
            <a:endParaRPr/>
          </a:p>
        </p:txBody>
      </p:sp>
      <p:sp>
        <p:nvSpPr>
          <p:cNvPr id="1018" name="Double-click to edit"/>
          <p:cNvSpPr txBox="1">
            <a:spLocks noGrp="1"/>
          </p:cNvSpPr>
          <p:nvPr>
            <p:ph type="body" idx="1"/>
          </p:nvPr>
        </p:nvSpPr>
        <p:spPr>
          <a:prstGeom prst="rect">
            <a:avLst/>
          </a:prstGeom>
        </p:spPr>
        <p:txBody>
          <a:bodyPr/>
          <a:lstStyle/>
          <a:p>
            <a:endParaRPr/>
          </a:p>
        </p:txBody>
      </p:sp>
      <p:pic>
        <p:nvPicPr>
          <p:cNvPr id="1019" name="Sing.png" descr="Sing.png"/>
          <p:cNvPicPr>
            <a:picLocks noChangeAspect="1"/>
          </p:cNvPicPr>
          <p:nvPr/>
        </p:nvPicPr>
        <p:blipFill>
          <a:blip r:embed="rId2"/>
          <a:stretch>
            <a:fillRect/>
          </a:stretch>
        </p:blipFill>
        <p:spPr>
          <a:xfrm>
            <a:off x="4053" y="2431"/>
            <a:ext cx="9169690" cy="6853137"/>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 name="Double-click to edit"/>
          <p:cNvSpPr txBox="1">
            <a:spLocks noGrp="1"/>
          </p:cNvSpPr>
          <p:nvPr>
            <p:ph type="title"/>
          </p:nvPr>
        </p:nvSpPr>
        <p:spPr>
          <a:prstGeom prst="rect">
            <a:avLst/>
          </a:prstGeom>
        </p:spPr>
        <p:txBody>
          <a:bodyPr/>
          <a:lstStyle/>
          <a:p>
            <a:endParaRPr/>
          </a:p>
        </p:txBody>
      </p:sp>
      <p:sp>
        <p:nvSpPr>
          <p:cNvPr id="1022" name="Double-click to edit"/>
          <p:cNvSpPr txBox="1">
            <a:spLocks noGrp="1"/>
          </p:cNvSpPr>
          <p:nvPr>
            <p:ph type="body" idx="1"/>
          </p:nvPr>
        </p:nvSpPr>
        <p:spPr>
          <a:prstGeom prst="rect">
            <a:avLst/>
          </a:prstGeom>
        </p:spPr>
        <p:txBody>
          <a:bodyPr/>
          <a:lstStyle/>
          <a:p>
            <a:endParaRPr/>
          </a:p>
        </p:txBody>
      </p:sp>
      <p:pic>
        <p:nvPicPr>
          <p:cNvPr id="1023" name="Kenya.png" descr="Kenya.png"/>
          <p:cNvPicPr>
            <a:picLocks noChangeAspect="1"/>
          </p:cNvPicPr>
          <p:nvPr/>
        </p:nvPicPr>
        <p:blipFill>
          <a:blip r:embed="rId2"/>
          <a:stretch>
            <a:fillRect/>
          </a:stretch>
        </p:blipFill>
        <p:spPr>
          <a:xfrm>
            <a:off x="-595902" y="0"/>
            <a:ext cx="10925537" cy="6858000"/>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Double-click to edit"/>
          <p:cNvSpPr txBox="1">
            <a:spLocks noGrp="1"/>
          </p:cNvSpPr>
          <p:nvPr>
            <p:ph type="title"/>
          </p:nvPr>
        </p:nvSpPr>
        <p:spPr>
          <a:prstGeom prst="rect">
            <a:avLst/>
          </a:prstGeom>
        </p:spPr>
        <p:txBody>
          <a:bodyPr/>
          <a:lstStyle/>
          <a:p>
            <a:endParaRPr/>
          </a:p>
        </p:txBody>
      </p:sp>
      <p:sp>
        <p:nvSpPr>
          <p:cNvPr id="1026" name="Double-click to edit"/>
          <p:cNvSpPr txBox="1">
            <a:spLocks noGrp="1"/>
          </p:cNvSpPr>
          <p:nvPr>
            <p:ph type="body" idx="1"/>
          </p:nvPr>
        </p:nvSpPr>
        <p:spPr>
          <a:prstGeom prst="rect">
            <a:avLst/>
          </a:prstGeom>
        </p:spPr>
        <p:txBody>
          <a:bodyPr/>
          <a:lstStyle/>
          <a:p>
            <a:endParaRPr/>
          </a:p>
        </p:txBody>
      </p:sp>
      <p:pic>
        <p:nvPicPr>
          <p:cNvPr id="1027" name="Riga.png" descr="Riga.png"/>
          <p:cNvPicPr>
            <a:picLocks noChangeAspect="1"/>
          </p:cNvPicPr>
          <p:nvPr/>
        </p:nvPicPr>
        <p:blipFill>
          <a:blip r:embed="rId2"/>
          <a:stretch>
            <a:fillRect/>
          </a:stretch>
        </p:blipFill>
        <p:spPr>
          <a:xfrm>
            <a:off x="-1" y="0"/>
            <a:ext cx="9165515" cy="6858000"/>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CONTEXTUALIZATION"/>
          <p:cNvSpPr txBox="1">
            <a:spLocks noGrp="1"/>
          </p:cNvSpPr>
          <p:nvPr>
            <p:ph type="title" idx="4294967295"/>
          </p:nvPr>
        </p:nvSpPr>
        <p:spPr>
          <a:xfrm>
            <a:off x="1139825" y="298450"/>
            <a:ext cx="7169288" cy="1362075"/>
          </a:xfrm>
          <a:prstGeom prst="rect">
            <a:avLst/>
          </a:prstGeom>
        </p:spPr>
        <p:txBody>
          <a:bodyPr lIns="45719" tIns="45719" rIns="45719" bIns="45719" anchor="b">
            <a:normAutofit/>
          </a:bodyPr>
          <a:lstStyle>
            <a:lvl1pPr>
              <a:defRPr sz="3200">
                <a:solidFill>
                  <a:srgbClr val="FFFFFF"/>
                </a:solidFill>
              </a:defRPr>
            </a:lvl1pPr>
          </a:lstStyle>
          <a:p>
            <a:pPr algn="ctr"/>
            <a:r>
              <a:rPr lang="ar-JO" dirty="0">
                <a:latin typeface="Arial" panose="020B0604020202020204" pitchFamily="34" charset="0"/>
                <a:cs typeface="Arial" panose="020B0604020202020204" pitchFamily="34" charset="0"/>
              </a:rPr>
              <a:t>السياقية</a:t>
            </a:r>
            <a:endParaRPr dirty="0">
              <a:latin typeface="Arial" panose="020B0604020202020204" pitchFamily="34" charset="0"/>
              <a:cs typeface="Arial" panose="020B0604020202020204" pitchFamily="34" charset="0"/>
            </a:endParaRPr>
          </a:p>
        </p:txBody>
      </p:sp>
      <p:sp>
        <p:nvSpPr>
          <p:cNvPr id="1030" name="Contextualization, within evangelical Christianity, is communicating the gospel using methods and terms appropriate to a given audience. It represents the understanding that although the gospel message is abiding and universal, the cultural contexts in w"/>
          <p:cNvSpPr txBox="1">
            <a:spLocks noGrp="1"/>
          </p:cNvSpPr>
          <p:nvPr>
            <p:ph type="body" sz="half" idx="4294967295"/>
          </p:nvPr>
        </p:nvSpPr>
        <p:spPr>
          <a:xfrm>
            <a:off x="1518249" y="2117816"/>
            <a:ext cx="6918385" cy="3825786"/>
          </a:xfrm>
          <a:prstGeom prst="rect">
            <a:avLst/>
          </a:prstGeom>
        </p:spPr>
        <p:txBody>
          <a:bodyPr lIns="45719" tIns="45719" rIns="45719" bIns="45719">
            <a:normAutofit/>
          </a:bodyPr>
          <a:lstStyle/>
          <a:p>
            <a:pPr marL="0" indent="0" algn="ctr" defTabSz="795527">
              <a:spcBef>
                <a:spcPts val="200"/>
              </a:spcBef>
              <a:buSzTx/>
              <a:buFont typeface="Wingdings"/>
              <a:buNone/>
              <a:defRPr sz="2088" b="0">
                <a:latin typeface="+mj-lt"/>
                <a:ea typeface="+mj-ea"/>
                <a:cs typeface="+mj-cs"/>
                <a:sym typeface="Bell MT"/>
              </a:defRPr>
            </a:pPr>
            <a:r>
              <a:rPr lang="ar-JO" sz="2400" dirty="0">
                <a:latin typeface="Arial" panose="020B0604020202020204" pitchFamily="34" charset="0"/>
                <a:cs typeface="Arial" panose="020B0604020202020204" pitchFamily="34" charset="0"/>
              </a:rPr>
              <a:t>إن السياق داخل المسيحية الإنجيلية هو توصيل الإنجيل باستخدام الأساليب والمصطلحات المناسبة لجمهور معين. إنه يمثل الفهم بأنه على الرغم من أن رسالة الإنجيل ثابتة وعالمية، إلا أن السياقات الثقافية التي كشف عنها الله والتي تم تسليمها فيها متميزة ومختلفة.</a:t>
            </a:r>
          </a:p>
          <a:p>
            <a:pPr marL="0" indent="0" defTabSz="795527">
              <a:spcBef>
                <a:spcPts val="200"/>
              </a:spcBef>
              <a:buSzTx/>
              <a:buFont typeface="Wingdings"/>
              <a:buNone/>
              <a:defRPr sz="2088" b="0">
                <a:latin typeface="+mj-lt"/>
                <a:ea typeface="+mj-ea"/>
                <a:cs typeface="+mj-cs"/>
                <a:sym typeface="Bell MT"/>
              </a:defRPr>
            </a:pPr>
            <a:r>
              <a:rPr sz="2400" dirty="0">
                <a:latin typeface="Arial" panose="020B0604020202020204" pitchFamily="34" charset="0"/>
                <a:cs typeface="Arial" panose="020B0604020202020204" pitchFamily="34" charset="0"/>
              </a:rPr>
              <a:t>(Theopedia.com)</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CONTEXTUALIZATION"/>
          <p:cNvSpPr txBox="1">
            <a:spLocks noGrp="1"/>
          </p:cNvSpPr>
          <p:nvPr>
            <p:ph type="title" idx="4294967295"/>
          </p:nvPr>
        </p:nvSpPr>
        <p:spPr>
          <a:xfrm>
            <a:off x="1139825" y="298450"/>
            <a:ext cx="7195792" cy="1362075"/>
          </a:xfrm>
          <a:prstGeom prst="rect">
            <a:avLst/>
          </a:prstGeom>
        </p:spPr>
        <p:txBody>
          <a:bodyPr lIns="45719" tIns="45719" rIns="45719" bIns="45719" anchor="b">
            <a:normAutofit/>
          </a:bodyPr>
          <a:lstStyle>
            <a:lvl1pPr>
              <a:defRPr sz="3200">
                <a:solidFill>
                  <a:srgbClr val="FFFFFF"/>
                </a:solidFill>
              </a:defRPr>
            </a:lvl1pPr>
          </a:lstStyle>
          <a:p>
            <a:pPr algn="ctr"/>
            <a:r>
              <a:rPr lang="ar-JO" dirty="0">
                <a:latin typeface="Arial" panose="020B0604020202020204" pitchFamily="34" charset="0"/>
                <a:cs typeface="Arial" panose="020B0604020202020204" pitchFamily="34" charset="0"/>
              </a:rPr>
              <a:t>السياقية</a:t>
            </a:r>
            <a:endParaRPr dirty="0">
              <a:latin typeface="Arial" panose="020B0604020202020204" pitchFamily="34" charset="0"/>
              <a:cs typeface="Arial" panose="020B0604020202020204" pitchFamily="34" charset="0"/>
            </a:endParaRPr>
          </a:p>
        </p:txBody>
      </p:sp>
      <p:sp>
        <p:nvSpPr>
          <p:cNvPr id="1033" name="the message is abiding and universal,…"/>
          <p:cNvSpPr txBox="1">
            <a:spLocks noGrp="1"/>
          </p:cNvSpPr>
          <p:nvPr>
            <p:ph type="body" sz="half" idx="4294967295"/>
          </p:nvPr>
        </p:nvSpPr>
        <p:spPr>
          <a:xfrm>
            <a:off x="848139" y="2353114"/>
            <a:ext cx="7830035" cy="3168646"/>
          </a:xfrm>
          <a:prstGeom prst="rect">
            <a:avLst/>
          </a:prstGeom>
        </p:spPr>
        <p:txBody>
          <a:bodyPr lIns="45719" tIns="45719" rIns="45719" bIns="45719">
            <a:normAutofit/>
          </a:bodyPr>
          <a:lstStyle/>
          <a:p>
            <a:pPr marL="0" indent="0" algn="ctr">
              <a:spcBef>
                <a:spcPts val="300"/>
              </a:spcBef>
              <a:buSzTx/>
              <a:buFont typeface="Wingdings"/>
              <a:buNone/>
              <a:defRPr sz="2400" b="0">
                <a:latin typeface="+mj-lt"/>
                <a:ea typeface="+mj-ea"/>
                <a:cs typeface="+mj-cs"/>
                <a:sym typeface="Bell MT"/>
              </a:defRPr>
            </a:pPr>
            <a:r>
              <a:rPr lang="ar-JO" dirty="0">
                <a:latin typeface="Arial" panose="020B0604020202020204" pitchFamily="34" charset="0"/>
                <a:cs typeface="Arial" panose="020B0604020202020204" pitchFamily="34" charset="0"/>
              </a:rPr>
              <a:t>الرسالة ثابتة وعالمية</a:t>
            </a:r>
            <a:endParaRPr dirty="0">
              <a:latin typeface="Arial" panose="020B0604020202020204" pitchFamily="34" charset="0"/>
              <a:cs typeface="Arial" panose="020B0604020202020204" pitchFamily="34" charset="0"/>
            </a:endParaRPr>
          </a:p>
          <a:p>
            <a:pPr marL="0" indent="0">
              <a:spcBef>
                <a:spcPts val="300"/>
              </a:spcBef>
              <a:buSzTx/>
              <a:buFont typeface="Wingdings"/>
              <a:buNone/>
              <a:defRPr sz="2400" b="0">
                <a:latin typeface="+mj-lt"/>
                <a:ea typeface="+mj-ea"/>
                <a:cs typeface="+mj-cs"/>
                <a:sym typeface="Bell MT"/>
              </a:defRPr>
            </a:pPr>
            <a:endParaRPr dirty="0">
              <a:latin typeface="Arial" panose="020B0604020202020204" pitchFamily="34" charset="0"/>
              <a:cs typeface="Arial" panose="020B0604020202020204" pitchFamily="34" charset="0"/>
            </a:endParaRPr>
          </a:p>
          <a:p>
            <a:pPr marL="0" indent="0" algn="ctr">
              <a:spcBef>
                <a:spcPts val="300"/>
              </a:spcBef>
              <a:buSzTx/>
              <a:buFont typeface="Wingdings"/>
              <a:buNone/>
              <a:defRPr sz="2400" b="0">
                <a:latin typeface="+mj-lt"/>
                <a:ea typeface="+mj-ea"/>
                <a:cs typeface="+mj-cs"/>
                <a:sym typeface="Bell MT"/>
              </a:defRPr>
            </a:pPr>
            <a:r>
              <a:rPr lang="ar-JO" dirty="0">
                <a:latin typeface="Arial" panose="020B0604020202020204" pitchFamily="34" charset="0"/>
                <a:cs typeface="Arial" panose="020B0604020202020204" pitchFamily="34" charset="0"/>
              </a:rPr>
              <a:t>السياقات الثقافية ... متميزة ومختلفة</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Contextualizing:"/>
          <p:cNvSpPr txBox="1">
            <a:spLocks noGrp="1"/>
          </p:cNvSpPr>
          <p:nvPr>
            <p:ph type="title" idx="4294967295"/>
          </p:nvPr>
        </p:nvSpPr>
        <p:spPr>
          <a:xfrm>
            <a:off x="498475" y="484187"/>
            <a:ext cx="7556500" cy="1116013"/>
          </a:xfrm>
          <a:prstGeom prst="rect">
            <a:avLst/>
          </a:prstGeom>
        </p:spPr>
        <p:txBody>
          <a:bodyPr lIns="45719" tIns="45719" rIns="45719" bIns="45719" anchor="t">
            <a:normAutofit/>
          </a:bodyPr>
          <a:lstStyle>
            <a:lvl1pPr>
              <a:defRPr sz="3600">
                <a:solidFill>
                  <a:srgbClr val="663366"/>
                </a:solidFill>
                <a:latin typeface="Rockwell"/>
                <a:ea typeface="Rockwell"/>
                <a:cs typeface="Rockwell"/>
                <a:sym typeface="Rockwell"/>
              </a:defRPr>
            </a:lvl1pPr>
          </a:lstStyle>
          <a:p>
            <a:pPr algn="ctr"/>
            <a:r>
              <a:rPr lang="ar-JO" dirty="0">
                <a:latin typeface="Arial" panose="020B0604020202020204" pitchFamily="34" charset="0"/>
                <a:cs typeface="Arial" panose="020B0604020202020204" pitchFamily="34" charset="0"/>
              </a:rPr>
              <a:t>وضع السياق</a:t>
            </a:r>
            <a:endParaRPr dirty="0">
              <a:latin typeface="Arial" panose="020B0604020202020204" pitchFamily="34" charset="0"/>
              <a:cs typeface="Arial" panose="020B0604020202020204" pitchFamily="34" charset="0"/>
            </a:endParaRPr>
          </a:p>
        </p:txBody>
      </p:sp>
      <p:sp>
        <p:nvSpPr>
          <p:cNvPr id="1036" name="Language (learning the host language; Bible translation)…"/>
          <p:cNvSpPr txBox="1">
            <a:spLocks noGrp="1"/>
          </p:cNvSpPr>
          <p:nvPr>
            <p:ph type="body" sz="half" idx="4294967295"/>
          </p:nvPr>
        </p:nvSpPr>
        <p:spPr>
          <a:xfrm>
            <a:off x="795337" y="2592387"/>
            <a:ext cx="7569201" cy="1965326"/>
          </a:xfrm>
          <a:prstGeom prst="rect">
            <a:avLst/>
          </a:prstGeom>
        </p:spPr>
        <p:txBody>
          <a:bodyPr lIns="45719" tIns="45719" rIns="45719" bIns="45719">
            <a:normAutofit/>
          </a:bodyPr>
          <a:lstStyle/>
          <a:p>
            <a:pPr marL="164592" indent="-164592" algn="r" defTabSz="658368" rtl="1">
              <a:spcBef>
                <a:spcPts val="1400"/>
              </a:spcBef>
              <a:buClr>
                <a:srgbClr val="663366"/>
              </a:buClr>
              <a:buSzPct val="75000"/>
              <a:buChar char="■"/>
              <a:defRPr sz="2016" b="0">
                <a:solidFill>
                  <a:srgbClr val="FF0000"/>
                </a:solidFill>
                <a:latin typeface="Rockwell"/>
                <a:ea typeface="Rockwell"/>
                <a:cs typeface="Rockwell"/>
                <a:sym typeface="Rockwell"/>
              </a:defRPr>
            </a:pPr>
            <a:r>
              <a:rPr lang="ar-JO" dirty="0">
                <a:latin typeface="Arial" panose="020B0604020202020204" pitchFamily="34" charset="0"/>
                <a:cs typeface="Arial" panose="020B0604020202020204" pitchFamily="34" charset="0"/>
              </a:rPr>
              <a:t>اللغة </a:t>
            </a:r>
            <a:r>
              <a:rPr lang="ar-JO" dirty="0">
                <a:solidFill>
                  <a:schemeClr val="bg1">
                    <a:lumMod val="50000"/>
                  </a:schemeClr>
                </a:solidFill>
                <a:latin typeface="Arial" panose="020B0604020202020204" pitchFamily="34" charset="0"/>
                <a:cs typeface="Arial" panose="020B0604020202020204" pitchFamily="34" charset="0"/>
              </a:rPr>
              <a:t>(تعلم اللغة المستضيفة، ترجمة الكتاب المقدس)</a:t>
            </a:r>
          </a:p>
          <a:p>
            <a:pPr marL="164592" indent="-164592" algn="r" defTabSz="658368" rtl="1">
              <a:spcBef>
                <a:spcPts val="1400"/>
              </a:spcBef>
              <a:buClr>
                <a:srgbClr val="663366"/>
              </a:buClr>
              <a:buSzPct val="75000"/>
              <a:buChar char="■"/>
              <a:defRPr sz="2016" b="0">
                <a:solidFill>
                  <a:srgbClr val="FF0000"/>
                </a:solidFill>
                <a:latin typeface="Rockwell"/>
                <a:ea typeface="Rockwell"/>
                <a:cs typeface="Rockwell"/>
                <a:sym typeface="Rockwell"/>
              </a:defRPr>
            </a:pPr>
            <a:r>
              <a:rPr lang="ar-JO" dirty="0">
                <a:solidFill>
                  <a:schemeClr val="bg1">
                    <a:lumMod val="50000"/>
                  </a:schemeClr>
                </a:solidFill>
                <a:latin typeface="Arial" panose="020B0604020202020204" pitchFamily="34" charset="0"/>
                <a:cs typeface="Arial" panose="020B0604020202020204" pitchFamily="34" charset="0"/>
              </a:rPr>
              <a:t>أنواع </a:t>
            </a:r>
            <a:r>
              <a:rPr lang="ar-JO" dirty="0">
                <a:solidFill>
                  <a:srgbClr val="FF0000"/>
                </a:solidFill>
                <a:latin typeface="Arial" panose="020B0604020202020204" pitchFamily="34" charset="0"/>
                <a:cs typeface="Arial" panose="020B0604020202020204" pitchFamily="34" charset="0"/>
              </a:rPr>
              <a:t>التواصل</a:t>
            </a:r>
            <a:r>
              <a:rPr lang="ar-JO" dirty="0">
                <a:solidFill>
                  <a:schemeClr val="bg1">
                    <a:lumMod val="50000"/>
                  </a:schemeClr>
                </a:solidFill>
                <a:latin typeface="Arial" panose="020B0604020202020204" pitchFamily="34" charset="0"/>
                <a:cs typeface="Arial" panose="020B0604020202020204" pitchFamily="34" charset="0"/>
              </a:rPr>
              <a:t> و</a:t>
            </a:r>
            <a:r>
              <a:rPr lang="ar-JO" dirty="0">
                <a:solidFill>
                  <a:srgbClr val="FF0000"/>
                </a:solidFill>
                <a:latin typeface="Arial" panose="020B0604020202020204" pitchFamily="34" charset="0"/>
                <a:cs typeface="Arial" panose="020B0604020202020204" pitchFamily="34" charset="0"/>
              </a:rPr>
              <a:t>الوعظ</a:t>
            </a:r>
          </a:p>
          <a:p>
            <a:pPr marL="164592" indent="-164592" algn="r" defTabSz="658368" rtl="1">
              <a:spcBef>
                <a:spcPts val="1400"/>
              </a:spcBef>
              <a:buClr>
                <a:srgbClr val="663366"/>
              </a:buClr>
              <a:buSzPct val="75000"/>
              <a:buChar char="■"/>
              <a:defRPr sz="2016" b="0">
                <a:solidFill>
                  <a:srgbClr val="FF0000"/>
                </a:solidFill>
                <a:latin typeface="Rockwell"/>
                <a:ea typeface="Rockwell"/>
                <a:cs typeface="Rockwell"/>
                <a:sym typeface="Rockwell"/>
              </a:defRPr>
            </a:pPr>
            <a:r>
              <a:rPr lang="ar-JO" dirty="0">
                <a:solidFill>
                  <a:srgbClr val="FF0000"/>
                </a:solidFill>
                <a:latin typeface="Arial" panose="020B0604020202020204" pitchFamily="34" charset="0"/>
                <a:cs typeface="Arial" panose="020B0604020202020204" pitchFamily="34" charset="0"/>
              </a:rPr>
              <a:t>الموسيقى والفنون الأخرى</a:t>
            </a:r>
          </a:p>
          <a:p>
            <a:pPr marL="164592" indent="-164592" algn="r" defTabSz="658368" rtl="1">
              <a:spcBef>
                <a:spcPts val="1400"/>
              </a:spcBef>
              <a:buClr>
                <a:srgbClr val="663366"/>
              </a:buClr>
              <a:buSzPct val="75000"/>
              <a:buChar char="■"/>
              <a:defRPr sz="2016" b="0">
                <a:solidFill>
                  <a:srgbClr val="FF0000"/>
                </a:solidFill>
                <a:latin typeface="Rockwell"/>
                <a:ea typeface="Rockwell"/>
                <a:cs typeface="Rockwell"/>
                <a:sym typeface="Rockwell"/>
              </a:defRPr>
            </a:pPr>
            <a:r>
              <a:rPr lang="ar-JO" dirty="0">
                <a:solidFill>
                  <a:srgbClr val="FF0000"/>
                </a:solidFill>
                <a:latin typeface="Arial" panose="020B0604020202020204" pitchFamily="34" charset="0"/>
                <a:cs typeface="Arial" panose="020B0604020202020204" pitchFamily="34" charset="0"/>
              </a:rPr>
              <a:t>العبادة</a:t>
            </a:r>
            <a:endParaRPr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On the ground"/>
          <p:cNvSpPr txBox="1">
            <a:spLocks noGrp="1"/>
          </p:cNvSpPr>
          <p:nvPr>
            <p:ph type="title" idx="4294967295"/>
          </p:nvPr>
        </p:nvSpPr>
        <p:spPr>
          <a:xfrm>
            <a:off x="381000" y="2571750"/>
            <a:ext cx="3254375" cy="1162050"/>
          </a:xfrm>
          <a:prstGeom prst="rect">
            <a:avLst/>
          </a:prstGeom>
        </p:spPr>
        <p:txBody>
          <a:bodyPr lIns="45719" tIns="45719" rIns="45719" bIns="45719" anchor="b">
            <a:normAutofit/>
          </a:bodyPr>
          <a:lstStyle>
            <a:lvl1pPr>
              <a:defRPr sz="3200">
                <a:solidFill>
                  <a:srgbClr val="FFFFFF"/>
                </a:solidFill>
                <a:latin typeface="Rockwell"/>
                <a:ea typeface="Rockwell"/>
                <a:cs typeface="Rockwell"/>
                <a:sym typeface="Rockwell"/>
              </a:defRPr>
            </a:lvl1pPr>
          </a:lstStyle>
          <a:p>
            <a:pPr algn="ctr"/>
            <a:r>
              <a:rPr lang="ar-JO" dirty="0">
                <a:latin typeface="Arial" panose="020B0604020202020204" pitchFamily="34" charset="0"/>
                <a:cs typeface="Arial" panose="020B0604020202020204" pitchFamily="34" charset="0"/>
              </a:rPr>
              <a:t>على الأرض</a:t>
            </a:r>
            <a:endParaRPr dirty="0">
              <a:latin typeface="Arial" panose="020B0604020202020204" pitchFamily="34" charset="0"/>
              <a:cs typeface="Arial" panose="020B0604020202020204" pitchFamily="34" charset="0"/>
            </a:endParaRPr>
          </a:p>
        </p:txBody>
      </p:sp>
      <p:sp>
        <p:nvSpPr>
          <p:cNvPr id="1039" name="Back in the 90s, the president of Wycliffe shared that when the translators got the new believers to sing the newly translated Scriptures, using their own melodies and music styles, churches grew rapidly. When that did not happen, churches grew slowly."/>
          <p:cNvSpPr txBox="1">
            <a:spLocks noGrp="1"/>
          </p:cNvSpPr>
          <p:nvPr>
            <p:ph type="body" idx="4294967295"/>
          </p:nvPr>
        </p:nvSpPr>
        <p:spPr>
          <a:xfrm>
            <a:off x="4214812" y="1089025"/>
            <a:ext cx="4597401" cy="5853113"/>
          </a:xfrm>
          <a:prstGeom prst="rect">
            <a:avLst/>
          </a:prstGeom>
        </p:spPr>
        <p:txBody>
          <a:bodyPr lIns="45719" tIns="45719" rIns="45719" bIns="45719">
            <a:normAutofit/>
          </a:bodyPr>
          <a:lstStyle>
            <a:lvl1pPr marL="0" indent="0">
              <a:spcBef>
                <a:spcPts val="2000"/>
              </a:spcBef>
              <a:buSzTx/>
              <a:buFont typeface="Wingdings"/>
              <a:buNone/>
              <a:defRPr sz="2800" b="0">
                <a:solidFill>
                  <a:srgbClr val="595959"/>
                </a:solidFill>
                <a:latin typeface="Rockwell"/>
                <a:ea typeface="Rockwell"/>
                <a:cs typeface="Rockwell"/>
                <a:sym typeface="Rockwell"/>
              </a:defRPr>
            </a:lvl1pPr>
          </a:lstStyle>
          <a:p>
            <a:pPr algn="r"/>
            <a:r>
              <a:rPr lang="ar-JO" dirty="0">
                <a:latin typeface="Arial" panose="020B0604020202020204" pitchFamily="34" charset="0"/>
                <a:cs typeface="Arial" panose="020B0604020202020204" pitchFamily="34" charset="0"/>
              </a:rPr>
              <a:t>في التسعينيات قال رئيس ويكليف، أنه عندما جعل المترجمون المؤمنين الجدد يغنون الكتب المقدسة المترجمة حديثاً، باستخدام ألحانهم وأساليبهم الموسيقية الخاصة نمت الكنائس بسرعة.      وعندما لم يحدث ذلك، نمت الكنائس ببطء.</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Roy Fabella,Windsong Ministries…"/>
          <p:cNvSpPr txBox="1"/>
          <p:nvPr/>
        </p:nvSpPr>
        <p:spPr>
          <a:xfrm>
            <a:off x="388620" y="990600"/>
            <a:ext cx="8366760" cy="27699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18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ctr" defTabSz="457200">
              <a:defRPr sz="40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ctr" defTabSz="457200">
              <a:defRPr sz="40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روي فابيلا، خدمات أغنية الريح </a:t>
            </a:r>
            <a:endParaRPr lang="en-US" dirty="0">
              <a:latin typeface="Arial" panose="020B0604020202020204" pitchFamily="34" charset="0"/>
              <a:cs typeface="Arial" panose="020B0604020202020204" pitchFamily="34" charset="0"/>
            </a:endParaRPr>
          </a:p>
          <a:p>
            <a:pPr algn="ctr" defTabSz="457200">
              <a:defRPr sz="40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(الفلبين)</a:t>
            </a:r>
            <a:endParaRPr dirty="0">
              <a:latin typeface="Arial" panose="020B0604020202020204" pitchFamily="34" charset="0"/>
              <a:cs typeface="Arial" panose="020B0604020202020204" pitchFamily="34" charset="0"/>
            </a:endParaRPr>
          </a:p>
          <a:p>
            <a:pPr algn="ctr" defTabSz="457200">
              <a:buSzPct val="100000"/>
              <a:buFont typeface="Arial"/>
              <a:buChar char="•"/>
              <a:defRPr sz="18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ctr" defTabSz="457200">
              <a:buSzPct val="100000"/>
              <a:buFont typeface="Arial"/>
              <a:buChar char="•"/>
              <a:defRPr sz="18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6. Lead worship…"/>
          <p:cNvSpPr txBox="1">
            <a:spLocks noGrp="1"/>
          </p:cNvSpPr>
          <p:nvPr>
            <p:ph type="body" idx="4294967295"/>
          </p:nvPr>
        </p:nvSpPr>
        <p:spPr>
          <a:xfrm>
            <a:off x="159026" y="2166937"/>
            <a:ext cx="8603974" cy="4406901"/>
          </a:xfrm>
          <a:prstGeom prst="rect">
            <a:avLst/>
          </a:prstGeom>
          <a:ln w="12700">
            <a:miter lim="400000"/>
          </a:ln>
        </p:spPr>
        <p:txBody>
          <a:bodyPr lIns="45719" tIns="45719" rIns="45719" bIns="45719">
            <a:normAutofit/>
          </a:bodyPr>
          <a:lstStyle/>
          <a:p>
            <a:pPr marL="536575" lvl="0" indent="-536575" algn="r">
              <a:spcBef>
                <a:spcPct val="20000"/>
              </a:spcBef>
              <a:buClr>
                <a:srgbClr val="C66951"/>
              </a:buClr>
              <a:buSzTx/>
              <a:buNone/>
            </a:pPr>
            <a:r>
              <a:rPr lang="ar-JO" sz="3600" b="0" kern="1200" spc="150" dirty="0">
                <a:solidFill>
                  <a:srgbClr val="534949"/>
                </a:solidFill>
                <a:latin typeface="Arial" panose="020B0604020202020204" pitchFamily="34" charset="0"/>
                <a:ea typeface="+mn-ea"/>
                <a:cs typeface="Arial" panose="020B0604020202020204" pitchFamily="34" charset="0"/>
              </a:rPr>
              <a:t>6. قد العبادة</a:t>
            </a:r>
          </a:p>
          <a:p>
            <a:pPr marL="536575" lvl="0" indent="-536575" algn="r" rtl="1">
              <a:spcBef>
                <a:spcPct val="20000"/>
              </a:spcBef>
              <a:buClr>
                <a:srgbClr val="C66951"/>
              </a:buClr>
              <a:buSzTx/>
              <a:buNone/>
            </a:pPr>
            <a:r>
              <a:rPr lang="ar-JO" sz="3600" b="0" kern="1200" spc="150" dirty="0">
                <a:solidFill>
                  <a:srgbClr val="534949"/>
                </a:solidFill>
                <a:latin typeface="Arial" panose="020B0604020202020204" pitchFamily="34" charset="0"/>
                <a:ea typeface="+mn-ea"/>
                <a:cs typeface="Arial" panose="020B0604020202020204" pitchFamily="34" charset="0"/>
              </a:rPr>
              <a:t>7. عامل النص باحترام وتجاوب خلال تحضير العظة</a:t>
            </a:r>
          </a:p>
          <a:p>
            <a:pPr marL="536575" lvl="0" indent="-536575" algn="r" rtl="1">
              <a:spcBef>
                <a:spcPct val="20000"/>
              </a:spcBef>
              <a:buClr>
                <a:srgbClr val="C66951"/>
              </a:buClr>
              <a:buSzTx/>
              <a:buNone/>
            </a:pPr>
            <a:r>
              <a:rPr lang="ar-JO" sz="3600" b="0" kern="1200" spc="150" dirty="0">
                <a:solidFill>
                  <a:srgbClr val="534949"/>
                </a:solidFill>
                <a:latin typeface="Arial" panose="020B0604020202020204" pitchFamily="34" charset="0"/>
                <a:ea typeface="+mn-ea"/>
                <a:cs typeface="Arial" panose="020B0604020202020204" pitchFamily="34" charset="0"/>
              </a:rPr>
              <a:t>8. عظ كفعل عبادة</a:t>
            </a:r>
          </a:p>
          <a:p>
            <a:pPr marL="536575" lvl="0" indent="-536575" algn="r" rtl="1">
              <a:spcBef>
                <a:spcPct val="20000"/>
              </a:spcBef>
              <a:buClr>
                <a:srgbClr val="C66951"/>
              </a:buClr>
              <a:buSzTx/>
              <a:buNone/>
            </a:pPr>
            <a:r>
              <a:rPr lang="ar-JO" sz="3600" b="0" kern="1200" spc="150" dirty="0">
                <a:solidFill>
                  <a:srgbClr val="534949"/>
                </a:solidFill>
                <a:latin typeface="Arial" panose="020B0604020202020204" pitchFamily="34" charset="0"/>
                <a:ea typeface="+mn-ea"/>
                <a:cs typeface="Arial" panose="020B0604020202020204" pitchFamily="34" charset="0"/>
              </a:rPr>
              <a:t>9. عظ بتقديم دعوة للعبادة</a:t>
            </a:r>
            <a:endParaRPr lang="en-US" sz="3600" b="0" kern="1200" spc="150" dirty="0">
              <a:solidFill>
                <a:srgbClr val="534949"/>
              </a:solidFill>
              <a:latin typeface="Arial" panose="020B0604020202020204" pitchFamily="34" charset="0"/>
              <a:ea typeface="+mn-ea"/>
              <a:cs typeface="Arial" panose="020B0604020202020204" pitchFamily="34" charset="0"/>
            </a:endParaRPr>
          </a:p>
        </p:txBody>
      </p:sp>
      <p:sp>
        <p:nvSpPr>
          <p:cNvPr id="649" name="The PASTOR and worship"/>
          <p:cNvSpPr txBox="1">
            <a:spLocks noGrp="1"/>
          </p:cNvSpPr>
          <p:nvPr>
            <p:ph type="title" idx="4294967295"/>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rPr lang="ar-JO" dirty="0"/>
              <a:t>الراعي والعبادة</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p:tmAbs val="0"/>
                                  </p:iterate>
                                  <p:childTnLst>
                                    <p:set>
                                      <p:cBhvr>
                                        <p:cTn id="6" fill="hold"/>
                                        <p:tgtEl>
                                          <p:spTgt spid="648">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648">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iterate>
                                    <p:tmAbs val="0"/>
                                  </p:iterate>
                                  <p:childTnLst>
                                    <p:set>
                                      <p:cBhvr>
                                        <p:cTn id="13" fill="hold"/>
                                        <p:tgtEl>
                                          <p:spTgt spid="648">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iterate>
                                    <p:tmAbs val="0"/>
                                  </p:iterate>
                                  <p:childTnLst>
                                    <p:set>
                                      <p:cBhvr>
                                        <p:cTn id="17" fill="hold"/>
                                        <p:tgtEl>
                                          <p:spTgt spid="648">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iterate>
                                    <p:tmAbs val="0"/>
                                  </p:iterate>
                                  <p:childTnLst>
                                    <p:set>
                                      <p:cBhvr>
                                        <p:cTn id="21" fill="hold"/>
                                        <p:tgtEl>
                                          <p:spTgt spid="6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 grpId="1" uiExpand="1" build="p"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Double-click to edit"/>
          <p:cNvSpPr txBox="1">
            <a:spLocks noGrp="1"/>
          </p:cNvSpPr>
          <p:nvPr>
            <p:ph type="title"/>
          </p:nvPr>
        </p:nvSpPr>
        <p:spPr>
          <a:prstGeom prst="rect">
            <a:avLst/>
          </a:prstGeom>
        </p:spPr>
        <p:txBody>
          <a:bodyPr/>
          <a:lstStyle/>
          <a:p>
            <a:endParaRPr/>
          </a:p>
        </p:txBody>
      </p:sp>
      <p:sp>
        <p:nvSpPr>
          <p:cNvPr id="1046" name="Double-click to edit"/>
          <p:cNvSpPr txBox="1">
            <a:spLocks noGrp="1"/>
          </p:cNvSpPr>
          <p:nvPr>
            <p:ph type="body" idx="1"/>
          </p:nvPr>
        </p:nvSpPr>
        <p:spPr>
          <a:prstGeom prst="rect">
            <a:avLst/>
          </a:prstGeom>
        </p:spPr>
        <p:txBody>
          <a:bodyPr/>
          <a:lstStyle/>
          <a:p>
            <a:endParaRPr/>
          </a:p>
        </p:txBody>
      </p:sp>
      <p:pic>
        <p:nvPicPr>
          <p:cNvPr id="1047" name="Amistad.png" descr="Amistad.png"/>
          <p:cNvPicPr>
            <a:picLocks noChangeAspect="1"/>
          </p:cNvPicPr>
          <p:nvPr/>
        </p:nvPicPr>
        <p:blipFill>
          <a:blip r:embed="rId2"/>
          <a:stretch>
            <a:fillRect/>
          </a:stretch>
        </p:blipFill>
        <p:spPr>
          <a:xfrm>
            <a:off x="-200025" y="-147364"/>
            <a:ext cx="9367804" cy="7009244"/>
          </a:xfrm>
          <a:prstGeom prst="rect">
            <a:avLst/>
          </a:prstGeom>
          <a:ln w="12700">
            <a:miter lim="400000"/>
          </a:ln>
        </p:spPr>
      </p:pic>
      <p:sp>
        <p:nvSpPr>
          <p:cNvPr id="1048" name="Amistad"/>
          <p:cNvSpPr txBox="1"/>
          <p:nvPr/>
        </p:nvSpPr>
        <p:spPr>
          <a:xfrm>
            <a:off x="1301923" y="2003871"/>
            <a:ext cx="1328247"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chemeClr val="accent6">
                    <a:lumOff val="9460"/>
                  </a:schemeClr>
                </a:solidFill>
                <a:latin typeface="+mj-lt"/>
                <a:ea typeface="+mj-ea"/>
                <a:cs typeface="+mj-cs"/>
                <a:sym typeface="Bell MT"/>
              </a:defRPr>
            </a:lvl1pPr>
          </a:lstStyle>
          <a:p>
            <a:r>
              <a:rPr lang="ar-JO" sz="4400" dirty="0"/>
              <a:t>أميستاد</a:t>
            </a:r>
            <a:endParaRPr dirty="0"/>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Double-click to edit"/>
          <p:cNvSpPr txBox="1">
            <a:spLocks noGrp="1"/>
          </p:cNvSpPr>
          <p:nvPr>
            <p:ph type="title" idx="4294967295"/>
          </p:nvPr>
        </p:nvSpPr>
        <p:spPr>
          <a:xfrm>
            <a:off x="1139825" y="298450"/>
            <a:ext cx="5638800" cy="1362075"/>
          </a:xfrm>
          <a:prstGeom prst="rect">
            <a:avLst/>
          </a:prstGeom>
        </p:spPr>
        <p:txBody>
          <a:bodyPr lIns="45719" tIns="45719" rIns="45719" bIns="45719" anchor="b">
            <a:normAutofit/>
          </a:bodyPr>
          <a:lstStyle>
            <a:lvl1pPr>
              <a:defRPr sz="3200">
                <a:solidFill>
                  <a:srgbClr val="FFFFFF"/>
                </a:solidFill>
              </a:defRPr>
            </a:lvl1pPr>
          </a:lstStyle>
          <a:p>
            <a:r>
              <a:t> </a:t>
            </a:r>
          </a:p>
        </p:txBody>
      </p:sp>
      <p:sp>
        <p:nvSpPr>
          <p:cNvPr id="1051" name="an UNCHANGING MESSAGE…"/>
          <p:cNvSpPr txBox="1">
            <a:spLocks noGrp="1"/>
          </p:cNvSpPr>
          <p:nvPr>
            <p:ph type="body" sz="half" idx="4294967295"/>
          </p:nvPr>
        </p:nvSpPr>
        <p:spPr>
          <a:xfrm>
            <a:off x="1856687" y="2343427"/>
            <a:ext cx="6030913" cy="3168647"/>
          </a:xfrm>
          <a:prstGeom prst="rect">
            <a:avLst/>
          </a:prstGeom>
        </p:spPr>
        <p:txBody>
          <a:bodyPr wrap="square" lIns="45719" tIns="45719" rIns="45719" bIns="45719">
            <a:noAutofit/>
          </a:bodyPr>
          <a:lstStyle/>
          <a:p>
            <a:pPr marL="0" indent="0">
              <a:spcBef>
                <a:spcPts val="300"/>
              </a:spcBef>
              <a:buSzTx/>
              <a:buFont typeface="Wingdings"/>
              <a:buNone/>
              <a:defRPr sz="2400" b="0">
                <a:latin typeface="+mj-lt"/>
                <a:ea typeface="+mj-ea"/>
                <a:cs typeface="+mj-cs"/>
                <a:sym typeface="Bell MT"/>
              </a:defRPr>
            </a:pPr>
            <a:r>
              <a:rPr lang="ar-JO" sz="2800" dirty="0">
                <a:latin typeface="Arial" panose="020B0604020202020204" pitchFamily="34" charset="0"/>
                <a:cs typeface="Arial" panose="020B0604020202020204" pitchFamily="34" charset="0"/>
              </a:rPr>
              <a:t>رسالة غير متغيرة</a:t>
            </a:r>
            <a:endParaRPr dirty="0">
              <a:latin typeface="Arial" panose="020B0604020202020204" pitchFamily="34" charset="0"/>
              <a:cs typeface="Arial" panose="020B0604020202020204" pitchFamily="34" charset="0"/>
            </a:endParaRPr>
          </a:p>
          <a:p>
            <a:pPr marL="0" indent="0">
              <a:spcBef>
                <a:spcPts val="300"/>
              </a:spcBef>
              <a:buSzTx/>
              <a:buFont typeface="Wingdings"/>
              <a:buNone/>
              <a:defRPr sz="2400" b="0">
                <a:latin typeface="+mj-lt"/>
                <a:ea typeface="+mj-ea"/>
                <a:cs typeface="+mj-cs"/>
                <a:sym typeface="Bell MT"/>
              </a:defRPr>
            </a:pPr>
            <a:endParaRPr dirty="0">
              <a:latin typeface="Arial" panose="020B0604020202020204" pitchFamily="34" charset="0"/>
              <a:cs typeface="Arial" panose="020B0604020202020204" pitchFamily="34" charset="0"/>
            </a:endParaRPr>
          </a:p>
          <a:p>
            <a:pPr marL="0" indent="0">
              <a:spcBef>
                <a:spcPts val="300"/>
              </a:spcBef>
              <a:buSzTx/>
              <a:buFont typeface="Wingdings"/>
              <a:buNone/>
              <a:defRPr sz="2400" b="0">
                <a:latin typeface="+mj-lt"/>
                <a:ea typeface="+mj-ea"/>
                <a:cs typeface="+mj-cs"/>
                <a:sym typeface="Bell MT"/>
              </a:defRPr>
            </a:pPr>
            <a:endParaRPr dirty="0">
              <a:latin typeface="Arial" panose="020B0604020202020204" pitchFamily="34" charset="0"/>
              <a:cs typeface="Arial" panose="020B0604020202020204" pitchFamily="34" charset="0"/>
            </a:endParaRPr>
          </a:p>
          <a:p>
            <a:pPr marL="0" indent="0">
              <a:spcBef>
                <a:spcPts val="300"/>
              </a:spcBef>
              <a:buSzTx/>
              <a:buFont typeface="Wingdings"/>
              <a:buNone/>
              <a:defRPr sz="2400" b="0">
                <a:latin typeface="+mj-lt"/>
                <a:ea typeface="+mj-ea"/>
                <a:cs typeface="+mj-cs"/>
                <a:sym typeface="Bell MT"/>
              </a:defRPr>
            </a:pPr>
            <a:r>
              <a:rPr lang="ar-JO" sz="2800" dirty="0">
                <a:latin typeface="Arial" panose="020B0604020202020204" pitchFamily="34" charset="0"/>
                <a:cs typeface="Arial" panose="020B0604020202020204" pitchFamily="34" charset="0"/>
              </a:rPr>
              <a:t>تعبيرات الرسالة متغيرة</a:t>
            </a:r>
            <a:endParaRPr sz="280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Keeping the main thing…"/>
          <p:cNvSpPr txBox="1">
            <a:spLocks noGrp="1"/>
          </p:cNvSpPr>
          <p:nvPr>
            <p:ph type="body" idx="4294967295"/>
          </p:nvPr>
        </p:nvSpPr>
        <p:spPr>
          <a:xfrm>
            <a:off x="318051" y="1163637"/>
            <a:ext cx="8560905" cy="4530726"/>
          </a:xfrm>
          <a:prstGeom prst="rect">
            <a:avLst/>
          </a:prstGeom>
        </p:spPr>
        <p:txBody>
          <a:bodyPr lIns="45719" tIns="45719" rIns="45719" bIns="45719">
            <a:normAutofit/>
          </a:bodyPr>
          <a:lstStyle/>
          <a:p>
            <a:pPr marL="2052637" indent="-454025" algn="r">
              <a:buClr>
                <a:srgbClr val="FADF6C"/>
              </a:buClr>
              <a:buSzPct val="60000"/>
              <a:buChar char="■"/>
              <a:defRPr b="0">
                <a:effectLst>
                  <a:outerShdw blurRad="12700" dist="25400" dir="2700000" rotWithShape="0">
                    <a:srgbClr val="000000"/>
                  </a:outerShdw>
                </a:effectLst>
                <a:latin typeface="+mj-lt"/>
                <a:ea typeface="+mj-ea"/>
                <a:cs typeface="+mj-cs"/>
                <a:sym typeface="Bell MT"/>
              </a:defRPr>
            </a:pPr>
            <a:endParaRPr dirty="0"/>
          </a:p>
          <a:p>
            <a:pPr marL="454025" indent="1144587" algn="r">
              <a:spcBef>
                <a:spcPts val="1100"/>
              </a:spcBef>
              <a:buClr>
                <a:srgbClr val="FADF6C"/>
              </a:buClr>
              <a:buSzTx/>
              <a:buFont typeface="Wingdings"/>
              <a:buNone/>
              <a:defRPr sz="4800" b="0">
                <a:effectLst>
                  <a:outerShdw blurRad="12700" dist="25400" dir="2700000" rotWithShape="0">
                    <a:srgbClr val="000000"/>
                  </a:outerShdw>
                </a:effectLst>
                <a:latin typeface="+mj-lt"/>
                <a:ea typeface="+mj-ea"/>
                <a:cs typeface="+mj-cs"/>
                <a:sym typeface="Bell MT"/>
              </a:defRPr>
            </a:pPr>
            <a:r>
              <a:rPr lang="ar-JO" dirty="0"/>
              <a:t>المحافظة على الشيء الرئيسي</a:t>
            </a:r>
            <a:endParaRPr dirty="0"/>
          </a:p>
          <a:p>
            <a:pPr marL="454025" indent="1144587" algn="r">
              <a:spcBef>
                <a:spcPts val="1100"/>
              </a:spcBef>
              <a:buClr>
                <a:srgbClr val="FADF6C"/>
              </a:buClr>
              <a:buSzTx/>
              <a:buFont typeface="Wingdings"/>
              <a:buNone/>
              <a:defRPr sz="4800" b="0">
                <a:effectLst>
                  <a:outerShdw blurRad="12700" dist="25400" dir="2700000" rotWithShape="0">
                    <a:srgbClr val="000000"/>
                  </a:outerShdw>
                </a:effectLst>
                <a:latin typeface="+mj-lt"/>
                <a:ea typeface="+mj-ea"/>
                <a:cs typeface="+mj-cs"/>
                <a:sym typeface="Bell MT"/>
              </a:defRPr>
            </a:pPr>
            <a:r>
              <a:rPr dirty="0"/>
              <a:t>(</a:t>
            </a:r>
            <a:r>
              <a:rPr lang="ar-JO" dirty="0"/>
              <a:t>الإنجيل</a:t>
            </a:r>
            <a:r>
              <a:rPr dirty="0"/>
              <a:t>)</a:t>
            </a:r>
            <a:endParaRPr lang="ar-JO" dirty="0"/>
          </a:p>
          <a:p>
            <a:pPr marL="454025" indent="1144587" algn="r">
              <a:spcBef>
                <a:spcPts val="1100"/>
              </a:spcBef>
              <a:buClr>
                <a:srgbClr val="FADF6C"/>
              </a:buClr>
              <a:buSzTx/>
              <a:buFont typeface="Wingdings"/>
              <a:buNone/>
              <a:defRPr sz="4800" b="0">
                <a:effectLst>
                  <a:outerShdw blurRad="12700" dist="25400" dir="2700000" rotWithShape="0">
                    <a:srgbClr val="000000"/>
                  </a:outerShdw>
                </a:effectLst>
                <a:latin typeface="+mj-lt"/>
                <a:ea typeface="+mj-ea"/>
                <a:cs typeface="+mj-cs"/>
                <a:sym typeface="Bell MT"/>
              </a:defRPr>
            </a:pPr>
            <a:r>
              <a:rPr lang="ar-JO" dirty="0"/>
              <a:t>شيئاً رئيسياً     </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 name="The frightening freedom of worship in the New Testament is a missionary mandate.  We must not lock this gospel treasure in any cultural strait-jacket.  Rather let us find the place, the time, the dress, the forms, the music that kindles and carries a pas"/>
          <p:cNvSpPr txBox="1"/>
          <p:nvPr/>
        </p:nvSpPr>
        <p:spPr>
          <a:xfrm>
            <a:off x="45719" y="1524000"/>
            <a:ext cx="9052562" cy="2862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إن حرية العبادة المخيفة في العهد الجديد هي تفويض تبشيري، يجب ألا نغلق كنز الإنجيل هذا في أي قيود ثقافية، بل دعونا نجد المكان، والزمان، واللباس، والأشكال، والموسيقى التي تؤجج وتحمل شغفاً لسيادة الله في كل شيء.</a:t>
            </a:r>
            <a:endParaRPr dirty="0">
              <a:latin typeface="Arial" panose="020B0604020202020204" pitchFamily="34" charset="0"/>
              <a:cs typeface="Arial" panose="020B0604020202020204" pitchFamily="34" charset="0"/>
            </a:endParaRPr>
          </a:p>
          <a:p>
            <a:pPr algn="ctr">
              <a:defRPr sz="20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ctr">
              <a:defRPr>
                <a:solidFill>
                  <a:srgbClr val="FFFFFF"/>
                </a:solidFill>
                <a:latin typeface="+mj-lt"/>
                <a:ea typeface="+mj-ea"/>
                <a:cs typeface="+mj-cs"/>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جون بايبر</a:t>
            </a:r>
            <a:r>
              <a:rPr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Nairobi Statement on Worship &amp; Culture"/>
          <p:cNvSpPr txBox="1"/>
          <p:nvPr/>
        </p:nvSpPr>
        <p:spPr>
          <a:xfrm>
            <a:off x="873601" y="92048"/>
            <a:ext cx="7396798"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4000">
                <a:solidFill>
                  <a:srgbClr val="FFFFFF"/>
                </a:solidFill>
                <a:latin typeface="+mj-lt"/>
                <a:ea typeface="+mj-ea"/>
                <a:cs typeface="+mj-cs"/>
                <a:sym typeface="Bell MT"/>
              </a:defRPr>
            </a:lvl1pPr>
          </a:lstStyle>
          <a:p>
            <a:r>
              <a:rPr lang="ar-JO" dirty="0">
                <a:latin typeface="Arial" panose="020B0604020202020204" pitchFamily="34" charset="0"/>
                <a:cs typeface="Arial" panose="020B0604020202020204" pitchFamily="34" charset="0"/>
              </a:rPr>
              <a:t>بيان نيروبي بشأن العبادة والثقافة</a:t>
            </a:r>
            <a:endParaRPr dirty="0">
              <a:latin typeface="Arial" panose="020B0604020202020204" pitchFamily="34" charset="0"/>
              <a:cs typeface="Arial" panose="020B0604020202020204" pitchFamily="34" charset="0"/>
            </a:endParaRPr>
          </a:p>
        </p:txBody>
      </p:sp>
      <p:sp>
        <p:nvSpPr>
          <p:cNvPr id="1058" name="“Christian worship relates dynamically to culture in at least four ways.…"/>
          <p:cNvSpPr txBox="1"/>
          <p:nvPr/>
        </p:nvSpPr>
        <p:spPr>
          <a:xfrm>
            <a:off x="135413" y="1885381"/>
            <a:ext cx="8873174" cy="4401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28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ترتبط العبادة المسيحية بشكل ديناميكي بالثقافة بأربع طرق على الأقل:</a:t>
            </a:r>
          </a:p>
          <a:p>
            <a:pPr algn="ctr">
              <a:defRPr sz="2800">
                <a:solidFill>
                  <a:srgbClr val="FFFFFF"/>
                </a:solidFill>
                <a:latin typeface="+mj-lt"/>
                <a:ea typeface="+mj-ea"/>
                <a:cs typeface="+mj-cs"/>
                <a:sym typeface="Bell MT"/>
              </a:defRPr>
            </a:pPr>
            <a:endParaRPr lang="ar-JO" dirty="0">
              <a:latin typeface="Arial" panose="020B0604020202020204" pitchFamily="34" charset="0"/>
              <a:cs typeface="Arial" panose="020B0604020202020204" pitchFamily="34" charset="0"/>
            </a:endParaRPr>
          </a:p>
          <a:p>
            <a:pPr algn="ctr">
              <a:defRPr sz="28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أولاً، إنها </a:t>
            </a:r>
            <a:r>
              <a:rPr lang="ar-JO" dirty="0">
                <a:solidFill>
                  <a:srgbClr val="FFFF00"/>
                </a:solidFill>
                <a:latin typeface="Arial" panose="020B0604020202020204" pitchFamily="34" charset="0"/>
                <a:cs typeface="Arial" panose="020B0604020202020204" pitchFamily="34" charset="0"/>
              </a:rPr>
              <a:t>عابرة للثقافات</a:t>
            </a:r>
            <a:r>
              <a:rPr lang="ar-JO" dirty="0">
                <a:latin typeface="Arial" panose="020B0604020202020204" pitchFamily="34" charset="0"/>
                <a:cs typeface="Arial" panose="020B0604020202020204" pitchFamily="34" charset="0"/>
              </a:rPr>
              <a:t>، وهي نفس المادة للجميع في كل مكان خارج الثقافة.</a:t>
            </a:r>
          </a:p>
          <a:p>
            <a:pPr algn="ctr">
              <a:defRPr sz="2800">
                <a:solidFill>
                  <a:srgbClr val="FFFFFF"/>
                </a:solidFill>
                <a:latin typeface="+mj-lt"/>
                <a:ea typeface="+mj-ea"/>
                <a:cs typeface="+mj-cs"/>
                <a:sym typeface="Bell MT"/>
              </a:defRPr>
            </a:pPr>
            <a:endParaRPr lang="ar-JO" dirty="0">
              <a:latin typeface="Arial" panose="020B0604020202020204" pitchFamily="34" charset="0"/>
              <a:cs typeface="Arial" panose="020B0604020202020204" pitchFamily="34" charset="0"/>
            </a:endParaRPr>
          </a:p>
          <a:p>
            <a:pPr algn="ctr">
              <a:defRPr sz="28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ثانياً، إنها </a:t>
            </a:r>
            <a:r>
              <a:rPr lang="ar-JO" dirty="0">
                <a:solidFill>
                  <a:srgbClr val="FFFF00"/>
                </a:solidFill>
                <a:latin typeface="Arial" panose="020B0604020202020204" pitchFamily="34" charset="0"/>
                <a:cs typeface="Arial" panose="020B0604020202020204" pitchFamily="34" charset="0"/>
              </a:rPr>
              <a:t>سياقية</a:t>
            </a:r>
            <a:r>
              <a:rPr lang="ar-JO" dirty="0">
                <a:latin typeface="Arial" panose="020B0604020202020204" pitchFamily="34" charset="0"/>
                <a:cs typeface="Arial" panose="020B0604020202020204" pitchFamily="34" charset="0"/>
              </a:rPr>
              <a:t>، ونختلف وفقاً للوضع المحلي (الطبيعة والثقافة).</a:t>
            </a:r>
          </a:p>
          <a:p>
            <a:pPr algn="ctr">
              <a:defRPr sz="2800">
                <a:solidFill>
                  <a:srgbClr val="FFFFFF"/>
                </a:solidFill>
                <a:latin typeface="+mj-lt"/>
                <a:ea typeface="+mj-ea"/>
                <a:cs typeface="+mj-cs"/>
                <a:sym typeface="Bell MT"/>
              </a:defRPr>
            </a:pPr>
            <a:endParaRPr lang="ar-JO" dirty="0">
              <a:latin typeface="Arial" panose="020B0604020202020204" pitchFamily="34" charset="0"/>
              <a:cs typeface="Arial" panose="020B0604020202020204" pitchFamily="34" charset="0"/>
            </a:endParaRPr>
          </a:p>
          <a:p>
            <a:pPr algn="ctr">
              <a:defRPr sz="28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ثالثاً، إنها </a:t>
            </a:r>
            <a:r>
              <a:rPr lang="ar-JO" dirty="0">
                <a:solidFill>
                  <a:srgbClr val="FFFF00"/>
                </a:solidFill>
                <a:latin typeface="Arial" panose="020B0604020202020204" pitchFamily="34" charset="0"/>
                <a:cs typeface="Arial" panose="020B0604020202020204" pitchFamily="34" charset="0"/>
              </a:rPr>
              <a:t>مضادة للثقافة</a:t>
            </a:r>
            <a:r>
              <a:rPr lang="ar-JO" dirty="0">
                <a:latin typeface="Arial" panose="020B0604020202020204" pitchFamily="34" charset="0"/>
                <a:cs typeface="Arial" panose="020B0604020202020204" pitchFamily="34" charset="0"/>
              </a:rPr>
              <a:t>، وتتحدى ما يتعارض مع الإنجيل في ثقافة معينة.</a:t>
            </a:r>
          </a:p>
          <a:p>
            <a:pPr algn="ctr">
              <a:defRPr sz="2800">
                <a:solidFill>
                  <a:srgbClr val="FFFFFF"/>
                </a:solidFill>
                <a:latin typeface="+mj-lt"/>
                <a:ea typeface="+mj-ea"/>
                <a:cs typeface="+mj-cs"/>
                <a:sym typeface="Bell MT"/>
              </a:defRPr>
            </a:pPr>
            <a:endParaRPr lang="ar-JO" dirty="0">
              <a:latin typeface="Arial" panose="020B0604020202020204" pitchFamily="34" charset="0"/>
              <a:cs typeface="Arial" panose="020B0604020202020204" pitchFamily="34" charset="0"/>
            </a:endParaRPr>
          </a:p>
          <a:p>
            <a:pPr algn="ctr">
              <a:defRPr sz="28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رابعاً، إنها </a:t>
            </a:r>
            <a:r>
              <a:rPr lang="ar-JO" dirty="0">
                <a:solidFill>
                  <a:srgbClr val="FFFF00"/>
                </a:solidFill>
                <a:latin typeface="Arial" panose="020B0604020202020204" pitchFamily="34" charset="0"/>
                <a:cs typeface="Arial" panose="020B0604020202020204" pitchFamily="34" charset="0"/>
              </a:rPr>
              <a:t>متعددة الثقافات</a:t>
            </a:r>
            <a:r>
              <a:rPr lang="ar-JO" dirty="0">
                <a:latin typeface="Arial" panose="020B0604020202020204" pitchFamily="34" charset="0"/>
                <a:cs typeface="Arial" panose="020B0604020202020204" pitchFamily="34" charset="0"/>
              </a:rPr>
              <a:t>، مما يجعل المشاركة ممكنة بين الثقافات المحلية المختلفة.</a:t>
            </a:r>
            <a:r>
              <a:rPr dirty="0">
                <a:latin typeface="Arial" panose="020B0604020202020204" pitchFamily="34" charset="0"/>
                <a:cs typeface="Arial" panose="020B0604020202020204" pitchFamily="34" charset="0"/>
              </a:rPr>
              <a:t> </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 name="TRANSCULTURAL"/>
          <p:cNvSpPr txBox="1"/>
          <p:nvPr/>
        </p:nvSpPr>
        <p:spPr>
          <a:xfrm>
            <a:off x="2595821" y="2286000"/>
            <a:ext cx="3952363"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6600" b="1">
                <a:solidFill>
                  <a:srgbClr val="000000"/>
                </a:solidFill>
                <a:latin typeface="Calisto MT"/>
                <a:ea typeface="Calisto MT"/>
                <a:cs typeface="Calisto MT"/>
                <a:sym typeface="Calisto MT"/>
              </a:defRPr>
            </a:lvl1pPr>
          </a:lstStyle>
          <a:p>
            <a:r>
              <a:rPr lang="ar-JO" dirty="0">
                <a:latin typeface="Arial" panose="020B0604020202020204" pitchFamily="34" charset="0"/>
                <a:cs typeface="Arial" panose="020B0604020202020204" pitchFamily="34" charset="0"/>
              </a:rPr>
              <a:t>عابرة للثقافات</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Churches in every generation and in every context must ask in what ways their worship practice can/should transcend their particular culture, placing them within the universal Christian tradition.”…"/>
          <p:cNvSpPr txBox="1"/>
          <p:nvPr/>
        </p:nvSpPr>
        <p:spPr>
          <a:xfrm>
            <a:off x="617220" y="1844943"/>
            <a:ext cx="7909560" cy="2185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a:solidFill>
                  <a:srgbClr val="000000"/>
                </a:solidFill>
              </a:defRPr>
            </a:pPr>
            <a:r>
              <a:rPr lang="ar-JO" sz="2800" b="1" dirty="0"/>
              <a:t>يجب على الكنائس في كل جيل وفي كل سياق أن تتساءل عن الطرق التي يمكن/ينبغي ممارسة عبادتها بأن تتجاوز ثقافتها الخاصة، وتضعها ضمن التقليد المسيحي العالمي.</a:t>
            </a:r>
            <a:endParaRPr sz="2800" b="1" dirty="0"/>
          </a:p>
          <a:p>
            <a:pPr algn="ctr">
              <a:defRPr sz="2400">
                <a:solidFill>
                  <a:srgbClr val="000000"/>
                </a:solidFill>
              </a:defRPr>
            </a:pPr>
            <a:r>
              <a:rPr sz="2800" b="1" dirty="0"/>
              <a:t> </a:t>
            </a:r>
          </a:p>
          <a:p>
            <a:pPr algn="ctr">
              <a:defRPr sz="1700">
                <a:solidFill>
                  <a:srgbClr val="000000"/>
                </a:solidFill>
              </a:defRPr>
            </a:pPr>
            <a:r>
              <a:rPr lang="ar-JO" sz="2400" b="1" dirty="0"/>
              <a:t>بيان كارتيني حول العبادة والثقافة في العبادة والثقافة، 33</a:t>
            </a:r>
            <a:endParaRPr sz="2400" b="1" dirty="0"/>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34597A"/>
        </a:solidFill>
        <a:effectLst/>
      </p:bgPr>
    </p:bg>
    <p:spTree>
      <p:nvGrpSpPr>
        <p:cNvPr id="1" name=""/>
        <p:cNvGrpSpPr/>
        <p:nvPr/>
      </p:nvGrpSpPr>
      <p:grpSpPr>
        <a:xfrm>
          <a:off x="0" y="0"/>
          <a:ext cx="0" cy="0"/>
          <a:chOff x="0" y="0"/>
          <a:chExt cx="0" cy="0"/>
        </a:xfrm>
      </p:grpSpPr>
      <p:sp>
        <p:nvSpPr>
          <p:cNvPr id="1070" name="CONTEXTUAL"/>
          <p:cNvSpPr txBox="1"/>
          <p:nvPr/>
        </p:nvSpPr>
        <p:spPr>
          <a:xfrm>
            <a:off x="3445410" y="2286000"/>
            <a:ext cx="2253180"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8000">
                <a:solidFill>
                  <a:srgbClr val="000000"/>
                </a:solidFill>
                <a:latin typeface="Celtic Gaelige Regular"/>
                <a:ea typeface="Celtic Gaelige Regular"/>
                <a:cs typeface="Celtic Gaelige Regular"/>
                <a:sym typeface="Celtic Gaelige Regular"/>
              </a:defRPr>
            </a:lvl1pPr>
          </a:lstStyle>
          <a:p>
            <a:r>
              <a:rPr lang="ar-JO" b="1" dirty="0">
                <a:solidFill>
                  <a:srgbClr val="FFFFFF"/>
                </a:solidFill>
                <a:latin typeface="Arial" panose="020B0604020202020204" pitchFamily="34" charset="0"/>
                <a:cs typeface="Arial" panose="020B0604020202020204" pitchFamily="34" charset="0"/>
              </a:rPr>
              <a:t>سياقية</a:t>
            </a:r>
            <a:endParaRPr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34597A"/>
        </a:solidFill>
        <a:effectLst/>
      </p:bgPr>
    </p:bg>
    <p:spTree>
      <p:nvGrpSpPr>
        <p:cNvPr id="1" name=""/>
        <p:cNvGrpSpPr/>
        <p:nvPr/>
      </p:nvGrpSpPr>
      <p:grpSpPr>
        <a:xfrm>
          <a:off x="0" y="0"/>
          <a:ext cx="0" cy="0"/>
          <a:chOff x="0" y="0"/>
          <a:chExt cx="0" cy="0"/>
        </a:xfrm>
      </p:grpSpPr>
      <p:sp>
        <p:nvSpPr>
          <p:cNvPr id="1074" name="“The contextual aspect of worship involves recognizing the cultural particularity of Christian worship—the use of local cultural patterns, images, materials, and terms to make worship meaningful and relevant in specific contexts.”…"/>
          <p:cNvSpPr txBox="1"/>
          <p:nvPr/>
        </p:nvSpPr>
        <p:spPr>
          <a:xfrm>
            <a:off x="883920" y="1664776"/>
            <a:ext cx="7376160" cy="1738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a:solidFill>
                  <a:srgbClr val="FFFF99"/>
                </a:solidFill>
              </a:defRPr>
            </a:pPr>
            <a:r>
              <a:rPr lang="ar-JO" sz="2400" dirty="0"/>
              <a:t>يتضمن الجانب السياقي للعبادة الإعتراف بالخصوصية الثقافية للعبادة المسيحية - استخدام الأنماط والصور والمواد والمصطلحات الثقافية المحلية لجعل العبادة ذات معنى وذات صلة في سياقات محددة.</a:t>
            </a:r>
            <a:endParaRPr sz="2400" dirty="0"/>
          </a:p>
          <a:p>
            <a:pPr algn="ctr">
              <a:defRPr sz="1800">
                <a:solidFill>
                  <a:srgbClr val="FFFF99"/>
                </a:solidFill>
              </a:defRPr>
            </a:pPr>
            <a:r>
              <a:rPr dirty="0"/>
              <a:t> </a:t>
            </a:r>
          </a:p>
          <a:p>
            <a:pPr algn="ctr">
              <a:defRPr sz="1700">
                <a:solidFill>
                  <a:srgbClr val="FFFF99"/>
                </a:solidFill>
              </a:defRPr>
            </a:pPr>
            <a:r>
              <a:rPr lang="ar-JO" dirty="0"/>
              <a:t>تشارلز ي. فرهاديان، ما وراء الحملان والشعارات في العبادة المسيحية في جميع أنحاء العالم، ٢٢</a:t>
            </a:r>
            <a:endParaRPr dirty="0"/>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34597A"/>
        </a:solidFill>
        <a:effectLst/>
      </p:bgPr>
    </p:bg>
    <p:spTree>
      <p:nvGrpSpPr>
        <p:cNvPr id="1" name=""/>
        <p:cNvGrpSpPr/>
        <p:nvPr/>
      </p:nvGrpSpPr>
      <p:grpSpPr>
        <a:xfrm>
          <a:off x="0" y="0"/>
          <a:ext cx="0" cy="0"/>
          <a:chOff x="0" y="0"/>
          <a:chExt cx="0" cy="0"/>
        </a:xfrm>
      </p:grpSpPr>
      <p:sp>
        <p:nvSpPr>
          <p:cNvPr id="1078" name="“The apostolic decree of Acts 15 builds cultural diversity into the Christian church forever.”…"/>
          <p:cNvSpPr txBox="1"/>
          <p:nvPr/>
        </p:nvSpPr>
        <p:spPr>
          <a:xfrm>
            <a:off x="883920" y="2178803"/>
            <a:ext cx="7376160" cy="1461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a:solidFill>
                  <a:srgbClr val="FFFF99"/>
                </a:solidFill>
              </a:defRPr>
            </a:pPr>
            <a:r>
              <a:rPr lang="ar-JO" dirty="0"/>
              <a:t>المرسوم الرسولي في أعمال 15 يبني التنوع الثقافي في الكنيسة المسيحية إلى الأبد.</a:t>
            </a:r>
          </a:p>
          <a:p>
            <a:pPr algn="ctr">
              <a:defRPr sz="2400">
                <a:solidFill>
                  <a:srgbClr val="FFFF99"/>
                </a:solidFill>
              </a:defRPr>
            </a:pPr>
            <a:r>
              <a:rPr dirty="0"/>
              <a:t> </a:t>
            </a:r>
          </a:p>
          <a:p>
            <a:pPr algn="ctr">
              <a:defRPr sz="1700">
                <a:solidFill>
                  <a:srgbClr val="FFFF99"/>
                </a:solidFill>
              </a:defRPr>
            </a:pPr>
            <a:r>
              <a:rPr lang="ar-JO" dirty="0"/>
              <a:t>أندرو وولز، لحظة أفسس في العبادة العالمية في العبادة المسيحية حول العالم، 30</a:t>
            </a:r>
            <a:endParaRPr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1. Be a private worshiper…"/>
          <p:cNvSpPr txBox="1">
            <a:spLocks noGrp="1"/>
          </p:cNvSpPr>
          <p:nvPr>
            <p:ph type="body" idx="4294967295"/>
          </p:nvPr>
        </p:nvSpPr>
        <p:spPr>
          <a:xfrm>
            <a:off x="354806" y="2021022"/>
            <a:ext cx="8408988" cy="4406901"/>
          </a:xfrm>
          <a:prstGeom prst="rect">
            <a:avLst/>
          </a:prstGeom>
          <a:ln w="12700">
            <a:miter lim="400000"/>
          </a:ln>
        </p:spPr>
        <p:txBody>
          <a:bodyPr lIns="45719" tIns="45719" rIns="45719" bIns="45719">
            <a:normAutofit fontScale="85000" lnSpcReduction="20000"/>
          </a:bodyPr>
          <a:lstStyle/>
          <a:p>
            <a:pPr marL="400050" indent="-390525" algn="r">
              <a:spcBef>
                <a:spcPts val="800"/>
              </a:spcBef>
              <a:buClr>
                <a:srgbClr val="C66951"/>
              </a:buClr>
              <a:buSzPct val="100000"/>
              <a:buNone/>
            </a:pPr>
            <a:r>
              <a:rPr lang="ar-JO" sz="3600" b="0" dirty="0">
                <a:solidFill>
                  <a:srgbClr val="534949"/>
                </a:solidFill>
                <a:latin typeface="Arial" panose="020B0604020202020204" pitchFamily="34" charset="0"/>
                <a:ea typeface="Franklin Gothic Medium"/>
                <a:cs typeface="Arial" panose="020B0604020202020204" pitchFamily="34" charset="0"/>
              </a:rPr>
              <a:t>1. كن عابداً في الخفاء.</a:t>
            </a:r>
          </a:p>
          <a:p>
            <a:pPr marL="400050" indent="-390525" algn="r">
              <a:spcBef>
                <a:spcPts val="800"/>
              </a:spcBef>
              <a:buClr>
                <a:srgbClr val="C66951"/>
              </a:buClr>
              <a:buSzPct val="100000"/>
              <a:buNone/>
            </a:pPr>
            <a:r>
              <a:rPr lang="ar-JO" sz="3600" b="0" dirty="0">
                <a:solidFill>
                  <a:srgbClr val="534949"/>
                </a:solidFill>
                <a:latin typeface="Arial" panose="020B0604020202020204" pitchFamily="34" charset="0"/>
                <a:ea typeface="Franklin Gothic Medium"/>
                <a:cs typeface="Arial" panose="020B0604020202020204" pitchFamily="34" charset="0"/>
              </a:rPr>
              <a:t>2. رنم، صلِّ وعظ من مسيرتك في العبادة.</a:t>
            </a:r>
          </a:p>
          <a:p>
            <a:pPr marL="400050" indent="-390525" algn="r">
              <a:spcBef>
                <a:spcPts val="800"/>
              </a:spcBef>
              <a:buClr>
                <a:srgbClr val="C66951"/>
              </a:buClr>
              <a:buSzPct val="100000"/>
              <a:buNone/>
            </a:pPr>
            <a:r>
              <a:rPr lang="ar-JO" sz="3600" b="0" dirty="0">
                <a:solidFill>
                  <a:srgbClr val="534949"/>
                </a:solidFill>
                <a:latin typeface="Arial" panose="020B0604020202020204" pitchFamily="34" charset="0"/>
                <a:ea typeface="Franklin Gothic Medium"/>
                <a:cs typeface="Arial" panose="020B0604020202020204" pitchFamily="34" charset="0"/>
              </a:rPr>
              <a:t>3. أدرس العبادة.</a:t>
            </a:r>
          </a:p>
          <a:p>
            <a:pPr marL="400050" indent="-390525" algn="r">
              <a:spcBef>
                <a:spcPts val="800"/>
              </a:spcBef>
              <a:buClr>
                <a:srgbClr val="C66951"/>
              </a:buClr>
              <a:buSzPct val="100000"/>
              <a:buNone/>
            </a:pPr>
            <a:r>
              <a:rPr lang="ar-JO" sz="3600" b="0" dirty="0">
                <a:solidFill>
                  <a:srgbClr val="534949"/>
                </a:solidFill>
                <a:latin typeface="Arial" panose="020B0604020202020204" pitchFamily="34" charset="0"/>
                <a:ea typeface="Franklin Gothic Medium"/>
                <a:cs typeface="Arial" panose="020B0604020202020204" pitchFamily="34" charset="0"/>
              </a:rPr>
              <a:t>4. عظ عن العبادة.</a:t>
            </a:r>
          </a:p>
          <a:p>
            <a:pPr marL="400050" indent="-390525" algn="r">
              <a:spcBef>
                <a:spcPts val="800"/>
              </a:spcBef>
              <a:buClr>
                <a:srgbClr val="C66951"/>
              </a:buClr>
              <a:buSzPct val="100000"/>
              <a:buNone/>
            </a:pPr>
            <a:r>
              <a:rPr lang="ar-JO" sz="3600" b="0" dirty="0">
                <a:solidFill>
                  <a:srgbClr val="534949"/>
                </a:solidFill>
                <a:latin typeface="Arial" panose="020B0604020202020204" pitchFamily="34" charset="0"/>
                <a:ea typeface="Franklin Gothic Medium"/>
                <a:cs typeface="Arial" panose="020B0604020202020204" pitchFamily="34" charset="0"/>
              </a:rPr>
              <a:t>5. كن نموذج العبادة علانية</a:t>
            </a:r>
          </a:p>
          <a:p>
            <a:pPr marL="400050" indent="-390525" algn="r">
              <a:spcBef>
                <a:spcPts val="800"/>
              </a:spcBef>
              <a:buClr>
                <a:srgbClr val="C66951"/>
              </a:buClr>
              <a:buSzPct val="100000"/>
              <a:buNone/>
            </a:pPr>
            <a:r>
              <a:rPr lang="ar-JO" sz="3600" b="0" dirty="0">
                <a:solidFill>
                  <a:srgbClr val="534949"/>
                </a:solidFill>
                <a:latin typeface="Arial" panose="020B0604020202020204" pitchFamily="34" charset="0"/>
                <a:ea typeface="Franklin Gothic Medium"/>
                <a:cs typeface="Arial" panose="020B0604020202020204" pitchFamily="34" charset="0"/>
              </a:rPr>
              <a:t>6. قد العبادة</a:t>
            </a:r>
          </a:p>
          <a:p>
            <a:pPr marL="400050" indent="-390525" algn="r">
              <a:spcBef>
                <a:spcPts val="800"/>
              </a:spcBef>
              <a:buClr>
                <a:srgbClr val="C66951"/>
              </a:buClr>
              <a:buSzPct val="100000"/>
              <a:buNone/>
            </a:pPr>
            <a:r>
              <a:rPr lang="ar-JO" sz="3600" b="0" dirty="0">
                <a:solidFill>
                  <a:srgbClr val="534949"/>
                </a:solidFill>
                <a:latin typeface="Arial" panose="020B0604020202020204" pitchFamily="34" charset="0"/>
                <a:ea typeface="Franklin Gothic Medium"/>
                <a:cs typeface="Arial" panose="020B0604020202020204" pitchFamily="34" charset="0"/>
              </a:rPr>
              <a:t>7. عامل النص باحترام وتجاوب خلال تحضير العظة</a:t>
            </a:r>
          </a:p>
          <a:p>
            <a:pPr marL="400050" indent="-390525" algn="r">
              <a:spcBef>
                <a:spcPts val="800"/>
              </a:spcBef>
              <a:buClr>
                <a:srgbClr val="C66951"/>
              </a:buClr>
              <a:buSzPct val="100000"/>
              <a:buNone/>
            </a:pPr>
            <a:r>
              <a:rPr lang="ar-JO" sz="3600" b="0" dirty="0">
                <a:solidFill>
                  <a:srgbClr val="534949"/>
                </a:solidFill>
                <a:latin typeface="Arial" panose="020B0604020202020204" pitchFamily="34" charset="0"/>
                <a:ea typeface="Franklin Gothic Medium"/>
                <a:cs typeface="Arial" panose="020B0604020202020204" pitchFamily="34" charset="0"/>
              </a:rPr>
              <a:t>8. عظ كفعل عبادة</a:t>
            </a:r>
          </a:p>
          <a:p>
            <a:pPr marL="400050" indent="-390525" algn="r">
              <a:spcBef>
                <a:spcPts val="800"/>
              </a:spcBef>
              <a:buClr>
                <a:srgbClr val="C66951"/>
              </a:buClr>
              <a:buSzPct val="100000"/>
              <a:buNone/>
            </a:pPr>
            <a:r>
              <a:rPr lang="ar-JO" sz="3600" b="0" dirty="0">
                <a:solidFill>
                  <a:srgbClr val="534949"/>
                </a:solidFill>
                <a:latin typeface="Arial" panose="020B0604020202020204" pitchFamily="34" charset="0"/>
                <a:ea typeface="Franklin Gothic Medium"/>
                <a:cs typeface="Arial" panose="020B0604020202020204" pitchFamily="34" charset="0"/>
              </a:rPr>
              <a:t>9. عظ بتقديم دعوة للعبادة</a:t>
            </a:r>
          </a:p>
        </p:txBody>
      </p:sp>
      <p:sp>
        <p:nvSpPr>
          <p:cNvPr id="652" name="BREAKOUTS: discuss"/>
          <p:cNvSpPr txBox="1">
            <a:spLocks noGrp="1"/>
          </p:cNvSpPr>
          <p:nvPr>
            <p:ph type="title" idx="4294967295"/>
          </p:nvPr>
        </p:nvSpPr>
        <p:spPr>
          <a:xfrm>
            <a:off x="381000" y="355600"/>
            <a:ext cx="8382000" cy="1054100"/>
          </a:xfrm>
          <a:prstGeom prst="rect">
            <a:avLst/>
          </a:prstGeom>
        </p:spPr>
        <p:txBody>
          <a:bodyPr lIns="45719" tIns="45719" rIns="45719" bIns="45719">
            <a:normAutofit/>
          </a:bodyPr>
          <a:lstStyle>
            <a:lvl1pPr algn="ctr">
              <a:defRPr sz="3200">
                <a:solidFill>
                  <a:srgbClr val="FFFFFF"/>
                </a:solidFill>
                <a:latin typeface="Franklin Gothic Medium"/>
                <a:ea typeface="Franklin Gothic Medium"/>
                <a:cs typeface="Franklin Gothic Medium"/>
                <a:sym typeface="Franklin Gothic Medium"/>
              </a:defRPr>
            </a:lvl1pPr>
          </a:lstStyle>
          <a:p>
            <a:r>
              <a:rPr lang="ar-JO" dirty="0">
                <a:latin typeface="Arial" panose="020B0604020202020204" pitchFamily="34" charset="0"/>
                <a:cs typeface="Arial" panose="020B0604020202020204" pitchFamily="34" charset="0"/>
              </a:rPr>
              <a:t>مناقشة ضمن مجموعات صغيرة</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4D6D38"/>
        </a:solidFill>
        <a:effectLst/>
      </p:bgPr>
    </p:bg>
    <p:spTree>
      <p:nvGrpSpPr>
        <p:cNvPr id="1" name=""/>
        <p:cNvGrpSpPr/>
        <p:nvPr/>
      </p:nvGrpSpPr>
      <p:grpSpPr>
        <a:xfrm>
          <a:off x="0" y="0"/>
          <a:ext cx="0" cy="0"/>
          <a:chOff x="0" y="0"/>
          <a:chExt cx="0" cy="0"/>
        </a:xfrm>
      </p:grpSpPr>
      <p:sp>
        <p:nvSpPr>
          <p:cNvPr id="1082" name="COUNTERCULTURAL"/>
          <p:cNvSpPr txBox="1"/>
          <p:nvPr/>
        </p:nvSpPr>
        <p:spPr>
          <a:xfrm>
            <a:off x="2765739" y="2286000"/>
            <a:ext cx="3612525"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6600">
                <a:solidFill>
                  <a:srgbClr val="000000"/>
                </a:solidFill>
                <a:latin typeface="Europe Underground"/>
                <a:ea typeface="Europe Underground"/>
                <a:cs typeface="Europe Underground"/>
                <a:sym typeface="Europe Underground"/>
              </a:defRPr>
            </a:lvl1pPr>
          </a:lstStyle>
          <a:p>
            <a:r>
              <a:rPr lang="ar-JO" dirty="0">
                <a:solidFill>
                  <a:srgbClr val="FFFFFF"/>
                </a:solidFill>
                <a:latin typeface="Arial" panose="020B0604020202020204" pitchFamily="34" charset="0"/>
                <a:cs typeface="Arial" panose="020B0604020202020204" pitchFamily="34" charset="0"/>
              </a:rPr>
              <a:t>مضادة للثقافة</a:t>
            </a:r>
            <a:endParaRPr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There must always be some tension between gospel and culture. . . . The gospel doesn’t carry with it a culture of its own.  It must always find its place in the culture of the time and place.  Nevertheless, it always questions the local culture and hold"/>
          <p:cNvSpPr txBox="1"/>
          <p:nvPr/>
        </p:nvSpPr>
        <p:spPr>
          <a:xfrm>
            <a:off x="388620" y="1613760"/>
            <a:ext cx="8366760" cy="18928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a:solidFill>
                  <a:srgbClr val="000000"/>
                </a:solidFill>
              </a:defRPr>
            </a:pPr>
            <a:r>
              <a:rPr lang="ar-JO" dirty="0">
                <a:latin typeface="Arial" panose="020B0604020202020204" pitchFamily="34" charset="0"/>
                <a:cs typeface="Arial" panose="020B0604020202020204" pitchFamily="34" charset="0"/>
              </a:rPr>
              <a:t>يجب أن يكون هناك دائماً بعض التوتر بين الإنجيل والثقافة . . . . فالإنجيل لا يحمل معه ثقافة خاصة به، ويجب أن يجد دائماً مكانه في ثقافة الزمان والمكان، ومع ذلك، فهو يشكك دائمًا في الثقافة المحلية ويحاسبها أمام الصليب.</a:t>
            </a:r>
            <a:endParaRPr dirty="0">
              <a:latin typeface="Arial" panose="020B0604020202020204" pitchFamily="34" charset="0"/>
              <a:cs typeface="Arial" panose="020B0604020202020204" pitchFamily="34" charset="0"/>
            </a:endParaRPr>
          </a:p>
          <a:p>
            <a:pPr algn="ctr">
              <a:defRPr sz="2800">
                <a:solidFill>
                  <a:srgbClr val="000000"/>
                </a:solidFill>
              </a:defRPr>
            </a:pPr>
            <a:endParaRPr dirty="0">
              <a:latin typeface="Arial" panose="020B0604020202020204" pitchFamily="34" charset="0"/>
              <a:cs typeface="Arial" panose="020B0604020202020204" pitchFamily="34" charset="0"/>
            </a:endParaRPr>
          </a:p>
          <a:p>
            <a:pPr algn="ctr">
              <a:defRPr sz="1700">
                <a:solidFill>
                  <a:srgbClr val="000000"/>
                </a:solidFill>
              </a:defRPr>
            </a:pPr>
            <a:r>
              <a:rPr lang="ar-JO" dirty="0">
                <a:latin typeface="Arial" panose="020B0604020202020204" pitchFamily="34" charset="0"/>
                <a:cs typeface="Arial" panose="020B0604020202020204" pitchFamily="34" charset="0"/>
              </a:rPr>
              <a:t>رونالد ب. بيارز، العبادة المسيحية، 110)</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7A1A1A"/>
        </a:solidFill>
        <a:effectLst/>
      </p:bgPr>
    </p:bg>
    <p:spTree>
      <p:nvGrpSpPr>
        <p:cNvPr id="1" name=""/>
        <p:cNvGrpSpPr/>
        <p:nvPr/>
      </p:nvGrpSpPr>
      <p:grpSpPr>
        <a:xfrm>
          <a:off x="0" y="0"/>
          <a:ext cx="0" cy="0"/>
          <a:chOff x="0" y="0"/>
          <a:chExt cx="0" cy="0"/>
        </a:xfrm>
      </p:grpSpPr>
      <p:sp>
        <p:nvSpPr>
          <p:cNvPr id="1088" name="CROSSCULTURAL"/>
          <p:cNvSpPr txBox="1"/>
          <p:nvPr/>
        </p:nvSpPr>
        <p:spPr>
          <a:xfrm>
            <a:off x="2389834" y="2133600"/>
            <a:ext cx="4364334"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7200">
                <a:solidFill>
                  <a:srgbClr val="000000"/>
                </a:solidFill>
                <a:latin typeface="Party LET"/>
                <a:ea typeface="Party LET"/>
                <a:cs typeface="Party LET"/>
                <a:sym typeface="Party LET"/>
              </a:defRPr>
            </a:lvl1pPr>
          </a:lstStyle>
          <a:p>
            <a:r>
              <a:rPr lang="ar-JO" dirty="0">
                <a:solidFill>
                  <a:srgbClr val="FFFFFF"/>
                </a:solidFill>
                <a:latin typeface="Arial" panose="020B0604020202020204" pitchFamily="34" charset="0"/>
                <a:cs typeface="Arial" panose="020B0604020202020204" pitchFamily="34" charset="0"/>
              </a:rPr>
              <a:t>متعددة الثقافات</a:t>
            </a:r>
            <a:endParaRPr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34597A"/>
        </a:solidFill>
        <a:effectLst/>
      </p:bgPr>
    </p:bg>
    <p:spTree>
      <p:nvGrpSpPr>
        <p:cNvPr id="1" name=""/>
        <p:cNvGrpSpPr/>
        <p:nvPr/>
      </p:nvGrpSpPr>
      <p:grpSpPr>
        <a:xfrm>
          <a:off x="0" y="0"/>
          <a:ext cx="0" cy="0"/>
          <a:chOff x="0" y="0"/>
          <a:chExt cx="0" cy="0"/>
        </a:xfrm>
      </p:grpSpPr>
      <p:sp>
        <p:nvSpPr>
          <p:cNvPr id="1092" name="“While it is clear that each church, within its cultural context, will need to ask these questions for itself and find answers appropriate to its own situation, it also clear that this inquiry will require each church to attend to the experiences of the "/>
          <p:cNvSpPr txBox="1"/>
          <p:nvPr/>
        </p:nvSpPr>
        <p:spPr>
          <a:xfrm>
            <a:off x="738358" y="1219199"/>
            <a:ext cx="7568981" cy="22621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a:solidFill>
                  <a:srgbClr val="FFFF99"/>
                </a:solidFill>
              </a:defRPr>
            </a:pPr>
            <a:r>
              <a:rPr lang="ar-JO" dirty="0"/>
              <a:t>في حين أنه من الواضح أن كل كنيسة ضمن سياقها الثقافي، ستحتاج إلى طرح هذه الأسئلة لنفسها والعثور على إجابات مناسبة لحالتها الخاصة، فمن الواضح أيضًا أن هذا التحقيق سيتطلب من كل كنيسة أن تهتم بتجارب الكنائس الأخرى وإلى كنوز الثقافات الأخرى.</a:t>
            </a:r>
            <a:endParaRPr dirty="0"/>
          </a:p>
          <a:p>
            <a:pPr algn="ctr">
              <a:defRPr sz="2800">
                <a:solidFill>
                  <a:srgbClr val="FFFF99"/>
                </a:solidFill>
              </a:defRPr>
            </a:pPr>
            <a:r>
              <a:rPr dirty="0"/>
              <a:t> </a:t>
            </a:r>
          </a:p>
          <a:p>
            <a:pPr algn="ctr">
              <a:defRPr sz="1700">
                <a:solidFill>
                  <a:srgbClr val="FFFF99"/>
                </a:solidFill>
              </a:defRPr>
            </a:pPr>
            <a:r>
              <a:rPr lang="ar-JO" dirty="0"/>
              <a:t>بيان كارتيني حول العبادة والثقافة في العبادة والثقافة، 33</a:t>
            </a:r>
            <a:endParaRPr dirty="0"/>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 name="Nairobi Statement on Worship &amp; Culture"/>
          <p:cNvSpPr txBox="1"/>
          <p:nvPr/>
        </p:nvSpPr>
        <p:spPr>
          <a:xfrm>
            <a:off x="873601" y="92048"/>
            <a:ext cx="7396798"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4000">
                <a:solidFill>
                  <a:srgbClr val="FFFFFF"/>
                </a:solidFill>
                <a:latin typeface="+mj-lt"/>
                <a:ea typeface="+mj-ea"/>
                <a:cs typeface="+mj-cs"/>
                <a:sym typeface="Bell MT"/>
              </a:defRPr>
            </a:lvl1pPr>
          </a:lstStyle>
          <a:p>
            <a:r>
              <a:rPr lang="ar-JO" dirty="0">
                <a:latin typeface="Arial" panose="020B0604020202020204" pitchFamily="34" charset="0"/>
                <a:cs typeface="Arial" panose="020B0604020202020204" pitchFamily="34" charset="0"/>
              </a:rPr>
              <a:t>بيان نيروبي عن العبادة والثقافة</a:t>
            </a:r>
            <a:endParaRPr dirty="0">
              <a:latin typeface="Arial" panose="020B0604020202020204" pitchFamily="34" charset="0"/>
              <a:cs typeface="Arial" panose="020B0604020202020204" pitchFamily="34" charset="0"/>
            </a:endParaRPr>
          </a:p>
        </p:txBody>
      </p:sp>
      <p:sp>
        <p:nvSpPr>
          <p:cNvPr id="1097" name="“Christian worship relates dynamically to culture in at least four ways.…"/>
          <p:cNvSpPr txBox="1"/>
          <p:nvPr/>
        </p:nvSpPr>
        <p:spPr>
          <a:xfrm>
            <a:off x="135413" y="1885380"/>
            <a:ext cx="8873174" cy="4401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800">
                <a:solidFill>
                  <a:srgbClr val="FFFFFF"/>
                </a:solidFill>
                <a:latin typeface="+mj-lt"/>
                <a:ea typeface="+mj-ea"/>
                <a:cs typeface="+mj-cs"/>
                <a:sym typeface="Bell MT"/>
              </a:defRPr>
            </a:pPr>
            <a:r>
              <a:rPr kumimoji="0" lang="ar-JO"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ell MT"/>
              </a:rPr>
              <a:t>ترتبط العبادة المسيحية بشكل ديناميكي بالثقافة بأربع طرق على الأقل:</a:t>
            </a:r>
          </a:p>
          <a:p>
            <a:pPr marL="0" marR="0" lvl="0" indent="0" algn="ctr" defTabSz="914400" rtl="0" eaLnBrk="1" fontAlgn="auto" latinLnBrk="0" hangingPunct="0">
              <a:lnSpc>
                <a:spcPct val="100000"/>
              </a:lnSpc>
              <a:spcBef>
                <a:spcPts val="0"/>
              </a:spcBef>
              <a:spcAft>
                <a:spcPts val="0"/>
              </a:spcAft>
              <a:buClrTx/>
              <a:buSzTx/>
              <a:buFontTx/>
              <a:buNone/>
              <a:tabLst/>
              <a:defRPr sz="2800">
                <a:solidFill>
                  <a:srgbClr val="FFFFFF"/>
                </a:solidFill>
                <a:latin typeface="+mj-lt"/>
                <a:ea typeface="+mj-ea"/>
                <a:cs typeface="+mj-cs"/>
                <a:sym typeface="Bell MT"/>
              </a:defRPr>
            </a:pPr>
            <a:endParaRPr kumimoji="0" lang="ar-JO"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ell MT"/>
            </a:endParaRPr>
          </a:p>
          <a:p>
            <a:pPr marL="0" marR="0" lvl="0" indent="0" algn="ctr" defTabSz="914400" rtl="0" eaLnBrk="1" fontAlgn="auto" latinLnBrk="0" hangingPunct="0">
              <a:lnSpc>
                <a:spcPct val="100000"/>
              </a:lnSpc>
              <a:spcBef>
                <a:spcPts val="0"/>
              </a:spcBef>
              <a:spcAft>
                <a:spcPts val="0"/>
              </a:spcAft>
              <a:buClrTx/>
              <a:buSzTx/>
              <a:buFontTx/>
              <a:buNone/>
              <a:tabLst/>
              <a:defRPr sz="2800">
                <a:solidFill>
                  <a:srgbClr val="FFFFFF"/>
                </a:solidFill>
                <a:latin typeface="+mj-lt"/>
                <a:ea typeface="+mj-ea"/>
                <a:cs typeface="+mj-cs"/>
                <a:sym typeface="Bell MT"/>
              </a:defRPr>
            </a:pPr>
            <a:r>
              <a:rPr kumimoji="0" lang="ar-JO"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ell MT"/>
              </a:rPr>
              <a:t>أولاً، إنها </a:t>
            </a:r>
            <a:r>
              <a:rPr kumimoji="0" lang="ar-JO" sz="2800" b="0"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Bell MT"/>
              </a:rPr>
              <a:t>عابرة للثقافات</a:t>
            </a:r>
            <a:r>
              <a:rPr kumimoji="0" lang="ar-JO"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ell MT"/>
              </a:rPr>
              <a:t>، وهي نفس المادة للجميع في كل مكان خارج الثقافة.</a:t>
            </a:r>
          </a:p>
          <a:p>
            <a:pPr marL="0" marR="0" lvl="0" indent="0" algn="ctr" defTabSz="914400" rtl="0" eaLnBrk="1" fontAlgn="auto" latinLnBrk="0" hangingPunct="0">
              <a:lnSpc>
                <a:spcPct val="100000"/>
              </a:lnSpc>
              <a:spcBef>
                <a:spcPts val="0"/>
              </a:spcBef>
              <a:spcAft>
                <a:spcPts val="0"/>
              </a:spcAft>
              <a:buClrTx/>
              <a:buSzTx/>
              <a:buFontTx/>
              <a:buNone/>
              <a:tabLst/>
              <a:defRPr sz="2800">
                <a:solidFill>
                  <a:srgbClr val="FFFFFF"/>
                </a:solidFill>
                <a:latin typeface="+mj-lt"/>
                <a:ea typeface="+mj-ea"/>
                <a:cs typeface="+mj-cs"/>
                <a:sym typeface="Bell MT"/>
              </a:defRPr>
            </a:pPr>
            <a:endParaRPr kumimoji="0" lang="ar-JO"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ell MT"/>
            </a:endParaRPr>
          </a:p>
          <a:p>
            <a:pPr marL="0" marR="0" lvl="0" indent="0" algn="ctr" defTabSz="914400" rtl="0" eaLnBrk="1" fontAlgn="auto" latinLnBrk="0" hangingPunct="0">
              <a:lnSpc>
                <a:spcPct val="100000"/>
              </a:lnSpc>
              <a:spcBef>
                <a:spcPts val="0"/>
              </a:spcBef>
              <a:spcAft>
                <a:spcPts val="0"/>
              </a:spcAft>
              <a:buClrTx/>
              <a:buSzTx/>
              <a:buFontTx/>
              <a:buNone/>
              <a:tabLst/>
              <a:defRPr sz="2800">
                <a:solidFill>
                  <a:srgbClr val="FFFFFF"/>
                </a:solidFill>
                <a:latin typeface="+mj-lt"/>
                <a:ea typeface="+mj-ea"/>
                <a:cs typeface="+mj-cs"/>
                <a:sym typeface="Bell MT"/>
              </a:defRPr>
            </a:pPr>
            <a:r>
              <a:rPr kumimoji="0" lang="ar-JO"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ell MT"/>
              </a:rPr>
              <a:t>ثانياً، إنها </a:t>
            </a:r>
            <a:r>
              <a:rPr kumimoji="0" lang="ar-JO" sz="2800" b="0"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Bell MT"/>
              </a:rPr>
              <a:t>سياقية</a:t>
            </a:r>
            <a:r>
              <a:rPr kumimoji="0" lang="ar-JO"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ell MT"/>
              </a:rPr>
              <a:t>، ونختلف وفقاً للوضع المحلي (الطبيعة والثقافة).</a:t>
            </a:r>
          </a:p>
          <a:p>
            <a:pPr marL="0" marR="0" lvl="0" indent="0" algn="ctr" defTabSz="914400" rtl="0" eaLnBrk="1" fontAlgn="auto" latinLnBrk="0" hangingPunct="0">
              <a:lnSpc>
                <a:spcPct val="100000"/>
              </a:lnSpc>
              <a:spcBef>
                <a:spcPts val="0"/>
              </a:spcBef>
              <a:spcAft>
                <a:spcPts val="0"/>
              </a:spcAft>
              <a:buClrTx/>
              <a:buSzTx/>
              <a:buFontTx/>
              <a:buNone/>
              <a:tabLst/>
              <a:defRPr sz="2800">
                <a:solidFill>
                  <a:srgbClr val="FFFFFF"/>
                </a:solidFill>
                <a:latin typeface="+mj-lt"/>
                <a:ea typeface="+mj-ea"/>
                <a:cs typeface="+mj-cs"/>
                <a:sym typeface="Bell MT"/>
              </a:defRPr>
            </a:pPr>
            <a:endParaRPr kumimoji="0" lang="ar-JO"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ell MT"/>
            </a:endParaRPr>
          </a:p>
          <a:p>
            <a:pPr marL="0" marR="0" lvl="0" indent="0" algn="ctr" defTabSz="914400" rtl="0" eaLnBrk="1" fontAlgn="auto" latinLnBrk="0" hangingPunct="0">
              <a:lnSpc>
                <a:spcPct val="100000"/>
              </a:lnSpc>
              <a:spcBef>
                <a:spcPts val="0"/>
              </a:spcBef>
              <a:spcAft>
                <a:spcPts val="0"/>
              </a:spcAft>
              <a:buClrTx/>
              <a:buSzTx/>
              <a:buFontTx/>
              <a:buNone/>
              <a:tabLst/>
              <a:defRPr sz="2800">
                <a:solidFill>
                  <a:srgbClr val="FFFFFF"/>
                </a:solidFill>
                <a:latin typeface="+mj-lt"/>
                <a:ea typeface="+mj-ea"/>
                <a:cs typeface="+mj-cs"/>
                <a:sym typeface="Bell MT"/>
              </a:defRPr>
            </a:pPr>
            <a:r>
              <a:rPr kumimoji="0" lang="ar-JO"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ell MT"/>
              </a:rPr>
              <a:t>ثالثاً، إنها </a:t>
            </a:r>
            <a:r>
              <a:rPr kumimoji="0" lang="ar-JO" sz="2800" b="0"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Bell MT"/>
              </a:rPr>
              <a:t>مضادة للثقافة</a:t>
            </a:r>
            <a:r>
              <a:rPr kumimoji="0" lang="ar-JO"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ell MT"/>
              </a:rPr>
              <a:t>، وتتحدى ما يتعارض مع الإنجيل في ثقافة معينة.</a:t>
            </a:r>
          </a:p>
          <a:p>
            <a:pPr marL="0" marR="0" lvl="0" indent="0" algn="ctr" defTabSz="914400" rtl="0" eaLnBrk="1" fontAlgn="auto" latinLnBrk="0" hangingPunct="0">
              <a:lnSpc>
                <a:spcPct val="100000"/>
              </a:lnSpc>
              <a:spcBef>
                <a:spcPts val="0"/>
              </a:spcBef>
              <a:spcAft>
                <a:spcPts val="0"/>
              </a:spcAft>
              <a:buClrTx/>
              <a:buSzTx/>
              <a:buFontTx/>
              <a:buNone/>
              <a:tabLst/>
              <a:defRPr sz="2800">
                <a:solidFill>
                  <a:srgbClr val="FFFFFF"/>
                </a:solidFill>
                <a:latin typeface="+mj-lt"/>
                <a:ea typeface="+mj-ea"/>
                <a:cs typeface="+mj-cs"/>
                <a:sym typeface="Bell MT"/>
              </a:defRPr>
            </a:pPr>
            <a:endParaRPr kumimoji="0" lang="ar-JO"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ell MT"/>
            </a:endParaRPr>
          </a:p>
          <a:p>
            <a:pPr marL="0" marR="0" lvl="0" indent="0" algn="ctr" defTabSz="914400" rtl="0" eaLnBrk="1" fontAlgn="auto" latinLnBrk="0" hangingPunct="0">
              <a:lnSpc>
                <a:spcPct val="100000"/>
              </a:lnSpc>
              <a:spcBef>
                <a:spcPts val="0"/>
              </a:spcBef>
              <a:spcAft>
                <a:spcPts val="0"/>
              </a:spcAft>
              <a:buClrTx/>
              <a:buSzTx/>
              <a:buFontTx/>
              <a:buNone/>
              <a:tabLst/>
              <a:defRPr sz="2800">
                <a:solidFill>
                  <a:srgbClr val="FFFFFF"/>
                </a:solidFill>
                <a:latin typeface="+mj-lt"/>
                <a:ea typeface="+mj-ea"/>
                <a:cs typeface="+mj-cs"/>
                <a:sym typeface="Bell MT"/>
              </a:defRPr>
            </a:pPr>
            <a:r>
              <a:rPr kumimoji="0" lang="ar-JO"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ell MT"/>
              </a:rPr>
              <a:t>رابعاً، إنها </a:t>
            </a:r>
            <a:r>
              <a:rPr kumimoji="0" lang="ar-JO" sz="2800" b="0"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Bell MT"/>
              </a:rPr>
              <a:t>متعددة الثقافات</a:t>
            </a:r>
            <a:r>
              <a:rPr kumimoji="0" lang="ar-JO" sz="2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ell MT"/>
              </a:rPr>
              <a:t>، مما يجعل المشاركة ممكنة بين الثقافات المحلية المختلفة. </a:t>
            </a:r>
          </a:p>
        </p:txBody>
      </p:sp>
      <p:sp>
        <p:nvSpPr>
          <p:cNvPr id="1098" name="BREAKOUTS…"/>
          <p:cNvSpPr txBox="1"/>
          <p:nvPr/>
        </p:nvSpPr>
        <p:spPr>
          <a:xfrm>
            <a:off x="4786569" y="2476926"/>
            <a:ext cx="4102458" cy="2554545"/>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000000"/>
                </a:solidFill>
              </a:defRPr>
            </a:pPr>
            <a:r>
              <a:rPr lang="ar-JO" dirty="0">
                <a:latin typeface="Arial" panose="020B0604020202020204" pitchFamily="34" charset="0"/>
                <a:cs typeface="Arial" panose="020B0604020202020204" pitchFamily="34" charset="0"/>
              </a:rPr>
              <a:t>نقاش ضمن مجموعات</a:t>
            </a:r>
          </a:p>
          <a:p>
            <a:pPr algn="ctr">
              <a:defRPr>
                <a:solidFill>
                  <a:srgbClr val="000000"/>
                </a:solidFill>
              </a:defRPr>
            </a:pPr>
            <a:r>
              <a:rPr lang="ar-JO" dirty="0">
                <a:latin typeface="Arial" panose="020B0604020202020204" pitchFamily="34" charset="0"/>
                <a:cs typeface="Arial" panose="020B0604020202020204" pitchFamily="34" charset="0"/>
              </a:rPr>
              <a:t>ما هو الأقوى في كنيستك/سياقك؟ </a:t>
            </a:r>
          </a:p>
          <a:p>
            <a:pPr algn="ctr">
              <a:defRPr>
                <a:solidFill>
                  <a:srgbClr val="000000"/>
                </a:solidFill>
              </a:defRPr>
            </a:pPr>
            <a:r>
              <a:rPr lang="ar-JO" dirty="0">
                <a:latin typeface="Arial" panose="020B0604020202020204" pitchFamily="34" charset="0"/>
                <a:cs typeface="Arial" panose="020B0604020202020204" pitchFamily="34" charset="0"/>
              </a:rPr>
              <a:t>ما الذي يحتاج إلى المزيد من العمل؟</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 name="Double-click to edit"/>
          <p:cNvSpPr txBox="1">
            <a:spLocks noGrp="1"/>
          </p:cNvSpPr>
          <p:nvPr>
            <p:ph type="body" idx="4294967295"/>
          </p:nvPr>
        </p:nvSpPr>
        <p:spPr>
          <a:xfrm>
            <a:off x="152399" y="2133600"/>
            <a:ext cx="8763002" cy="4114800"/>
          </a:xfrm>
          <a:prstGeom prst="rect">
            <a:avLst/>
          </a:prstGeom>
        </p:spPr>
        <p:txBody>
          <a:bodyPr lIns="45719" tIns="45719" rIns="45719" bIns="45719">
            <a:normAutofit/>
          </a:bodyPr>
          <a:lstStyle/>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a:latin typeface="Arial" panose="020B0604020202020204" pitchFamily="34" charset="0"/>
              <a:cs typeface="Arial" panose="020B0604020202020204" pitchFamily="34" charset="0"/>
            </a:endParaRPr>
          </a:p>
        </p:txBody>
      </p:sp>
      <p:pic>
        <p:nvPicPr>
          <p:cNvPr id="1103" name="SuspBridge" descr="SuspBridge"/>
          <p:cNvPicPr>
            <a:picLocks noChangeAspect="1"/>
          </p:cNvPicPr>
          <p:nvPr/>
        </p:nvPicPr>
        <p:blipFill>
          <a:blip r:embed="rId3"/>
          <a:srcRect t="13333"/>
          <a:stretch>
            <a:fillRect/>
          </a:stretch>
        </p:blipFill>
        <p:spPr>
          <a:xfrm>
            <a:off x="-228600" y="0"/>
            <a:ext cx="9372600" cy="6858000"/>
          </a:xfrm>
          <a:prstGeom prst="rect">
            <a:avLst/>
          </a:prstGeom>
          <a:ln w="12700">
            <a:miter lim="400000"/>
          </a:ln>
        </p:spPr>
      </p:pic>
      <p:sp>
        <p:nvSpPr>
          <p:cNvPr id="1104" name="BIBLICAL…"/>
          <p:cNvSpPr txBox="1"/>
          <p:nvPr/>
        </p:nvSpPr>
        <p:spPr>
          <a:xfrm>
            <a:off x="975438" y="4077325"/>
            <a:ext cx="2544925"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الثوابت</a:t>
            </a:r>
          </a:p>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الكتابية</a:t>
            </a:r>
            <a:endParaRPr dirty="0">
              <a:latin typeface="Arial" panose="020B0604020202020204" pitchFamily="34" charset="0"/>
              <a:cs typeface="Arial" panose="020B0604020202020204" pitchFamily="34" charset="0"/>
            </a:endParaRPr>
          </a:p>
          <a:p>
            <a:pPr algn="ctr">
              <a:defRPr sz="2400">
                <a:solidFill>
                  <a:srgbClr val="622100"/>
                </a:solidFill>
                <a:latin typeface="+mj-lt"/>
                <a:ea typeface="+mj-ea"/>
                <a:cs typeface="+mj-cs"/>
                <a:sym typeface="Bell MT"/>
              </a:defRPr>
            </a:pPr>
            <a:r>
              <a:rPr lang="ar-JO" dirty="0">
                <a:solidFill>
                  <a:srgbClr val="FFFFFF"/>
                </a:solidFill>
                <a:latin typeface="Arial" panose="020B0604020202020204" pitchFamily="34" charset="0"/>
                <a:cs typeface="Arial" panose="020B0604020202020204" pitchFamily="34" charset="0"/>
              </a:rPr>
              <a:t>(أعمال 2: 42، 46-47)</a:t>
            </a:r>
            <a:endParaRPr dirty="0">
              <a:solidFill>
                <a:srgbClr val="FFFFFF"/>
              </a:solidFill>
              <a:latin typeface="Arial" panose="020B0604020202020204" pitchFamily="34" charset="0"/>
              <a:cs typeface="Arial" panose="020B0604020202020204" pitchFamily="34" charset="0"/>
            </a:endParaRPr>
          </a:p>
        </p:txBody>
      </p:sp>
      <p:sp>
        <p:nvSpPr>
          <p:cNvPr id="1105" name="BIBLICAL…"/>
          <p:cNvSpPr txBox="1"/>
          <p:nvPr/>
        </p:nvSpPr>
        <p:spPr>
          <a:xfrm>
            <a:off x="5777067" y="4071492"/>
            <a:ext cx="1018867"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المبادئ</a:t>
            </a:r>
          </a:p>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الكتابية</a:t>
            </a:r>
            <a:endParaRPr dirty="0">
              <a:latin typeface="Arial" panose="020B0604020202020204" pitchFamily="34" charset="0"/>
              <a:cs typeface="Arial" panose="020B0604020202020204" pitchFamily="34" charset="0"/>
            </a:endParaRPr>
          </a:p>
        </p:txBody>
      </p:sp>
      <p:sp>
        <p:nvSpPr>
          <p:cNvPr id="1106" name="CULTURAL…"/>
          <p:cNvSpPr txBox="1"/>
          <p:nvPr/>
        </p:nvSpPr>
        <p:spPr>
          <a:xfrm>
            <a:off x="3519465" y="1052067"/>
            <a:ext cx="187647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المدى الثقافي </a:t>
            </a:r>
          </a:p>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 الحرية</a:t>
            </a:r>
            <a:endParaRPr dirty="0">
              <a:latin typeface="Arial" panose="020B0604020202020204" pitchFamily="34" charset="0"/>
              <a:cs typeface="Arial" panose="020B0604020202020204" pitchFamily="34" charset="0"/>
            </a:endParaRPr>
          </a:p>
        </p:txBody>
      </p:sp>
      <p:sp>
        <p:nvSpPr>
          <p:cNvPr id="1107" name="Biblical"/>
          <p:cNvSpPr txBox="1"/>
          <p:nvPr/>
        </p:nvSpPr>
        <p:spPr>
          <a:xfrm>
            <a:off x="4068423" y="5285294"/>
            <a:ext cx="79284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lgn="ctr">
              <a:defRPr>
                <a:solidFill>
                  <a:srgbClr val="000000"/>
                </a:solidFill>
                <a:latin typeface="+mj-lt"/>
                <a:ea typeface="+mj-ea"/>
                <a:cs typeface="+mj-cs"/>
                <a:sym typeface="Bell MT"/>
              </a:defRPr>
            </a:lvl1pPr>
          </a:lstStyle>
          <a:p>
            <a:r>
              <a:rPr lang="ar-JO" dirty="0">
                <a:solidFill>
                  <a:srgbClr val="FFFFFF"/>
                </a:solidFill>
                <a:latin typeface="Arial" panose="020B0604020202020204" pitchFamily="34" charset="0"/>
                <a:cs typeface="Arial" panose="020B0604020202020204" pitchFamily="34" charset="0"/>
              </a:rPr>
              <a:t>كتابي</a:t>
            </a:r>
            <a:endParaRPr dirty="0">
              <a:solidFill>
                <a:srgbClr val="FFFFFF"/>
              </a:solidFill>
              <a:latin typeface="Arial" panose="020B0604020202020204" pitchFamily="34" charset="0"/>
              <a:cs typeface="Arial" panose="020B0604020202020204" pitchFamily="34" charset="0"/>
            </a:endParaRPr>
          </a:p>
        </p:txBody>
      </p:sp>
      <p:sp>
        <p:nvSpPr>
          <p:cNvPr id="1108" name="Cultural"/>
          <p:cNvSpPr txBox="1"/>
          <p:nvPr/>
        </p:nvSpPr>
        <p:spPr>
          <a:xfrm>
            <a:off x="3779520" y="333375"/>
            <a:ext cx="747960"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000000"/>
                </a:solidFill>
                <a:latin typeface="+mj-lt"/>
                <a:ea typeface="+mj-ea"/>
                <a:cs typeface="+mj-cs"/>
                <a:sym typeface="Bell MT"/>
              </a:defRPr>
            </a:lvl1pPr>
          </a:lstStyle>
          <a:p>
            <a:r>
              <a:rPr lang="ar-JO" dirty="0">
                <a:latin typeface="Arial" panose="020B0604020202020204" pitchFamily="34" charset="0"/>
                <a:cs typeface="Arial" panose="020B0604020202020204" pitchFamily="34" charset="0"/>
              </a:rPr>
              <a:t>ثقافي</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 name="“Worship is the most universal [following unchanging biblical guidelines] and at the same time the most particular [embodying distinct cultural expressions] of the activities in which Christian communities engage.”…"/>
          <p:cNvSpPr txBox="1"/>
          <p:nvPr/>
        </p:nvSpPr>
        <p:spPr>
          <a:xfrm>
            <a:off x="388620" y="1650459"/>
            <a:ext cx="8366760" cy="2246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500">
                <a:solidFill>
                  <a:srgbClr val="000000"/>
                </a:solidFill>
                <a:latin typeface="Calisto MT"/>
                <a:ea typeface="Calisto MT"/>
                <a:cs typeface="Calisto MT"/>
                <a:sym typeface="Calisto MT"/>
              </a:defRPr>
            </a:pPr>
            <a:r>
              <a:rPr lang="ar-JO" dirty="0">
                <a:latin typeface="Arial" panose="020B0604020202020204" pitchFamily="34" charset="0"/>
                <a:cs typeface="Arial" panose="020B0604020202020204" pitchFamily="34" charset="0"/>
              </a:rPr>
              <a:t>العبادة هي الأكثر عالمية (تتبع المبادئ التوجيهية الكتابية غير المتغيرة) وفي نفس الوقت الأكثر خصوصية (التي تجسد تعبيرات ثقافية متميزة) من الأنشطة التي تشارك فيها المجتمعات المسيحية.</a:t>
            </a:r>
          </a:p>
          <a:p>
            <a:pPr algn="ctr">
              <a:defRPr sz="2500">
                <a:solidFill>
                  <a:srgbClr val="000000"/>
                </a:solidFill>
                <a:latin typeface="Calisto MT"/>
                <a:ea typeface="Calisto MT"/>
                <a:cs typeface="Calisto MT"/>
                <a:sym typeface="Calisto MT"/>
              </a:defRPr>
            </a:pPr>
            <a:endParaRPr dirty="0">
              <a:latin typeface="Arial" panose="020B0604020202020204" pitchFamily="34" charset="0"/>
              <a:cs typeface="Arial" panose="020B0604020202020204" pitchFamily="34" charset="0"/>
            </a:endParaRPr>
          </a:p>
          <a:p>
            <a:pPr algn="ctr">
              <a:defRPr sz="2000">
                <a:solidFill>
                  <a:srgbClr val="000000"/>
                </a:solidFill>
                <a:latin typeface="Calisto MT"/>
                <a:ea typeface="Calisto MT"/>
                <a:cs typeface="Calisto MT"/>
                <a:sym typeface="Calisto MT"/>
              </a:defRPr>
            </a:pPr>
            <a:r>
              <a:rPr lang="ar-JO" dirty="0">
                <a:latin typeface="Arial" panose="020B0604020202020204" pitchFamily="34" charset="0"/>
                <a:cs typeface="Arial" panose="020B0604020202020204" pitchFamily="34" charset="0"/>
              </a:rPr>
              <a:t>(جون إريكسون وإيلين دبليو ليندنر، العبادة والصلاة في التنشئة المسكونية، التعليم اللاهوتي 34، الملحق [1997]: 23).</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BIBLICAL PRINCIPLES"/>
          <p:cNvSpPr txBox="1">
            <a:spLocks noGrp="1"/>
          </p:cNvSpPr>
          <p:nvPr>
            <p:ph type="title" idx="4294967295"/>
          </p:nvPr>
        </p:nvSpPr>
        <p:spPr>
          <a:xfrm>
            <a:off x="457200" y="1496178"/>
            <a:ext cx="8229600" cy="1599856"/>
          </a:xfrm>
          <a:prstGeom prst="rect">
            <a:avLst/>
          </a:prstGeom>
        </p:spPr>
        <p:txBody>
          <a:bodyPr lIns="45719" tIns="45719" rIns="45719" bIns="45719">
            <a:normAutofit/>
          </a:bodyPr>
          <a:lstStyle/>
          <a:p>
            <a:pPr algn="ctr" defTabSz="768095">
              <a:defRPr sz="4452">
                <a:solidFill>
                  <a:srgbClr val="FFFFCC"/>
                </a:solidFill>
                <a:effectLst>
                  <a:outerShdw blurRad="10668" dist="21336" dir="2700000" rotWithShape="0">
                    <a:srgbClr val="000000"/>
                  </a:outerShdw>
                </a:effectLst>
              </a:defRPr>
            </a:pPr>
            <a:r>
              <a:rPr lang="ar-JO" dirty="0">
                <a:latin typeface="Arial" panose="020B0604020202020204" pitchFamily="34" charset="0"/>
                <a:cs typeface="Arial" panose="020B0604020202020204" pitchFamily="34" charset="0"/>
              </a:rPr>
              <a:t>مبادئ كتابية</a:t>
            </a:r>
            <a:endParaRPr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 name="God’s glory, and our joyful celebration of it in worship, should be the focus and goal of all life and ministry.…"/>
          <p:cNvSpPr txBox="1"/>
          <p:nvPr/>
        </p:nvSpPr>
        <p:spPr>
          <a:xfrm>
            <a:off x="-2147438635" y="-2147483648"/>
            <a:ext cx="92711" cy="2311401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lvl="2" indent="571500">
              <a:defRPr sz="2400">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a:p>
            <a:pPr marL="342900" indent="-342900">
              <a:buSzPct val="100000"/>
              <a:buAutoNum type="arabicPeriod"/>
              <a:defRPr sz="2400" u="sng">
                <a:solidFill>
                  <a:srgbClr val="FFFFCC"/>
                </a:solidFill>
                <a:latin typeface="+mj-lt"/>
                <a:ea typeface="+mj-ea"/>
                <a:cs typeface="+mj-cs"/>
                <a:sym typeface="Bell MT"/>
              </a:defRPr>
            </a:pPr>
            <a:r>
              <a:rPr>
                <a:latin typeface="Arial" panose="020B0604020202020204" pitchFamily="34" charset="0"/>
                <a:cs typeface="Arial" panose="020B0604020202020204" pitchFamily="34" charset="0"/>
              </a:rPr>
              <a:t>God’s glory, and our joyful celebration of it in worship, should be the focus and goal of all life and ministry.</a:t>
            </a:r>
            <a:endParaRPr sz="2200">
              <a:latin typeface="Arial" panose="020B0604020202020204" pitchFamily="34" charset="0"/>
              <a:cs typeface="Arial" panose="020B0604020202020204" pitchFamily="34" charset="0"/>
            </a:endParaRPr>
          </a:p>
          <a:p>
            <a:pPr marL="342900" indent="-342900">
              <a:defRPr sz="2200" u="sng">
                <a:solidFill>
                  <a:srgbClr val="FFFFCC"/>
                </a:solidFill>
                <a:latin typeface="+mj-lt"/>
                <a:ea typeface="+mj-ea"/>
                <a:cs typeface="+mj-cs"/>
                <a:sym typeface="Bell MT"/>
              </a:defRPr>
            </a:pPr>
            <a:endParaRPr sz="2200">
              <a:latin typeface="Arial" panose="020B0604020202020204" pitchFamily="34" charset="0"/>
              <a:cs typeface="Arial" panose="020B0604020202020204" pitchFamily="34" charset="0"/>
            </a:endParaRPr>
          </a:p>
          <a:p>
            <a:pPr marL="342900" indent="-342900" algn="ctr">
              <a:defRPr sz="2200">
                <a:solidFill>
                  <a:srgbClr val="FFFFCC"/>
                </a:solidFill>
                <a:latin typeface="+mj-lt"/>
                <a:ea typeface="+mj-ea"/>
                <a:cs typeface="+mj-cs"/>
                <a:sym typeface="Bell MT"/>
              </a:defRPr>
            </a:pPr>
            <a:r>
              <a:rPr>
                <a:latin typeface="Arial" panose="020B0604020202020204" pitchFamily="34" charset="0"/>
                <a:cs typeface="Arial" panose="020B0604020202020204" pitchFamily="34" charset="0"/>
              </a:rPr>
              <a:t>Whether, then, you eat or drink or whatever you do, do all to the glory of God.</a:t>
            </a:r>
          </a:p>
          <a:p>
            <a:pPr marL="342900" indent="-342900" algn="ctr">
              <a:defRPr sz="2200">
                <a:solidFill>
                  <a:srgbClr val="FFFFCC"/>
                </a:solidFill>
                <a:latin typeface="+mj-lt"/>
                <a:ea typeface="+mj-ea"/>
                <a:cs typeface="+mj-cs"/>
                <a:sym typeface="Bell MT"/>
              </a:defRPr>
            </a:pPr>
            <a:r>
              <a:rPr>
                <a:latin typeface="Arial" panose="020B0604020202020204" pitchFamily="34" charset="0"/>
                <a:cs typeface="Arial" panose="020B0604020202020204" pitchFamily="34" charset="0"/>
              </a:rPr>
              <a:t>(1 Cor 10:31) </a:t>
            </a:r>
          </a:p>
          <a:p>
            <a:pPr marL="342900" indent="-342900">
              <a:defRPr sz="2200">
                <a:solidFill>
                  <a:srgbClr val="FFFFCC"/>
                </a:solidFill>
                <a:latin typeface="+mj-lt"/>
                <a:ea typeface="+mj-ea"/>
                <a:cs typeface="+mj-cs"/>
                <a:sym typeface="Bell MT"/>
              </a:defRPr>
            </a:pPr>
            <a:endParaRPr>
              <a:latin typeface="Arial" panose="020B0604020202020204" pitchFamily="34" charset="0"/>
              <a:cs typeface="Arial" panose="020B0604020202020204" pitchFamily="34" charset="0"/>
            </a:endParaRPr>
          </a:p>
          <a:p>
            <a:pPr marL="342900" indent="-342900">
              <a:defRPr sz="2200">
                <a:solidFill>
                  <a:srgbClr val="FFFFCC"/>
                </a:solidFill>
                <a:latin typeface="+mj-lt"/>
                <a:ea typeface="+mj-ea"/>
                <a:cs typeface="+mj-cs"/>
                <a:sym typeface="Bell MT"/>
              </a:defRPr>
            </a:pPr>
            <a:r>
              <a:rPr>
                <a:latin typeface="Arial" panose="020B0604020202020204" pitchFamily="34" charset="0"/>
                <a:cs typeface="Arial" panose="020B0604020202020204" pitchFamily="34" charset="0"/>
              </a:rPr>
              <a:t>	Worship is an end it itself. By definition other types of ministry necessarily have horizontal, man-focused aspects; but worship is purely vertically focused. It is the primary purpose for which God created us and therefore our highest endeavor and greatest fulfillment.  (Isaiah 43:6-7; Psalm 16:11; Matthew 22:35-38; 1 Peter 4:11)</a:t>
            </a:r>
          </a:p>
          <a:p>
            <a:pPr marL="342900" indent="-342900">
              <a:defRPr sz="2200">
                <a:solidFill>
                  <a:srgbClr val="FFFFCC"/>
                </a:solidFill>
                <a:latin typeface="+mj-lt"/>
                <a:ea typeface="+mj-ea"/>
                <a:cs typeface="+mj-cs"/>
                <a:sym typeface="Bell MT"/>
              </a:defRPr>
            </a:pPr>
            <a:endParaRPr>
              <a:latin typeface="Arial" panose="020B0604020202020204" pitchFamily="34" charset="0"/>
              <a:cs typeface="Arial" panose="020B0604020202020204" pitchFamily="34" charset="0"/>
            </a:endParaRPr>
          </a:p>
          <a:p>
            <a:pPr marL="342900" indent="-342900">
              <a:defRPr sz="2200">
                <a:solidFill>
                  <a:srgbClr val="FFFFCC"/>
                </a:solidFill>
                <a:latin typeface="+mj-lt"/>
                <a:ea typeface="+mj-ea"/>
                <a:cs typeface="+mj-cs"/>
                <a:sym typeface="Bell MT"/>
              </a:defRPr>
            </a:pPr>
            <a:r>
              <a:rPr>
                <a:latin typeface="Arial" panose="020B0604020202020204" pitchFamily="34" charset="0"/>
                <a:cs typeface="Arial" panose="020B0604020202020204" pitchFamily="34" charset="0"/>
              </a:rPr>
              <a:t>	THEREFORE: We shall give worship careful focus and attention in the life of this church. We will relate all of our activities to it and to the goal of magnifying the glory of God. We will make explicit God’s glory as our most important pursuit, aim and preoccupation.</a:t>
            </a:r>
          </a:p>
        </p:txBody>
      </p:sp>
      <p:sp>
        <p:nvSpPr>
          <p:cNvPr id="1119" name="God’s glory, and our joyful celebration of it in worship, should be the focus and goal of all life and ministry.…"/>
          <p:cNvSpPr txBox="1"/>
          <p:nvPr/>
        </p:nvSpPr>
        <p:spPr>
          <a:xfrm>
            <a:off x="274320" y="76199"/>
            <a:ext cx="8595360" cy="52937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60000" indent="-360000" algn="r" rtl="1">
              <a:buSzPct val="100000"/>
              <a:defRPr sz="2800">
                <a:solidFill>
                  <a:srgbClr val="FFFFFF"/>
                </a:solidFill>
                <a:latin typeface="Times New Roman"/>
                <a:ea typeface="Times New Roman"/>
                <a:cs typeface="Times New Roman"/>
                <a:sym typeface="Times New Roman"/>
              </a:defRPr>
            </a:pPr>
            <a:r>
              <a:rPr lang="ar-JO" sz="2800" dirty="0">
                <a:latin typeface="Arial" panose="020B0604020202020204" pitchFamily="34" charset="0"/>
                <a:cs typeface="Arial" panose="020B0604020202020204" pitchFamily="34" charset="0"/>
              </a:rPr>
              <a:t>1. يجب أن يكون مجد الله واحتفالنا البهيج به في العبادة، هو تركيز وهدف كل حياتنا وخدمتنا</a:t>
            </a:r>
            <a:endParaRPr sz="2800" dirty="0">
              <a:latin typeface="Arial" panose="020B0604020202020204" pitchFamily="34" charset="0"/>
              <a:cs typeface="Arial" panose="020B0604020202020204" pitchFamily="34" charset="0"/>
            </a:endParaRPr>
          </a:p>
          <a:p>
            <a:pPr marL="342900" indent="-342900">
              <a:buSzPct val="100000"/>
              <a:buAutoNum type="arabicPeriod"/>
              <a:defRPr sz="1800" i="1">
                <a:solidFill>
                  <a:srgbClr val="FFFFFF"/>
                </a:solidFill>
                <a:latin typeface="Times New Roman"/>
                <a:ea typeface="Times New Roman"/>
                <a:cs typeface="Times New Roman"/>
                <a:sym typeface="Times New Roman"/>
              </a:defRPr>
            </a:pPr>
            <a:endParaRPr sz="1800" dirty="0">
              <a:latin typeface="Arial" panose="020B0604020202020204" pitchFamily="34" charset="0"/>
              <a:cs typeface="Arial" panose="020B0604020202020204" pitchFamily="34" charset="0"/>
            </a:endParaRPr>
          </a:p>
          <a:p>
            <a:pPr marL="342900" indent="-342900" algn="ctr">
              <a:defRPr sz="2400" i="1">
                <a:solidFill>
                  <a:srgbClr val="FFFFFF"/>
                </a:solidFill>
                <a:latin typeface="Times New Roman"/>
                <a:ea typeface="Times New Roman"/>
                <a:cs typeface="Times New Roman"/>
                <a:sym typeface="Times New Roman"/>
              </a:defRPr>
            </a:pPr>
            <a:r>
              <a:rPr lang="ar-JO" b="1" dirty="0">
                <a:latin typeface="Traditional Arabic" panose="02020603050405020304" pitchFamily="18" charset="-78"/>
                <a:cs typeface="Traditional Arabic" panose="02020603050405020304" pitchFamily="18" charset="-78"/>
              </a:rPr>
              <a:t>فإذا كنتم تأكلون أو تشربون أو تفعلون شيئاً، فافعلوا كل شيء لمجد الله.</a:t>
            </a:r>
          </a:p>
          <a:p>
            <a:pPr marL="342900" indent="-342900" algn="ctr">
              <a:defRPr sz="2400" i="1">
                <a:solidFill>
                  <a:srgbClr val="FFFFFF"/>
                </a:solidFill>
                <a:latin typeface="Times New Roman"/>
                <a:ea typeface="Times New Roman"/>
                <a:cs typeface="Times New Roman"/>
                <a:sym typeface="Times New Roman"/>
              </a:defRPr>
            </a:pPr>
            <a:r>
              <a:rPr lang="ar-JO" b="1" dirty="0">
                <a:latin typeface="Traditional Arabic" panose="02020603050405020304" pitchFamily="18" charset="-78"/>
                <a:cs typeface="Traditional Arabic" panose="02020603050405020304" pitchFamily="18" charset="-78"/>
              </a:rPr>
              <a:t>(1 كو 10: 31)</a:t>
            </a:r>
            <a:endParaRPr b="1" dirty="0">
              <a:latin typeface="Traditional Arabic" panose="02020603050405020304" pitchFamily="18" charset="-78"/>
              <a:cs typeface="Traditional Arabic" panose="02020603050405020304" pitchFamily="18" charset="-78"/>
            </a:endParaRPr>
          </a:p>
          <a:p>
            <a:pPr marL="342900" indent="-342900">
              <a:defRPr sz="2400">
                <a:solidFill>
                  <a:srgbClr val="FFFFFF"/>
                </a:solidFill>
                <a:latin typeface="Times New Roman"/>
                <a:ea typeface="Times New Roman"/>
                <a:cs typeface="Times New Roman"/>
                <a:sym typeface="Times New Roman"/>
              </a:defRPr>
            </a:pPr>
            <a:endParaRPr dirty="0">
              <a:latin typeface="Arial" panose="020B0604020202020204" pitchFamily="34" charset="0"/>
              <a:cs typeface="Arial" panose="020B0604020202020204" pitchFamily="34" charset="0"/>
            </a:endParaRPr>
          </a:p>
          <a:p>
            <a:pPr marL="342900" indent="-342900" algn="r" rtl="1">
              <a:defRPr sz="2400">
                <a:solidFill>
                  <a:srgbClr val="FFFFFF"/>
                </a:solidFill>
                <a:latin typeface="Times New Roman"/>
                <a:ea typeface="Times New Roman"/>
                <a:cs typeface="Times New Roman"/>
                <a:sym typeface="Times New Roman"/>
              </a:defRPr>
            </a:pPr>
            <a:r>
              <a:rPr lang="ar-JO" dirty="0">
                <a:latin typeface="Arial" panose="020B0604020202020204" pitchFamily="34" charset="0"/>
                <a:cs typeface="Arial" panose="020B0604020202020204" pitchFamily="34" charset="0"/>
              </a:rPr>
              <a:t>العبادة غاية بحد ذاتها، بحكم التعريف فإن الأنواع الأخرى من الخدمة لها بالضرورة جوانب أفقية تركز على الإنسان؛ لكن العبادة مركزة بشكل عمودي بحت، إنها الهدف الأساسي الذي خلقنا الله من أجله، وبالتالي هو أسمى مساعينا وأعظم إنجاز لنا. (أش 43: 6-7؛ مز 16: 11؛ مت 22: 35-38؛ 1 بط 4: 11)</a:t>
            </a:r>
            <a:endParaRPr dirty="0">
              <a:latin typeface="Arial" panose="020B0604020202020204" pitchFamily="34" charset="0"/>
              <a:cs typeface="Arial" panose="020B0604020202020204" pitchFamily="34" charset="0"/>
            </a:endParaRPr>
          </a:p>
          <a:p>
            <a:pPr marL="342900" indent="-342900">
              <a:defRPr sz="2400">
                <a:solidFill>
                  <a:srgbClr val="FFFFFF"/>
                </a:solidFill>
                <a:latin typeface="Times New Roman"/>
                <a:ea typeface="Times New Roman"/>
                <a:cs typeface="Times New Roman"/>
                <a:sym typeface="Times New Roman"/>
              </a:defRPr>
            </a:pPr>
            <a:endParaRPr dirty="0">
              <a:latin typeface="Arial" panose="020B0604020202020204" pitchFamily="34" charset="0"/>
              <a:cs typeface="Arial" panose="020B0604020202020204" pitchFamily="34" charset="0"/>
            </a:endParaRPr>
          </a:p>
          <a:p>
            <a:pPr marL="342900" indent="-342900" algn="r" rtl="1">
              <a:defRPr sz="2400">
                <a:solidFill>
                  <a:srgbClr val="FFFFFF"/>
                </a:solidFill>
                <a:latin typeface="Times New Roman"/>
                <a:ea typeface="Times New Roman"/>
                <a:cs typeface="Times New Roman"/>
                <a:sym typeface="Times New Roman"/>
              </a:defRPr>
            </a:pPr>
            <a:r>
              <a:rPr lang="ar-JO" dirty="0">
                <a:latin typeface="Arial" panose="020B0604020202020204" pitchFamily="34" charset="0"/>
                <a:cs typeface="Arial" panose="020B0604020202020204" pitchFamily="34" charset="0"/>
              </a:rPr>
              <a:t>لذلك: يجب أن نعطي العبادة تركيزاً واهتماماً دقيقين في حياة هذه الكنيسة، وسوف نربط جميع أنشطتنا بها وبهدف تعظيم مجد الله، سوف نوضح أن مجد الله هو أهم سعينا وهدفنا واهتمامنا.</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 name="DOXOLOGICAL WORSHIP"/>
          <p:cNvSpPr txBox="1">
            <a:spLocks noGrp="1"/>
          </p:cNvSpPr>
          <p:nvPr>
            <p:ph type="title" idx="4294967295"/>
          </p:nvPr>
        </p:nvSpPr>
        <p:spPr>
          <a:xfrm>
            <a:off x="457200" y="277812"/>
            <a:ext cx="8229600" cy="1139826"/>
          </a:xfrm>
          <a:prstGeom prst="rect">
            <a:avLst/>
          </a:prstGeom>
        </p:spPr>
        <p:txBody>
          <a:bodyPr lIns="45719" tIns="45719" rIns="45719" bIns="45719">
            <a:normAutofit/>
          </a:bodyPr>
          <a:lstStyle>
            <a:lvl1pPr algn="ctr">
              <a:defRPr>
                <a:solidFill>
                  <a:srgbClr val="FFFFCC"/>
                </a:solidFill>
                <a:effectLst>
                  <a:outerShdw blurRad="12700" dist="25400" dir="2700000" rotWithShape="0">
                    <a:srgbClr val="000000"/>
                  </a:outerShdw>
                </a:effectLst>
              </a:defRPr>
            </a:lvl1pPr>
          </a:lstStyle>
          <a:p>
            <a:r>
              <a:rPr lang="ar-JO" dirty="0">
                <a:latin typeface="Arial" panose="020B0604020202020204" pitchFamily="34" charset="0"/>
                <a:cs typeface="Arial" panose="020B0604020202020204" pitchFamily="34" charset="0"/>
              </a:rPr>
              <a:t>العبادة التمجيدية</a:t>
            </a:r>
            <a:endParaRPr dirty="0">
              <a:latin typeface="Arial" panose="020B0604020202020204" pitchFamily="34" charset="0"/>
              <a:cs typeface="Arial" panose="020B0604020202020204" pitchFamily="34" charset="0"/>
            </a:endParaRPr>
          </a:p>
        </p:txBody>
      </p:sp>
      <p:sp>
        <p:nvSpPr>
          <p:cNvPr id="1122" name="1. God’s glory, and our joyful celebration of it in worship, should be the focus and goal                  of all life and ministry.…"/>
          <p:cNvSpPr txBox="1">
            <a:spLocks noGrp="1"/>
          </p:cNvSpPr>
          <p:nvPr>
            <p:ph type="body" idx="4294967295"/>
          </p:nvPr>
        </p:nvSpPr>
        <p:spPr>
          <a:xfrm>
            <a:off x="152400" y="1773237"/>
            <a:ext cx="8839200" cy="4114801"/>
          </a:xfrm>
          <a:prstGeom prst="rect">
            <a:avLst/>
          </a:prstGeom>
        </p:spPr>
        <p:txBody>
          <a:bodyPr lIns="45719" tIns="45719" rIns="45719" bIns="45719">
            <a:normAutofit/>
          </a:bodyPr>
          <a:lstStyle/>
          <a:p>
            <a:pPr marL="325754" indent="-325754" algn="ctr" defTabSz="868680">
              <a:buClr>
                <a:srgbClr val="FADF6C"/>
              </a:buClr>
              <a:buSzTx/>
              <a:buFont typeface="Wingdings"/>
              <a:buNone/>
              <a:defRPr sz="1330" b="0">
                <a:effectLst>
                  <a:outerShdw blurRad="12065" dist="2413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marL="325754" indent="-325754" algn="ctr" defTabSz="868680">
              <a:spcBef>
                <a:spcPts val="800"/>
              </a:spcBef>
              <a:buClr>
                <a:srgbClr val="FADF6C"/>
              </a:buClr>
              <a:buSzTx/>
              <a:buFont typeface="Wingdings"/>
              <a:buNone/>
              <a:defRPr sz="3040" b="0" u="sng">
                <a:effectLst>
                  <a:outerShdw blurRad="12065" dist="2413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1. يجب أن يكون مجد الله واحتفالنا البهيج به في العبادة، هو تركيز وهدف كل حياتنا وخدمتنا</a:t>
            </a:r>
          </a:p>
          <a:p>
            <a:pPr marL="325754" indent="-325754" algn="ctr" defTabSz="868680">
              <a:spcBef>
                <a:spcPts val="800"/>
              </a:spcBef>
              <a:buClr>
                <a:srgbClr val="FADF6C"/>
              </a:buClr>
              <a:buSzTx/>
              <a:buFont typeface="Wingdings"/>
              <a:buNone/>
              <a:defRPr sz="3040" b="0" u="sng">
                <a:effectLst>
                  <a:outerShdw blurRad="12065" dist="24130" dir="2700000" rotWithShape="0">
                    <a:srgbClr val="000000"/>
                  </a:outerShdw>
                </a:effectLst>
                <a:latin typeface="+mj-lt"/>
                <a:ea typeface="+mj-ea"/>
                <a:cs typeface="+mj-cs"/>
                <a:sym typeface="Bell MT"/>
              </a:defRPr>
            </a:pPr>
            <a:endParaRPr lang="ar-JO" dirty="0">
              <a:latin typeface="Arial" panose="020B0604020202020204" pitchFamily="34" charset="0"/>
              <a:cs typeface="Arial" panose="020B0604020202020204" pitchFamily="34" charset="0"/>
            </a:endParaRPr>
          </a:p>
          <a:p>
            <a:pPr marL="325754" indent="-325754" algn="ctr" defTabSz="868680">
              <a:spcBef>
                <a:spcPts val="800"/>
              </a:spcBef>
              <a:buClr>
                <a:srgbClr val="FADF6C"/>
              </a:buClr>
              <a:buSzTx/>
              <a:buFont typeface="Wingdings"/>
              <a:buNone/>
              <a:defRPr sz="3040" b="0" u="sng">
                <a:effectLst>
                  <a:outerShdw blurRad="12065" dist="2413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فإذا كنتم تأكلون أو تشربون أو تفعلون شيئاً، فافعلوا كل شيء لمجد الله.</a:t>
            </a:r>
          </a:p>
          <a:p>
            <a:pPr marL="325754" indent="-325754" algn="ctr" defTabSz="868680">
              <a:spcBef>
                <a:spcPts val="800"/>
              </a:spcBef>
              <a:buClr>
                <a:srgbClr val="FADF6C"/>
              </a:buClr>
              <a:buSzTx/>
              <a:buFont typeface="Wingdings"/>
              <a:buNone/>
              <a:defRPr sz="3040" b="0" u="sng">
                <a:effectLst>
                  <a:outerShdw blurRad="12065" dist="2413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(1 كو 10: 31)</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C. Worship and Culture"/>
          <p:cNvSpPr txBox="1">
            <a:spLocks noGrp="1"/>
          </p:cNvSpPr>
          <p:nvPr>
            <p:ph type="title" idx="4294967295"/>
          </p:nvPr>
        </p:nvSpPr>
        <p:spPr>
          <a:xfrm>
            <a:off x="499353" y="1833663"/>
            <a:ext cx="8145294" cy="3876305"/>
          </a:xfrm>
          <a:prstGeom prst="rect">
            <a:avLst/>
          </a:prstGeom>
        </p:spPr>
        <p:txBody>
          <a:bodyPr wrap="none" lIns="45719" tIns="45719" rIns="45719" bIns="45719" anchor="ctr">
            <a:noAutofit/>
          </a:bodyPr>
          <a:lstStyle/>
          <a:p>
            <a:pPr algn="ctr" defTabSz="438911">
              <a:spcBef>
                <a:spcPts val="1500"/>
              </a:spcBef>
              <a:defRPr sz="3072">
                <a:solidFill>
                  <a:srgbClr val="FFFFCC"/>
                </a:solidFill>
                <a:effectLst>
                  <a:outerShdw blurRad="6096" dist="12192" dir="2700000" rotWithShape="0">
                    <a:srgbClr val="000000"/>
                  </a:outerShdw>
                </a:effectLst>
              </a:defRPr>
            </a:pPr>
            <a:r>
              <a:rPr lang="ar-JO" sz="3600" b="1" dirty="0">
                <a:latin typeface="Arial" panose="020B0604020202020204" pitchFamily="34" charset="0"/>
                <a:cs typeface="Arial" panose="020B0604020202020204" pitchFamily="34" charset="0"/>
              </a:rPr>
              <a:t>ت. العبادة والثقافة</a:t>
            </a:r>
            <a:endParaRPr sz="36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 name="NOT:…"/>
          <p:cNvSpPr txBox="1"/>
          <p:nvPr/>
        </p:nvSpPr>
        <p:spPr>
          <a:xfrm>
            <a:off x="198120" y="1295400"/>
            <a:ext cx="8900160" cy="3539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ليس</a:t>
            </a:r>
            <a:endParaRPr dirty="0">
              <a:latin typeface="Arial" panose="020B0604020202020204" pitchFamily="34" charset="0"/>
              <a:cs typeface="Arial" panose="020B0604020202020204" pitchFamily="34" charset="0"/>
            </a:endParaRPr>
          </a:p>
          <a:p>
            <a:pPr algn="ctr">
              <a:defRPr>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يا لها من عبادة عظيمة</a:t>
            </a:r>
          </a:p>
          <a:p>
            <a:pPr algn="ctr">
              <a:defRPr>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قمنا بها اليوم</a:t>
            </a:r>
            <a:endParaRPr dirty="0">
              <a:latin typeface="Arial" panose="020B0604020202020204" pitchFamily="34" charset="0"/>
              <a:cs typeface="Arial" panose="020B0604020202020204" pitchFamily="34" charset="0"/>
            </a:endParaRPr>
          </a:p>
          <a:p>
            <a:pPr algn="ctr">
              <a:defRPr>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ctr">
              <a:defRPr>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بل</a:t>
            </a:r>
            <a:endParaRPr dirty="0">
              <a:latin typeface="Arial" panose="020B0604020202020204" pitchFamily="34" charset="0"/>
              <a:cs typeface="Arial" panose="020B0604020202020204" pitchFamily="34" charset="0"/>
            </a:endParaRPr>
          </a:p>
          <a:p>
            <a:pPr algn="ctr">
              <a:defRPr>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يا له من إله عظيم</a:t>
            </a:r>
          </a:p>
          <a:p>
            <a:pPr algn="ctr">
              <a:defRPr>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عبدناه اليوم</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 name="image.png" descr="image.png"/>
          <p:cNvPicPr>
            <a:picLocks noChangeAspect="1"/>
          </p:cNvPicPr>
          <p:nvPr/>
        </p:nvPicPr>
        <p:blipFill>
          <a:blip r:embed="rId3"/>
          <a:stretch>
            <a:fillRect/>
          </a:stretch>
        </p:blipFill>
        <p:spPr>
          <a:xfrm>
            <a:off x="1905000" y="0"/>
            <a:ext cx="5310188" cy="6858000"/>
          </a:xfrm>
          <a:prstGeom prst="rect">
            <a:avLst/>
          </a:prstGeom>
          <a:ln w="12700">
            <a:miter lim="400000"/>
          </a:ln>
        </p:spPr>
      </p:pic>
      <p:sp>
        <p:nvSpPr>
          <p:cNvPr id="2" name="Title 1">
            <a:extLst>
              <a:ext uri="{FF2B5EF4-FFF2-40B4-BE49-F238E27FC236}">
                <a16:creationId xmlns:a16="http://schemas.microsoft.com/office/drawing/2014/main" id="{14C6807C-C837-B2AE-2E14-EF56EBDBCE7A}"/>
              </a:ext>
            </a:extLst>
          </p:cNvPr>
          <p:cNvSpPr>
            <a:spLocks noGrp="1"/>
          </p:cNvSpPr>
          <p:nvPr>
            <p:ph type="title" idx="4294967295"/>
          </p:nvPr>
        </p:nvSpPr>
        <p:spPr>
          <a:xfrm>
            <a:off x="1954690" y="6012611"/>
            <a:ext cx="5222486" cy="845389"/>
          </a:xfrm>
          <a:solidFill>
            <a:srgbClr val="FFFFFF"/>
          </a:solidFill>
        </p:spPr>
        <p:txBody>
          <a:bodyPr/>
          <a:lstStyle/>
          <a:p>
            <a:pPr marL="58738" algn="ctr"/>
            <a:r>
              <a:rPr lang="ar-JO" sz="2400" b="1" dirty="0">
                <a:solidFill>
                  <a:schemeClr val="bg1">
                    <a:lumMod val="10000"/>
                  </a:schemeClr>
                </a:solidFill>
                <a:latin typeface="Arial" panose="020B0604020202020204" pitchFamily="34" charset="0"/>
                <a:cs typeface="Arial" panose="020B0604020202020204" pitchFamily="34" charset="0"/>
              </a:rPr>
              <a:t>هذه الترنيمة ليست مميزة حقاً بالنسبة لي، </a:t>
            </a:r>
            <a:br>
              <a:rPr lang="ar-JO" sz="2400" b="1" dirty="0">
                <a:solidFill>
                  <a:schemeClr val="bg1">
                    <a:lumMod val="10000"/>
                  </a:schemeClr>
                </a:solidFill>
                <a:latin typeface="Arial" panose="020B0604020202020204" pitchFamily="34" charset="0"/>
                <a:cs typeface="Arial" panose="020B0604020202020204" pitchFamily="34" charset="0"/>
              </a:rPr>
            </a:br>
            <a:r>
              <a:rPr lang="ar-JO" sz="2400" b="1" dirty="0">
                <a:solidFill>
                  <a:schemeClr val="bg1">
                    <a:lumMod val="10000"/>
                  </a:schemeClr>
                </a:solidFill>
                <a:latin typeface="Arial" panose="020B0604020202020204" pitchFamily="34" charset="0"/>
                <a:cs typeface="Arial" panose="020B0604020202020204" pitchFamily="34" charset="0"/>
              </a:rPr>
              <a:t>لكنها توفر عرضاً رائعاً لصوتي.</a:t>
            </a:r>
            <a:endParaRPr lang="en-US" sz="2400" b="1" dirty="0">
              <a:solidFill>
                <a:schemeClr val="bg1">
                  <a:lumMod val="10000"/>
                </a:schemeClr>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 name="THEOCENTRIC WORSHIP"/>
          <p:cNvSpPr txBox="1">
            <a:spLocks noGrp="1"/>
          </p:cNvSpPr>
          <p:nvPr>
            <p:ph type="title" idx="4294967295"/>
          </p:nvPr>
        </p:nvSpPr>
        <p:spPr>
          <a:xfrm>
            <a:off x="457200" y="277812"/>
            <a:ext cx="8229600" cy="1139826"/>
          </a:xfrm>
          <a:prstGeom prst="rect">
            <a:avLst/>
          </a:prstGeom>
        </p:spPr>
        <p:txBody>
          <a:bodyPr lIns="45719" tIns="45719" rIns="45719" bIns="45719">
            <a:normAutofit/>
          </a:bodyPr>
          <a:lstStyle>
            <a:lvl1pPr algn="ctr">
              <a:defRPr>
                <a:solidFill>
                  <a:srgbClr val="FFFFCC"/>
                </a:solidFill>
                <a:effectLst>
                  <a:outerShdw blurRad="12700" dist="25400" dir="2700000" rotWithShape="0">
                    <a:srgbClr val="000000"/>
                  </a:outerShdw>
                </a:effectLst>
              </a:defRPr>
            </a:lvl1pPr>
          </a:lstStyle>
          <a:p>
            <a:r>
              <a:rPr lang="ar-JO" dirty="0">
                <a:latin typeface="Arial" panose="020B0604020202020204" pitchFamily="34" charset="0"/>
                <a:cs typeface="Arial" panose="020B0604020202020204" pitchFamily="34" charset="0"/>
              </a:rPr>
              <a:t>عبادة مركزها الله</a:t>
            </a:r>
            <a:endParaRPr dirty="0">
              <a:latin typeface="Arial" panose="020B0604020202020204" pitchFamily="34" charset="0"/>
              <a:cs typeface="Arial" panose="020B0604020202020204" pitchFamily="34" charset="0"/>
            </a:endParaRPr>
          </a:p>
        </p:txBody>
      </p:sp>
      <p:sp>
        <p:nvSpPr>
          <p:cNvPr id="1129" name="2. Worship is first and foremost for God.…"/>
          <p:cNvSpPr txBox="1">
            <a:spLocks noGrp="1"/>
          </p:cNvSpPr>
          <p:nvPr>
            <p:ph type="body" idx="4294967295"/>
          </p:nvPr>
        </p:nvSpPr>
        <p:spPr>
          <a:xfrm>
            <a:off x="152400" y="1457325"/>
            <a:ext cx="8839200" cy="5400675"/>
          </a:xfrm>
          <a:prstGeom prst="rect">
            <a:avLst/>
          </a:prstGeom>
        </p:spPr>
        <p:txBody>
          <a:bodyPr lIns="45719" tIns="45719" rIns="45719" bIns="45719">
            <a:normAutofit/>
          </a:bodyPr>
          <a:lstStyle/>
          <a:p>
            <a:pPr algn="ctr">
              <a:lnSpc>
                <a:spcPct val="80000"/>
              </a:lnSpc>
              <a:buClr>
                <a:srgbClr val="FADF6C"/>
              </a:buClr>
              <a:buSzTx/>
              <a:buFont typeface="Wingdings"/>
              <a:buNone/>
              <a:defRPr sz="800"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lnSpc>
                <a:spcPct val="80000"/>
              </a:lnSpc>
              <a:buClr>
                <a:srgbClr val="FADF6C"/>
              </a:buClr>
              <a:buSzTx/>
              <a:buFont typeface="Wingdings"/>
              <a:buNone/>
              <a:defRPr b="0" u="sng">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2. العبادة أولاً وقبل كل شيء لله</a:t>
            </a:r>
            <a:endParaRPr dirty="0">
              <a:latin typeface="Arial" panose="020B0604020202020204" pitchFamily="34" charset="0"/>
              <a:cs typeface="Arial" panose="020B0604020202020204" pitchFamily="34" charset="0"/>
            </a:endParaRPr>
          </a:p>
          <a:p>
            <a:pPr algn="ctr">
              <a:lnSpc>
                <a:spcPct val="80000"/>
              </a:lnSpc>
              <a:buClr>
                <a:srgbClr val="FADF6C"/>
              </a:buClr>
              <a:buSzTx/>
              <a:buFont typeface="Wingdings"/>
              <a:buNone/>
              <a:defRPr sz="1600" b="0" u="sng">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lnSpc>
                <a:spcPct val="80000"/>
              </a:lnSpc>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اسجد لله</a:t>
            </a:r>
            <a:endParaRPr lang="en-US" dirty="0">
              <a:latin typeface="Arial" panose="020B0604020202020204" pitchFamily="34" charset="0"/>
              <a:cs typeface="Arial" panose="020B0604020202020204" pitchFamily="34" charset="0"/>
            </a:endParaRPr>
          </a:p>
          <a:p>
            <a:pPr algn="ctr">
              <a:lnSpc>
                <a:spcPct val="80000"/>
              </a:lnSpc>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(رؤ 19: 10، 22: 9)</a:t>
            </a:r>
            <a:endParaRPr dirty="0">
              <a:latin typeface="Arial" panose="020B0604020202020204" pitchFamily="34" charset="0"/>
              <a:cs typeface="Arial" panose="020B0604020202020204" pitchFamily="34" charset="0"/>
            </a:endParaRPr>
          </a:p>
          <a:p>
            <a:pPr algn="ctr">
              <a:lnSpc>
                <a:spcPct val="80000"/>
              </a:lnSpc>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lnSpc>
                <a:spcPct val="80000"/>
              </a:lnSpc>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ليس لدي أي مشكلة مع العبادة الموجهة نحو المستهلك، طالما أننا نتذكر من هو المستهلك. (اريك الكسندر)</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image.png" descr="image.png"/>
          <p:cNvPicPr>
            <a:picLocks noChangeAspect="1"/>
          </p:cNvPicPr>
          <p:nvPr/>
        </p:nvPicPr>
        <p:blipFill>
          <a:blip r:embed="rId2"/>
          <a:stretch>
            <a:fillRect/>
          </a:stretch>
        </p:blipFill>
        <p:spPr>
          <a:xfrm>
            <a:off x="971550" y="0"/>
            <a:ext cx="7200900" cy="6835775"/>
          </a:xfrm>
          <a:prstGeom prst="rect">
            <a:avLst/>
          </a:prstGeom>
          <a:ln w="12700">
            <a:miter lim="400000"/>
          </a:ln>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 name="DIALOGICAL WORSHIP"/>
          <p:cNvSpPr txBox="1">
            <a:spLocks noGrp="1"/>
          </p:cNvSpPr>
          <p:nvPr>
            <p:ph type="title" idx="4294967295"/>
          </p:nvPr>
        </p:nvSpPr>
        <p:spPr>
          <a:xfrm>
            <a:off x="457200" y="765175"/>
            <a:ext cx="8229600" cy="1139825"/>
          </a:xfrm>
          <a:prstGeom prst="rect">
            <a:avLst/>
          </a:prstGeom>
        </p:spPr>
        <p:txBody>
          <a:bodyPr lIns="45719" tIns="45719" rIns="45719" bIns="45719">
            <a:normAutofit/>
          </a:bodyPr>
          <a:lstStyle/>
          <a:p>
            <a:pPr algn="ctr" defTabSz="649223">
              <a:defRPr sz="3124">
                <a:solidFill>
                  <a:srgbClr val="FFFFCC"/>
                </a:solidFill>
                <a:effectLst>
                  <a:outerShdw blurRad="9017" dist="18034" dir="2700000" rotWithShape="0">
                    <a:srgbClr val="000000"/>
                  </a:outerShdw>
                </a:effectLst>
              </a:defRPr>
            </a:pPr>
            <a:r>
              <a:rPr lang="ar-JO" dirty="0">
                <a:latin typeface="Arial" panose="020B0604020202020204" pitchFamily="34" charset="0"/>
                <a:cs typeface="Arial" panose="020B0604020202020204" pitchFamily="34" charset="0"/>
              </a:rPr>
              <a:t>العبادة الحوارية</a:t>
            </a:r>
            <a:endParaRPr dirty="0">
              <a:latin typeface="Arial" panose="020B0604020202020204" pitchFamily="34" charset="0"/>
              <a:cs typeface="Arial" panose="020B0604020202020204" pitchFamily="34" charset="0"/>
            </a:endParaRPr>
          </a:p>
        </p:txBody>
      </p:sp>
      <p:sp>
        <p:nvSpPr>
          <p:cNvPr id="1136" name="3. Worship is a dialogue between God and His people, a rhythm of revelation and response.…"/>
          <p:cNvSpPr txBox="1">
            <a:spLocks noGrp="1"/>
          </p:cNvSpPr>
          <p:nvPr>
            <p:ph type="body" idx="4294967295"/>
          </p:nvPr>
        </p:nvSpPr>
        <p:spPr>
          <a:xfrm>
            <a:off x="152400" y="1981200"/>
            <a:ext cx="8839200" cy="4114800"/>
          </a:xfrm>
          <a:prstGeom prst="rect">
            <a:avLst/>
          </a:prstGeom>
        </p:spPr>
        <p:txBody>
          <a:bodyPr lIns="45719" tIns="45719" rIns="45719" bIns="45719">
            <a:normAutofit/>
          </a:bodyPr>
          <a:lstStyle/>
          <a:p>
            <a:pPr algn="ctr">
              <a:buClr>
                <a:srgbClr val="FADF6C"/>
              </a:buClr>
              <a:buSzTx/>
              <a:buFont typeface="Wingdings"/>
              <a:buNone/>
              <a:defRPr sz="1400"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buClr>
                <a:srgbClr val="FADF6C"/>
              </a:buClr>
              <a:buSzTx/>
              <a:buFont typeface="Wingdings"/>
              <a:buNone/>
              <a:defRPr b="0" u="sng">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3. العبادة حوار بين الله وشعبه، مع إيقاع الإعلان والإستجابة.</a:t>
            </a:r>
            <a:endParaRPr dirty="0">
              <a:latin typeface="Arial" panose="020B0604020202020204" pitchFamily="34" charset="0"/>
              <a:cs typeface="Arial" panose="020B0604020202020204" pitchFamily="34" charset="0"/>
            </a:endParaRPr>
          </a:p>
          <a:p>
            <a:pPr algn="ctr">
              <a:buClr>
                <a:srgbClr val="FADF6C"/>
              </a:buClr>
              <a:buSzTx/>
              <a:buFont typeface="Wingdings"/>
              <a:buNone/>
              <a:defRPr sz="1400" b="0" u="sng">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عظيم هو الرب</a:t>
            </a: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وحميد جداً</a:t>
            </a: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(مزمور 96: 4)</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1138" name="Shape"/>
          <p:cNvSpPr/>
          <p:nvPr/>
        </p:nvSpPr>
        <p:spPr>
          <a:xfrm>
            <a:off x="2133600" y="1295400"/>
            <a:ext cx="838200" cy="39624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00FF"/>
          </a:solidFill>
          <a:ln>
            <a:solidFill>
              <a:srgbClr val="FFFFFF"/>
            </a:solidFill>
          </a:ln>
        </p:spPr>
        <p:txBody>
          <a:bodyPr lIns="45719" rIns="45719" anchor="ctr"/>
          <a:lstStyle/>
          <a:p>
            <a:pPr>
              <a:defRPr>
                <a:solidFill>
                  <a:srgbClr val="FFFFFF"/>
                </a:solidFill>
                <a:latin typeface="+mj-lt"/>
                <a:ea typeface="+mj-ea"/>
                <a:cs typeface="+mj-cs"/>
                <a:sym typeface="Bell MT"/>
              </a:defRPr>
            </a:pPr>
            <a:endParaRPr/>
          </a:p>
        </p:txBody>
      </p:sp>
      <p:sp>
        <p:nvSpPr>
          <p:cNvPr id="1139" name="Shape"/>
          <p:cNvSpPr/>
          <p:nvPr/>
        </p:nvSpPr>
        <p:spPr>
          <a:xfrm rot="10800000">
            <a:off x="6172200" y="1295400"/>
            <a:ext cx="838200" cy="39624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00FF"/>
          </a:solidFill>
          <a:ln>
            <a:solidFill>
              <a:srgbClr val="FFFFFF"/>
            </a:solidFill>
          </a:ln>
        </p:spPr>
        <p:txBody>
          <a:bodyPr lIns="45719" rIns="45719" anchor="ctr"/>
          <a:lstStyle/>
          <a:p>
            <a:pPr>
              <a:defRPr>
                <a:solidFill>
                  <a:srgbClr val="FFFFFF"/>
                </a:solidFill>
                <a:latin typeface="+mj-lt"/>
                <a:ea typeface="+mj-ea"/>
                <a:cs typeface="+mj-cs"/>
                <a:sym typeface="Bell MT"/>
              </a:defRPr>
            </a:pPr>
            <a:endParaRPr/>
          </a:p>
        </p:txBody>
      </p:sp>
      <p:sp>
        <p:nvSpPr>
          <p:cNvPr id="1140" name="“Our worship is our answer to God who has first addressed us. Man worships the God who has made Himself known.”…"/>
          <p:cNvSpPr txBox="1"/>
          <p:nvPr/>
        </p:nvSpPr>
        <p:spPr>
          <a:xfrm>
            <a:off x="883919" y="2057400"/>
            <a:ext cx="7452361" cy="1813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a:solidFill>
                  <a:srgbClr val="FFFF99"/>
                </a:solidFill>
                <a:latin typeface="+mj-lt"/>
                <a:ea typeface="+mj-ea"/>
                <a:cs typeface="+mj-cs"/>
                <a:sym typeface="Bell MT"/>
              </a:defRPr>
            </a:pPr>
            <a:r>
              <a:rPr lang="ar-JO" dirty="0">
                <a:latin typeface="Arial" panose="020B0604020202020204" pitchFamily="34" charset="0"/>
                <a:cs typeface="Arial" panose="020B0604020202020204" pitchFamily="34" charset="0"/>
              </a:rPr>
              <a:t>عبادتنا هي جوابنا لله الذي خاطبنا أولاً.                    يعبد الإنسان الله الذي أعلن نفسه.</a:t>
            </a:r>
          </a:p>
          <a:p>
            <a:pPr algn="ctr">
              <a:spcBef>
                <a:spcPts val="1900"/>
              </a:spcBef>
              <a:defRPr>
                <a:solidFill>
                  <a:srgbClr val="FFFF99"/>
                </a:solidFill>
                <a:latin typeface="+mj-lt"/>
                <a:ea typeface="+mj-ea"/>
                <a:cs typeface="+mj-cs"/>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وليم نيكولز</a:t>
            </a:r>
            <a:r>
              <a:rPr dirty="0">
                <a:latin typeface="Arial" panose="020B0604020202020204" pitchFamily="34" charset="0"/>
                <a:cs typeface="Arial" panose="020B0604020202020204" pitchFamily="34" charset="0"/>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0" grpId="1"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1144" name="Shape"/>
          <p:cNvSpPr/>
          <p:nvPr/>
        </p:nvSpPr>
        <p:spPr>
          <a:xfrm>
            <a:off x="2133600" y="1295400"/>
            <a:ext cx="838200" cy="39624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00FF"/>
          </a:solidFill>
          <a:ln>
            <a:solidFill>
              <a:srgbClr val="FFFFFF"/>
            </a:solidFill>
          </a:ln>
        </p:spPr>
        <p:txBody>
          <a:bodyPr lIns="45719" rIns="45719" anchor="ct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1145" name="Shape"/>
          <p:cNvSpPr/>
          <p:nvPr/>
        </p:nvSpPr>
        <p:spPr>
          <a:xfrm rot="10800000">
            <a:off x="6172200" y="1295400"/>
            <a:ext cx="838200" cy="39624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00FF"/>
          </a:solidFill>
          <a:ln>
            <a:solidFill>
              <a:srgbClr val="FFFFFF"/>
            </a:solidFill>
          </a:ln>
        </p:spPr>
        <p:txBody>
          <a:bodyPr lIns="45719" rIns="45719" anchor="ct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1146" name="““The purpose of…"/>
          <p:cNvSpPr txBox="1"/>
          <p:nvPr/>
        </p:nvSpPr>
        <p:spPr>
          <a:xfrm>
            <a:off x="883919" y="1905000"/>
            <a:ext cx="7452361" cy="3218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a:solidFill>
                  <a:srgbClr val="FFFF99"/>
                </a:solidFill>
                <a:latin typeface="+mj-lt"/>
                <a:ea typeface="+mj-ea"/>
                <a:cs typeface="+mj-cs"/>
                <a:sym typeface="Bell MT"/>
              </a:defRPr>
            </a:pPr>
            <a:r>
              <a:rPr lang="ar-JO" dirty="0">
                <a:latin typeface="Arial" panose="020B0604020202020204" pitchFamily="34" charset="0"/>
                <a:cs typeface="Arial" panose="020B0604020202020204" pitchFamily="34" charset="0"/>
              </a:rPr>
              <a:t>هدف</a:t>
            </a:r>
            <a:endParaRPr dirty="0">
              <a:latin typeface="Arial" panose="020B0604020202020204" pitchFamily="34" charset="0"/>
              <a:cs typeface="Arial" panose="020B0604020202020204" pitchFamily="34" charset="0"/>
            </a:endParaRPr>
          </a:p>
          <a:p>
            <a:pPr algn="ctr">
              <a:spcBef>
                <a:spcPts val="1900"/>
              </a:spcBef>
              <a:defRPr>
                <a:solidFill>
                  <a:srgbClr val="FFFF99"/>
                </a:solidFill>
                <a:latin typeface="+mj-lt"/>
                <a:ea typeface="+mj-ea"/>
                <a:cs typeface="+mj-cs"/>
                <a:sym typeface="Bell MT"/>
              </a:defRPr>
            </a:pPr>
            <a:r>
              <a:rPr lang="ar-JO" dirty="0">
                <a:latin typeface="Arial" panose="020B0604020202020204" pitchFamily="34" charset="0"/>
                <a:cs typeface="Arial" panose="020B0604020202020204" pitchFamily="34" charset="0"/>
              </a:rPr>
              <a:t>اللاهوت</a:t>
            </a: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هو</a:t>
            </a: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التمجيد</a:t>
            </a:r>
            <a:endParaRPr dirty="0">
              <a:latin typeface="Arial" panose="020B0604020202020204" pitchFamily="34" charset="0"/>
              <a:cs typeface="Arial" panose="020B0604020202020204" pitchFamily="34" charset="0"/>
            </a:endParaRPr>
          </a:p>
          <a:p>
            <a:pPr algn="ctr">
              <a:spcBef>
                <a:spcPts val="1900"/>
              </a:spcBef>
              <a:defRPr>
                <a:solidFill>
                  <a:srgbClr val="FFFF99"/>
                </a:solidFill>
                <a:latin typeface="+mj-lt"/>
                <a:ea typeface="+mj-ea"/>
                <a:cs typeface="+mj-cs"/>
                <a:sym typeface="Bell MT"/>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ندرس</a:t>
            </a: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حتى</a:t>
            </a: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نسبح</a:t>
            </a:r>
            <a:endParaRPr dirty="0">
              <a:latin typeface="Arial" panose="020B0604020202020204" pitchFamily="34" charset="0"/>
              <a:cs typeface="Arial" panose="020B0604020202020204" pitchFamily="34" charset="0"/>
            </a:endParaRPr>
          </a:p>
          <a:p>
            <a:pPr algn="ctr">
              <a:spcBef>
                <a:spcPts val="1900"/>
              </a:spcBef>
              <a:defRPr sz="2400">
                <a:solidFill>
                  <a:srgbClr val="FFFF99"/>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ctr">
              <a:spcBef>
                <a:spcPts val="1400"/>
              </a:spcBef>
              <a:defRPr sz="2400">
                <a:solidFill>
                  <a:srgbClr val="FFFF99"/>
                </a:solidFill>
                <a:latin typeface="+mj-lt"/>
                <a:ea typeface="+mj-ea"/>
                <a:cs typeface="+mj-cs"/>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ج. ل. باكر</a:t>
            </a:r>
            <a:r>
              <a:rPr dirty="0">
                <a:latin typeface="Arial" panose="020B0604020202020204" pitchFamily="34" charset="0"/>
                <a:cs typeface="Arial" panose="020B0604020202020204" pitchFamily="34" charset="0"/>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 grpId="1"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 name="WORD-SATURATED WORSHIP"/>
          <p:cNvSpPr txBox="1">
            <a:spLocks noGrp="1"/>
          </p:cNvSpPr>
          <p:nvPr>
            <p:ph type="title" idx="4294967295"/>
          </p:nvPr>
        </p:nvSpPr>
        <p:spPr>
          <a:xfrm>
            <a:off x="457200" y="692150"/>
            <a:ext cx="8229600" cy="1139825"/>
          </a:xfrm>
          <a:prstGeom prst="rect">
            <a:avLst/>
          </a:prstGeom>
        </p:spPr>
        <p:txBody>
          <a:bodyPr lIns="45719" tIns="45719" rIns="45719" bIns="45719">
            <a:normAutofit/>
          </a:bodyPr>
          <a:lstStyle>
            <a:lvl1pPr algn="ctr">
              <a:defRPr>
                <a:solidFill>
                  <a:srgbClr val="FFFFCC"/>
                </a:solidFill>
                <a:effectLst>
                  <a:outerShdw blurRad="12700" dist="25400" dir="2700000" rotWithShape="0">
                    <a:srgbClr val="000000"/>
                  </a:outerShdw>
                </a:effectLst>
              </a:defRPr>
            </a:lvl1pPr>
          </a:lstStyle>
          <a:p>
            <a:r>
              <a:rPr lang="ar-JO" dirty="0">
                <a:latin typeface="Arial" panose="020B0604020202020204" pitchFamily="34" charset="0"/>
                <a:cs typeface="Arial" panose="020B0604020202020204" pitchFamily="34" charset="0"/>
              </a:rPr>
              <a:t>العبادة المشبعة بالكلمة</a:t>
            </a:r>
            <a:endParaRPr dirty="0">
              <a:latin typeface="Arial" panose="020B0604020202020204" pitchFamily="34" charset="0"/>
              <a:cs typeface="Arial" panose="020B0604020202020204" pitchFamily="34" charset="0"/>
            </a:endParaRPr>
          </a:p>
        </p:txBody>
      </p:sp>
      <p:sp>
        <p:nvSpPr>
          <p:cNvPr id="1151" name="4. The Word must be central in our worship.…"/>
          <p:cNvSpPr txBox="1">
            <a:spLocks noGrp="1"/>
          </p:cNvSpPr>
          <p:nvPr>
            <p:ph type="body" idx="4294967295"/>
          </p:nvPr>
        </p:nvSpPr>
        <p:spPr>
          <a:xfrm>
            <a:off x="228599" y="1981200"/>
            <a:ext cx="8763002" cy="4114800"/>
          </a:xfrm>
          <a:prstGeom prst="rect">
            <a:avLst/>
          </a:prstGeom>
        </p:spPr>
        <p:txBody>
          <a:bodyPr lIns="45719" tIns="45719" rIns="45719" bIns="45719">
            <a:normAutofit/>
          </a:bodyPr>
          <a:lstStyle/>
          <a:p>
            <a:pPr algn="ctr">
              <a:buClr>
                <a:srgbClr val="FADF6C"/>
              </a:buClr>
              <a:buSzTx/>
              <a:buFont typeface="Wingdings"/>
              <a:buNone/>
              <a:defRPr sz="1400"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buClr>
                <a:srgbClr val="FADF6C"/>
              </a:buClr>
              <a:buSzTx/>
              <a:buFont typeface="Wingdings"/>
              <a:buNone/>
              <a:defRPr sz="1400"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buClr>
                <a:srgbClr val="FADF6C"/>
              </a:buClr>
              <a:buSzTx/>
              <a:buFont typeface="Wingdings"/>
              <a:buNone/>
              <a:defRPr b="0" u="sng">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4. يجب أن تكون الكلمة مركزية في عبادتنا</a:t>
            </a:r>
            <a:endParaRPr dirty="0">
              <a:latin typeface="Arial" panose="020B0604020202020204" pitchFamily="34" charset="0"/>
              <a:cs typeface="Arial" panose="020B0604020202020204" pitchFamily="34" charset="0"/>
            </a:endParaRP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سبحوه</a:t>
            </a: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حسب كثرة عظمته</a:t>
            </a:r>
            <a:endParaRPr dirty="0">
              <a:latin typeface="Arial" panose="020B0604020202020204" pitchFamily="34" charset="0"/>
              <a:cs typeface="Arial" panose="020B0604020202020204" pitchFamily="34" charset="0"/>
            </a:endParaRP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مزمور 150: 2</a:t>
            </a:r>
            <a:r>
              <a:rPr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WORD-SATURATED WORSHIP"/>
          <p:cNvSpPr txBox="1">
            <a:spLocks noGrp="1"/>
          </p:cNvSpPr>
          <p:nvPr>
            <p:ph type="title" idx="4294967295"/>
          </p:nvPr>
        </p:nvSpPr>
        <p:spPr>
          <a:xfrm>
            <a:off x="457200" y="692150"/>
            <a:ext cx="8229600" cy="1139825"/>
          </a:xfrm>
          <a:prstGeom prst="rect">
            <a:avLst/>
          </a:prstGeom>
        </p:spPr>
        <p:txBody>
          <a:bodyPr lIns="45719" tIns="45719" rIns="45719" bIns="45719">
            <a:normAutofit/>
          </a:bodyPr>
          <a:lstStyle>
            <a:lvl1pPr algn="ctr">
              <a:defRPr>
                <a:solidFill>
                  <a:srgbClr val="FFFFCC"/>
                </a:solidFill>
                <a:effectLst>
                  <a:outerShdw blurRad="12700" dist="25400" dir="2700000" rotWithShape="0">
                    <a:srgbClr val="000000"/>
                  </a:outerShdw>
                </a:effectLst>
              </a:defRPr>
            </a:lvl1pPr>
          </a:lstStyle>
          <a:p>
            <a:r>
              <a:rPr lang="ar-JO" dirty="0">
                <a:latin typeface="Arial" panose="020B0604020202020204" pitchFamily="34" charset="0"/>
                <a:cs typeface="Arial" panose="020B0604020202020204" pitchFamily="34" charset="0"/>
              </a:rPr>
              <a:t>العبادة المشبعة بالكلمة</a:t>
            </a:r>
            <a:endParaRPr dirty="0">
              <a:latin typeface="Arial" panose="020B0604020202020204" pitchFamily="34" charset="0"/>
              <a:cs typeface="Arial" panose="020B0604020202020204" pitchFamily="34" charset="0"/>
            </a:endParaRPr>
          </a:p>
        </p:txBody>
      </p:sp>
      <p:sp>
        <p:nvSpPr>
          <p:cNvPr id="1156" name="“Thank you for ministering the Word…"/>
          <p:cNvSpPr txBox="1">
            <a:spLocks noGrp="1"/>
          </p:cNvSpPr>
          <p:nvPr>
            <p:ph type="body" idx="4294967295"/>
          </p:nvPr>
        </p:nvSpPr>
        <p:spPr>
          <a:xfrm>
            <a:off x="228599" y="1981200"/>
            <a:ext cx="8763002" cy="4114800"/>
          </a:xfrm>
          <a:prstGeom prst="rect">
            <a:avLst/>
          </a:prstGeom>
        </p:spPr>
        <p:txBody>
          <a:bodyPr lIns="45719" tIns="45719" rIns="45719" bIns="45719">
            <a:normAutofit/>
          </a:bodyPr>
          <a:lstStyle/>
          <a:p>
            <a:pPr algn="ctr">
              <a:buClr>
                <a:srgbClr val="FADF6C"/>
              </a:buClr>
              <a:buSzTx/>
              <a:buFont typeface="Wingdings"/>
              <a:buNone/>
              <a:defRPr sz="1400"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buClr>
                <a:srgbClr val="FADF6C"/>
              </a:buClr>
              <a:buSzTx/>
              <a:buFont typeface="Wingdings"/>
              <a:buNone/>
              <a:defRPr sz="1400"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أشكرك من أجل خدمة الكلمة لنا هذا المساء</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 name="PARTICIPATORY WORSHIP"/>
          <p:cNvSpPr txBox="1">
            <a:spLocks noGrp="1"/>
          </p:cNvSpPr>
          <p:nvPr>
            <p:ph type="title" idx="4294967295"/>
          </p:nvPr>
        </p:nvSpPr>
        <p:spPr>
          <a:xfrm>
            <a:off x="457200" y="908050"/>
            <a:ext cx="8229600" cy="1139825"/>
          </a:xfrm>
          <a:prstGeom prst="rect">
            <a:avLst/>
          </a:prstGeom>
        </p:spPr>
        <p:txBody>
          <a:bodyPr lIns="45719" tIns="45719" rIns="45719" bIns="45719">
            <a:normAutofit/>
          </a:bodyPr>
          <a:lstStyle/>
          <a:p>
            <a:pPr algn="ctr" defTabSz="649223">
              <a:defRPr sz="3124">
                <a:solidFill>
                  <a:srgbClr val="FFFFCC"/>
                </a:solidFill>
                <a:effectLst>
                  <a:outerShdw blurRad="9017" dist="18034" dir="2700000" rotWithShape="0">
                    <a:srgbClr val="000000"/>
                  </a:outerShdw>
                </a:effectLst>
              </a:defRPr>
            </a:pPr>
            <a:r>
              <a:rPr lang="ar-JO" dirty="0">
                <a:latin typeface="Arial" panose="020B0604020202020204" pitchFamily="34" charset="0"/>
                <a:cs typeface="Arial" panose="020B0604020202020204" pitchFamily="34" charset="0"/>
              </a:rPr>
              <a:t>العبادة التشاركية</a:t>
            </a:r>
            <a:endParaRPr dirty="0">
              <a:latin typeface="Arial" panose="020B0604020202020204" pitchFamily="34" charset="0"/>
              <a:cs typeface="Arial" panose="020B0604020202020204" pitchFamily="34" charset="0"/>
            </a:endParaRPr>
          </a:p>
        </p:txBody>
      </p:sp>
      <p:sp>
        <p:nvSpPr>
          <p:cNvPr id="1161" name="5. Worship is the responsibility of all God’s people.…"/>
          <p:cNvSpPr txBox="1">
            <a:spLocks noGrp="1"/>
          </p:cNvSpPr>
          <p:nvPr>
            <p:ph type="body" idx="4294967295"/>
          </p:nvPr>
        </p:nvSpPr>
        <p:spPr>
          <a:xfrm>
            <a:off x="228599" y="1981200"/>
            <a:ext cx="8763002" cy="4114800"/>
          </a:xfrm>
          <a:prstGeom prst="rect">
            <a:avLst/>
          </a:prstGeom>
        </p:spPr>
        <p:txBody>
          <a:bodyPr lIns="45719" tIns="45719" rIns="45719" bIns="45719">
            <a:normAutofit/>
          </a:bodyPr>
          <a:lstStyle/>
          <a:p>
            <a:pPr algn="ctr">
              <a:buClr>
                <a:srgbClr val="FADF6C"/>
              </a:buClr>
              <a:buSzTx/>
              <a:buFont typeface="Wingdings"/>
              <a:buNone/>
              <a:defRPr sz="1000" b="0" u="sng">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buClr>
                <a:srgbClr val="FADF6C"/>
              </a:buClr>
              <a:buSzTx/>
              <a:buFont typeface="Wingdings"/>
              <a:buNone/>
              <a:defRPr b="0" u="sng">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5. العبادة هي مسؤولية كل شعب الله</a:t>
            </a:r>
            <a:endParaRPr dirty="0">
              <a:latin typeface="Arial" panose="020B0604020202020204" pitchFamily="34" charset="0"/>
              <a:cs typeface="Arial" panose="020B0604020202020204" pitchFamily="34" charset="0"/>
            </a:endParaRPr>
          </a:p>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أما نحن شعبك وغنم رعايتك نحمدك إلى الدهر. </a:t>
            </a: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(مزمور 79: 13)</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CULTURE…"/>
          <p:cNvSpPr txBox="1"/>
          <p:nvPr/>
        </p:nvSpPr>
        <p:spPr>
          <a:xfrm>
            <a:off x="1188719" y="533400"/>
            <a:ext cx="6766561" cy="23040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8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الثقافة</a:t>
            </a:r>
            <a:endParaRPr dirty="0">
              <a:latin typeface="Arial" panose="020B0604020202020204" pitchFamily="34" charset="0"/>
              <a:cs typeface="Arial" panose="020B0604020202020204" pitchFamily="34" charset="0"/>
            </a:endParaRPr>
          </a:p>
          <a:p>
            <a:pPr algn="ctr">
              <a:defRPr sz="40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ctr">
              <a:lnSpc>
                <a:spcPct val="70000"/>
              </a:lnSpc>
              <a:defRPr sz="38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السلوكيات والمعتقدات المميزة لفئة اجتماعية أو عرقية أو عمرية معينة</a:t>
            </a:r>
            <a:endParaRPr sz="4000" dirty="0">
              <a:latin typeface="Arial" panose="020B0604020202020204" pitchFamily="34" charset="0"/>
              <a:cs typeface="Arial" panose="020B0604020202020204" pitchFamily="34" charset="0"/>
            </a:endParaRPr>
          </a:p>
        </p:txBody>
      </p:sp>
      <p:sp>
        <p:nvSpPr>
          <p:cNvPr id="659" name="or simply:…"/>
          <p:cNvSpPr txBox="1"/>
          <p:nvPr/>
        </p:nvSpPr>
        <p:spPr>
          <a:xfrm>
            <a:off x="913102" y="3858638"/>
            <a:ext cx="7317795" cy="15747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0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أو ببساطة:</a:t>
            </a:r>
            <a:endParaRPr dirty="0">
              <a:latin typeface="Arial" panose="020B0604020202020204" pitchFamily="34" charset="0"/>
              <a:cs typeface="Arial" panose="020B0604020202020204" pitchFamily="34" charset="0"/>
            </a:endParaRPr>
          </a:p>
          <a:p>
            <a:pPr algn="ctr">
              <a:spcBef>
                <a:spcPts val="2200"/>
              </a:spcBef>
              <a:defRPr sz="38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الطريقة التي نفعل بها الأشياء هنا</a:t>
            </a:r>
            <a:endParaRPr sz="400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 name="Worship Is a Verb…"/>
          <p:cNvSpPr txBox="1"/>
          <p:nvPr/>
        </p:nvSpPr>
        <p:spPr>
          <a:xfrm>
            <a:off x="3675439" y="685800"/>
            <a:ext cx="1793118" cy="1138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40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العبادة فعل</a:t>
            </a:r>
            <a:endParaRPr dirty="0">
              <a:latin typeface="Arial" panose="020B0604020202020204" pitchFamily="34" charset="0"/>
              <a:cs typeface="Arial" panose="020B0604020202020204" pitchFamily="34" charset="0"/>
            </a:endParaRPr>
          </a:p>
          <a:p>
            <a:pPr algn="ctr">
              <a:defRPr sz="2800">
                <a:solidFill>
                  <a:srgbClr val="FFFFFF"/>
                </a:solidFill>
                <a:latin typeface="+mj-lt"/>
                <a:ea typeface="+mj-ea"/>
                <a:cs typeface="+mj-cs"/>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روبرت ويبر</a:t>
            </a:r>
            <a:r>
              <a:rPr dirty="0">
                <a:latin typeface="Arial" panose="020B0604020202020204" pitchFamily="34" charset="0"/>
                <a:cs typeface="Arial" panose="020B0604020202020204" pitchFamily="34" charset="0"/>
              </a:rPr>
              <a:t>)</a:t>
            </a:r>
          </a:p>
        </p:txBody>
      </p:sp>
      <p:sp>
        <p:nvSpPr>
          <p:cNvPr id="1164" name="The question is not,…"/>
          <p:cNvSpPr txBox="1"/>
          <p:nvPr/>
        </p:nvSpPr>
        <p:spPr>
          <a:xfrm>
            <a:off x="1760220" y="2819400"/>
            <a:ext cx="5623560" cy="2062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السؤال ليس:</a:t>
            </a:r>
          </a:p>
          <a:p>
            <a:pPr algn="ctr">
              <a:defRPr>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هل لديك صوت؟</a:t>
            </a:r>
          </a:p>
          <a:p>
            <a:pPr algn="ctr">
              <a:defRPr>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بل</a:t>
            </a:r>
          </a:p>
          <a:p>
            <a:pPr algn="ctr">
              <a:defRPr>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هل لديك ترنيمة؟</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 name="Not too loud…"/>
          <p:cNvSpPr txBox="1"/>
          <p:nvPr/>
        </p:nvSpPr>
        <p:spPr>
          <a:xfrm>
            <a:off x="2868295" y="1044575"/>
            <a:ext cx="3780841" cy="4401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rtl="1">
              <a:buSzPct val="100000"/>
              <a:buChar char="•"/>
              <a:defRPr sz="40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 ليس صاخباً جداً</a:t>
            </a:r>
            <a:endParaRPr dirty="0">
              <a:latin typeface="Arial" panose="020B0604020202020204" pitchFamily="34" charset="0"/>
              <a:cs typeface="Arial" panose="020B0604020202020204" pitchFamily="34" charset="0"/>
            </a:endParaRPr>
          </a:p>
          <a:p>
            <a:pPr>
              <a:buSzPct val="100000"/>
              <a:buChar char="•"/>
              <a:defRPr sz="40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r" rtl="1">
              <a:buSzPct val="100000"/>
              <a:buChar char="•"/>
              <a:defRPr sz="40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 ليس مرتفعاً جداً</a:t>
            </a:r>
            <a:endParaRPr dirty="0">
              <a:latin typeface="Arial" panose="020B0604020202020204" pitchFamily="34" charset="0"/>
              <a:cs typeface="Arial" panose="020B0604020202020204" pitchFamily="34" charset="0"/>
            </a:endParaRPr>
          </a:p>
          <a:p>
            <a:pPr>
              <a:buSzPct val="100000"/>
              <a:buChar char="•"/>
              <a:defRPr sz="40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r" rtl="1">
              <a:buSzPct val="100000"/>
              <a:buChar char="•"/>
              <a:defRPr sz="40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 ليس معقداً جداً</a:t>
            </a:r>
            <a:endParaRPr dirty="0">
              <a:latin typeface="Arial" panose="020B0604020202020204" pitchFamily="34" charset="0"/>
              <a:cs typeface="Arial" panose="020B0604020202020204" pitchFamily="34" charset="0"/>
            </a:endParaRPr>
          </a:p>
          <a:p>
            <a:pPr>
              <a:buSzPct val="100000"/>
              <a:buChar char="•"/>
              <a:defRPr sz="4000">
                <a:solidFill>
                  <a:srgbClr val="FFFFFF"/>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algn="r" rtl="1">
              <a:buSzPct val="100000"/>
              <a:buChar char="•"/>
              <a:defRPr sz="40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 ليس جديداً جداً</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6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116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116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6" grpId="1" build="p" bldLvl="5"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8" name="Scan06-05-09 1753" descr="Scan06-05-09 1753"/>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2" name="Title 1">
            <a:extLst>
              <a:ext uri="{FF2B5EF4-FFF2-40B4-BE49-F238E27FC236}">
                <a16:creationId xmlns:a16="http://schemas.microsoft.com/office/drawing/2014/main" id="{D8C80636-C9C6-2952-854F-412FACC47A96}"/>
              </a:ext>
            </a:extLst>
          </p:cNvPr>
          <p:cNvSpPr txBox="1">
            <a:spLocks/>
          </p:cNvSpPr>
          <p:nvPr/>
        </p:nvSpPr>
        <p:spPr>
          <a:xfrm>
            <a:off x="715992" y="4899805"/>
            <a:ext cx="7944929" cy="150962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037" tIns="46037" rIns="46037" bIns="46037" anchor="ctr"/>
          <a:lst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marL="58738" algn="r" rtl="1" hangingPunct="1"/>
            <a:r>
              <a:rPr lang="ar-JO" sz="2800" b="1" dirty="0">
                <a:solidFill>
                  <a:schemeClr val="bg1">
                    <a:lumMod val="10000"/>
                  </a:schemeClr>
                </a:solidFill>
                <a:latin typeface="Arial" panose="020B0604020202020204" pitchFamily="34" charset="0"/>
                <a:cs typeface="Arial" panose="020B0604020202020204" pitchFamily="34" charset="0"/>
              </a:rPr>
              <a:t>نظراً لأنه تم تسجيل خدمة اليوم لأغراض تذكارية، نطلب من الأشخاص التاليين الإمتناع عن المشاركة أثناء الترانيم: أليس زوتمان، إد فرومب، كارول فيدمار،...</a:t>
            </a:r>
            <a:endParaRPr lang="en-US" sz="2800" b="1" dirty="0">
              <a:solidFill>
                <a:schemeClr val="bg1">
                  <a:lumMod val="10000"/>
                </a:schemeClr>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CHRIST-LED WORSHIP"/>
          <p:cNvSpPr txBox="1">
            <a:spLocks noGrp="1"/>
          </p:cNvSpPr>
          <p:nvPr>
            <p:ph type="title" idx="4294967295"/>
          </p:nvPr>
        </p:nvSpPr>
        <p:spPr>
          <a:xfrm>
            <a:off x="457200" y="476250"/>
            <a:ext cx="8229600" cy="1139825"/>
          </a:xfrm>
          <a:prstGeom prst="rect">
            <a:avLst/>
          </a:prstGeom>
        </p:spPr>
        <p:txBody>
          <a:bodyPr lIns="45719" tIns="45719" rIns="45719" bIns="45719">
            <a:normAutofit/>
          </a:bodyPr>
          <a:lstStyle>
            <a:lvl1pPr algn="ctr">
              <a:defRPr>
                <a:solidFill>
                  <a:srgbClr val="FFFFCC"/>
                </a:solidFill>
                <a:effectLst>
                  <a:outerShdw blurRad="12700" dist="25400" dir="2700000" rotWithShape="0">
                    <a:srgbClr val="000000"/>
                  </a:outerShdw>
                </a:effectLst>
              </a:defRPr>
            </a:lvl1pPr>
          </a:lstStyle>
          <a:p>
            <a:r>
              <a:rPr lang="ar-JO" dirty="0">
                <a:latin typeface="Arial" panose="020B0604020202020204" pitchFamily="34" charset="0"/>
                <a:cs typeface="Arial" panose="020B0604020202020204" pitchFamily="34" charset="0"/>
              </a:rPr>
              <a:t>العبادة بقيادة المسيح</a:t>
            </a:r>
            <a:endParaRPr dirty="0">
              <a:latin typeface="Arial" panose="020B0604020202020204" pitchFamily="34" charset="0"/>
              <a:cs typeface="Arial" panose="020B0604020202020204" pitchFamily="34" charset="0"/>
            </a:endParaRPr>
          </a:p>
        </p:txBody>
      </p:sp>
      <p:sp>
        <p:nvSpPr>
          <p:cNvPr id="1171" name="6. Our worship is acceptable in and through Christ our High Priest.…"/>
          <p:cNvSpPr txBox="1">
            <a:spLocks noGrp="1"/>
          </p:cNvSpPr>
          <p:nvPr>
            <p:ph type="body" idx="4294967295"/>
          </p:nvPr>
        </p:nvSpPr>
        <p:spPr>
          <a:xfrm>
            <a:off x="228599" y="1981200"/>
            <a:ext cx="8763002" cy="4114800"/>
          </a:xfrm>
          <a:prstGeom prst="rect">
            <a:avLst/>
          </a:prstGeom>
        </p:spPr>
        <p:txBody>
          <a:bodyPr lIns="45719" tIns="45719" rIns="45719" bIns="45719">
            <a:normAutofit/>
          </a:bodyPr>
          <a:lstStyle/>
          <a:p>
            <a:pPr algn="ctr">
              <a:buClr>
                <a:srgbClr val="FADF6C"/>
              </a:buClr>
              <a:buSzTx/>
              <a:buFont typeface="Wingdings"/>
              <a:buNone/>
              <a:defRPr sz="1000" b="0" u="sng">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buClr>
                <a:srgbClr val="FADF6C"/>
              </a:buClr>
              <a:buSzTx/>
              <a:buFont typeface="Wingdings"/>
              <a:buNone/>
              <a:defRPr b="0" u="sng">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6. عبادتنا مقبولة في ومن خلال المسيح رئيس كهنتنا</a:t>
            </a:r>
            <a:endParaRPr dirty="0">
              <a:latin typeface="Arial" panose="020B0604020202020204" pitchFamily="34" charset="0"/>
              <a:cs typeface="Arial" panose="020B0604020202020204" pitchFamily="34" charset="0"/>
            </a:endParaRPr>
          </a:p>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في وسط الكنيسة أسبحك</a:t>
            </a: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rPr lang="ar-JO" sz="2400" dirty="0">
                <a:latin typeface="Arial" panose="020B0604020202020204" pitchFamily="34" charset="0"/>
                <a:cs typeface="Arial" panose="020B0604020202020204" pitchFamily="34" charset="0"/>
              </a:rPr>
              <a:t>(عبرانيين 2: 12)</a:t>
            </a:r>
            <a:endParaRPr sz="240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 name="Double-click to edit"/>
          <p:cNvSpPr txBox="1">
            <a:spLocks noGrp="1"/>
          </p:cNvSpPr>
          <p:nvPr>
            <p:ph type="title" idx="4294967295"/>
          </p:nvPr>
        </p:nvSpPr>
        <p:spPr>
          <a:xfrm>
            <a:off x="457200" y="1371600"/>
            <a:ext cx="8305800" cy="1143001"/>
          </a:xfrm>
          <a:prstGeom prst="rect">
            <a:avLst/>
          </a:prstGeom>
        </p:spPr>
        <p:txBody>
          <a:bodyPr lIns="45719" tIns="45719" rIns="45719" bIns="45719" anchor="b">
            <a:normAutofit/>
          </a:bodyPr>
          <a:lstStyle>
            <a:lvl1pPr algn="ctr" defTabSz="594359">
              <a:defRPr sz="3120">
                <a:solidFill>
                  <a:srgbClr val="FFFFCC"/>
                </a:solidFill>
              </a:defRPr>
            </a:lvl1pPr>
          </a:lstStyle>
          <a:p>
            <a:br/>
            <a:endParaRPr/>
          </a:p>
        </p:txBody>
      </p:sp>
      <p:pic>
        <p:nvPicPr>
          <p:cNvPr id="1176" name="Torrance.png" descr="Torrance.png"/>
          <p:cNvPicPr>
            <a:picLocks noChangeAspect="1"/>
          </p:cNvPicPr>
          <p:nvPr/>
        </p:nvPicPr>
        <p:blipFill>
          <a:blip r:embed="rId3"/>
          <a:stretch>
            <a:fillRect/>
          </a:stretch>
        </p:blipFill>
        <p:spPr>
          <a:xfrm>
            <a:off x="2086020" y="105044"/>
            <a:ext cx="4593782" cy="6647912"/>
          </a:xfrm>
          <a:prstGeom prst="rect">
            <a:avLst/>
          </a:prstGeom>
          <a:ln w="12700">
            <a:miter lim="400000"/>
          </a:ln>
        </p:spPr>
      </p:pic>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 name="Double-click to edit"/>
          <p:cNvSpPr txBox="1">
            <a:spLocks noGrp="1"/>
          </p:cNvSpPr>
          <p:nvPr>
            <p:ph type="title" idx="4294967295"/>
          </p:nvPr>
        </p:nvSpPr>
        <p:spPr>
          <a:xfrm>
            <a:off x="457200" y="1371600"/>
            <a:ext cx="8305800" cy="1143001"/>
          </a:xfrm>
          <a:prstGeom prst="rect">
            <a:avLst/>
          </a:prstGeom>
        </p:spPr>
        <p:txBody>
          <a:bodyPr lIns="45719" tIns="45719" rIns="45719" bIns="45719" anchor="b">
            <a:normAutofit/>
          </a:bodyPr>
          <a:lstStyle>
            <a:lvl1pPr algn="ctr" defTabSz="594359">
              <a:defRPr sz="3120">
                <a:solidFill>
                  <a:srgbClr val="FFFFCC"/>
                </a:solidFill>
              </a:defRPr>
            </a:lvl1pPr>
          </a:lstStyle>
          <a:p>
            <a:br/>
            <a:endParaRPr/>
          </a:p>
        </p:txBody>
      </p:sp>
      <p:pic>
        <p:nvPicPr>
          <p:cNvPr id="1181" name="image.png" descr="image.png"/>
          <p:cNvPicPr>
            <a:picLocks noChangeAspect="1"/>
          </p:cNvPicPr>
          <p:nvPr/>
        </p:nvPicPr>
        <p:blipFill>
          <a:blip r:embed="rId3"/>
          <a:stretch>
            <a:fillRect/>
          </a:stretch>
        </p:blipFill>
        <p:spPr>
          <a:xfrm>
            <a:off x="2503487" y="304800"/>
            <a:ext cx="4049713" cy="6248400"/>
          </a:xfrm>
          <a:prstGeom prst="rect">
            <a:avLst/>
          </a:prstGeom>
          <a:ln w="12700">
            <a:miter lim="400000"/>
          </a:ln>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5" name="image.png" descr="image.png"/>
          <p:cNvPicPr>
            <a:picLocks noChangeAspect="1"/>
          </p:cNvPicPr>
          <p:nvPr/>
        </p:nvPicPr>
        <p:blipFill>
          <a:blip r:embed="rId2"/>
          <a:srcRect l="17500" r="17500"/>
          <a:stretch>
            <a:fillRect/>
          </a:stretch>
        </p:blipFill>
        <p:spPr>
          <a:xfrm>
            <a:off x="2441575" y="152400"/>
            <a:ext cx="4259263" cy="6553200"/>
          </a:xfrm>
          <a:prstGeom prst="rect">
            <a:avLst/>
          </a:prstGeom>
          <a:ln w="12700">
            <a:miter lim="400000"/>
          </a:ln>
        </p:spPr>
      </p:pic>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 name="CHRIST-LED WORSHIP"/>
          <p:cNvSpPr txBox="1">
            <a:spLocks noGrp="1"/>
          </p:cNvSpPr>
          <p:nvPr>
            <p:ph type="title" idx="4294967295"/>
          </p:nvPr>
        </p:nvSpPr>
        <p:spPr>
          <a:xfrm>
            <a:off x="457200" y="476250"/>
            <a:ext cx="8229600" cy="1139825"/>
          </a:xfrm>
          <a:prstGeom prst="rect">
            <a:avLst/>
          </a:prstGeom>
        </p:spPr>
        <p:txBody>
          <a:bodyPr lIns="45719" tIns="45719" rIns="45719" bIns="45719">
            <a:normAutofit/>
          </a:bodyPr>
          <a:lstStyle>
            <a:lvl1pPr algn="ctr">
              <a:defRPr>
                <a:solidFill>
                  <a:srgbClr val="FFFFCC"/>
                </a:solidFill>
                <a:effectLst>
                  <a:outerShdw blurRad="12700" dist="25400" dir="2700000" rotWithShape="0">
                    <a:srgbClr val="000000"/>
                  </a:outerShdw>
                </a:effectLst>
              </a:defRPr>
            </a:lvl1pPr>
          </a:lstStyle>
          <a:p>
            <a:r>
              <a:rPr lang="ar-JO" dirty="0">
                <a:latin typeface="Arial" panose="020B0604020202020204" pitchFamily="34" charset="0"/>
                <a:cs typeface="Arial" panose="020B0604020202020204" pitchFamily="34" charset="0"/>
              </a:rPr>
              <a:t>العبادة بقيادة المسيح</a:t>
            </a:r>
            <a:endParaRPr dirty="0">
              <a:latin typeface="Arial" panose="020B0604020202020204" pitchFamily="34" charset="0"/>
              <a:cs typeface="Arial" panose="020B0604020202020204" pitchFamily="34" charset="0"/>
            </a:endParaRPr>
          </a:p>
        </p:txBody>
      </p:sp>
      <p:sp>
        <p:nvSpPr>
          <p:cNvPr id="1188" name="album blurb:…"/>
          <p:cNvSpPr txBox="1">
            <a:spLocks noGrp="1"/>
          </p:cNvSpPr>
          <p:nvPr>
            <p:ph type="body" idx="4294967295"/>
          </p:nvPr>
        </p:nvSpPr>
        <p:spPr>
          <a:xfrm>
            <a:off x="228599" y="1981200"/>
            <a:ext cx="8763002" cy="4114800"/>
          </a:xfrm>
          <a:prstGeom prst="rect">
            <a:avLst/>
          </a:prstGeom>
        </p:spPr>
        <p:txBody>
          <a:bodyPr lIns="45719" tIns="45719" rIns="45719" bIns="45719">
            <a:normAutofit/>
          </a:bodyPr>
          <a:lstStyle/>
          <a:p>
            <a:pPr algn="ctr">
              <a:buClr>
                <a:srgbClr val="FADF6C"/>
              </a:buClr>
              <a:buSzTx/>
              <a:buFont typeface="Wingdings"/>
              <a:buNone/>
              <a:defRPr sz="1000" b="0" u="sng">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دعاية الألبوم:</a:t>
            </a:r>
          </a:p>
          <a:p>
            <a:pPr algn="ct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قاد الفنان الجمهور إلى حضرته بأنغام التسبيح والعبادة المبهجة طوال الليل.</a:t>
            </a:r>
            <a:endParaRPr dirty="0">
              <a:latin typeface="Arial" panose="020B0604020202020204" pitchFamily="34" charset="0"/>
              <a:cs typeface="Arial" panose="020B0604020202020204" pitchFamily="34" charset="0"/>
            </a:endParaRPr>
          </a:p>
          <a:p>
            <a:pPr algn="ctr">
              <a:buClr>
                <a:srgbClr val="FADF6C"/>
              </a:buClr>
              <a:buSzTx/>
              <a:buFont typeface="Wingdings"/>
              <a:buNone/>
              <a:defRPr b="0" u="sng">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spcBef>
                <a:spcPts val="900"/>
              </a:spcBef>
              <a:buClr>
                <a:srgbClr val="FADF6C"/>
              </a:buClr>
              <a:buSzTx/>
              <a:buFont typeface="Wingdings"/>
              <a:buNone/>
              <a:defRPr sz="4000" b="0" u="sng">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لا</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 name="SPIRIT-ENABLED WORSHIP"/>
          <p:cNvSpPr txBox="1">
            <a:spLocks noGrp="1"/>
          </p:cNvSpPr>
          <p:nvPr>
            <p:ph type="title" idx="4294967295"/>
          </p:nvPr>
        </p:nvSpPr>
        <p:spPr>
          <a:xfrm>
            <a:off x="457200" y="277812"/>
            <a:ext cx="8229600" cy="1139826"/>
          </a:xfrm>
          <a:prstGeom prst="rect">
            <a:avLst/>
          </a:prstGeom>
        </p:spPr>
        <p:txBody>
          <a:bodyPr lIns="45719" tIns="45719" rIns="45719" bIns="45719">
            <a:normAutofit/>
          </a:bodyPr>
          <a:lstStyle>
            <a:lvl1pPr algn="ctr">
              <a:defRPr>
                <a:solidFill>
                  <a:srgbClr val="FFFFCC"/>
                </a:solidFill>
                <a:effectLst>
                  <a:outerShdw blurRad="12700" dist="25400" dir="2700000" rotWithShape="0">
                    <a:srgbClr val="000000"/>
                  </a:outerShdw>
                </a:effectLst>
              </a:defRPr>
            </a:lvl1pPr>
          </a:lstStyle>
          <a:p>
            <a:r>
              <a:rPr lang="ar-JO" dirty="0">
                <a:latin typeface="Arial" panose="020B0604020202020204" pitchFamily="34" charset="0"/>
                <a:cs typeface="Arial" panose="020B0604020202020204" pitchFamily="34" charset="0"/>
              </a:rPr>
              <a:t>العبادة بتمكين الروح</a:t>
            </a:r>
            <a:endParaRPr dirty="0">
              <a:latin typeface="Arial" panose="020B0604020202020204" pitchFamily="34" charset="0"/>
              <a:cs typeface="Arial" panose="020B0604020202020204" pitchFamily="34" charset="0"/>
            </a:endParaRPr>
          </a:p>
        </p:txBody>
      </p:sp>
      <p:sp>
        <p:nvSpPr>
          <p:cNvPr id="1193" name="7. Our response of worship is enabled, motivated and empowered by the Holy Spirit.…"/>
          <p:cNvSpPr txBox="1">
            <a:spLocks noGrp="1"/>
          </p:cNvSpPr>
          <p:nvPr>
            <p:ph type="body" idx="4294967295"/>
          </p:nvPr>
        </p:nvSpPr>
        <p:spPr>
          <a:xfrm>
            <a:off x="190499" y="1628775"/>
            <a:ext cx="8763002" cy="4114800"/>
          </a:xfrm>
          <a:prstGeom prst="rect">
            <a:avLst/>
          </a:prstGeom>
        </p:spPr>
        <p:txBody>
          <a:bodyPr lIns="45719" tIns="45719" rIns="45719" bIns="45719">
            <a:normAutofit/>
          </a:bodyPr>
          <a:lstStyle/>
          <a:p>
            <a:pPr marL="329184" indent="-329184" algn="ctr" defTabSz="877823">
              <a:buClr>
                <a:srgbClr val="FADF6C"/>
              </a:buClr>
              <a:buSzTx/>
              <a:buFont typeface="Wingdings"/>
              <a:buNone/>
              <a:defRPr sz="959" b="0" u="sng">
                <a:effectLst>
                  <a:outerShdw blurRad="12192" dist="24384"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marL="329184" indent="-329184" algn="ctr" defTabSz="877823">
              <a:buClr>
                <a:srgbClr val="FADF6C"/>
              </a:buClr>
              <a:buSzTx/>
              <a:buFont typeface="Wingdings"/>
              <a:buNone/>
              <a:defRPr sz="3072" b="0" u="sng">
                <a:effectLst>
                  <a:outerShdw blurRad="12192" dist="24384" dir="2700000" rotWithShape="0">
                    <a:srgbClr val="000000"/>
                  </a:outerShdw>
                </a:effectLst>
                <a:latin typeface="+mj-lt"/>
                <a:ea typeface="+mj-ea"/>
                <a:cs typeface="+mj-cs"/>
                <a:sym typeface="Bell MT"/>
              </a:defRPr>
            </a:pPr>
            <a:r>
              <a:rPr lang="ar-JO" u="sng" dirty="0">
                <a:latin typeface="Arial" panose="020B0604020202020204" pitchFamily="34" charset="0"/>
                <a:cs typeface="Arial" panose="020B0604020202020204" pitchFamily="34" charset="0"/>
              </a:rPr>
              <a:t>7. إن استجابتنا للعبادة يتم تمكينها وتحفيزها وتقويتها بواسطة الروح القدس.</a:t>
            </a:r>
            <a:endParaRPr u="sng" dirty="0">
              <a:latin typeface="Arial" panose="020B0604020202020204" pitchFamily="34" charset="0"/>
              <a:cs typeface="Arial" panose="020B0604020202020204" pitchFamily="34" charset="0"/>
            </a:endParaRPr>
          </a:p>
          <a:p>
            <a:pPr marL="329184" indent="-329184" defTabSz="877823">
              <a:buClr>
                <a:srgbClr val="FADF6C"/>
              </a:buClr>
              <a:buSzTx/>
              <a:buFont typeface="Wingdings"/>
              <a:buNone/>
              <a:defRPr sz="3072" b="0">
                <a:effectLst>
                  <a:outerShdw blurRad="12192" dist="24384" dir="2700000" rotWithShape="0">
                    <a:srgbClr val="000000"/>
                  </a:outerShdw>
                </a:effectLst>
                <a:latin typeface="+mj-lt"/>
                <a:ea typeface="+mj-ea"/>
                <a:cs typeface="+mj-cs"/>
                <a:sym typeface="Bell MT"/>
              </a:defRPr>
            </a:pPr>
            <a:endParaRPr u="none" dirty="0">
              <a:latin typeface="Arial" panose="020B0604020202020204" pitchFamily="34" charset="0"/>
              <a:cs typeface="Arial" panose="020B0604020202020204" pitchFamily="34" charset="0"/>
            </a:endParaRPr>
          </a:p>
          <a:p>
            <a:pPr marL="329184" indent="-329184" algn="ctr" defTabSz="877823">
              <a:buClr>
                <a:srgbClr val="FADF6C"/>
              </a:buClr>
              <a:buSzTx/>
              <a:buFont typeface="Wingdings"/>
              <a:buNone/>
              <a:defRPr sz="3072" b="0">
                <a:effectLst>
                  <a:outerShdw blurRad="12192" dist="24384"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لأننا نحن الختان، الذين نعبد الله بالروح، ونفتخر في المسيح يسوع، ولا نتكل على الجسد.</a:t>
            </a:r>
            <a:endParaRPr dirty="0">
              <a:latin typeface="Arial" panose="020B0604020202020204" pitchFamily="34" charset="0"/>
              <a:cs typeface="Arial" panose="020B0604020202020204" pitchFamily="34" charset="0"/>
            </a:endParaRPr>
          </a:p>
          <a:p>
            <a:pPr marL="329184" indent="-329184" algn="ctr" defTabSz="877823">
              <a:spcBef>
                <a:spcPts val="500"/>
              </a:spcBef>
              <a:buClr>
                <a:srgbClr val="FADF6C"/>
              </a:buClr>
              <a:buSzTx/>
              <a:buFont typeface="Wingdings"/>
              <a:buNone/>
              <a:defRPr sz="2304" b="0">
                <a:effectLst>
                  <a:outerShdw blurRad="12192" dist="24384" dir="2700000" rotWithShape="0">
                    <a:srgbClr val="000000"/>
                  </a:outerShdw>
                </a:effectLst>
                <a:latin typeface="+mj-lt"/>
                <a:ea typeface="+mj-ea"/>
                <a:cs typeface="+mj-cs"/>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فيلبي 3: 3</a:t>
            </a:r>
            <a:r>
              <a:rPr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 name="Revelation                                         Response"/>
          <p:cNvSpPr txBox="1">
            <a:spLocks noGrp="1"/>
          </p:cNvSpPr>
          <p:nvPr>
            <p:ph type="title" idx="4294967295"/>
          </p:nvPr>
        </p:nvSpPr>
        <p:spPr>
          <a:xfrm>
            <a:off x="-1" y="79375"/>
            <a:ext cx="2522141" cy="1417638"/>
          </a:xfrm>
          <a:prstGeom prst="rect">
            <a:avLst/>
          </a:prstGeom>
        </p:spPr>
        <p:txBody>
          <a:bodyPr lIns="45719" tIns="45719" rIns="45719" bIns="45719">
            <a:normAutofit/>
          </a:bodyPr>
          <a:lstStyle>
            <a:lvl1pPr algn="ctr">
              <a:defRPr sz="3600">
                <a:solidFill>
                  <a:srgbClr val="194431"/>
                </a:solidFill>
                <a:effectLst>
                  <a:outerShdw blurRad="12700" dist="25400" dir="2700000" rotWithShape="0">
                    <a:srgbClr val="000000"/>
                  </a:outerShdw>
                </a:effectLst>
                <a:latin typeface="Book Antiqua"/>
                <a:ea typeface="Book Antiqua"/>
                <a:cs typeface="Book Antiqua"/>
                <a:sym typeface="Book Antiqua"/>
              </a:defRPr>
            </a:lvl1pPr>
          </a:lstStyle>
          <a:p>
            <a:r>
              <a:rPr lang="ar-JO" dirty="0">
                <a:latin typeface="Arial" panose="020B0604020202020204" pitchFamily="34" charset="0"/>
                <a:cs typeface="Arial" panose="020B0604020202020204" pitchFamily="34" charset="0"/>
              </a:rPr>
              <a:t>الإعلان</a:t>
            </a:r>
            <a:endParaRPr dirty="0">
              <a:latin typeface="Arial" panose="020B0604020202020204" pitchFamily="34" charset="0"/>
              <a:cs typeface="Arial" panose="020B0604020202020204" pitchFamily="34" charset="0"/>
            </a:endParaRPr>
          </a:p>
        </p:txBody>
      </p:sp>
      <p:sp>
        <p:nvSpPr>
          <p:cNvPr id="1198" name="Double-click to edit"/>
          <p:cNvSpPr txBox="1">
            <a:spLocks noGrp="1"/>
          </p:cNvSpPr>
          <p:nvPr>
            <p:ph type="body" sz="quarter" idx="4294967295"/>
          </p:nvPr>
        </p:nvSpPr>
        <p:spPr>
          <a:xfrm>
            <a:off x="2522140" y="317500"/>
            <a:ext cx="573882" cy="4327112"/>
          </a:xfrm>
          <a:prstGeom prst="rect">
            <a:avLst/>
          </a:prstGeom>
          <a:solidFill>
            <a:srgbClr val="000000"/>
          </a:solidFill>
          <a:ln w="9525">
            <a:solidFill>
              <a:srgbClr val="000000"/>
            </a:solidFill>
            <a:miter lim="800000"/>
          </a:ln>
        </p:spPr>
        <p:txBody>
          <a:bodyPr lIns="45719" tIns="45719" rIns="45719" bIns="45719" anchor="ctr">
            <a:normAutofit/>
          </a:bodyPr>
          <a:lstStyle/>
          <a:p>
            <a:pPr marL="0" indent="0">
              <a:lnSpc>
                <a:spcPct val="80000"/>
              </a:lnSpc>
              <a:spcBef>
                <a:spcPts val="2000"/>
              </a:spcBef>
              <a:buClr>
                <a:srgbClr val="FADF6C"/>
              </a:buClr>
              <a:buSzTx/>
              <a:buFont typeface="Wingdings"/>
              <a:buNone/>
              <a:defRPr sz="3000" b="0">
                <a:effectLst>
                  <a:outerShdw blurRad="12700" dist="25400" dir="2700000" rotWithShape="0">
                    <a:srgbClr val="F0E6C3"/>
                  </a:outerShdw>
                </a:effectLst>
                <a:latin typeface="Book Antiqua"/>
                <a:ea typeface="Book Antiqua"/>
                <a:cs typeface="Book Antiqua"/>
                <a:sym typeface="Book Antiqua"/>
              </a:defRPr>
            </a:pPr>
            <a:endParaRPr>
              <a:latin typeface="Arial" panose="020B0604020202020204" pitchFamily="34" charset="0"/>
              <a:cs typeface="Arial" panose="020B0604020202020204" pitchFamily="34" charset="0"/>
            </a:endParaRPr>
          </a:p>
          <a:p>
            <a:pPr marL="0" indent="0">
              <a:lnSpc>
                <a:spcPct val="80000"/>
              </a:lnSpc>
              <a:spcBef>
                <a:spcPts val="2000"/>
              </a:spcBef>
              <a:buClr>
                <a:srgbClr val="FADF6C"/>
              </a:buClr>
              <a:buSzTx/>
              <a:buFont typeface="Wingdings"/>
              <a:buNone/>
              <a:defRPr sz="3000" b="0">
                <a:effectLst>
                  <a:outerShdw blurRad="12700" dist="25400" dir="2700000" rotWithShape="0">
                    <a:srgbClr val="F0E6C3"/>
                  </a:outerShdw>
                </a:effectLst>
                <a:latin typeface="Book Antiqua"/>
                <a:ea typeface="Book Antiqua"/>
                <a:cs typeface="Book Antiqua"/>
                <a:sym typeface="Book Antiqua"/>
              </a:defRPr>
            </a:pPr>
            <a:endParaRPr>
              <a:latin typeface="Arial" panose="020B0604020202020204" pitchFamily="34" charset="0"/>
              <a:cs typeface="Arial" panose="020B0604020202020204" pitchFamily="34" charset="0"/>
            </a:endParaRPr>
          </a:p>
          <a:p>
            <a:pPr marL="0" indent="0">
              <a:lnSpc>
                <a:spcPct val="80000"/>
              </a:lnSpc>
              <a:spcBef>
                <a:spcPts val="2000"/>
              </a:spcBef>
              <a:buClr>
                <a:srgbClr val="FADF6C"/>
              </a:buClr>
              <a:buSzTx/>
              <a:buFont typeface="Wingdings"/>
              <a:buNone/>
              <a:defRPr sz="3000" b="0">
                <a:effectLst>
                  <a:outerShdw blurRad="12700" dist="25400" dir="2700000" rotWithShape="0">
                    <a:srgbClr val="F0E6C3"/>
                  </a:outerShdw>
                </a:effectLst>
                <a:latin typeface="Book Antiqua"/>
                <a:ea typeface="Book Antiqua"/>
                <a:cs typeface="Book Antiqua"/>
                <a:sym typeface="Book Antiqua"/>
              </a:defRPr>
            </a:pPr>
            <a:endParaRPr>
              <a:latin typeface="Arial" panose="020B0604020202020204" pitchFamily="34" charset="0"/>
              <a:cs typeface="Arial" panose="020B0604020202020204" pitchFamily="34" charset="0"/>
            </a:endParaRPr>
          </a:p>
          <a:p>
            <a:pPr marL="0" indent="0">
              <a:lnSpc>
                <a:spcPct val="80000"/>
              </a:lnSpc>
              <a:spcBef>
                <a:spcPts val="2000"/>
              </a:spcBef>
              <a:buClr>
                <a:srgbClr val="FADF6C"/>
              </a:buClr>
              <a:buSzTx/>
              <a:buFont typeface="Wingdings"/>
              <a:buNone/>
              <a:defRPr sz="3000" b="0">
                <a:effectLst>
                  <a:outerShdw blurRad="12700" dist="25400" dir="2700000" rotWithShape="0">
                    <a:srgbClr val="F0E6C3"/>
                  </a:outerShdw>
                </a:effectLst>
                <a:latin typeface="Book Antiqua"/>
                <a:ea typeface="Book Antiqua"/>
                <a:cs typeface="Book Antiqua"/>
                <a:sym typeface="Book Antiqua"/>
              </a:defRPr>
            </a:pPr>
            <a:endParaRPr>
              <a:latin typeface="Arial" panose="020B0604020202020204" pitchFamily="34" charset="0"/>
              <a:cs typeface="Arial" panose="020B0604020202020204" pitchFamily="34" charset="0"/>
            </a:endParaRPr>
          </a:p>
          <a:p>
            <a:pPr marL="0" indent="0">
              <a:lnSpc>
                <a:spcPct val="80000"/>
              </a:lnSpc>
              <a:spcBef>
                <a:spcPts val="2000"/>
              </a:spcBef>
              <a:buClr>
                <a:srgbClr val="FADF6C"/>
              </a:buClr>
              <a:buSzTx/>
              <a:buFont typeface="Wingdings"/>
              <a:buNone/>
              <a:defRPr sz="3000" b="0">
                <a:effectLst>
                  <a:outerShdw blurRad="12700" dist="25400" dir="2700000" rotWithShape="0">
                    <a:srgbClr val="F0E6C3"/>
                  </a:outerShdw>
                </a:effectLst>
                <a:latin typeface="Book Antiqua"/>
                <a:ea typeface="Book Antiqua"/>
                <a:cs typeface="Book Antiqua"/>
                <a:sym typeface="Book Antiqua"/>
              </a:defRPr>
            </a:pPr>
            <a:endParaRPr>
              <a:latin typeface="Arial" panose="020B0604020202020204" pitchFamily="34" charset="0"/>
              <a:cs typeface="Arial" panose="020B0604020202020204" pitchFamily="34" charset="0"/>
            </a:endParaRPr>
          </a:p>
          <a:p>
            <a:pPr marL="0" indent="0">
              <a:lnSpc>
                <a:spcPct val="80000"/>
              </a:lnSpc>
              <a:spcBef>
                <a:spcPts val="2000"/>
              </a:spcBef>
              <a:buClr>
                <a:srgbClr val="FADF6C"/>
              </a:buClr>
              <a:buSzTx/>
              <a:buFont typeface="Wingdings"/>
              <a:buNone/>
              <a:defRPr sz="3000" b="0">
                <a:effectLst>
                  <a:outerShdw blurRad="12700" dist="25400" dir="2700000" rotWithShape="0">
                    <a:srgbClr val="F0E6C3"/>
                  </a:outerShdw>
                </a:effectLst>
                <a:latin typeface="Book Antiqua"/>
                <a:ea typeface="Book Antiqua"/>
                <a:cs typeface="Book Antiqua"/>
                <a:sym typeface="Book Antiqua"/>
              </a:defRPr>
            </a:pPr>
            <a:endParaRPr>
              <a:latin typeface="Arial" panose="020B0604020202020204" pitchFamily="34" charset="0"/>
              <a:cs typeface="Arial" panose="020B0604020202020204" pitchFamily="34" charset="0"/>
            </a:endParaRPr>
          </a:p>
          <a:p>
            <a:pPr marL="0" indent="0">
              <a:lnSpc>
                <a:spcPct val="80000"/>
              </a:lnSpc>
              <a:spcBef>
                <a:spcPts val="2000"/>
              </a:spcBef>
              <a:buClr>
                <a:srgbClr val="FADF6C"/>
              </a:buClr>
              <a:buSzTx/>
              <a:buFont typeface="Wingdings"/>
              <a:buNone/>
              <a:defRPr sz="3000" b="0">
                <a:effectLst>
                  <a:outerShdw blurRad="12700" dist="25400" dir="2700000" rotWithShape="0">
                    <a:srgbClr val="F0E6C3"/>
                  </a:outerShdw>
                </a:effectLst>
                <a:latin typeface="Book Antiqua"/>
                <a:ea typeface="Book Antiqua"/>
                <a:cs typeface="Book Antiqua"/>
                <a:sym typeface="Book Antiqua"/>
              </a:defRPr>
            </a:pPr>
            <a:r>
              <a:rPr>
                <a:latin typeface="Arial" panose="020B0604020202020204" pitchFamily="34" charset="0"/>
                <a:cs typeface="Arial" panose="020B0604020202020204" pitchFamily="34" charset="0"/>
              </a:rPr>
              <a:t>          </a:t>
            </a:r>
          </a:p>
        </p:txBody>
      </p:sp>
      <p:sp>
        <p:nvSpPr>
          <p:cNvPr id="1199" name="Shape"/>
          <p:cNvSpPr/>
          <p:nvPr/>
        </p:nvSpPr>
        <p:spPr>
          <a:xfrm rot="10800000">
            <a:off x="6142037" y="317500"/>
            <a:ext cx="1104901" cy="4859338"/>
          </a:xfrm>
          <a:custGeom>
            <a:avLst/>
            <a:gdLst/>
            <a:ahLst/>
            <a:cxnLst>
              <a:cxn ang="0">
                <a:pos x="wd2" y="hd2"/>
              </a:cxn>
              <a:cxn ang="5400000">
                <a:pos x="wd2" y="hd2"/>
              </a:cxn>
              <a:cxn ang="10800000">
                <a:pos x="wd2" y="hd2"/>
              </a:cxn>
              <a:cxn ang="16200000">
                <a:pos x="wd2" y="hd2"/>
              </a:cxn>
            </a:cxnLst>
            <a:rect l="0" t="0" r="r" b="b"/>
            <a:pathLst>
              <a:path w="21600" h="21600" extrusionOk="0">
                <a:moveTo>
                  <a:pt x="0" y="15796"/>
                </a:moveTo>
                <a:lnTo>
                  <a:pt x="5400" y="15796"/>
                </a:lnTo>
                <a:lnTo>
                  <a:pt x="5400" y="0"/>
                </a:lnTo>
                <a:lnTo>
                  <a:pt x="16200" y="0"/>
                </a:lnTo>
                <a:lnTo>
                  <a:pt x="16200" y="15796"/>
                </a:lnTo>
                <a:lnTo>
                  <a:pt x="21600" y="15796"/>
                </a:lnTo>
                <a:lnTo>
                  <a:pt x="10800" y="21600"/>
                </a:ln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Book Antiqua"/>
                <a:ea typeface="Book Antiqua"/>
                <a:cs typeface="Book Antiqua"/>
                <a:sym typeface="Book Antiqua"/>
              </a:defRPr>
            </a:pPr>
            <a:endParaRPr>
              <a:latin typeface="Arial" panose="020B0604020202020204" pitchFamily="34" charset="0"/>
              <a:cs typeface="Arial" panose="020B0604020202020204" pitchFamily="34" charset="0"/>
            </a:endParaRPr>
          </a:p>
        </p:txBody>
      </p:sp>
      <p:grpSp>
        <p:nvGrpSpPr>
          <p:cNvPr id="1203" name="Group"/>
          <p:cNvGrpSpPr/>
          <p:nvPr/>
        </p:nvGrpSpPr>
        <p:grpSpPr>
          <a:xfrm>
            <a:off x="2614612" y="5322887"/>
            <a:ext cx="4278891" cy="1232896"/>
            <a:chOff x="0" y="0"/>
            <a:chExt cx="4278889" cy="1232895"/>
          </a:xfrm>
        </p:grpSpPr>
        <p:sp>
          <p:nvSpPr>
            <p:cNvPr id="1200" name="Shape"/>
            <p:cNvSpPr/>
            <p:nvPr/>
          </p:nvSpPr>
          <p:spPr>
            <a:xfrm>
              <a:off x="0" y="0"/>
              <a:ext cx="4278890" cy="1228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29"/>
                    <a:pt x="4485" y="21600"/>
                    <a:pt x="10017" y="21600"/>
                  </a:cubicBezTo>
                  <a:lnTo>
                    <a:pt x="11703" y="21600"/>
                  </a:lnTo>
                  <a:cubicBezTo>
                    <a:pt x="15721" y="21600"/>
                    <a:pt x="19350" y="16424"/>
                    <a:pt x="20922" y="8452"/>
                  </a:cubicBezTo>
                  <a:lnTo>
                    <a:pt x="21600" y="8452"/>
                  </a:lnTo>
                  <a:lnTo>
                    <a:pt x="20877" y="0"/>
                  </a:lnTo>
                  <a:lnTo>
                    <a:pt x="18558" y="8452"/>
                  </a:lnTo>
                  <a:lnTo>
                    <a:pt x="19236" y="8452"/>
                  </a:lnTo>
                  <a:cubicBezTo>
                    <a:pt x="17783" y="15819"/>
                    <a:pt x="14560" y="20850"/>
                    <a:pt x="10860" y="21523"/>
                  </a:cubicBezTo>
                  <a:lnTo>
                    <a:pt x="10860" y="21523"/>
                  </a:lnTo>
                  <a:cubicBezTo>
                    <a:pt x="5673" y="20579"/>
                    <a:pt x="1686" y="11225"/>
                    <a:pt x="1686" y="0"/>
                  </a:cubicBezTo>
                  <a:close/>
                </a:path>
              </a:pathLst>
            </a:custGeom>
            <a:solidFill>
              <a:srgbClr val="CF9E07"/>
            </a:solidFill>
            <a:ln w="12700" cap="flat">
              <a:solidFill>
                <a:srgbClr val="F3BA00"/>
              </a:solidFill>
              <a:prstDash val="solid"/>
              <a:round/>
            </a:ln>
            <a:effectLst>
              <a:outerShdw blurRad="88900" rotWithShape="0">
                <a:srgbClr val="808080">
                  <a:alpha val="39997"/>
                </a:srgbClr>
              </a:outerShdw>
            </a:effectLst>
          </p:spPr>
          <p:txBody>
            <a:bodyPr wrap="square" lIns="45719" tIns="45719" rIns="45719" bIns="45719" numCol="1" anchor="ctr">
              <a:noAutofit/>
            </a:bodyPr>
            <a:lstStyle/>
            <a:p>
              <a:pPr algn="ctr" defTabSz="457200">
                <a:defRPr sz="1800">
                  <a:solidFill>
                    <a:srgbClr val="000000"/>
                  </a:solidFill>
                  <a:latin typeface="Book Antiqua"/>
                  <a:ea typeface="Book Antiqua"/>
                  <a:cs typeface="Book Antiqua"/>
                  <a:sym typeface="Book Antiqua"/>
                </a:defRPr>
              </a:pPr>
              <a:endParaRPr>
                <a:latin typeface="Arial" panose="020B0604020202020204" pitchFamily="34" charset="0"/>
                <a:cs typeface="Arial" panose="020B0604020202020204" pitchFamily="34" charset="0"/>
              </a:endParaRPr>
            </a:p>
          </p:txBody>
        </p:sp>
        <p:sp>
          <p:nvSpPr>
            <p:cNvPr id="1201" name="Shape"/>
            <p:cNvSpPr/>
            <p:nvPr/>
          </p:nvSpPr>
          <p:spPr>
            <a:xfrm>
              <a:off x="0" y="0"/>
              <a:ext cx="2318366" cy="1228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29"/>
                    <a:pt x="8277" y="21600"/>
                    <a:pt x="18488" y="21600"/>
                  </a:cubicBezTo>
                  <a:lnTo>
                    <a:pt x="21600" y="21600"/>
                  </a:lnTo>
                  <a:cubicBezTo>
                    <a:pt x="11389" y="21600"/>
                    <a:pt x="3112" y="11929"/>
                    <a:pt x="3112" y="0"/>
                  </a:cubicBezTo>
                  <a:close/>
                </a:path>
              </a:pathLst>
            </a:custGeom>
            <a:solidFill>
              <a:srgbClr val="A67E06"/>
            </a:solidFill>
            <a:ln w="12700" cap="flat">
              <a:noFill/>
              <a:miter lim="400000"/>
            </a:ln>
            <a:effectLst/>
          </p:spPr>
          <p:txBody>
            <a:bodyPr wrap="square" lIns="45719" tIns="45719" rIns="45719" bIns="45719" numCol="1" anchor="ctr">
              <a:noAutofit/>
            </a:bodyPr>
            <a:lstStyle/>
            <a:p>
              <a:pPr algn="ctr" defTabSz="457200">
                <a:defRPr sz="1800">
                  <a:solidFill>
                    <a:srgbClr val="000000"/>
                  </a:solidFill>
                  <a:latin typeface="Book Antiqua"/>
                  <a:ea typeface="Book Antiqua"/>
                  <a:cs typeface="Book Antiqua"/>
                  <a:sym typeface="Book Antiqua"/>
                </a:defRPr>
              </a:pPr>
              <a:endParaRPr>
                <a:latin typeface="Arial" panose="020B0604020202020204" pitchFamily="34" charset="0"/>
                <a:cs typeface="Arial" panose="020B0604020202020204" pitchFamily="34" charset="0"/>
              </a:endParaRPr>
            </a:p>
          </p:txBody>
        </p:sp>
        <p:sp>
          <p:nvSpPr>
            <p:cNvPr id="1202" name="Line"/>
            <p:cNvSpPr/>
            <p:nvPr/>
          </p:nvSpPr>
          <p:spPr>
            <a:xfrm>
              <a:off x="2151356" y="1220195"/>
              <a:ext cx="16701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390" y="21600"/>
                    <a:pt x="7184" y="14394"/>
                    <a:pt x="0" y="0"/>
                  </a:cubicBezTo>
                </a:path>
              </a:pathLst>
            </a:custGeom>
            <a:noFill/>
            <a:ln w="12700" cap="flat">
              <a:solidFill>
                <a:srgbClr val="F3BA00"/>
              </a:solidFill>
              <a:prstDash val="solid"/>
              <a:round/>
            </a:ln>
            <a:effectLst/>
          </p:spPr>
          <p:txBody>
            <a:bodyPr wrap="square" lIns="45719" tIns="45719" rIns="45719" bIns="45719" numCol="1" anchor="ctr">
              <a:noAutofit/>
            </a:bodyPr>
            <a:lstStyle/>
            <a:p>
              <a:pPr algn="ctr" defTabSz="457200">
                <a:defRPr sz="1800">
                  <a:solidFill>
                    <a:srgbClr val="000000"/>
                  </a:solidFill>
                  <a:latin typeface="Book Antiqua"/>
                  <a:ea typeface="Book Antiqua"/>
                  <a:cs typeface="Book Antiqua"/>
                  <a:sym typeface="Book Antiqua"/>
                </a:defRPr>
              </a:pPr>
              <a:endParaRPr>
                <a:latin typeface="Arial" panose="020B0604020202020204" pitchFamily="34" charset="0"/>
                <a:cs typeface="Arial" panose="020B0604020202020204" pitchFamily="34" charset="0"/>
              </a:endParaRPr>
            </a:p>
          </p:txBody>
        </p:sp>
      </p:grpSp>
      <p:sp>
        <p:nvSpPr>
          <p:cNvPr id="1204" name="Holy Spirit"/>
          <p:cNvSpPr txBox="1"/>
          <p:nvPr/>
        </p:nvSpPr>
        <p:spPr>
          <a:xfrm>
            <a:off x="3601720" y="5543550"/>
            <a:ext cx="2329498"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1800">
                <a:solidFill>
                  <a:srgbClr val="FFFFFF"/>
                </a:solidFill>
                <a:latin typeface="Book Antiqua"/>
                <a:ea typeface="Book Antiqua"/>
                <a:cs typeface="Book Antiqua"/>
                <a:sym typeface="Book Antiqua"/>
              </a:defRPr>
            </a:lvl1pPr>
          </a:lstStyle>
          <a:p>
            <a:r>
              <a:rPr lang="ar-JO" sz="3200" dirty="0">
                <a:latin typeface="Arial" panose="020B0604020202020204" pitchFamily="34" charset="0"/>
                <a:cs typeface="Arial" panose="020B0604020202020204" pitchFamily="34" charset="0"/>
              </a:rPr>
              <a:t>الروح القدس</a:t>
            </a:r>
            <a:endParaRPr sz="3200" dirty="0">
              <a:latin typeface="Arial" panose="020B0604020202020204" pitchFamily="34" charset="0"/>
              <a:cs typeface="Arial" panose="020B0604020202020204" pitchFamily="34" charset="0"/>
            </a:endParaRPr>
          </a:p>
        </p:txBody>
      </p:sp>
      <p:sp>
        <p:nvSpPr>
          <p:cNvPr id="2" name="Revelation                                         Response">
            <a:extLst>
              <a:ext uri="{FF2B5EF4-FFF2-40B4-BE49-F238E27FC236}">
                <a16:creationId xmlns:a16="http://schemas.microsoft.com/office/drawing/2014/main" id="{AC2CD667-2005-AA39-CCA6-A1F628596152}"/>
              </a:ext>
            </a:extLst>
          </p:cNvPr>
          <p:cNvSpPr txBox="1">
            <a:spLocks/>
          </p:cNvSpPr>
          <p:nvPr/>
        </p:nvSpPr>
        <p:spPr>
          <a:xfrm>
            <a:off x="6814868" y="79375"/>
            <a:ext cx="2432650" cy="14176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chor="ctr">
            <a:normAutofit/>
          </a:bodyPr>
          <a:lstStyle>
            <a:lvl1pPr marL="0" marR="0" indent="0" algn="ctr" defTabSz="914400" rtl="0" latinLnBrk="0">
              <a:lnSpc>
                <a:spcPct val="100000"/>
              </a:lnSpc>
              <a:spcBef>
                <a:spcPts val="0"/>
              </a:spcBef>
              <a:spcAft>
                <a:spcPts val="0"/>
              </a:spcAft>
              <a:buClrTx/>
              <a:buSzTx/>
              <a:buFontTx/>
              <a:buNone/>
              <a:tabLst/>
              <a:defRPr sz="3600" b="0" i="0" u="none" strike="noStrike" cap="none" spc="0" baseline="0">
                <a:solidFill>
                  <a:srgbClr val="194431"/>
                </a:solidFill>
                <a:effectLst>
                  <a:outerShdw blurRad="12700" dist="25400" dir="2700000" rotWithShape="0">
                    <a:srgbClr val="000000"/>
                  </a:outerShdw>
                </a:effectLst>
                <a:uFillTx/>
                <a:latin typeface="Book Antiqua"/>
                <a:ea typeface="Book Antiqua"/>
                <a:cs typeface="Book Antiqua"/>
                <a:sym typeface="Book Antiqua"/>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hangingPunct="1"/>
            <a:r>
              <a:rPr lang="ar-JO" dirty="0">
                <a:latin typeface="Arial" panose="020B0604020202020204" pitchFamily="34" charset="0"/>
                <a:cs typeface="Arial" panose="020B0604020202020204" pitchFamily="34" charset="0"/>
              </a:rPr>
              <a:t>التجاوب</a:t>
            </a:r>
            <a:endParaRPr lang="en-US" dirty="0">
              <a:latin typeface="Arial" panose="020B0604020202020204" pitchFamily="34" charset="0"/>
              <a:cs typeface="Arial" panose="020B0604020202020204" pitchFamily="34" charset="0"/>
            </a:endParaRPr>
          </a:p>
        </p:txBody>
      </p:sp>
    </p:spTree>
  </p:cSld>
  <p:clrMapOvr>
    <a:masterClrMapping/>
  </p:clrMapOvr>
  <p:transition spd="med"/>
</p:sld>
</file>

<file path=ppt/theme/theme1.xml><?xml version="1.0" encoding="utf-8"?>
<a:theme xmlns:a="http://schemas.openxmlformats.org/drawingml/2006/main" name="Project Overview">
  <a:themeElements>
    <a:clrScheme name="Project Overview">
      <a:dk1>
        <a:srgbClr val="CCCCCC"/>
      </a:dk1>
      <a:lt1>
        <a:srgbClr val="0066CC"/>
      </a:lt1>
      <a:dk2>
        <a:srgbClr val="A7A7A7"/>
      </a:dk2>
      <a:lt2>
        <a:srgbClr val="535353"/>
      </a:lt2>
      <a:accent1>
        <a:srgbClr val="00CCFF"/>
      </a:accent1>
      <a:accent2>
        <a:srgbClr val="00FFCC"/>
      </a:accent2>
      <a:accent3>
        <a:srgbClr val="9BBB59"/>
      </a:accent3>
      <a:accent4>
        <a:srgbClr val="8064A2"/>
      </a:accent4>
      <a:accent5>
        <a:srgbClr val="4BACC6"/>
      </a:accent5>
      <a:accent6>
        <a:srgbClr val="F79646"/>
      </a:accent6>
      <a:hlink>
        <a:srgbClr val="0000FF"/>
      </a:hlink>
      <a:folHlink>
        <a:srgbClr val="FF00FF"/>
      </a:folHlink>
    </a:clrScheme>
    <a:fontScheme name="Project Overview">
      <a:majorFont>
        <a:latin typeface="Bell MT"/>
        <a:ea typeface="Bell MT"/>
        <a:cs typeface="Bell MT"/>
      </a:majorFont>
      <a:minorFont>
        <a:latin typeface="Helvetica"/>
        <a:ea typeface="Helvetica"/>
        <a:cs typeface="Helvetica"/>
      </a:minorFont>
    </a:fontScheme>
    <a:fmtScheme name="Project Overvie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roject Overview">
  <a:themeElements>
    <a:clrScheme name="Project Overview">
      <a:dk1>
        <a:srgbClr val="FFCC66"/>
      </a:dk1>
      <a:lt1>
        <a:srgbClr val="0066CC"/>
      </a:lt1>
      <a:dk2>
        <a:srgbClr val="A7A7A7"/>
      </a:dk2>
      <a:lt2>
        <a:srgbClr val="535353"/>
      </a:lt2>
      <a:accent1>
        <a:srgbClr val="00CCFF"/>
      </a:accent1>
      <a:accent2>
        <a:srgbClr val="00FFCC"/>
      </a:accent2>
      <a:accent3>
        <a:srgbClr val="9BBB59"/>
      </a:accent3>
      <a:accent4>
        <a:srgbClr val="8064A2"/>
      </a:accent4>
      <a:accent5>
        <a:srgbClr val="4BACC6"/>
      </a:accent5>
      <a:accent6>
        <a:srgbClr val="F79646"/>
      </a:accent6>
      <a:hlink>
        <a:srgbClr val="0000FF"/>
      </a:hlink>
      <a:folHlink>
        <a:srgbClr val="FF00FF"/>
      </a:folHlink>
    </a:clrScheme>
    <a:fontScheme name="Project Overview">
      <a:majorFont>
        <a:latin typeface="Bell MT"/>
        <a:ea typeface="Bell MT"/>
        <a:cs typeface="Bell MT"/>
      </a:majorFont>
      <a:minorFont>
        <a:latin typeface="Helvetica"/>
        <a:ea typeface="Helvetica"/>
        <a:cs typeface="Helvetica"/>
      </a:minorFont>
    </a:fontScheme>
    <a:fmtScheme name="Project Overvie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Project Overview">
  <a:themeElements>
    <a:clrScheme name="Project Overview">
      <a:dk1>
        <a:srgbClr val="000000"/>
      </a:dk1>
      <a:lt1>
        <a:srgbClr val="FFFFFF"/>
      </a:lt1>
      <a:dk2>
        <a:srgbClr val="A7A7A7"/>
      </a:dk2>
      <a:lt2>
        <a:srgbClr val="535353"/>
      </a:lt2>
      <a:accent1>
        <a:srgbClr val="00CCFF"/>
      </a:accent1>
      <a:accent2>
        <a:srgbClr val="00FFCC"/>
      </a:accent2>
      <a:accent3>
        <a:srgbClr val="9BBB59"/>
      </a:accent3>
      <a:accent4>
        <a:srgbClr val="8064A2"/>
      </a:accent4>
      <a:accent5>
        <a:srgbClr val="4BACC6"/>
      </a:accent5>
      <a:accent6>
        <a:srgbClr val="F79646"/>
      </a:accent6>
      <a:hlink>
        <a:srgbClr val="0000FF"/>
      </a:hlink>
      <a:folHlink>
        <a:srgbClr val="FF00FF"/>
      </a:folHlink>
    </a:clrScheme>
    <a:fontScheme name="Project Overview">
      <a:majorFont>
        <a:latin typeface="Bell MT"/>
        <a:ea typeface="Bell MT"/>
        <a:cs typeface="Bell MT"/>
      </a:majorFont>
      <a:minorFont>
        <a:latin typeface="Helvetica"/>
        <a:ea typeface="Helvetica"/>
        <a:cs typeface="Helvetica"/>
      </a:minorFont>
    </a:fontScheme>
    <a:fmtScheme name="Project Overvie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594</TotalTime>
  <Words>8296</Words>
  <Application>Microsoft Macintosh PowerPoint</Application>
  <PresentationFormat>On-screen Show (4:3)</PresentationFormat>
  <Paragraphs>792</Paragraphs>
  <Slides>119</Slides>
  <Notes>55</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119</vt:i4>
      </vt:variant>
    </vt:vector>
  </HeadingPairs>
  <TitlesOfParts>
    <vt:vector size="138" baseType="lpstr">
      <vt:lpstr>ＭＳ Ｐゴシック</vt:lpstr>
      <vt:lpstr>Arial</vt:lpstr>
      <vt:lpstr>Bell MT</vt:lpstr>
      <vt:lpstr>Bodoni SvtyTwo ITC TT-Book</vt:lpstr>
      <vt:lpstr>Bodoni SvtyTwo ITC TT-BookIta</vt:lpstr>
      <vt:lpstr>Book Antiqua</vt:lpstr>
      <vt:lpstr>Calibri</vt:lpstr>
      <vt:lpstr>Calisto MT</vt:lpstr>
      <vt:lpstr>Franklin Gothic Medium</vt:lpstr>
      <vt:lpstr>Garamond</vt:lpstr>
      <vt:lpstr>Maiandra GD</vt:lpstr>
      <vt:lpstr>Rockwell</vt:lpstr>
      <vt:lpstr>Times New Roman</vt:lpstr>
      <vt:lpstr>Traditional Arabic</vt:lpstr>
      <vt:lpstr>Wingdings</vt:lpstr>
      <vt:lpstr>Project Overview</vt:lpstr>
      <vt:lpstr>Orbit</vt:lpstr>
      <vt:lpstr>1_Orbit</vt:lpstr>
      <vt:lpstr>1_Project Overview</vt:lpstr>
      <vt:lpstr>العبادة 6</vt:lpstr>
      <vt:lpstr>  </vt:lpstr>
      <vt:lpstr>أ. أهمية العبادة في الكنيسة</vt:lpstr>
      <vt:lpstr>ب. الراعي والعبادة</vt:lpstr>
      <vt:lpstr>الراعي والعبادة</vt:lpstr>
      <vt:lpstr>الراعي والعبادة</vt:lpstr>
      <vt:lpstr>مناقشة ضمن مجموعات صغيرة</vt:lpstr>
      <vt:lpstr>ت. العبادة والثقافة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الثوابت الكتابية (أع 2: 42، 46-47)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البعد الثقافي / الحرية</vt:lpstr>
      <vt:lpstr>العوامل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النمو</vt:lpstr>
      <vt:lpstr>GEN</vt:lpstr>
      <vt:lpstr>النمو</vt:lpstr>
      <vt:lpstr>PowerPoint Presentation</vt:lpstr>
      <vt:lpstr>PowerPoint Presentation</vt:lpstr>
      <vt:lpstr>النمو</vt:lpstr>
      <vt:lpstr>PowerPoint Presentation</vt:lpstr>
      <vt:lpstr>PowerPoint Presentation</vt:lpstr>
      <vt:lpstr>PowerPoint Presentation</vt:lpstr>
      <vt:lpstr>السياقية</vt:lpstr>
      <vt:lpstr>السياقية</vt:lpstr>
      <vt:lpstr>وضع السياق</vt:lpstr>
      <vt:lpstr>على الأرض</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مبادئ كتابية</vt:lpstr>
      <vt:lpstr>PowerPoint Presentation</vt:lpstr>
      <vt:lpstr>العبادة التمجيدية</vt:lpstr>
      <vt:lpstr>PowerPoint Presentation</vt:lpstr>
      <vt:lpstr>هذه الترنيمة ليست مميزة حقاً بالنسبة لي،  لكنها توفر عرضاً رائعاً لصوتي.</vt:lpstr>
      <vt:lpstr>عبادة مركزها الله</vt:lpstr>
      <vt:lpstr>PowerPoint Presentation</vt:lpstr>
      <vt:lpstr>العبادة الحوارية</vt:lpstr>
      <vt:lpstr>PowerPoint Presentation</vt:lpstr>
      <vt:lpstr>PowerPoint Presentation</vt:lpstr>
      <vt:lpstr>العبادة المشبعة بالكلمة</vt:lpstr>
      <vt:lpstr>العبادة المشبعة بالكلمة</vt:lpstr>
      <vt:lpstr>العبادة التشاركية</vt:lpstr>
      <vt:lpstr>PowerPoint Presentation</vt:lpstr>
      <vt:lpstr>PowerPoint Presentation</vt:lpstr>
      <vt:lpstr>PowerPoint Presentation</vt:lpstr>
      <vt:lpstr>العبادة بقيادة المسيح</vt:lpstr>
      <vt:lpstr> </vt:lpstr>
      <vt:lpstr> </vt:lpstr>
      <vt:lpstr>PowerPoint Presentation</vt:lpstr>
      <vt:lpstr>العبادة بقيادة المسيح</vt:lpstr>
      <vt:lpstr>العبادة بتمكين الروح</vt:lpstr>
      <vt:lpstr>الإعلان</vt:lpstr>
      <vt:lpstr>عبادة الحياة كاملة</vt:lpstr>
      <vt:lpstr>عبادة القلب</vt:lpstr>
      <vt:lpstr>PowerPoint Presentation</vt:lpstr>
      <vt:lpstr>العبادة البانية</vt:lpstr>
      <vt:lpstr>PowerPoint Presentation</vt:lpstr>
      <vt:lpstr>العبادة عبر الأجيال</vt:lpstr>
      <vt:lpstr>PowerPoint Presentation</vt:lpstr>
      <vt:lpstr>العبادة التي تم تعليمها</vt:lpstr>
      <vt:lpstr>تقسيم مجموعات  مبادئ كتابية للعبادة</vt:lpstr>
      <vt:lpstr>PowerPoint Presentation</vt:lpstr>
      <vt:lpstr>السياقية</vt:lpstr>
      <vt:lpstr>PowerPoint Presentation</vt:lpstr>
      <vt:lpstr>نموذج جسر الجذر الحي</vt:lpstr>
      <vt:lpstr>PowerPoint Presentation</vt:lpstr>
      <vt:lpstr>PowerPoint Presentation</vt:lpstr>
      <vt:lpstr>PowerPoint Presentation</vt:lpstr>
      <vt:lpstr>PowerPoint Presentation</vt:lpstr>
      <vt:lpstr>PowerPoint Presentation</vt:lpstr>
      <vt:lpstr>مشاورة عالمية حول الموسيقى في الإرساليات  2015</vt:lpstr>
      <vt:lpstr>  • BibleStudyDownloads.org لاهوت العبادة وممارسته</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cp:lastModifiedBy>Rick Griffith</cp:lastModifiedBy>
  <cp:revision>47</cp:revision>
  <dcterms:modified xsi:type="dcterms:W3CDTF">2024-04-30T14:20:53Z</dcterms:modified>
</cp:coreProperties>
</file>