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708" r:id="rId5"/>
    <p:sldMasterId id="2147483720" r:id="rId6"/>
  </p:sldMasterIdLst>
  <p:notesMasterIdLst>
    <p:notesMasterId r:id="rId36"/>
  </p:notesMasterIdLst>
  <p:handoutMasterIdLst>
    <p:handoutMasterId r:id="rId37"/>
  </p:handoutMasterIdLst>
  <p:sldIdLst>
    <p:sldId id="266" r:id="rId7"/>
    <p:sldId id="289" r:id="rId8"/>
    <p:sldId id="351" r:id="rId9"/>
    <p:sldId id="291" r:id="rId10"/>
    <p:sldId id="287" r:id="rId11"/>
    <p:sldId id="267" r:id="rId12"/>
    <p:sldId id="296" r:id="rId13"/>
    <p:sldId id="297" r:id="rId14"/>
    <p:sldId id="298" r:id="rId15"/>
    <p:sldId id="299" r:id="rId16"/>
    <p:sldId id="300" r:id="rId17"/>
    <p:sldId id="301" r:id="rId18"/>
    <p:sldId id="302" r:id="rId19"/>
    <p:sldId id="303"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50"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5">
          <p15:clr>
            <a:srgbClr val="A4A3A4"/>
          </p15:clr>
        </p15:guide>
        <p15:guide id="2" pos="30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57"/>
    <p:restoredTop sz="90724" autoAdjust="0"/>
  </p:normalViewPr>
  <p:slideViewPr>
    <p:cSldViewPr snapToGrid="0" snapToObjects="1" showGuides="1">
      <p:cViewPr varScale="1">
        <p:scale>
          <a:sx n="95" d="100"/>
          <a:sy n="95" d="100"/>
        </p:scale>
        <p:origin x="138" y="84"/>
      </p:cViewPr>
      <p:guideLst>
        <p:guide orient="horz" pos="1565"/>
        <p:guide pos="3052"/>
      </p:guideLst>
    </p:cSldViewPr>
  </p:slideViewPr>
  <p:notesTextViewPr>
    <p:cViewPr>
      <p:scale>
        <a:sx n="100" d="100"/>
        <a:sy n="100" d="100"/>
      </p:scale>
      <p:origin x="0" y="0"/>
    </p:cViewPr>
  </p:notesTextViewPr>
  <p:sorterViewPr>
    <p:cViewPr>
      <p:scale>
        <a:sx n="1" d="1"/>
        <a:sy n="1" d="1"/>
      </p:scale>
      <p:origin x="0" y="4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5BBD5E-2A65-EB49-AF0C-9030A7BBBB9B}" type="datetimeFigureOut">
              <a:rPr lang="en-US" smtClean="0"/>
              <a:t>4/26/2024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C86F5C-23B4-AE41-8BBE-4C3C8481123D}" type="slidenum">
              <a:rPr lang="en-US" smtClean="0"/>
              <a:t>‹#›</a:t>
            </a:fld>
            <a:endParaRPr lang="en-US"/>
          </a:p>
        </p:txBody>
      </p:sp>
    </p:spTree>
    <p:extLst>
      <p:ext uri="{BB962C8B-B14F-4D97-AF65-F5344CB8AC3E}">
        <p14:creationId xmlns:p14="http://schemas.microsoft.com/office/powerpoint/2010/main" val="439801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DEC79F-FDA2-6E48-B97C-D9040BABA478}" type="datetimeFigureOut">
              <a:rPr lang="en-US" smtClean="0"/>
              <a:t>4/26/2024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8B867-0468-1642-9D74-BCE187D2599D}" type="slidenum">
              <a:rPr lang="en-US" smtClean="0"/>
              <a:t>‹#›</a:t>
            </a:fld>
            <a:endParaRPr lang="en-US"/>
          </a:p>
        </p:txBody>
      </p:sp>
    </p:spTree>
    <p:extLst>
      <p:ext uri="{BB962C8B-B14F-4D97-AF65-F5344CB8AC3E}">
        <p14:creationId xmlns:p14="http://schemas.microsoft.com/office/powerpoint/2010/main" val="6961507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During the month of October we will be celebrating the 500th</a:t>
            </a:r>
            <a:r>
              <a:rPr lang="en-US" sz="3200" baseline="0" dirty="0"/>
              <a:t> anniversary of the Protestant Reformation.</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1</a:t>
            </a:fld>
            <a:endParaRPr lang="en-US"/>
          </a:p>
        </p:txBody>
      </p:sp>
    </p:spTree>
    <p:extLst>
      <p:ext uri="{BB962C8B-B14F-4D97-AF65-F5344CB8AC3E}">
        <p14:creationId xmlns:p14="http://schemas.microsoft.com/office/powerpoint/2010/main" val="129895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Reformers initiated a major change to a much</a:t>
            </a:r>
            <a:r>
              <a:rPr lang="en-US" sz="2400" baseline="0" dirty="0"/>
              <a:t> more participatory kind of worship. </a:t>
            </a:r>
            <a:r>
              <a:rPr lang="en-US" sz="2400" dirty="0"/>
              <a:t>They insisted that worship be held in </a:t>
            </a:r>
            <a:r>
              <a:rPr lang="en-US" sz="2400" b="1" dirty="0"/>
              <a:t>the language of the people</a:t>
            </a:r>
            <a:r>
              <a:rPr lang="en-US" sz="2400" dirty="0"/>
              <a:t>, so that they could understand and fully participate.</a:t>
            </a:r>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Reformers reemphasized</a:t>
            </a:r>
            <a:r>
              <a:rPr lang="en-US" sz="3200" baseline="0" dirty="0"/>
              <a:t> the New Testament teaching about the priesthood of all believers, that every Christian has direct access to the presence of God through Christ.</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Key to this full participation of the people</a:t>
            </a:r>
            <a:r>
              <a:rPr lang="en-US" sz="3200" baseline="0" dirty="0"/>
              <a:t> in worship is congregational singing, which </a:t>
            </a:r>
            <a:r>
              <a:rPr lang="en-US" sz="3200" dirty="0"/>
              <a:t>Luther,</a:t>
            </a:r>
            <a:r>
              <a:rPr lang="en-US" sz="3200" baseline="0" dirty="0"/>
              <a:t> Calvin and other Reformers especially emphasized the importance of the people </a:t>
            </a:r>
            <a:r>
              <a:rPr lang="en-US" sz="3200" b="1" baseline="0" dirty="0"/>
              <a:t>singing</a:t>
            </a:r>
            <a:r>
              <a:rPr lang="en-US" sz="3200" baseline="0" dirty="0"/>
              <a:t> God’s truth, as well as hearing it preached.</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One</a:t>
            </a:r>
            <a:r>
              <a:rPr lang="en-US" sz="3200" baseline="0" dirty="0"/>
              <a:t> important book is entitled Worship is a VERB, reflecting the biblical and </a:t>
            </a:r>
            <a:r>
              <a:rPr lang="en-US" sz="3200" baseline="0" dirty="0" err="1"/>
              <a:t>Reformational</a:t>
            </a:r>
            <a:r>
              <a:rPr lang="en-US" sz="3200" baseline="0" dirty="0"/>
              <a:t> truth that worship is something we DO, not something we watch.</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question being:</a:t>
            </a:r>
            <a:r>
              <a:rPr lang="en-US" sz="3200" baseline="0" dirty="0"/>
              <a:t> NOT Do I have a VOICE? BUT: Do I have a SONG? Every believer in Christ has a song of gratitude to sing to the God who saved us. </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a:t>In previous weeks we saw  that the Reformers brought about a RETURN TO PARTICIPATORY WORSHIP—by insisting that the worship service be conducted in the language of the people, and that the congregation have amore active role in worship, especially through congregational singing, which the Reformers were great champions of.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Last week we celebrated the Word of God and how the Reformers brought</a:t>
            </a:r>
            <a:r>
              <a:rPr lang="en-US" sz="2400" baseline="0" dirty="0"/>
              <a:t> it back to its proper place in the church and in the lives of people</a:t>
            </a:r>
            <a:r>
              <a:rPr lang="en-US" sz="2400" dirty="0"/>
              <a:t>—first by</a:t>
            </a:r>
            <a:r>
              <a:rPr lang="en-US" sz="2400" baseline="0" dirty="0"/>
              <a:t> translating the Bible into the local language of the people, then by bringing it back to the center of worship to be read, prayed, sung and preached; and then by elevating the ministry of preaching as the faithful exposition of the Scripture.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Finally</a:t>
            </a:r>
            <a:r>
              <a:rPr lang="en-US" sz="2800" baseline="0" dirty="0"/>
              <a:t> today we want to see how the Reformers brought Christ back into the center of worship as our priest who leads us into the presence of God.</a:t>
            </a:r>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During the early church there were many debates about the true nature of Christ, especially about His true</a:t>
            </a:r>
            <a:r>
              <a:rPr lang="en-US" sz="2400" baseline="0" dirty="0"/>
              <a:t> deity. Church councils and creeds finally settled these issues. But in the process, because there was no much </a:t>
            </a:r>
            <a:r>
              <a:rPr lang="en-US" sz="2400" i="1" baseline="0" dirty="0"/>
              <a:t>needed</a:t>
            </a:r>
            <a:r>
              <a:rPr lang="en-US" sz="2400" i="0" baseline="0" dirty="0"/>
              <a:t> emphasis on Christ’s deity, the true humanity of Christ began to be neglected in the Middle Ages, with huge implications for the church.</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827548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a:t>But in the process, because there was no much </a:t>
            </a:r>
            <a:r>
              <a:rPr lang="en-US" sz="2400" i="1" baseline="0" dirty="0"/>
              <a:t>needed</a:t>
            </a:r>
            <a:r>
              <a:rPr lang="en-US" sz="2400" i="0" baseline="0" dirty="0"/>
              <a:t> emphasis on Christ’s deity, the true humanity of Christ began to be neglected in the Middle Ages, with huge implications for the church.</a:t>
            </a:r>
            <a:endParaRPr lang="en-US" sz="2400" dirty="0"/>
          </a:p>
          <a:p>
            <a:endParaRPr lang="en-US"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82754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Because 500 years ago, on October</a:t>
            </a:r>
            <a:r>
              <a:rPr lang="en-US" sz="3200" baseline="0" dirty="0"/>
              <a:t> 31, 1517, was when Martin Luther nailed his 95 These to the church door in Wittenberg, Germany. The concerns he expressed in this document about the practices and teaching of the established church of his day ended up touching off what we now know as the Reformation. </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2</a:t>
            </a:fld>
            <a:endParaRPr lang="en-US"/>
          </a:p>
        </p:txBody>
      </p:sp>
    </p:spTree>
    <p:extLst>
      <p:ext uri="{BB962C8B-B14F-4D97-AF65-F5344CB8AC3E}">
        <p14:creationId xmlns:p14="http://schemas.microsoft.com/office/powerpoint/2010/main" val="10446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In the Middle Ages, the church, as we’ve seen,</a:t>
            </a:r>
            <a:r>
              <a:rPr lang="en-US" sz="2800" baseline="0" dirty="0"/>
              <a:t> tended to gravitate back to Old Testament type of practices, and that included a growing emphasis on the need to go through a PRIEST in order to get to God. </a:t>
            </a:r>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038446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And</a:t>
            </a:r>
            <a:r>
              <a:rPr lang="en-US" sz="2800" baseline="0" dirty="0"/>
              <a:t> not only was there the emphasis on going through a priest to reach God, but there arose the teaching that in order to get your prayers heard and answered, you had to pray through Mary</a:t>
            </a:r>
            <a:r>
              <a:rPr lang="mr-IN" sz="2800" baseline="0" dirty="0"/>
              <a:t>…</a:t>
            </a:r>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82429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sz="2800" dirty="0"/>
              <a:t>…</a:t>
            </a:r>
            <a:r>
              <a:rPr lang="en-US" sz="2800" dirty="0"/>
              <a:t> or you had to pray to</a:t>
            </a:r>
            <a:r>
              <a:rPr lang="en-US" sz="2800" baseline="0" dirty="0"/>
              <a:t> one of the saints, as someone who could represent you before God.</a:t>
            </a:r>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734677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a:t>One of the great emphases of the Reformers was that, in Paul’s words, “There is ONE mediator between God and man, the man Christ Jesus.” Every believer has DIRECT access to God through Jesus Christ—He is the only Priest, the only go-between we need. We do not need to go through a priest, or through Mary, or through one of the saints to get to God. We go THROUGH CHRIST.</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Salvation</a:t>
            </a:r>
            <a:r>
              <a:rPr lang="en-US" sz="2800" baseline="0" dirty="0"/>
              <a:t> is by grace through in Christ alone, and He is the one way to the Father—through Him we can draw near with confidence and assurance, as the writer of Hebrews encourages us.</a:t>
            </a:r>
          </a:p>
          <a:p>
            <a:endParaRPr lang="en-US" sz="2800" baseline="0" dirty="0"/>
          </a:p>
          <a:p>
            <a:endParaRPr lang="en-US" sz="28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dirty="0"/>
              <a:t>This is a critical unifying truth for the church’s worship: Whatever </a:t>
            </a:r>
            <a:r>
              <a:rPr lang="en-US" sz="2400" i="1" dirty="0"/>
              <a:t>outward</a:t>
            </a:r>
            <a:r>
              <a:rPr lang="en-US" sz="2400" i="0" dirty="0"/>
              <a:t> form our worship may take, there is</a:t>
            </a:r>
            <a:r>
              <a:rPr lang="en-US" sz="2400" i="0" baseline="0" dirty="0"/>
              <a:t> ONLY ONE WAY</a:t>
            </a:r>
            <a:r>
              <a:rPr lang="en-US" sz="2400" i="1" baseline="0" dirty="0"/>
              <a:t> </a:t>
            </a:r>
            <a:r>
              <a:rPr lang="en-US" sz="2400" i="0" baseline="0" dirty="0"/>
              <a:t>to come to the Father, and that is through CHRIST in the power of the Holy spirit.</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sz="2400" dirty="0"/>
              <a:t>And a</a:t>
            </a:r>
            <a:r>
              <a:rPr lang="en-US" sz="2400" baseline="0" dirty="0"/>
              <a:t> crucial corollary is this: No worship leader, pastor, band, or song will ever bring us close to God</a:t>
            </a:r>
            <a:r>
              <a:rPr lang="mr-IN" sz="2400" baseline="0" dirty="0"/>
              <a:t>…</a:t>
            </a:r>
            <a:r>
              <a:rPr lang="en-US" sz="2400" baseline="0" dirty="0"/>
              <a:t>.Worship itself cannot lead us into God’s presence, Only Jesus Himself can bring us into God’s presence.</a:t>
            </a:r>
            <a:endParaRPr lang="en-US" altLang="ja-JP" sz="2400" dirty="0">
              <a:solidFill>
                <a:schemeClr val="bg1"/>
              </a:solidFill>
            </a:endParaRPr>
          </a:p>
          <a:p>
            <a:pPr algn="l" eaLnBrk="1" hangingPunct="1"/>
            <a:endParaRPr lang="en-US" sz="1800" dirty="0">
              <a:solidFill>
                <a:schemeClr val="bg1"/>
              </a:solidFill>
            </a:endParaRPr>
          </a:p>
          <a:p>
            <a:pPr algn="l"/>
            <a:endParaRPr lang="en-US" sz="1800" dirty="0">
              <a:solidFill>
                <a:srgbClr val="FFFFFF"/>
              </a:solidFill>
              <a:latin typeface="Academico"/>
              <a:cs typeface="Academico"/>
            </a:endParaRPr>
          </a:p>
          <a:p>
            <a:pPr algn="l"/>
            <a:r>
              <a:rPr lang="en-US" sz="2800" dirty="0"/>
              <a:t> </a:t>
            </a:r>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sz="2400" dirty="0"/>
              <a:t>And a</a:t>
            </a:r>
            <a:r>
              <a:rPr lang="en-US" sz="2400" baseline="0" dirty="0"/>
              <a:t> crucial corollary is this: </a:t>
            </a:r>
            <a:r>
              <a:rPr lang="en-US" altLang="ja-JP" sz="2400" baseline="0" dirty="0">
                <a:solidFill>
                  <a:schemeClr val="bg1"/>
                </a:solidFill>
              </a:rPr>
              <a:t>doesn’t just show us the way to he Father. As Our Mediator and High Priest HE TAKES US WITH HIM into the Father’s presence. HE leads us in our worship. (I’ll have the opportunity of sharing some of these great truths in Wittenberg later this week.)</a:t>
            </a:r>
            <a:endParaRPr lang="en-US" altLang="ja-JP" sz="2400" dirty="0">
              <a:solidFill>
                <a:schemeClr val="bg1"/>
              </a:solidFill>
            </a:endParaRPr>
          </a:p>
          <a:p>
            <a:pPr algn="l" eaLnBrk="1" hangingPunct="1"/>
            <a:endParaRPr lang="en-US" sz="1800" dirty="0">
              <a:solidFill>
                <a:schemeClr val="bg1"/>
              </a:solidFill>
            </a:endParaRPr>
          </a:p>
          <a:p>
            <a:pPr algn="l"/>
            <a:endParaRPr lang="en-US" sz="1800" dirty="0">
              <a:solidFill>
                <a:srgbClr val="FFFFFF"/>
              </a:solidFill>
              <a:latin typeface="Academico"/>
              <a:cs typeface="Academico"/>
            </a:endParaRPr>
          </a:p>
          <a:p>
            <a:pPr algn="l"/>
            <a:r>
              <a:rPr lang="en-US" sz="2800" dirty="0"/>
              <a:t> </a:t>
            </a:r>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defTabSz="457200">
              <a:spcBef>
                <a:spcPts val="0"/>
              </a:spcBef>
              <a:defRPr sz="3200">
                <a:latin typeface="Calibri"/>
                <a:ea typeface="Calibri"/>
                <a:cs typeface="Calibri"/>
                <a:sym typeface="Calibri"/>
              </a:defRPr>
            </a:lvl1pPr>
          </a:lstStyle>
          <a:p>
            <a:r>
              <a:t>At tremendous personal cost, as you can see here, the Reformers took a bold and courageous stand against all the civil and religious authorities of their day, armed only with an unshakeable confidence in God and commitment to the truth of Scripture.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We honor these true Christian heroes.</a:t>
            </a:r>
            <a:r>
              <a:rPr lang="en-US" sz="3200" baseline="0" dirty="0"/>
              <a:t> We owe them a great debt, because in a very real sense every one of us is here today because God used them to restore the biblical gospel that had been obscured.</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4</a:t>
            </a:fld>
            <a:endParaRPr lang="en-US"/>
          </a:p>
        </p:txBody>
      </p:sp>
    </p:spTree>
    <p:extLst>
      <p:ext uri="{BB962C8B-B14F-4D97-AF65-F5344CB8AC3E}">
        <p14:creationId xmlns:p14="http://schemas.microsoft.com/office/powerpoint/2010/main" val="240702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Luther and</a:t>
            </a:r>
            <a:r>
              <a:rPr lang="en-US" sz="3200" baseline="0" dirty="0"/>
              <a:t> the other Reformers were not seeking to start a new church, but wanted to reform the church from within. They were not bringing new teachings, but rather seeking to restore the biblical gospel and the apostolic teachings about the way of salvation and how a sinner can be justified before a holy God. </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5</a:t>
            </a:fld>
            <a:endParaRPr lang="en-US"/>
          </a:p>
        </p:txBody>
      </p:sp>
    </p:spTree>
    <p:extLst>
      <p:ext uri="{BB962C8B-B14F-4D97-AF65-F5344CB8AC3E}">
        <p14:creationId xmlns:p14="http://schemas.microsoft.com/office/powerpoint/2010/main" val="6219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a:t>
            </a:r>
            <a:r>
              <a:rPr lang="en-US" sz="3200" baseline="0" dirty="0"/>
              <a:t> reformers stressed the New Testament teaching that justification comes from God, as a gift of His grace received through faith, faith in Christ, as revealed in the Scriptures; that salvation is a work of God for which He receives all the glory. These 5 “</a:t>
            </a:r>
            <a:r>
              <a:rPr lang="en-US" sz="3200" baseline="0" dirty="0" err="1"/>
              <a:t>solas</a:t>
            </a:r>
            <a:r>
              <a:rPr lang="en-US" sz="3200" baseline="0" dirty="0"/>
              <a:t>” (meaning “alone”) will be unpacked by Cole through October, and will also be the focus of our worship.</a:t>
            </a:r>
            <a:endParaRPr lang="en-US" sz="3200" dirty="0"/>
          </a:p>
        </p:txBody>
      </p:sp>
      <p:sp>
        <p:nvSpPr>
          <p:cNvPr id="4" name="Slide Number Placeholder 3"/>
          <p:cNvSpPr>
            <a:spLocks noGrp="1"/>
          </p:cNvSpPr>
          <p:nvPr>
            <p:ph type="sldNum" sz="quarter" idx="10"/>
          </p:nvPr>
        </p:nvSpPr>
        <p:spPr/>
        <p:txBody>
          <a:bodyPr/>
          <a:lstStyle/>
          <a:p>
            <a:fld id="{C998B867-0468-1642-9D74-BCE187D2599D}" type="slidenum">
              <a:rPr lang="en-US" smtClean="0"/>
              <a:t>6</a:t>
            </a:fld>
            <a:endParaRPr lang="en-US"/>
          </a:p>
        </p:txBody>
      </p:sp>
    </p:spTree>
    <p:extLst>
      <p:ext uri="{BB962C8B-B14F-4D97-AF65-F5344CB8AC3E}">
        <p14:creationId xmlns:p14="http://schemas.microsoft.com/office/powerpoint/2010/main" val="350483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But the Reformation was not just a Reformation of doctrine,</a:t>
            </a:r>
            <a:r>
              <a:rPr lang="en-US" sz="2400" baseline="0" dirty="0"/>
              <a:t> but was a Reformation of WORSHIP in some crucial ways. For the next 3 weeks we’re to take a few minutes to highlight some of the major changes in worship effected by the Reformers.</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1165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In the Old Testament</a:t>
            </a:r>
            <a:r>
              <a:rPr lang="en-US" sz="3200" baseline="0" dirty="0"/>
              <a:t>, the people of God had to stand </a:t>
            </a:r>
            <a:r>
              <a:rPr lang="en-US" sz="3200" b="1" baseline="0" dirty="0"/>
              <a:t>outside</a:t>
            </a:r>
            <a:r>
              <a:rPr lang="en-US" sz="3200" baseline="0" dirty="0"/>
              <a:t> the Tabernacle, and could only </a:t>
            </a:r>
            <a:r>
              <a:rPr lang="en-US" sz="3200" b="1" baseline="0" dirty="0"/>
              <a:t>watch</a:t>
            </a:r>
            <a:r>
              <a:rPr lang="en-US" sz="3200" baseline="0" dirty="0"/>
              <a:t> as the priests inside did their worship for them.</a:t>
            </a:r>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33381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While the New</a:t>
            </a:r>
            <a:r>
              <a:rPr lang="en-US" sz="2400" baseline="0" dirty="0"/>
              <a:t> Testament emphasized that Christian worship should actively engage the whole people of God, yet during the Middle Ages turned back more and more to the Old Testament model, where priests did it all and the people sat </a:t>
            </a:r>
            <a:r>
              <a:rPr lang="en-US" sz="2400" baseline="0"/>
              <a:t>silently and watched</a:t>
            </a:r>
            <a:r>
              <a:rPr lang="en-US" sz="2400" baseline="0" dirty="0"/>
              <a:t>. In fact, services continued to be conducted in Latin, even though most people did not even understand it anymore. So they didn’t even know what was going on.</a:t>
            </a:r>
            <a:endParaRPr lang="en-US" sz="2400" dirty="0"/>
          </a:p>
        </p:txBody>
      </p:sp>
      <p:sp>
        <p:nvSpPr>
          <p:cNvPr id="4" name="Slide Number Placeholder 3"/>
          <p:cNvSpPr>
            <a:spLocks noGrp="1"/>
          </p:cNvSpPr>
          <p:nvPr>
            <p:ph type="sldNum" sz="quarter" idx="10"/>
          </p:nvPr>
        </p:nvSpPr>
        <p:spPr/>
        <p:txBody>
          <a:bodyPr/>
          <a:lstStyle/>
          <a:p>
            <a:fld id="{C998B867-0468-1642-9D74-BCE187D2599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04660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36D8C-2341-7C4A-9305-6E431ABDDCF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297940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236777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139310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940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955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9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867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736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021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714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78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3309559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0796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7777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3100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9400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9559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09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8677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7367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0210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714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36D8C-2341-7C4A-9305-6E431ABDDCFC}"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311099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5786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0796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7777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93100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7471411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2472286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3591725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5671957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912406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5127132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336D8C-2341-7C4A-9305-6E431ABDDCFC}"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3658677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075547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474349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44239118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512902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1479972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5329914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8258233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38448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5487887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693435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336D8C-2341-7C4A-9305-6E431ABDDCFC}"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25973674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5443039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7115579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9700032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722295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26475614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909048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Default 0">
    <p:bg>
      <p:bgPr>
        <a:solidFill>
          <a:srgbClr val="FFCC66"/>
        </a:solidFill>
        <a:effectLst/>
      </p:bgPr>
    </p:bg>
    <p:spTree>
      <p:nvGrpSpPr>
        <p:cNvPr id="1" name=""/>
        <p:cNvGrpSpPr/>
        <p:nvPr/>
      </p:nvGrpSpPr>
      <p:grpSpPr>
        <a:xfrm>
          <a:off x="0" y="0"/>
          <a:ext cx="0" cy="0"/>
          <a:chOff x="0" y="0"/>
          <a:chExt cx="0" cy="0"/>
        </a:xfrm>
      </p:grpSpPr>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211471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_Default">
    <p:bg>
      <p:bgPr>
        <a:gradFill flip="none" rotWithShape="1">
          <a:gsLst>
            <a:gs pos="0">
              <a:srgbClr val="002F5E"/>
            </a:gs>
            <a:gs pos="50000">
              <a:srgbClr val="0066CC"/>
            </a:gs>
            <a:gs pos="100000">
              <a:srgbClr val="002F5E"/>
            </a:gs>
          </a:gsLst>
          <a:lin ang="16200000" scaled="0"/>
        </a:gradFill>
        <a:effectLst/>
      </p:bgPr>
    </p:bg>
    <p:spTree>
      <p:nvGrpSpPr>
        <p:cNvPr id="1" name=""/>
        <p:cNvGrpSpPr/>
        <p:nvPr/>
      </p:nvGrpSpPr>
      <p:grpSpPr>
        <a:xfrm>
          <a:off x="0" y="0"/>
          <a:ext cx="0" cy="0"/>
          <a:chOff x="0" y="0"/>
          <a:chExt cx="0" cy="0"/>
        </a:xfrm>
      </p:grpSpPr>
      <p:sp>
        <p:nvSpPr>
          <p:cNvPr id="29" name="Rectangle"/>
          <p:cNvSpPr/>
          <p:nvPr/>
        </p:nvSpPr>
        <p:spPr>
          <a:xfrm>
            <a:off x="381000" y="0"/>
            <a:ext cx="1447800" cy="5142310"/>
          </a:xfrm>
          <a:prstGeom prst="rect">
            <a:avLst/>
          </a:prstGeom>
          <a:gradFill>
            <a:gsLst>
              <a:gs pos="0">
                <a:srgbClr val="003F7E"/>
              </a:gs>
              <a:gs pos="50000">
                <a:srgbClr val="0066CC">
                  <a:alpha val="50000"/>
                </a:srgbClr>
              </a:gs>
              <a:gs pos="100000">
                <a:srgbClr val="003F7E"/>
              </a:gs>
            </a:gsLst>
            <a:lin ang="16200000"/>
          </a:gradFill>
          <a:ln w="12700">
            <a:miter lim="400000"/>
          </a:ln>
        </p:spPr>
        <p:txBody>
          <a:bodyPr lIns="34289" rIns="34289"/>
          <a:lstStyle/>
          <a:p>
            <a:pPr defTabSz="342900">
              <a:defRPr sz="2400">
                <a:solidFill>
                  <a:srgbClr val="FFFFFF"/>
                </a:solidFill>
              </a:defRPr>
            </a:pPr>
            <a:endParaRPr sz="1800"/>
          </a:p>
        </p:txBody>
      </p:sp>
      <p:sp>
        <p:nvSpPr>
          <p:cNvPr id="30" name="Rectangle"/>
          <p:cNvSpPr/>
          <p:nvPr/>
        </p:nvSpPr>
        <p:spPr>
          <a:xfrm>
            <a:off x="685801" y="1828800"/>
            <a:ext cx="8456613" cy="571500"/>
          </a:xfrm>
          <a:prstGeom prst="rect">
            <a:avLst/>
          </a:prstGeom>
          <a:gradFill>
            <a:gsLst>
              <a:gs pos="0">
                <a:srgbClr val="0066CC"/>
              </a:gs>
              <a:gs pos="100000">
                <a:srgbClr val="00101F"/>
              </a:gs>
            </a:gsLst>
          </a:gradFill>
          <a:ln w="12700">
            <a:miter lim="400000"/>
          </a:ln>
        </p:spPr>
        <p:txBody>
          <a:bodyPr lIns="34289" rIns="34289"/>
          <a:lstStyle/>
          <a:p>
            <a:pPr defTabSz="342900">
              <a:defRPr sz="2400">
                <a:solidFill>
                  <a:srgbClr val="FFFFFF"/>
                </a:solidFill>
              </a:defRPr>
            </a:pPr>
            <a:endParaRPr sz="1800"/>
          </a:p>
        </p:txBody>
      </p:sp>
      <p:sp>
        <p:nvSpPr>
          <p:cNvPr id="31" name="Rectangle"/>
          <p:cNvSpPr/>
          <p:nvPr/>
        </p:nvSpPr>
        <p:spPr>
          <a:xfrm>
            <a:off x="0" y="2628900"/>
            <a:ext cx="4724400" cy="114300"/>
          </a:xfrm>
          <a:prstGeom prst="rect">
            <a:avLst/>
          </a:prstGeom>
          <a:solidFill>
            <a:schemeClr val="accent1">
              <a:alpha val="50195"/>
            </a:schemeClr>
          </a:solidFill>
          <a:ln w="12700">
            <a:miter lim="400000"/>
          </a:ln>
        </p:spPr>
        <p:txBody>
          <a:bodyPr lIns="34289" rIns="34289"/>
          <a:lstStyle/>
          <a:p>
            <a:pPr defTabSz="342900">
              <a:defRPr sz="2400">
                <a:solidFill>
                  <a:srgbClr val="FFFFFF"/>
                </a:solidFill>
              </a:defRPr>
            </a:pPr>
            <a:endParaRPr sz="1800"/>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2063112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 name="Line"/>
          <p:cNvSpPr/>
          <p:nvPr/>
        </p:nvSpPr>
        <p:spPr>
          <a:xfrm>
            <a:off x="357187" y="3475881"/>
            <a:ext cx="8437116" cy="1"/>
          </a:xfrm>
          <a:prstGeom prst="line">
            <a:avLst/>
          </a:prstGeom>
          <a:ln w="3175">
            <a:solidFill>
              <a:srgbClr val="444444">
                <a:alpha val="30000"/>
              </a:srgbClr>
            </a:solidFill>
            <a:miter lim="400000"/>
          </a:ln>
        </p:spPr>
        <p:txBody>
          <a:bodyPr lIns="26789" tIns="26789" rIns="26789" bIns="26789" anchor="ctr"/>
          <a:lstStyle/>
          <a:p>
            <a:pPr defTabSz="241101">
              <a:defRPr sz="700">
                <a:solidFill>
                  <a:srgbClr val="000000"/>
                </a:solidFill>
                <a:latin typeface="+mn-lt"/>
                <a:ea typeface="+mn-ea"/>
                <a:cs typeface="+mn-cs"/>
                <a:sym typeface="Helvetica"/>
              </a:defRPr>
            </a:pPr>
            <a:endParaRPr sz="525"/>
          </a:p>
        </p:txBody>
      </p:sp>
      <p:sp>
        <p:nvSpPr>
          <p:cNvPr id="40" name="Line"/>
          <p:cNvSpPr/>
          <p:nvPr/>
        </p:nvSpPr>
        <p:spPr>
          <a:xfrm>
            <a:off x="357187" y="2156520"/>
            <a:ext cx="8437514" cy="1"/>
          </a:xfrm>
          <a:prstGeom prst="line">
            <a:avLst/>
          </a:prstGeom>
          <a:ln w="3175">
            <a:solidFill>
              <a:srgbClr val="444444">
                <a:alpha val="30000"/>
              </a:srgbClr>
            </a:solidFill>
            <a:miter lim="400000"/>
          </a:ln>
        </p:spPr>
        <p:txBody>
          <a:bodyPr lIns="26789" tIns="26789" rIns="26789" bIns="26789" anchor="ctr"/>
          <a:lstStyle/>
          <a:p>
            <a:pPr defTabSz="241101">
              <a:defRPr sz="700">
                <a:solidFill>
                  <a:srgbClr val="000000"/>
                </a:solidFill>
                <a:latin typeface="+mn-lt"/>
                <a:ea typeface="+mn-ea"/>
                <a:cs typeface="+mn-cs"/>
                <a:sym typeface="Helvetica"/>
              </a:defRPr>
            </a:pPr>
            <a:endParaRPr sz="525"/>
          </a:p>
        </p:txBody>
      </p:sp>
      <p:sp>
        <p:nvSpPr>
          <p:cNvPr id="41" name="Line"/>
          <p:cNvSpPr/>
          <p:nvPr/>
        </p:nvSpPr>
        <p:spPr>
          <a:xfrm flipV="1">
            <a:off x="5620995" y="2386893"/>
            <a:ext cx="1" cy="866299"/>
          </a:xfrm>
          <a:prstGeom prst="line">
            <a:avLst/>
          </a:prstGeom>
          <a:ln w="3175">
            <a:solidFill>
              <a:srgbClr val="444444">
                <a:alpha val="30000"/>
              </a:srgbClr>
            </a:solidFill>
            <a:miter lim="400000"/>
          </a:ln>
        </p:spPr>
        <p:txBody>
          <a:bodyPr lIns="26789" tIns="26789" rIns="26789" bIns="26789" anchor="ctr"/>
          <a:lstStyle/>
          <a:p>
            <a:pPr defTabSz="241101">
              <a:defRPr sz="700">
                <a:solidFill>
                  <a:srgbClr val="000000"/>
                </a:solidFill>
                <a:latin typeface="+mn-lt"/>
                <a:ea typeface="+mn-ea"/>
                <a:cs typeface="+mn-cs"/>
                <a:sym typeface="Helvetica"/>
              </a:defRPr>
            </a:pPr>
            <a:endParaRPr sz="525"/>
          </a:p>
        </p:txBody>
      </p:sp>
      <p:sp>
        <p:nvSpPr>
          <p:cNvPr id="42" name="Lorem Ipsum Dolor"/>
          <p:cNvSpPr txBox="1">
            <a:spLocks noGrp="1"/>
          </p:cNvSpPr>
          <p:nvPr>
            <p:ph type="body" sz="quarter" idx="13"/>
          </p:nvPr>
        </p:nvSpPr>
        <p:spPr>
          <a:xfrm>
            <a:off x="357187" y="1861910"/>
            <a:ext cx="5063134" cy="240962"/>
          </a:xfrm>
          <a:prstGeom prst="rect">
            <a:avLst/>
          </a:prstGeom>
        </p:spPr>
        <p:txBody>
          <a:bodyPr lIns="35718" tIns="35718" rIns="35718" bIns="35718" anchor="ctr">
            <a:spAutoFit/>
          </a:bodyPr>
          <a:lstStyle>
            <a:lvl1pPr marL="0" indent="0" defTabSz="308074">
              <a:lnSpc>
                <a:spcPct val="110000"/>
              </a:lnSpc>
              <a:spcBef>
                <a:spcPts val="0"/>
              </a:spcBef>
              <a:buClrTx/>
              <a:buSzTx/>
              <a:buNone/>
              <a:defRPr sz="1050" b="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3" name="Title Text"/>
          <p:cNvSpPr txBox="1">
            <a:spLocks noGrp="1"/>
          </p:cNvSpPr>
          <p:nvPr>
            <p:ph type="title"/>
          </p:nvPr>
        </p:nvSpPr>
        <p:spPr>
          <a:xfrm>
            <a:off x="357187" y="2183309"/>
            <a:ext cx="5063134" cy="1272481"/>
          </a:xfrm>
          <a:prstGeom prst="rect">
            <a:avLst/>
          </a:prstGeom>
        </p:spPr>
        <p:txBody>
          <a:bodyPr lIns="35718" tIns="35718" rIns="35718" bIns="35718">
            <a:normAutofit/>
          </a:bodyPr>
          <a:lstStyle>
            <a:lvl1pPr defTabSz="308074">
              <a:lnSpc>
                <a:spcPct val="90000"/>
              </a:lnSpc>
              <a:spcBef>
                <a:spcPts val="825"/>
              </a:spcBef>
              <a:defRPr sz="345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 name="Body Level One…"/>
          <p:cNvSpPr txBox="1">
            <a:spLocks noGrp="1"/>
          </p:cNvSpPr>
          <p:nvPr>
            <p:ph type="body" sz="quarter" idx="1"/>
          </p:nvPr>
        </p:nvSpPr>
        <p:spPr>
          <a:xfrm>
            <a:off x="5822156" y="2183309"/>
            <a:ext cx="2982516" cy="1272481"/>
          </a:xfrm>
          <a:prstGeom prst="rect">
            <a:avLst/>
          </a:prstGeom>
        </p:spPr>
        <p:txBody>
          <a:bodyPr lIns="35718" tIns="35718" rIns="35718" bIns="35718" anchor="ctr">
            <a:normAutofit/>
          </a:bodyPr>
          <a:lstStyle>
            <a:lvl1pPr marL="0" indent="0" defTabSz="308074">
              <a:spcBef>
                <a:spcPts val="0"/>
              </a:spcBef>
              <a:buClrTx/>
              <a:buSzTx/>
              <a:buNone/>
              <a:defRPr sz="1050" b="0">
                <a:solidFill>
                  <a:srgbClr val="414141"/>
                </a:solidFill>
                <a:latin typeface="Bodoni SvtyTwo ITC TT-Book"/>
                <a:ea typeface="Bodoni SvtyTwo ITC TT-Book"/>
                <a:cs typeface="Bodoni SvtyTwo ITC TT-Book"/>
                <a:sym typeface="Bodoni SvtyTwo ITC TT-Book"/>
              </a:defRPr>
            </a:lvl1pPr>
            <a:lvl2pPr marL="0" indent="0" defTabSz="308074">
              <a:spcBef>
                <a:spcPts val="0"/>
              </a:spcBef>
              <a:buClrTx/>
              <a:buSzTx/>
              <a:buNone/>
              <a:defRPr sz="1050" b="0">
                <a:solidFill>
                  <a:srgbClr val="414141"/>
                </a:solidFill>
                <a:latin typeface="Bodoni SvtyTwo ITC TT-Book"/>
                <a:ea typeface="Bodoni SvtyTwo ITC TT-Book"/>
                <a:cs typeface="Bodoni SvtyTwo ITC TT-Book"/>
                <a:sym typeface="Bodoni SvtyTwo ITC TT-Book"/>
              </a:defRPr>
            </a:lvl2pPr>
            <a:lvl3pPr marL="0" indent="0" defTabSz="308074">
              <a:spcBef>
                <a:spcPts val="0"/>
              </a:spcBef>
              <a:buClrTx/>
              <a:buSzTx/>
              <a:buNone/>
              <a:defRPr sz="1050" b="0">
                <a:solidFill>
                  <a:srgbClr val="414141"/>
                </a:solidFill>
                <a:latin typeface="Bodoni SvtyTwo ITC TT-Book"/>
                <a:ea typeface="Bodoni SvtyTwo ITC TT-Book"/>
                <a:cs typeface="Bodoni SvtyTwo ITC TT-Book"/>
                <a:sym typeface="Bodoni SvtyTwo ITC TT-Book"/>
              </a:defRPr>
            </a:lvl3pPr>
            <a:lvl4pPr marL="0" indent="0" defTabSz="308074">
              <a:spcBef>
                <a:spcPts val="0"/>
              </a:spcBef>
              <a:buClrTx/>
              <a:buSzTx/>
              <a:buNone/>
              <a:defRPr sz="1050" b="0">
                <a:solidFill>
                  <a:srgbClr val="414141"/>
                </a:solidFill>
                <a:latin typeface="Bodoni SvtyTwo ITC TT-Book"/>
                <a:ea typeface="Bodoni SvtyTwo ITC TT-Book"/>
                <a:cs typeface="Bodoni SvtyTwo ITC TT-Book"/>
                <a:sym typeface="Bodoni SvtyTwo ITC TT-Book"/>
              </a:defRPr>
            </a:lvl4pPr>
            <a:lvl5pPr marL="0" indent="0" defTabSz="308074">
              <a:spcBef>
                <a:spcPts val="0"/>
              </a:spcBef>
              <a:buClrTx/>
              <a:buSzTx/>
              <a:buNone/>
              <a:defRPr sz="1050" b="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4469754" y="4882306"/>
            <a:ext cx="195565" cy="199091"/>
          </a:xfrm>
          <a:prstGeom prst="rect">
            <a:avLst/>
          </a:prstGeom>
        </p:spPr>
        <p:txBody>
          <a:bodyPr lIns="35718" tIns="35718" rIns="35718" bIns="35718" anchor="t"/>
          <a:lstStyle>
            <a:lvl1pPr algn="ctr" defTabSz="308074">
              <a:defRPr sz="825">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251367756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52" name="Slide Number"/>
          <p:cNvSpPr txBox="1">
            <a:spLocks noGrp="1"/>
          </p:cNvSpPr>
          <p:nvPr>
            <p:ph type="sldNum" sz="quarter" idx="2"/>
          </p:nvPr>
        </p:nvSpPr>
        <p:spPr>
          <a:xfrm>
            <a:off x="8411728" y="4182578"/>
            <a:ext cx="275073" cy="276997"/>
          </a:xfrm>
          <a:prstGeom prst="rect">
            <a:avLst/>
          </a:prstGeom>
        </p:spPr>
        <p:txBody>
          <a:bodyPr lIns="45719" tIns="45719" rIns="45719" bIns="45719"/>
          <a:lstStyle>
            <a:lvl1pPr defTabSz="457200">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0571529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336D8C-2341-7C4A-9305-6E431ABDDCFC}"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2330210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FFFFFF"/>
        </a:solidFill>
        <a:effectLst/>
      </p:bgPr>
    </p:bg>
    <p:spTree>
      <p:nvGrpSpPr>
        <p:cNvPr id="1" name=""/>
        <p:cNvGrpSpPr/>
        <p:nvPr/>
      </p:nvGrpSpPr>
      <p:grpSpPr>
        <a:xfrm>
          <a:off x="0" y="0"/>
          <a:ext cx="0" cy="0"/>
          <a:chOff x="0" y="0"/>
          <a:chExt cx="0" cy="0"/>
        </a:xfrm>
      </p:grpSpPr>
      <p:sp>
        <p:nvSpPr>
          <p:cNvPr id="59" name="Slide Number"/>
          <p:cNvSpPr txBox="1">
            <a:spLocks noGrp="1"/>
          </p:cNvSpPr>
          <p:nvPr>
            <p:ph type="sldNum" sz="quarter" idx="2"/>
          </p:nvPr>
        </p:nvSpPr>
        <p:spPr>
          <a:xfrm>
            <a:off x="8411728" y="4182578"/>
            <a:ext cx="275073" cy="276997"/>
          </a:xfrm>
          <a:prstGeom prst="rect">
            <a:avLst/>
          </a:prstGeom>
        </p:spPr>
        <p:txBody>
          <a:bodyPr lIns="45719" tIns="45719" rIns="45719" bIns="45719"/>
          <a:lstStyle>
            <a:lvl1pPr defTabSz="457200">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60312094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66" name="Title Text"/>
          <p:cNvSpPr txBox="1">
            <a:spLocks noGrp="1"/>
          </p:cNvSpPr>
          <p:nvPr>
            <p:ph type="title"/>
          </p:nvPr>
        </p:nvSpPr>
        <p:spPr>
          <a:xfrm>
            <a:off x="457200" y="797422"/>
            <a:ext cx="8229600" cy="642938"/>
          </a:xfrm>
          <a:prstGeom prst="rect">
            <a:avLst/>
          </a:prstGeom>
        </p:spPr>
        <p:txBody>
          <a:bodyPr lIns="45719" tIns="45719" rIns="45719" bIns="45719">
            <a:normAutofit/>
          </a:bodyPr>
          <a:lstStyle>
            <a:lvl1pPr algn="ctr" defTabSz="457200">
              <a:defRPr sz="4350">
                <a:solidFill>
                  <a:srgbClr val="000000"/>
                </a:solidFill>
                <a:latin typeface="Calibri"/>
                <a:ea typeface="Calibri"/>
                <a:cs typeface="Calibri"/>
                <a:sym typeface="Calibri"/>
              </a:defRPr>
            </a:lvl1pPr>
          </a:lstStyle>
          <a:p>
            <a:r>
              <a:t>Title Text</a:t>
            </a:r>
          </a:p>
        </p:txBody>
      </p:sp>
      <p:sp>
        <p:nvSpPr>
          <p:cNvPr id="67" name="Body Level One…"/>
          <p:cNvSpPr txBox="1">
            <a:spLocks noGrp="1"/>
          </p:cNvSpPr>
          <p:nvPr>
            <p:ph type="body" idx="1"/>
          </p:nvPr>
        </p:nvSpPr>
        <p:spPr>
          <a:xfrm>
            <a:off x="457200" y="1543050"/>
            <a:ext cx="8229600" cy="2545855"/>
          </a:xfrm>
          <a:prstGeom prst="rect">
            <a:avLst/>
          </a:prstGeom>
        </p:spPr>
        <p:txBody>
          <a:bodyPr lIns="45719" tIns="45719" rIns="45719" bIns="45719">
            <a:normAutofit/>
          </a:bodyPr>
          <a:lstStyle>
            <a:lvl1pPr marL="337542" indent="-337542" defTabSz="457200">
              <a:spcBef>
                <a:spcPts val="750"/>
              </a:spcBef>
              <a:buClrTx/>
              <a:buSzPct val="100000"/>
              <a:buFont typeface="Arial"/>
              <a:defRPr sz="3150" b="0">
                <a:solidFill>
                  <a:srgbClr val="000000"/>
                </a:solidFill>
                <a:latin typeface="Calibri"/>
                <a:ea typeface="Calibri"/>
                <a:cs typeface="Calibri"/>
                <a:sym typeface="Calibri"/>
              </a:defRPr>
            </a:lvl1pPr>
            <a:lvl2pPr marL="664369" indent="-321469" defTabSz="457200">
              <a:spcBef>
                <a:spcPts val="750"/>
              </a:spcBef>
              <a:buClrTx/>
              <a:buFont typeface="Arial"/>
              <a:defRPr sz="3150" b="0">
                <a:solidFill>
                  <a:srgbClr val="000000"/>
                </a:solidFill>
                <a:latin typeface="Calibri"/>
                <a:ea typeface="Calibri"/>
                <a:cs typeface="Calibri"/>
                <a:sym typeface="Calibri"/>
              </a:defRPr>
            </a:lvl2pPr>
            <a:lvl3pPr marL="985838" indent="-300038" defTabSz="457200">
              <a:spcBef>
                <a:spcPts val="750"/>
              </a:spcBef>
              <a:buClrTx/>
              <a:buFont typeface="Arial"/>
              <a:defRPr sz="3150" b="0">
                <a:solidFill>
                  <a:srgbClr val="000000"/>
                </a:solidFill>
                <a:latin typeface="Calibri"/>
                <a:ea typeface="Calibri"/>
                <a:cs typeface="Calibri"/>
                <a:sym typeface="Calibri"/>
              </a:defRPr>
            </a:lvl3pPr>
            <a:lvl4pPr marL="1388745" indent="-360045" defTabSz="457200">
              <a:spcBef>
                <a:spcPts val="750"/>
              </a:spcBef>
              <a:buClrTx/>
              <a:buFont typeface="Arial"/>
              <a:defRPr sz="3150" b="0">
                <a:solidFill>
                  <a:srgbClr val="000000"/>
                </a:solidFill>
                <a:latin typeface="Calibri"/>
                <a:ea typeface="Calibri"/>
                <a:cs typeface="Calibri"/>
                <a:sym typeface="Calibri"/>
              </a:defRPr>
            </a:lvl4pPr>
            <a:lvl5pPr marL="1731645" indent="-360045" defTabSz="457200">
              <a:spcBef>
                <a:spcPts val="750"/>
              </a:spcBef>
              <a:buClrTx/>
              <a:buFont typeface="Arial"/>
              <a:buChar char="»"/>
              <a:defRPr sz="3150" b="0">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8411728" y="4182578"/>
            <a:ext cx="275073" cy="276997"/>
          </a:xfrm>
          <a:prstGeom prst="rect">
            <a:avLst/>
          </a:prstGeom>
        </p:spPr>
        <p:txBody>
          <a:bodyPr lIns="45719" tIns="45719" rIns="45719" bIns="45719"/>
          <a:lstStyle>
            <a:lvl1pPr defTabSz="457200">
              <a:defRPr sz="12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1248889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_Default">
    <p:bg>
      <p:bgPr>
        <a:solidFill>
          <a:srgbClr val="BBE0E3"/>
        </a:solidFill>
        <a:effectLst/>
      </p:bgPr>
    </p:bg>
    <p:spTree>
      <p:nvGrpSpPr>
        <p:cNvPr id="1" name=""/>
        <p:cNvGrpSpPr/>
        <p:nvPr/>
      </p:nvGrpSpPr>
      <p:grpSpPr>
        <a:xfrm>
          <a:off x="0" y="0"/>
          <a:ext cx="0" cy="0"/>
          <a:chOff x="0" y="0"/>
          <a:chExt cx="0" cy="0"/>
        </a:xfrm>
      </p:grpSpPr>
      <p:sp>
        <p:nvSpPr>
          <p:cNvPr id="75" name="Slide Number"/>
          <p:cNvSpPr txBox="1">
            <a:spLocks noGrp="1"/>
          </p:cNvSpPr>
          <p:nvPr>
            <p:ph type="sldNum" sz="quarter" idx="2"/>
          </p:nvPr>
        </p:nvSpPr>
        <p:spPr>
          <a:xfrm>
            <a:off x="8453407" y="4683919"/>
            <a:ext cx="233395" cy="230830"/>
          </a:xfrm>
          <a:prstGeom prst="rect">
            <a:avLst/>
          </a:prstGeom>
        </p:spPr>
        <p:txBody>
          <a:bodyPr lIns="45719" tIns="45719" rIns="45719" bIns="45719" anchor="t"/>
          <a:lstStyle>
            <a:lvl1pPr>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3047893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36D8C-2341-7C4A-9305-6E431ABDDCFC}"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372714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149578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36D8C-2341-7C4A-9305-6E431ABDDCFC}"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8BAEE-4A7C-654D-BCA8-C55F441FAC75}" type="slidenum">
              <a:rPr lang="en-US" smtClean="0"/>
              <a:t>‹#›</a:t>
            </a:fld>
            <a:endParaRPr lang="en-US"/>
          </a:p>
        </p:txBody>
      </p:sp>
    </p:spTree>
    <p:extLst>
      <p:ext uri="{BB962C8B-B14F-4D97-AF65-F5344CB8AC3E}">
        <p14:creationId xmlns:p14="http://schemas.microsoft.com/office/powerpoint/2010/main" val="50079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336D8C-2341-7C4A-9305-6E431ABDDCFC}" type="datetimeFigureOut">
              <a:rPr lang="en-US" smtClean="0"/>
              <a:t>4/26/2024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28BAEE-4A7C-654D-BCA8-C55F441FAC75}" type="slidenum">
              <a:rPr lang="en-US" smtClean="0"/>
              <a:t>‹#›</a:t>
            </a:fld>
            <a:endParaRPr lang="en-US"/>
          </a:p>
        </p:txBody>
      </p:sp>
    </p:spTree>
    <p:extLst>
      <p:ext uri="{BB962C8B-B14F-4D97-AF65-F5344CB8AC3E}">
        <p14:creationId xmlns:p14="http://schemas.microsoft.com/office/powerpoint/2010/main" val="51323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3234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A336D8C-2341-7C4A-9305-6E431ABDDCFC}" type="datetimeFigureOut">
              <a:rPr lang="en-US" smtClean="0">
                <a:solidFill>
                  <a:prstClr val="black">
                    <a:tint val="75000"/>
                  </a:prstClr>
                </a:solidFill>
                <a:latin typeface="Calibri"/>
              </a:rPr>
              <a:pPr/>
              <a:t>4/26/2024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28BAEE-4A7C-654D-BCA8-C55F441FAC7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3234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2926557"/>
            <a:ext cx="3400425" cy="221218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08360"/>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77351545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2926558"/>
            <a:ext cx="3400425" cy="221218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08361"/>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523977923"/>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F5E"/>
            </a:gs>
            <a:gs pos="100000">
              <a:srgbClr val="0066CC"/>
            </a:gs>
          </a:gsLst>
          <a:lin ang="16200000" scaled="0"/>
        </a:gradFill>
        <a:effectLst/>
      </p:bgPr>
    </p:bg>
    <p:spTree>
      <p:nvGrpSpPr>
        <p:cNvPr id="1" name=""/>
        <p:cNvGrpSpPr/>
        <p:nvPr/>
      </p:nvGrpSpPr>
      <p:grpSpPr>
        <a:xfrm>
          <a:off x="0" y="0"/>
          <a:ext cx="0" cy="0"/>
          <a:chOff x="0" y="0"/>
          <a:chExt cx="0" cy="0"/>
        </a:xfrm>
      </p:grpSpPr>
      <p:sp>
        <p:nvSpPr>
          <p:cNvPr id="2" name="Rectangle"/>
          <p:cNvSpPr/>
          <p:nvPr/>
        </p:nvSpPr>
        <p:spPr>
          <a:xfrm>
            <a:off x="381000" y="0"/>
            <a:ext cx="1447800" cy="5142310"/>
          </a:xfrm>
          <a:prstGeom prst="rect">
            <a:avLst/>
          </a:prstGeom>
          <a:gradFill>
            <a:gsLst>
              <a:gs pos="0">
                <a:srgbClr val="003F7E"/>
              </a:gs>
              <a:gs pos="100000">
                <a:srgbClr val="0066CC">
                  <a:alpha val="50000"/>
                </a:srgbClr>
              </a:gs>
            </a:gsLst>
            <a:lin ang="16200000"/>
          </a:gradFill>
          <a:ln w="12700">
            <a:miter lim="400000"/>
          </a:ln>
        </p:spPr>
        <p:txBody>
          <a:bodyPr lIns="34289" rIns="34289"/>
          <a:lstStyle/>
          <a:p>
            <a:pPr defTabSz="342900">
              <a:defRPr sz="2400">
                <a:solidFill>
                  <a:srgbClr val="FFFFFF"/>
                </a:solidFill>
              </a:defRPr>
            </a:pPr>
            <a:endParaRPr sz="1800"/>
          </a:p>
        </p:txBody>
      </p:sp>
      <p:sp>
        <p:nvSpPr>
          <p:cNvPr id="3" name="Rectangle"/>
          <p:cNvSpPr/>
          <p:nvPr/>
        </p:nvSpPr>
        <p:spPr>
          <a:xfrm>
            <a:off x="152400" y="1314450"/>
            <a:ext cx="4724400" cy="114300"/>
          </a:xfrm>
          <a:prstGeom prst="rect">
            <a:avLst/>
          </a:prstGeom>
          <a:solidFill>
            <a:schemeClr val="accent1">
              <a:alpha val="50195"/>
            </a:schemeClr>
          </a:solidFill>
          <a:ln w="12700">
            <a:miter lim="400000"/>
          </a:ln>
        </p:spPr>
        <p:txBody>
          <a:bodyPr lIns="34289" rIns="34289"/>
          <a:lstStyle/>
          <a:p>
            <a:pPr defTabSz="342900">
              <a:defRPr sz="2400">
                <a:solidFill>
                  <a:srgbClr val="FFFFFF"/>
                </a:solidFill>
              </a:defRPr>
            </a:pPr>
            <a:endParaRPr sz="1800"/>
          </a:p>
        </p:txBody>
      </p:sp>
      <p:sp>
        <p:nvSpPr>
          <p:cNvPr id="4" name="Rectangle"/>
          <p:cNvSpPr/>
          <p:nvPr/>
        </p:nvSpPr>
        <p:spPr>
          <a:xfrm>
            <a:off x="685800" y="4972050"/>
            <a:ext cx="3505200" cy="170260"/>
          </a:xfrm>
          <a:prstGeom prst="rect">
            <a:avLst/>
          </a:prstGeom>
          <a:gradFill>
            <a:gsLst>
              <a:gs pos="0">
                <a:srgbClr val="761800"/>
              </a:gs>
              <a:gs pos="50000">
                <a:srgbClr val="FF3300"/>
              </a:gs>
              <a:gs pos="100000">
                <a:srgbClr val="761800"/>
              </a:gs>
            </a:gsLst>
          </a:gradFill>
          <a:ln w="12700">
            <a:miter lim="400000"/>
          </a:ln>
        </p:spPr>
        <p:txBody>
          <a:bodyPr lIns="34289" rIns="34289"/>
          <a:lstStyle/>
          <a:p>
            <a:pPr defTabSz="342900">
              <a:defRPr sz="2400">
                <a:solidFill>
                  <a:srgbClr val="FFFFFF"/>
                </a:solidFill>
              </a:defRPr>
            </a:pPr>
            <a:endParaRPr sz="1800"/>
          </a:p>
        </p:txBody>
      </p:sp>
      <p:sp>
        <p:nvSpPr>
          <p:cNvPr id="5" name="Rectangle"/>
          <p:cNvSpPr/>
          <p:nvPr/>
        </p:nvSpPr>
        <p:spPr>
          <a:xfrm>
            <a:off x="762001" y="571500"/>
            <a:ext cx="8380413" cy="571500"/>
          </a:xfrm>
          <a:prstGeom prst="rect">
            <a:avLst/>
          </a:prstGeom>
          <a:gradFill>
            <a:gsLst>
              <a:gs pos="0">
                <a:srgbClr val="0066CC"/>
              </a:gs>
              <a:gs pos="100000">
                <a:srgbClr val="00101F"/>
              </a:gs>
            </a:gsLst>
          </a:gradFill>
          <a:ln w="12700">
            <a:miter lim="400000"/>
          </a:ln>
        </p:spPr>
        <p:txBody>
          <a:bodyPr lIns="34289" rIns="34289"/>
          <a:lstStyle/>
          <a:p>
            <a:pPr defTabSz="342900">
              <a:defRPr sz="2400">
                <a:solidFill>
                  <a:srgbClr val="FFFFFF"/>
                </a:solidFill>
              </a:defRPr>
            </a:pPr>
            <a:endParaRPr sz="1800"/>
          </a:p>
        </p:txBody>
      </p:sp>
      <p:sp>
        <p:nvSpPr>
          <p:cNvPr id="6" name="Title Text"/>
          <p:cNvSpPr txBox="1">
            <a:spLocks noGrp="1"/>
          </p:cNvSpPr>
          <p:nvPr>
            <p:ph type="title"/>
          </p:nvPr>
        </p:nvSpPr>
        <p:spPr>
          <a:xfrm>
            <a:off x="457200" y="69055"/>
            <a:ext cx="8229600" cy="1131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nchor="ctr"/>
          <a:lstStyle/>
          <a:p>
            <a:r>
              <a:t>Title Text</a:t>
            </a:r>
          </a:p>
        </p:txBody>
      </p:sp>
      <p:sp>
        <p:nvSpPr>
          <p:cNvPr id="7"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037" tIns="46037" rIns="46037" bIns="46037"/>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200118" y="4673323"/>
            <a:ext cx="258082" cy="254556"/>
          </a:xfrm>
          <a:prstGeom prst="rect">
            <a:avLst/>
          </a:prstGeom>
          <a:ln w="12700">
            <a:miter lim="400000"/>
          </a:ln>
        </p:spPr>
        <p:txBody>
          <a:bodyPr wrap="none" lIns="46037" tIns="46037" rIns="46037" bIns="46037" anchor="ctr">
            <a:spAutoFit/>
          </a:bodyPr>
          <a:lstStyle>
            <a:lvl1pPr algn="r" defTabSz="342900">
              <a:defRPr sz="105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09716126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ransition spd="med"/>
  <p:txStyles>
    <p:titleStyle>
      <a:lvl1pPr marL="0" marR="0" indent="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1pPr>
      <a:lvl2pPr marL="0" marR="0" indent="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2pPr>
      <a:lvl3pPr marL="0" marR="0" indent="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3pPr>
      <a:lvl4pPr marL="0" marR="0" indent="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4pPr>
      <a:lvl5pPr marL="0" marR="0" indent="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5pPr>
      <a:lvl6pPr marL="0" marR="0" indent="34290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6pPr>
      <a:lvl7pPr marL="0" marR="0" indent="68580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7pPr>
      <a:lvl8pPr marL="0" marR="0" indent="102870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8pPr>
      <a:lvl9pPr marL="0" marR="0" indent="1371600" algn="l" defTabSz="685800" rtl="0" latinLnBrk="0">
        <a:lnSpc>
          <a:spcPct val="100000"/>
        </a:lnSpc>
        <a:spcBef>
          <a:spcPts val="0"/>
        </a:spcBef>
        <a:spcAft>
          <a:spcPts val="0"/>
        </a:spcAft>
        <a:buClrTx/>
        <a:buSzTx/>
        <a:buFontTx/>
        <a:buNone/>
        <a:tabLst/>
        <a:defRPr sz="3300" b="0" i="0" u="none" strike="noStrike" cap="none" spc="0" baseline="0">
          <a:solidFill>
            <a:srgbClr val="FBFBFB"/>
          </a:solidFill>
          <a:uFillTx/>
          <a:latin typeface="+mj-lt"/>
          <a:ea typeface="+mj-ea"/>
          <a:cs typeface="+mj-cs"/>
          <a:sym typeface="Bell MT"/>
        </a:defRPr>
      </a:lvl9pPr>
    </p:titleStyle>
    <p:bodyStyle>
      <a:lvl1pPr marL="257175" marR="0" indent="-257175" algn="l" defTabSz="685800" rtl="0" latinLnBrk="0">
        <a:lnSpc>
          <a:spcPct val="100000"/>
        </a:lnSpc>
        <a:spcBef>
          <a:spcPts val="525"/>
        </a:spcBef>
        <a:spcAft>
          <a:spcPts val="0"/>
        </a:spcAft>
        <a:buClr>
          <a:schemeClr val="accent2"/>
        </a:buClr>
        <a:buSzPct val="80000"/>
        <a:buFontTx/>
        <a:buChar char="•"/>
        <a:tabLst/>
        <a:defRPr sz="2400" b="1" i="0" u="none" strike="noStrike" cap="none" spc="0" baseline="0">
          <a:solidFill>
            <a:srgbClr val="FFFFFF"/>
          </a:solidFill>
          <a:uFillTx/>
          <a:latin typeface="Arial"/>
          <a:ea typeface="Arial"/>
          <a:cs typeface="Arial"/>
          <a:sym typeface="Arial"/>
        </a:defRPr>
      </a:lvl1pPr>
      <a:lvl2pPr marL="587828" marR="0" indent="-244928" algn="l" defTabSz="685800" rtl="0" latinLnBrk="0">
        <a:lnSpc>
          <a:spcPct val="100000"/>
        </a:lnSpc>
        <a:spcBef>
          <a:spcPts val="525"/>
        </a:spcBef>
        <a:spcAft>
          <a:spcPts val="0"/>
        </a:spcAft>
        <a:buClr>
          <a:schemeClr val="accent2"/>
        </a:buClr>
        <a:buSzPct val="100000"/>
        <a:buFontTx/>
        <a:buChar char="–"/>
        <a:tabLst/>
        <a:defRPr sz="2400" b="1" i="0" u="none" strike="noStrike" cap="none" spc="0" baseline="0">
          <a:solidFill>
            <a:srgbClr val="FFFFFF"/>
          </a:solidFill>
          <a:uFillTx/>
          <a:latin typeface="Arial"/>
          <a:ea typeface="Arial"/>
          <a:cs typeface="Arial"/>
          <a:sym typeface="Arial"/>
        </a:defRPr>
      </a:lvl2pPr>
      <a:lvl3pPr marL="914400" marR="0" indent="-228600" algn="l" defTabSz="685800" rtl="0" latinLnBrk="0">
        <a:lnSpc>
          <a:spcPct val="100000"/>
        </a:lnSpc>
        <a:spcBef>
          <a:spcPts val="525"/>
        </a:spcBef>
        <a:spcAft>
          <a:spcPts val="0"/>
        </a:spcAft>
        <a:buClr>
          <a:schemeClr val="accent2"/>
        </a:buClr>
        <a:buSzPct val="100000"/>
        <a:buFontTx/>
        <a:buChar char="•"/>
        <a:tabLst/>
        <a:defRPr sz="2400" b="1" i="0" u="none" strike="noStrike" cap="none" spc="0" baseline="0">
          <a:solidFill>
            <a:srgbClr val="FFFFFF"/>
          </a:solidFill>
          <a:uFillTx/>
          <a:latin typeface="Arial"/>
          <a:ea typeface="Arial"/>
          <a:cs typeface="Arial"/>
          <a:sym typeface="Arial"/>
        </a:defRPr>
      </a:lvl3pPr>
      <a:lvl4pPr marL="1303020" marR="0" indent="-274320" algn="l" defTabSz="685800" rtl="0" latinLnBrk="0">
        <a:lnSpc>
          <a:spcPct val="100000"/>
        </a:lnSpc>
        <a:spcBef>
          <a:spcPts val="525"/>
        </a:spcBef>
        <a:spcAft>
          <a:spcPts val="0"/>
        </a:spcAft>
        <a:buClr>
          <a:schemeClr val="accent2"/>
        </a:buClr>
        <a:buSzPct val="100000"/>
        <a:buFontTx/>
        <a:buChar char="–"/>
        <a:tabLst/>
        <a:defRPr sz="2400" b="1" i="0" u="none" strike="noStrike" cap="none" spc="0" baseline="0">
          <a:solidFill>
            <a:srgbClr val="FFFFFF"/>
          </a:solidFill>
          <a:uFillTx/>
          <a:latin typeface="Arial"/>
          <a:ea typeface="Arial"/>
          <a:cs typeface="Arial"/>
          <a:sym typeface="Arial"/>
        </a:defRPr>
      </a:lvl4pPr>
      <a:lvl5pPr marL="1676400" marR="0" indent="-304800" algn="l" defTabSz="685800" rtl="0" latinLnBrk="0">
        <a:lnSpc>
          <a:spcPct val="100000"/>
        </a:lnSpc>
        <a:spcBef>
          <a:spcPts val="525"/>
        </a:spcBef>
        <a:spcAft>
          <a:spcPts val="0"/>
        </a:spcAft>
        <a:buClr>
          <a:schemeClr val="accent2"/>
        </a:buClr>
        <a:buSzPct val="100000"/>
        <a:buFontTx/>
        <a:buChar char="•"/>
        <a:tabLst/>
        <a:defRPr sz="2400" b="1" i="0" u="none" strike="noStrike" cap="none" spc="0" baseline="0">
          <a:solidFill>
            <a:srgbClr val="FFFFFF"/>
          </a:solidFill>
          <a:uFillTx/>
          <a:latin typeface="Arial"/>
          <a:ea typeface="Arial"/>
          <a:cs typeface="Arial"/>
          <a:sym typeface="Arial"/>
        </a:defRPr>
      </a:lvl5pPr>
      <a:lvl6pPr marL="2019300" marR="0" indent="-304800" algn="l" defTabSz="685800" rtl="0" latinLnBrk="0">
        <a:lnSpc>
          <a:spcPct val="100000"/>
        </a:lnSpc>
        <a:spcBef>
          <a:spcPts val="525"/>
        </a:spcBef>
        <a:spcAft>
          <a:spcPts val="0"/>
        </a:spcAft>
        <a:buClr>
          <a:schemeClr val="accent2"/>
        </a:buClr>
        <a:buSzPct val="100000"/>
        <a:buFont typeface="Wingdings"/>
        <a:buChar char=""/>
        <a:tabLst/>
        <a:defRPr sz="2400" b="1" i="0" u="none" strike="noStrike" cap="none" spc="0" baseline="0">
          <a:solidFill>
            <a:srgbClr val="FFFFFF"/>
          </a:solidFill>
          <a:uFillTx/>
          <a:latin typeface="Arial"/>
          <a:ea typeface="Arial"/>
          <a:cs typeface="Arial"/>
          <a:sym typeface="Arial"/>
        </a:defRPr>
      </a:lvl6pPr>
      <a:lvl7pPr marL="2362200" marR="0" indent="-304800" algn="l" defTabSz="685800" rtl="0" latinLnBrk="0">
        <a:lnSpc>
          <a:spcPct val="100000"/>
        </a:lnSpc>
        <a:spcBef>
          <a:spcPts val="525"/>
        </a:spcBef>
        <a:spcAft>
          <a:spcPts val="0"/>
        </a:spcAft>
        <a:buClr>
          <a:schemeClr val="accent2"/>
        </a:buClr>
        <a:buSzPct val="100000"/>
        <a:buFont typeface="Wingdings"/>
        <a:buChar char=""/>
        <a:tabLst/>
        <a:defRPr sz="2400" b="1" i="0" u="none" strike="noStrike" cap="none" spc="0" baseline="0">
          <a:solidFill>
            <a:srgbClr val="FFFFFF"/>
          </a:solidFill>
          <a:uFillTx/>
          <a:latin typeface="Arial"/>
          <a:ea typeface="Arial"/>
          <a:cs typeface="Arial"/>
          <a:sym typeface="Arial"/>
        </a:defRPr>
      </a:lvl7pPr>
      <a:lvl8pPr marL="2705100" marR="0" indent="-304800" algn="l" defTabSz="685800" rtl="0" latinLnBrk="0">
        <a:lnSpc>
          <a:spcPct val="100000"/>
        </a:lnSpc>
        <a:spcBef>
          <a:spcPts val="525"/>
        </a:spcBef>
        <a:spcAft>
          <a:spcPts val="0"/>
        </a:spcAft>
        <a:buClr>
          <a:schemeClr val="accent2"/>
        </a:buClr>
        <a:buSzPct val="100000"/>
        <a:buFont typeface="Wingdings"/>
        <a:buChar char=""/>
        <a:tabLst/>
        <a:defRPr sz="2400" b="1" i="0" u="none" strike="noStrike" cap="none" spc="0" baseline="0">
          <a:solidFill>
            <a:srgbClr val="FFFFFF"/>
          </a:solidFill>
          <a:uFillTx/>
          <a:latin typeface="Arial"/>
          <a:ea typeface="Arial"/>
          <a:cs typeface="Arial"/>
          <a:sym typeface="Arial"/>
        </a:defRPr>
      </a:lvl8pPr>
      <a:lvl9pPr marL="3048000" marR="0" indent="-304800" algn="l" defTabSz="685800" rtl="0" latinLnBrk="0">
        <a:lnSpc>
          <a:spcPct val="100000"/>
        </a:lnSpc>
        <a:spcBef>
          <a:spcPts val="525"/>
        </a:spcBef>
        <a:spcAft>
          <a:spcPts val="0"/>
        </a:spcAft>
        <a:buClr>
          <a:schemeClr val="accent2"/>
        </a:buClr>
        <a:buSzPct val="100000"/>
        <a:buFont typeface="Wingdings"/>
        <a:buChar char=""/>
        <a:tabLst/>
        <a:defRPr sz="2400" b="1" i="0" u="none" strike="noStrike" cap="none" spc="0" baseline="0">
          <a:solidFill>
            <a:srgbClr val="FFFFFF"/>
          </a:solidFill>
          <a:uFillTx/>
          <a:latin typeface="Arial"/>
          <a:ea typeface="Arial"/>
          <a:cs typeface="Arial"/>
          <a:sym typeface="Arial"/>
        </a:defRPr>
      </a:lvl9pPr>
    </p:bodyStyle>
    <p:otherStyle>
      <a:lvl1pPr marL="0" marR="0" indent="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1pPr>
      <a:lvl2pPr marL="0" marR="0" indent="34290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2pPr>
      <a:lvl3pPr marL="0" marR="0" indent="68580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3pPr>
      <a:lvl4pPr marL="0" marR="0" indent="102870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4pPr>
      <a:lvl5pPr marL="0" marR="0" indent="137160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5pPr>
      <a:lvl6pPr marL="0" marR="0" indent="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6pPr>
      <a:lvl7pPr marL="0" marR="0" indent="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7pPr>
      <a:lvl8pPr marL="0" marR="0" indent="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8pPr>
      <a:lvl9pPr marL="0" marR="0" indent="0" algn="r" defTabSz="342900" rtl="0" latinLnBrk="0">
        <a:lnSpc>
          <a:spcPct val="100000"/>
        </a:lnSpc>
        <a:spcBef>
          <a:spcPts val="0"/>
        </a:spcBef>
        <a:spcAft>
          <a:spcPts val="0"/>
        </a:spcAft>
        <a:buClrTx/>
        <a:buSzTx/>
        <a:buFontTx/>
        <a:buNone/>
        <a:tabLst/>
        <a:defRPr sz="105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93" r="580"/>
          <a:stretch/>
        </p:blipFill>
        <p:spPr>
          <a:xfrm>
            <a:off x="0" y="0"/>
            <a:ext cx="9144000" cy="5204551"/>
          </a:xfrm>
        </p:spPr>
      </p:pic>
      <p:sp>
        <p:nvSpPr>
          <p:cNvPr id="3" name="TextBox 2"/>
          <p:cNvSpPr txBox="1"/>
          <p:nvPr/>
        </p:nvSpPr>
        <p:spPr>
          <a:xfrm>
            <a:off x="596371" y="1361847"/>
            <a:ext cx="8043333" cy="1569660"/>
          </a:xfrm>
          <a:prstGeom prst="rect">
            <a:avLst/>
          </a:prstGeom>
          <a:noFill/>
        </p:spPr>
        <p:txBody>
          <a:bodyPr wrap="square" rtlCol="0">
            <a:spAutoFit/>
          </a:bodyPr>
          <a:lstStyle/>
          <a:p>
            <a:pPr algn="ctr"/>
            <a:r>
              <a:rPr lang="ar-JO" sz="4800" b="1" dirty="0">
                <a:latin typeface="Arial" panose="020B0604020202020204" pitchFamily="34" charset="0"/>
                <a:cs typeface="Arial" panose="020B0604020202020204" pitchFamily="34" charset="0"/>
              </a:rPr>
              <a:t>الإصلاح</a:t>
            </a:r>
          </a:p>
          <a:p>
            <a:pPr algn="ctr"/>
            <a:r>
              <a:rPr lang="ar-JO" sz="4800" b="1" dirty="0">
                <a:latin typeface="Arial" panose="020B0604020202020204" pitchFamily="34" charset="0"/>
                <a:cs typeface="Arial" panose="020B0604020202020204" pitchFamily="34" charset="0"/>
              </a:rPr>
              <a:t>في 1500</a:t>
            </a:r>
            <a:endParaRPr lang="en-US" sz="48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88ADB76-D22F-5F2A-0E66-875E3B85FAED}"/>
              </a:ext>
            </a:extLst>
          </p:cNvPr>
          <p:cNvSpPr>
            <a:spLocks noChangeArrowheads="1"/>
          </p:cNvSpPr>
          <p:nvPr/>
        </p:nvSpPr>
        <p:spPr bwMode="auto">
          <a:xfrm>
            <a:off x="-21218" y="3968789"/>
            <a:ext cx="9186436"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584200" rtl="1" eaLnBrk="1" fontAlgn="auto" latinLnBrk="0" hangingPunct="0">
              <a:lnSpc>
                <a:spcPct val="100000"/>
              </a:lnSpc>
              <a:spcBef>
                <a:spcPct val="20000"/>
              </a:spcBef>
              <a:spcAft>
                <a:spcPts val="0"/>
              </a:spcAft>
              <a:buClr>
                <a:srgbClr val="FFCC00"/>
              </a:buClr>
              <a:buSzPct val="70000"/>
              <a:buFont typeface="Wingdings" charset="0"/>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تعليم د. رون مان دكتور الخدمات الطلابية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b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الملفات بعدة لغات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Bodoni SvtyTwo ITC TT-Book"/>
              </a:rPr>
              <a:t> BibleStudyDownloads.org</a:t>
            </a:r>
          </a:p>
        </p:txBody>
      </p:sp>
    </p:spTree>
    <p:extLst>
      <p:ext uri="{BB962C8B-B14F-4D97-AF65-F5344CB8AC3E}">
        <p14:creationId xmlns:p14="http://schemas.microsoft.com/office/powerpoint/2010/main" val="84866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658462" y="246522"/>
            <a:ext cx="7744768" cy="5416868"/>
          </a:xfrm>
          <a:prstGeom prst="rect">
            <a:avLst/>
          </a:prstGeom>
          <a:noFill/>
        </p:spPr>
        <p:txBody>
          <a:bodyPr wrap="square" rtlCol="0">
            <a:spAutoFit/>
          </a:bodyPr>
          <a:lstStyle/>
          <a:p>
            <a:pPr algn="ctr"/>
            <a:r>
              <a:rPr lang="ar-JO" sz="4400" b="1" dirty="0">
                <a:solidFill>
                  <a:srgbClr val="FFFFFF"/>
                </a:solidFill>
                <a:latin typeface="Arial" panose="020B0604020202020204" pitchFamily="34" charset="0"/>
                <a:cs typeface="Arial" panose="020B0604020202020204" pitchFamily="34" charset="0"/>
              </a:rPr>
              <a:t>الإصلاح</a:t>
            </a:r>
            <a:endParaRPr lang="en-US" sz="4400" b="1" dirty="0">
              <a:solidFill>
                <a:srgbClr val="FFFFFF"/>
              </a:solidFill>
              <a:latin typeface="Arial" panose="020B0604020202020204" pitchFamily="34" charset="0"/>
              <a:cs typeface="Arial" panose="020B0604020202020204" pitchFamily="34" charset="0"/>
            </a:endParaRPr>
          </a:p>
          <a:p>
            <a:pPr algn="ctr"/>
            <a:r>
              <a:rPr lang="ar-JO" sz="2800" b="1" dirty="0">
                <a:solidFill>
                  <a:srgbClr val="FFFFFF"/>
                </a:solidFill>
                <a:latin typeface="Arial" panose="020B0604020202020204" pitchFamily="34" charset="0"/>
                <a:cs typeface="Arial" panose="020B0604020202020204" pitchFamily="34" charset="0"/>
              </a:rPr>
              <a:t>العودة إلى العبادة التشاركية</a:t>
            </a:r>
          </a:p>
          <a:p>
            <a:pPr algn="ctr"/>
            <a:endParaRPr lang="en-US" sz="2800" b="1" dirty="0">
              <a:solidFill>
                <a:srgbClr val="FFFFFF"/>
              </a:solidFill>
              <a:latin typeface="Arial" panose="020B0604020202020204" pitchFamily="34" charset="0"/>
              <a:cs typeface="Arial" panose="020B0604020202020204" pitchFamily="34" charset="0"/>
            </a:endParaRPr>
          </a:p>
          <a:p>
            <a:pPr marL="571500" indent="-571500" algn="ctr" rtl="1">
              <a:buFont typeface="Arial"/>
              <a:buChar char="•"/>
            </a:pPr>
            <a:r>
              <a:rPr lang="ar-JO" sz="3600" b="1" dirty="0">
                <a:solidFill>
                  <a:srgbClr val="FFFFFF"/>
                </a:solidFill>
                <a:latin typeface="Arial" panose="020B0604020202020204" pitchFamily="34" charset="0"/>
                <a:cs typeface="Arial" panose="020B0604020202020204" pitchFamily="34" charset="0"/>
              </a:rPr>
              <a:t>العبادة بلغة الشعب</a:t>
            </a:r>
            <a:endParaRPr lang="en-US" sz="3600" b="1" dirty="0">
              <a:solidFill>
                <a:srgbClr val="FFFFFF"/>
              </a:solidFill>
              <a:latin typeface="Arial" panose="020B0604020202020204" pitchFamily="34" charset="0"/>
              <a:cs typeface="Arial" panose="020B0604020202020204" pitchFamily="34" charset="0"/>
            </a:endParaRPr>
          </a:p>
          <a:p>
            <a:pPr algn="ctr"/>
            <a:endParaRPr lang="en-US" sz="2800" dirty="0">
              <a:solidFill>
                <a:srgbClr val="FFFFFF"/>
              </a:solidFill>
              <a:latin typeface="Arial" panose="020B0604020202020204" pitchFamily="34" charset="0"/>
              <a:cs typeface="Arial" panose="020B0604020202020204" pitchFamily="34" charset="0"/>
            </a:endParaRPr>
          </a:p>
          <a:p>
            <a:pPr algn="ctr"/>
            <a:r>
              <a:rPr lang="ar-JO" sz="2800" dirty="0">
                <a:solidFill>
                  <a:srgbClr val="FFFFFF"/>
                </a:solidFill>
                <a:latin typeface="Arial" panose="020B0604020202020204" pitchFamily="34" charset="0"/>
                <a:cs typeface="Arial" panose="020B0604020202020204" pitchFamily="34" charset="0"/>
              </a:rPr>
              <a:t>الإيمان بالخبر</a:t>
            </a:r>
          </a:p>
          <a:p>
            <a:pPr algn="ctr"/>
            <a:r>
              <a:rPr lang="ar-JO" sz="2800" dirty="0">
                <a:solidFill>
                  <a:srgbClr val="FFFFFF"/>
                </a:solidFill>
                <a:latin typeface="Arial" panose="020B0604020202020204" pitchFamily="34" charset="0"/>
                <a:cs typeface="Arial" panose="020B0604020202020204" pitchFamily="34" charset="0"/>
              </a:rPr>
              <a:t>والخبر بكلمة الله</a:t>
            </a:r>
            <a:endParaRPr lang="en-US" sz="2800" dirty="0">
              <a:solidFill>
                <a:srgbClr val="FFFFFF"/>
              </a:solidFill>
              <a:latin typeface="Arial" panose="020B0604020202020204" pitchFamily="34" charset="0"/>
              <a:cs typeface="Arial" panose="020B0604020202020204" pitchFamily="34" charset="0"/>
            </a:endParaRPr>
          </a:p>
          <a:p>
            <a:pPr algn="ctr"/>
            <a:r>
              <a:rPr lang="en-US" sz="2400" dirty="0">
                <a:solidFill>
                  <a:srgbClr val="FFFFFF"/>
                </a:solidFill>
                <a:latin typeface="Arial" panose="020B0604020202020204" pitchFamily="34" charset="0"/>
                <a:cs typeface="Arial" panose="020B0604020202020204" pitchFamily="34" charset="0"/>
              </a:rPr>
              <a:t>(</a:t>
            </a:r>
            <a:r>
              <a:rPr lang="ar-JO" sz="2400" dirty="0">
                <a:solidFill>
                  <a:srgbClr val="FFFFFF"/>
                </a:solidFill>
                <a:latin typeface="Arial" panose="020B0604020202020204" pitchFamily="34" charset="0"/>
                <a:cs typeface="Arial" panose="020B0604020202020204" pitchFamily="34" charset="0"/>
              </a:rPr>
              <a:t>رومية 10: 17</a:t>
            </a:r>
            <a:r>
              <a:rPr lang="en-US" sz="2400" dirty="0">
                <a:solidFill>
                  <a:srgbClr val="FFFFFF"/>
                </a:solidFill>
                <a:latin typeface="Arial" panose="020B0604020202020204" pitchFamily="34" charset="0"/>
                <a:cs typeface="Arial" panose="020B0604020202020204" pitchFamily="34" charset="0"/>
              </a:rPr>
              <a:t>)</a:t>
            </a:r>
          </a:p>
          <a:p>
            <a:pPr marL="571500" indent="-571500" algn="ctr">
              <a:buFont typeface="Arial"/>
              <a:buChar char="•"/>
            </a:pPr>
            <a:endParaRPr lang="en-US" sz="4000" b="1" dirty="0">
              <a:solidFill>
                <a:srgbClr val="FFFFFF"/>
              </a:solidFill>
              <a:latin typeface="Arial" panose="020B0604020202020204" pitchFamily="34" charset="0"/>
              <a:cs typeface="Arial" panose="020B0604020202020204" pitchFamily="34" charset="0"/>
            </a:endParaRPr>
          </a:p>
          <a:p>
            <a:pPr algn="ctr"/>
            <a:endParaRPr lang="en-US" sz="4400" b="1" dirty="0">
              <a:solidFill>
                <a:srgbClr val="FFFFFF"/>
              </a:solidFill>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55588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658462" y="419017"/>
            <a:ext cx="7744768" cy="5109091"/>
          </a:xfrm>
          <a:prstGeom prst="rect">
            <a:avLst/>
          </a:prstGeom>
          <a:noFill/>
        </p:spPr>
        <p:txBody>
          <a:bodyPr wrap="square" rtlCol="0">
            <a:spAutoFit/>
          </a:bodyPr>
          <a:lstStyle/>
          <a:p>
            <a:pPr algn="ctr"/>
            <a:r>
              <a:rPr lang="ar-JO" sz="4400" b="1" dirty="0">
                <a:solidFill>
                  <a:srgbClr val="FFFFFF"/>
                </a:solidFill>
                <a:latin typeface="Arial" panose="020B0604020202020204" pitchFamily="34" charset="0"/>
                <a:cs typeface="Arial" panose="020B0604020202020204" pitchFamily="34" charset="0"/>
              </a:rPr>
              <a:t>الإصلاح</a:t>
            </a:r>
            <a:endParaRPr lang="en-US" sz="4400" b="1" dirty="0">
              <a:solidFill>
                <a:srgbClr val="FFFFFF"/>
              </a:solidFill>
              <a:latin typeface="Arial" panose="020B0604020202020204" pitchFamily="34" charset="0"/>
              <a:cs typeface="Arial" panose="020B0604020202020204" pitchFamily="34" charset="0"/>
            </a:endParaRPr>
          </a:p>
          <a:p>
            <a:pPr algn="ctr"/>
            <a:r>
              <a:rPr lang="ar-JO" sz="2800" b="1" dirty="0">
                <a:solidFill>
                  <a:srgbClr val="FFFFFF"/>
                </a:solidFill>
                <a:latin typeface="Arial" panose="020B0604020202020204" pitchFamily="34" charset="0"/>
                <a:cs typeface="Arial" panose="020B0604020202020204" pitchFamily="34" charset="0"/>
              </a:rPr>
              <a:t>العودة إلى العبادة التشاركية</a:t>
            </a:r>
            <a:endParaRPr lang="en-US" sz="2800" b="1" dirty="0">
              <a:solidFill>
                <a:srgbClr val="FFFFFF"/>
              </a:solidFill>
              <a:latin typeface="Arial" panose="020B0604020202020204" pitchFamily="34" charset="0"/>
              <a:cs typeface="Arial" panose="020B0604020202020204" pitchFamily="34" charset="0"/>
            </a:endParaRPr>
          </a:p>
          <a:p>
            <a:pPr algn="ctr"/>
            <a:endParaRPr lang="en-US" sz="4400" b="1" dirty="0">
              <a:solidFill>
                <a:srgbClr val="FFFFFF"/>
              </a:solidFill>
              <a:latin typeface="Arial" panose="020B0604020202020204" pitchFamily="34" charset="0"/>
              <a:cs typeface="Arial" panose="020B0604020202020204" pitchFamily="34" charset="0"/>
            </a:endParaRPr>
          </a:p>
          <a:p>
            <a:pPr marL="571500" indent="-571500" algn="ctr" rtl="1">
              <a:buFont typeface="Arial"/>
              <a:buChar char="•"/>
            </a:pPr>
            <a:r>
              <a:rPr lang="ar-JO" sz="3600" b="1" dirty="0">
                <a:solidFill>
                  <a:srgbClr val="FFFFFF"/>
                </a:solidFill>
                <a:latin typeface="Arial" panose="020B0604020202020204" pitchFamily="34" charset="0"/>
                <a:cs typeface="Arial" panose="020B0604020202020204" pitchFamily="34" charset="0"/>
              </a:rPr>
              <a:t>دور نشيط لشعب الله</a:t>
            </a:r>
            <a:endParaRPr lang="en-US" sz="3600" b="1" dirty="0">
              <a:solidFill>
                <a:srgbClr val="FFFFFF"/>
              </a:solidFill>
              <a:latin typeface="Arial" panose="020B0604020202020204" pitchFamily="34" charset="0"/>
              <a:cs typeface="Arial" panose="020B0604020202020204" pitchFamily="34" charset="0"/>
            </a:endParaRPr>
          </a:p>
          <a:p>
            <a:pPr algn="ctr"/>
            <a:endParaRPr lang="en-US" sz="3600" b="1" dirty="0">
              <a:solidFill>
                <a:srgbClr val="FFFFFF"/>
              </a:solidFill>
              <a:latin typeface="Arial" panose="020B0604020202020204" pitchFamily="34" charset="0"/>
              <a:cs typeface="Arial" panose="020B0604020202020204" pitchFamily="34" charset="0"/>
            </a:endParaRPr>
          </a:p>
          <a:p>
            <a:pPr algn="ctr"/>
            <a:r>
              <a:rPr lang="ar-JO" sz="3600" dirty="0">
                <a:solidFill>
                  <a:srgbClr val="FFFFFF"/>
                </a:solidFill>
                <a:latin typeface="Arial" panose="020B0604020202020204" pitchFamily="34" charset="0"/>
                <a:cs typeface="Arial" panose="020B0604020202020204" pitchFamily="34" charset="0"/>
              </a:rPr>
              <a:t>كهنوت كل المؤمنين</a:t>
            </a:r>
            <a:endParaRPr lang="en-US" sz="4000" dirty="0">
              <a:solidFill>
                <a:srgbClr val="FFFFFF"/>
              </a:solidFill>
              <a:latin typeface="Arial" panose="020B0604020202020204" pitchFamily="34" charset="0"/>
              <a:cs typeface="Arial" panose="020B0604020202020204" pitchFamily="34" charset="0"/>
            </a:endParaRPr>
          </a:p>
          <a:p>
            <a:pPr marL="571500" indent="-571500" algn="ctr">
              <a:buFont typeface="Arial"/>
              <a:buChar char="•"/>
            </a:pPr>
            <a:endParaRPr lang="en-US" sz="4000" dirty="0">
              <a:solidFill>
                <a:srgbClr val="FFFFFF"/>
              </a:solidFill>
              <a:latin typeface="Arial" panose="020B0604020202020204" pitchFamily="34" charset="0"/>
              <a:cs typeface="Arial" panose="020B0604020202020204" pitchFamily="34" charset="0"/>
            </a:endParaRPr>
          </a:p>
          <a:p>
            <a:pPr algn="ctr"/>
            <a:endParaRPr lang="en-US" sz="4400" b="1" dirty="0">
              <a:solidFill>
                <a:srgbClr val="FFFFFF"/>
              </a:solidFill>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34174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548718" y="262203"/>
            <a:ext cx="8136710" cy="5539978"/>
          </a:xfrm>
          <a:prstGeom prst="rect">
            <a:avLst/>
          </a:prstGeom>
          <a:noFill/>
        </p:spPr>
        <p:txBody>
          <a:bodyPr wrap="square" rtlCol="0">
            <a:spAutoFit/>
          </a:bodyPr>
          <a:lstStyle/>
          <a:p>
            <a:pPr algn="ctr"/>
            <a:r>
              <a:rPr lang="ar-JO" sz="4400" b="1" dirty="0">
                <a:solidFill>
                  <a:srgbClr val="FFFFFF"/>
                </a:solidFill>
                <a:latin typeface="Arial" panose="020B0604020202020204" pitchFamily="34" charset="0"/>
                <a:cs typeface="Arial" panose="020B0604020202020204" pitchFamily="34" charset="0"/>
              </a:rPr>
              <a:t>الإصلاح</a:t>
            </a:r>
            <a:endParaRPr lang="en-US" sz="4400" b="1" dirty="0">
              <a:solidFill>
                <a:srgbClr val="FFFFFF"/>
              </a:solidFill>
              <a:latin typeface="Arial" panose="020B0604020202020204" pitchFamily="34" charset="0"/>
              <a:cs typeface="Arial" panose="020B0604020202020204" pitchFamily="34" charset="0"/>
            </a:endParaRPr>
          </a:p>
          <a:p>
            <a:pPr algn="ctr"/>
            <a:r>
              <a:rPr lang="ar-JO" sz="2800" b="1" dirty="0">
                <a:solidFill>
                  <a:srgbClr val="FFFFFF"/>
                </a:solidFill>
                <a:latin typeface="Arial" panose="020B0604020202020204" pitchFamily="34" charset="0"/>
                <a:cs typeface="Arial" panose="020B0604020202020204" pitchFamily="34" charset="0"/>
              </a:rPr>
              <a:t>العودة غلى العبادة التشاركية</a:t>
            </a:r>
            <a:endParaRPr lang="en-US" sz="2800" b="1" dirty="0">
              <a:solidFill>
                <a:srgbClr val="FFFFFF"/>
              </a:solidFill>
              <a:latin typeface="Arial" panose="020B0604020202020204" pitchFamily="34" charset="0"/>
              <a:cs typeface="Arial" panose="020B0604020202020204" pitchFamily="34" charset="0"/>
            </a:endParaRPr>
          </a:p>
          <a:p>
            <a:pPr algn="ctr"/>
            <a:endParaRPr lang="en-US" sz="3600" b="1" dirty="0">
              <a:solidFill>
                <a:srgbClr val="FFFFFF"/>
              </a:solidFill>
              <a:latin typeface="Arial" panose="020B0604020202020204" pitchFamily="34" charset="0"/>
              <a:cs typeface="Arial" panose="020B0604020202020204" pitchFamily="34" charset="0"/>
            </a:endParaRPr>
          </a:p>
          <a:p>
            <a:pPr marL="571500" indent="-571500" algn="ctr" rtl="1">
              <a:buFont typeface="Arial"/>
              <a:buChar char="•"/>
            </a:pPr>
            <a:r>
              <a:rPr lang="ar-JO" sz="3600" b="1" dirty="0">
                <a:solidFill>
                  <a:srgbClr val="FFFFFF"/>
                </a:solidFill>
                <a:latin typeface="Arial" panose="020B0604020202020204" pitchFamily="34" charset="0"/>
                <a:cs typeface="Arial" panose="020B0604020202020204" pitchFamily="34" charset="0"/>
              </a:rPr>
              <a:t>الترنيم الجماعي</a:t>
            </a:r>
            <a:endParaRPr lang="en-US" sz="3600" b="1" dirty="0">
              <a:solidFill>
                <a:srgbClr val="FFFFFF"/>
              </a:solidFill>
              <a:latin typeface="Arial" panose="020B0604020202020204" pitchFamily="34" charset="0"/>
              <a:cs typeface="Arial" panose="020B0604020202020204" pitchFamily="34" charset="0"/>
            </a:endParaRPr>
          </a:p>
          <a:p>
            <a:pPr algn="ctr"/>
            <a:endParaRPr lang="en-US" sz="2800" b="1" dirty="0">
              <a:solidFill>
                <a:srgbClr val="FFFFFF"/>
              </a:solidFill>
              <a:latin typeface="Arial" panose="020B0604020202020204" pitchFamily="34" charset="0"/>
              <a:cs typeface="Arial" panose="020B0604020202020204" pitchFamily="34" charset="0"/>
            </a:endParaRPr>
          </a:p>
          <a:p>
            <a:pPr algn="ctr"/>
            <a:r>
              <a:rPr lang="ar-JO" sz="2800" dirty="0">
                <a:solidFill>
                  <a:srgbClr val="FFFFFF"/>
                </a:solidFill>
                <a:latin typeface="Arial" panose="020B0604020202020204" pitchFamily="34" charset="0"/>
                <a:cs typeface="Arial" panose="020B0604020202020204" pitchFamily="34" charset="0"/>
              </a:rPr>
              <a:t>لتسكن فيكم كلمة المسيح بغنى ... بمزامير وتسابيح وأغاني روحية، بنعمة، مترنمين في قلوبكم للرب.</a:t>
            </a:r>
            <a:endParaRPr lang="en-US" sz="2800" dirty="0">
              <a:solidFill>
                <a:srgbClr val="FFFFFF"/>
              </a:solidFill>
              <a:latin typeface="Arial" panose="020B0604020202020204" pitchFamily="34" charset="0"/>
              <a:cs typeface="Arial" panose="020B0604020202020204" pitchFamily="34" charset="0"/>
            </a:endParaRPr>
          </a:p>
          <a:p>
            <a:pPr algn="ctr"/>
            <a:r>
              <a:rPr lang="en-US" sz="2400" dirty="0">
                <a:solidFill>
                  <a:srgbClr val="FFFFFF"/>
                </a:solidFill>
                <a:latin typeface="Arial" panose="020B0604020202020204" pitchFamily="34" charset="0"/>
                <a:cs typeface="Arial" panose="020B0604020202020204" pitchFamily="34" charset="0"/>
              </a:rPr>
              <a:t>(</a:t>
            </a:r>
            <a:r>
              <a:rPr lang="ar-JO" sz="2400" dirty="0">
                <a:solidFill>
                  <a:srgbClr val="FFFFFF"/>
                </a:solidFill>
                <a:latin typeface="Arial" panose="020B0604020202020204" pitchFamily="34" charset="0"/>
                <a:cs typeface="Arial" panose="020B0604020202020204" pitchFamily="34" charset="0"/>
              </a:rPr>
              <a:t>كولوسي 3: 16</a:t>
            </a:r>
            <a:r>
              <a:rPr lang="en-US" sz="2400" dirty="0">
                <a:solidFill>
                  <a:srgbClr val="FFFFFF"/>
                </a:solidFill>
                <a:latin typeface="Arial" panose="020B0604020202020204" pitchFamily="34" charset="0"/>
                <a:cs typeface="Arial" panose="020B0604020202020204" pitchFamily="34" charset="0"/>
              </a:rPr>
              <a:t>) </a:t>
            </a:r>
            <a:endParaRPr lang="en-US" sz="3600" dirty="0">
              <a:solidFill>
                <a:srgbClr val="FFFFFF"/>
              </a:solidFill>
              <a:latin typeface="Arial" panose="020B0604020202020204" pitchFamily="34" charset="0"/>
              <a:cs typeface="Arial" panose="020B0604020202020204" pitchFamily="34" charset="0"/>
            </a:endParaRPr>
          </a:p>
          <a:p>
            <a:pPr marL="571500" indent="-571500" algn="ctr">
              <a:buFont typeface="Arial"/>
              <a:buChar char="•"/>
            </a:pPr>
            <a:endParaRPr lang="en-US" sz="4000" dirty="0">
              <a:solidFill>
                <a:srgbClr val="FFFFFF"/>
              </a:solidFill>
              <a:latin typeface="Arial" panose="020B0604020202020204" pitchFamily="34" charset="0"/>
              <a:cs typeface="Arial" panose="020B0604020202020204" pitchFamily="34" charset="0"/>
            </a:endParaRPr>
          </a:p>
          <a:p>
            <a:pPr algn="ctr"/>
            <a:endParaRPr lang="en-US" sz="4400" b="1" dirty="0">
              <a:solidFill>
                <a:srgbClr val="FFFFFF"/>
              </a:solidFill>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87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548718" y="1014912"/>
            <a:ext cx="8136710" cy="3570208"/>
          </a:xfrm>
          <a:prstGeom prst="rect">
            <a:avLst/>
          </a:prstGeom>
          <a:noFill/>
        </p:spPr>
        <p:txBody>
          <a:bodyPr wrap="square" rtlCol="0">
            <a:spAutoFit/>
          </a:bodyPr>
          <a:lstStyle/>
          <a:p>
            <a:pPr algn="ctr"/>
            <a:r>
              <a:rPr lang="ar-JO" sz="4400" b="1" dirty="0">
                <a:solidFill>
                  <a:srgbClr val="FFFFFF"/>
                </a:solidFill>
                <a:latin typeface="Arial" panose="020B0604020202020204" pitchFamily="34" charset="0"/>
                <a:cs typeface="Arial" panose="020B0604020202020204" pitchFamily="34" charset="0"/>
              </a:rPr>
              <a:t>العبادة فعل</a:t>
            </a:r>
            <a:endParaRPr lang="en-US" sz="4400" b="1" dirty="0">
              <a:solidFill>
                <a:srgbClr val="FFFFFF"/>
              </a:solidFill>
              <a:latin typeface="Arial" panose="020B0604020202020204" pitchFamily="34" charset="0"/>
              <a:cs typeface="Arial" panose="020B0604020202020204" pitchFamily="34" charset="0"/>
            </a:endParaRPr>
          </a:p>
          <a:p>
            <a:pPr algn="ctr"/>
            <a:endParaRPr lang="en-US" sz="4400" b="1" dirty="0">
              <a:solidFill>
                <a:srgbClr val="FFFFFF"/>
              </a:solidFill>
              <a:latin typeface="Arial" panose="020B0604020202020204" pitchFamily="34" charset="0"/>
              <a:cs typeface="Arial" panose="020B0604020202020204" pitchFamily="34" charset="0"/>
            </a:endParaRPr>
          </a:p>
          <a:p>
            <a:pPr algn="ctr"/>
            <a:r>
              <a:rPr lang="ar-JO" sz="3600" dirty="0">
                <a:solidFill>
                  <a:srgbClr val="FFFFFF"/>
                </a:solidFill>
                <a:latin typeface="Arial" panose="020B0604020202020204" pitchFamily="34" charset="0"/>
                <a:cs typeface="Arial" panose="020B0604020202020204" pitchFamily="34" charset="0"/>
              </a:rPr>
              <a:t>إنها شيء نفعله، وليست شيئاً نشاهده</a:t>
            </a:r>
            <a:endParaRPr lang="en-US" sz="2800" dirty="0">
              <a:solidFill>
                <a:srgbClr val="FFFFFF"/>
              </a:solidFill>
              <a:latin typeface="Arial" panose="020B0604020202020204" pitchFamily="34" charset="0"/>
              <a:cs typeface="Arial" panose="020B0604020202020204" pitchFamily="34" charset="0"/>
            </a:endParaRPr>
          </a:p>
          <a:p>
            <a:pPr marL="571500" indent="-571500" algn="ctr">
              <a:buFont typeface="Arial"/>
              <a:buChar char="•"/>
            </a:pPr>
            <a:endParaRPr lang="en-US" sz="4000" dirty="0">
              <a:solidFill>
                <a:srgbClr val="FFFFFF"/>
              </a:solidFill>
              <a:latin typeface="Arial" panose="020B0604020202020204" pitchFamily="34" charset="0"/>
              <a:cs typeface="Arial" panose="020B0604020202020204" pitchFamily="34" charset="0"/>
            </a:endParaRPr>
          </a:p>
          <a:p>
            <a:pPr algn="ctr"/>
            <a:endParaRPr lang="en-US" sz="4400" b="1" dirty="0">
              <a:solidFill>
                <a:srgbClr val="FFFFFF"/>
              </a:solidFill>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12316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548718" y="858096"/>
            <a:ext cx="8136710" cy="3416320"/>
          </a:xfrm>
          <a:prstGeom prst="rect">
            <a:avLst/>
          </a:prstGeom>
          <a:noFill/>
        </p:spPr>
        <p:txBody>
          <a:bodyPr wrap="square" rtlCol="0">
            <a:spAutoFit/>
          </a:bodyPr>
          <a:lstStyle/>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endParaRPr kumimoji="0" lang="ar-JO"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ليست: هل لدي صوت؟</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endParaRPr kumimoji="0" lang="ar-JO"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6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لكن: هل لدي ترنيمة؟</a:t>
            </a:r>
          </a:p>
          <a:p>
            <a:pPr marL="742950" marR="0" lvl="0" indent="-742950" algn="ctr" defTabSz="609600" rtl="0" eaLnBrk="1" fontAlgn="auto" latinLnBrk="0" hangingPunct="0">
              <a:lnSpc>
                <a:spcPct val="100000"/>
              </a:lnSpc>
              <a:spcBef>
                <a:spcPts val="0"/>
              </a:spcBef>
              <a:spcAft>
                <a:spcPts val="0"/>
              </a:spcAft>
              <a:buClrTx/>
              <a:buSzPct val="100000"/>
              <a:buFont typeface="Arial"/>
              <a:buChar char="•"/>
              <a:tabLst/>
              <a:defRPr sz="3000" i="1">
                <a:solidFill>
                  <a:srgbClr val="FFFFFF"/>
                </a:solidFill>
                <a:latin typeface="Academico"/>
                <a:ea typeface="Academico"/>
                <a:cs typeface="Academico"/>
                <a:sym typeface="Academico"/>
              </a:defRPr>
            </a:pPr>
            <a:endParaRPr kumimoji="0" lang="ar-JO" sz="36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endParaRPr>
          </a:p>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FFFFFF"/>
                </a:solidFill>
                <a:latin typeface="Trajan Pro"/>
                <a:ea typeface="Trajan Pro"/>
                <a:cs typeface="Trajan Pro"/>
                <a:sym typeface="Trajan Pro"/>
              </a:defRPr>
            </a:pPr>
            <a:endParaRPr kumimoji="0" lang="ar-JO" sz="36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rajan Pro"/>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260415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5920" y="100866"/>
            <a:ext cx="8544560" cy="3662541"/>
          </a:xfrm>
          <a:prstGeom prst="rect">
            <a:avLst/>
          </a:prstGeom>
          <a:noFill/>
        </p:spPr>
        <p:txBody>
          <a:bodyPr wrap="square" rtlCol="0">
            <a:spAutoFit/>
          </a:bodyPr>
          <a:lstStyle/>
          <a:p>
            <a:pPr algn="ctr"/>
            <a:r>
              <a:rPr lang="ar-JO" sz="4400" b="1" dirty="0">
                <a:solidFill>
                  <a:srgbClr val="FFFFFF"/>
                </a:solidFill>
                <a:latin typeface="Arial" panose="020B0604020202020204" pitchFamily="34" charset="0"/>
                <a:cs typeface="Arial" panose="020B0604020202020204" pitchFamily="34" charset="0"/>
              </a:rPr>
              <a:t>اصلاح العبادة</a:t>
            </a:r>
            <a:endParaRPr lang="en-US" sz="4400" b="1" dirty="0">
              <a:solidFill>
                <a:srgbClr val="FFFFFF"/>
              </a:solidFill>
              <a:latin typeface="Arial" panose="020B0604020202020204" pitchFamily="34" charset="0"/>
              <a:cs typeface="Arial" panose="020B0604020202020204" pitchFamily="34" charset="0"/>
            </a:endParaRPr>
          </a:p>
          <a:p>
            <a:pPr algn="ctr"/>
            <a:endParaRPr lang="en-US" sz="1400" b="1" dirty="0">
              <a:solidFill>
                <a:srgbClr val="FFFFFF"/>
              </a:solidFill>
              <a:latin typeface="Arial" panose="020B0604020202020204" pitchFamily="34" charset="0"/>
              <a:cs typeface="Arial" panose="020B0604020202020204" pitchFamily="34" charset="0"/>
            </a:endParaRPr>
          </a:p>
          <a:p>
            <a:pPr algn="ctr"/>
            <a:r>
              <a:rPr lang="ar-JO" sz="3200" b="1" u="sng" dirty="0">
                <a:solidFill>
                  <a:srgbClr val="FFFFFF"/>
                </a:solidFill>
                <a:latin typeface="Arial" panose="020B0604020202020204" pitchFamily="34" charset="0"/>
                <a:cs typeface="Arial" panose="020B0604020202020204" pitchFamily="34" charset="0"/>
              </a:rPr>
              <a:t>العودة إلى العبادة التشاركية</a:t>
            </a:r>
            <a:endParaRPr lang="en-US" sz="3200" b="1" u="sng" dirty="0">
              <a:solidFill>
                <a:srgbClr val="FFFFFF"/>
              </a:solidFill>
              <a:latin typeface="Arial" panose="020B0604020202020204" pitchFamily="34" charset="0"/>
              <a:cs typeface="Arial" panose="020B0604020202020204" pitchFamily="34" charset="0"/>
            </a:endParaRPr>
          </a:p>
          <a:p>
            <a:pPr algn="ctr"/>
            <a:endParaRPr lang="en-US" sz="2800" b="1" dirty="0">
              <a:solidFill>
                <a:srgbClr val="FFFFFF"/>
              </a:solidFill>
              <a:latin typeface="Arial" panose="020B0604020202020204" pitchFamily="34" charset="0"/>
              <a:cs typeface="Arial" panose="020B0604020202020204" pitchFamily="34" charset="0"/>
            </a:endParaRPr>
          </a:p>
          <a:p>
            <a:pPr marL="342900" indent="-342900" algn="r" rtl="1">
              <a:buFont typeface="Wingdings" charset="2"/>
              <a:buChar char="²"/>
            </a:pPr>
            <a:r>
              <a:rPr lang="ar-JO" sz="2400" dirty="0">
                <a:solidFill>
                  <a:srgbClr val="FFFFFF"/>
                </a:solidFill>
                <a:latin typeface="Arial" panose="020B0604020202020204" pitchFamily="34" charset="0"/>
                <a:cs typeface="Arial" panose="020B0604020202020204" pitchFamily="34" charset="0"/>
              </a:rPr>
              <a:t>الخدمة بلغة الشعب</a:t>
            </a:r>
            <a:endParaRPr lang="en-US" sz="2400" dirty="0">
              <a:solidFill>
                <a:srgbClr val="FFFFFF"/>
              </a:solidFill>
              <a:latin typeface="Arial" panose="020B0604020202020204" pitchFamily="34" charset="0"/>
              <a:cs typeface="Arial" panose="020B0604020202020204" pitchFamily="34" charset="0"/>
            </a:endParaRPr>
          </a:p>
          <a:p>
            <a:pPr marL="342900" indent="-342900" algn="r" rtl="1">
              <a:buFont typeface="Wingdings" charset="2"/>
              <a:buChar char="²"/>
            </a:pPr>
            <a:r>
              <a:rPr lang="ar-JO" sz="2400" dirty="0">
                <a:solidFill>
                  <a:srgbClr val="FFFFFF"/>
                </a:solidFill>
                <a:latin typeface="Arial" panose="020B0604020202020204" pitchFamily="34" charset="0"/>
                <a:cs typeface="Arial" panose="020B0604020202020204" pitchFamily="34" charset="0"/>
              </a:rPr>
              <a:t>دور نشيط لشعب الله</a:t>
            </a:r>
            <a:endParaRPr lang="en-US" sz="2400" dirty="0">
              <a:solidFill>
                <a:srgbClr val="FFFFFF"/>
              </a:solidFill>
              <a:latin typeface="Arial" panose="020B0604020202020204" pitchFamily="34" charset="0"/>
              <a:cs typeface="Arial" panose="020B0604020202020204" pitchFamily="34" charset="0"/>
            </a:endParaRPr>
          </a:p>
          <a:p>
            <a:pPr marL="342900" indent="-342900" algn="r" rtl="1">
              <a:buFont typeface="Wingdings" charset="2"/>
              <a:buChar char="²"/>
            </a:pPr>
            <a:r>
              <a:rPr lang="ar-JO" sz="2400" dirty="0">
                <a:solidFill>
                  <a:srgbClr val="FFFFFF"/>
                </a:solidFill>
                <a:latin typeface="Arial" panose="020B0604020202020204" pitchFamily="34" charset="0"/>
                <a:cs typeface="Arial" panose="020B0604020202020204" pitchFamily="34" charset="0"/>
              </a:rPr>
              <a:t>الترنيم الجماعي</a:t>
            </a:r>
            <a:endParaRPr lang="en-US" sz="2400" dirty="0">
              <a:solidFill>
                <a:srgbClr val="FFFFFF"/>
              </a:solidFill>
              <a:latin typeface="Arial" panose="020B0604020202020204" pitchFamily="34" charset="0"/>
              <a:cs typeface="Arial" panose="020B0604020202020204" pitchFamily="34" charset="0"/>
            </a:endParaRPr>
          </a:p>
          <a:p>
            <a:pPr marL="342900" indent="-342900" algn="ctr">
              <a:buFont typeface="Wingdings" charset="2"/>
              <a:buChar char="²"/>
            </a:pPr>
            <a:endParaRPr lang="en-US" sz="2400" b="1" dirty="0">
              <a:solidFill>
                <a:srgbClr val="FFFFFF"/>
              </a:solidFill>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24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5920" y="100866"/>
            <a:ext cx="8544560" cy="4401205"/>
          </a:xfrm>
          <a:prstGeom prst="rect">
            <a:avLst/>
          </a:prstGeom>
          <a:noFill/>
        </p:spPr>
        <p:txBody>
          <a:bodyPr wrap="square" rtlCol="0">
            <a:spAutoFit/>
          </a:bodyPr>
          <a:lstStyle/>
          <a:p>
            <a:pPr algn="ctr"/>
            <a:r>
              <a:rPr lang="ar-JO" sz="4400" b="1" dirty="0">
                <a:solidFill>
                  <a:srgbClr val="FFFFFF"/>
                </a:solidFill>
                <a:latin typeface="Arial" panose="020B0604020202020204" pitchFamily="34" charset="0"/>
                <a:cs typeface="Arial" panose="020B0604020202020204" pitchFamily="34" charset="0"/>
              </a:rPr>
              <a:t>اصلاح العبادة</a:t>
            </a:r>
            <a:endParaRPr lang="en-US" sz="4400" b="1" dirty="0">
              <a:solidFill>
                <a:srgbClr val="FFFFFF"/>
              </a:solidFill>
              <a:latin typeface="Arial" panose="020B0604020202020204" pitchFamily="34" charset="0"/>
              <a:cs typeface="Arial" panose="020B0604020202020204" pitchFamily="34" charset="0"/>
            </a:endParaRPr>
          </a:p>
          <a:p>
            <a:pPr algn="ctr"/>
            <a:endParaRPr lang="en-US" sz="1400" b="1" dirty="0">
              <a:solidFill>
                <a:srgbClr val="FFFFFF"/>
              </a:solidFill>
              <a:latin typeface="Arial" panose="020B0604020202020204" pitchFamily="34" charset="0"/>
              <a:cs typeface="Arial" panose="020B0604020202020204" pitchFamily="34" charset="0"/>
            </a:endParaRPr>
          </a:p>
          <a:p>
            <a:pPr algn="ctr"/>
            <a:r>
              <a:rPr lang="ar-JO" sz="3200" b="1" u="sng" dirty="0">
                <a:solidFill>
                  <a:srgbClr val="FFFFFF"/>
                </a:solidFill>
                <a:latin typeface="Arial" panose="020B0604020202020204" pitchFamily="34" charset="0"/>
                <a:cs typeface="Arial" panose="020B0604020202020204" pitchFamily="34" charset="0"/>
              </a:rPr>
              <a:t>العودة إلى العبادة التشاركية</a:t>
            </a:r>
            <a:endParaRPr lang="en-US" sz="3200" b="1" u="sng" dirty="0">
              <a:solidFill>
                <a:srgbClr val="FFFFFF"/>
              </a:solidFill>
              <a:latin typeface="Arial" panose="020B0604020202020204" pitchFamily="34" charset="0"/>
              <a:cs typeface="Arial" panose="020B0604020202020204" pitchFamily="34" charset="0"/>
            </a:endParaRPr>
          </a:p>
          <a:p>
            <a:pPr algn="ctr"/>
            <a:endParaRPr lang="en-US" sz="2800" b="1" dirty="0">
              <a:solidFill>
                <a:srgbClr val="FFFFFF"/>
              </a:solidFill>
              <a:latin typeface="Arial" panose="020B0604020202020204" pitchFamily="34" charset="0"/>
              <a:cs typeface="Arial" panose="020B0604020202020204" pitchFamily="34" charset="0"/>
            </a:endParaRPr>
          </a:p>
          <a:p>
            <a:pPr marL="342900" indent="-342900" algn="r" rtl="1">
              <a:buFont typeface="Wingdings" charset="2"/>
              <a:buChar char="²"/>
            </a:pPr>
            <a:r>
              <a:rPr lang="ar-JO" sz="2400" dirty="0">
                <a:solidFill>
                  <a:srgbClr val="FFFFFF"/>
                </a:solidFill>
                <a:latin typeface="Arial" panose="020B0604020202020204" pitchFamily="34" charset="0"/>
                <a:cs typeface="Arial" panose="020B0604020202020204" pitchFamily="34" charset="0"/>
              </a:rPr>
              <a:t>الكتاب المقدس بلغة الشعب</a:t>
            </a:r>
            <a:endParaRPr lang="en-US" sz="2400" dirty="0">
              <a:solidFill>
                <a:srgbClr val="FFFFFF"/>
              </a:solidFill>
              <a:latin typeface="Arial" panose="020B0604020202020204" pitchFamily="34" charset="0"/>
              <a:cs typeface="Arial" panose="020B0604020202020204" pitchFamily="34" charset="0"/>
            </a:endParaRPr>
          </a:p>
          <a:p>
            <a:pPr marL="342900" indent="-342900" algn="r" rtl="1">
              <a:buFont typeface="Wingdings" charset="2"/>
              <a:buChar char="²"/>
            </a:pPr>
            <a:r>
              <a:rPr lang="ar-JO" sz="2400" dirty="0">
                <a:solidFill>
                  <a:srgbClr val="FFFFFF"/>
                </a:solidFill>
                <a:latin typeface="Arial" panose="020B0604020202020204" pitchFamily="34" charset="0"/>
                <a:cs typeface="Arial" panose="020B0604020202020204" pitchFamily="34" charset="0"/>
              </a:rPr>
              <a:t>أولوية الكلمة في العبادة</a:t>
            </a:r>
            <a:endParaRPr lang="en-US" sz="2400" dirty="0">
              <a:solidFill>
                <a:srgbClr val="FFFFFF"/>
              </a:solidFill>
              <a:latin typeface="Arial" panose="020B0604020202020204" pitchFamily="34" charset="0"/>
              <a:cs typeface="Arial" panose="020B0604020202020204" pitchFamily="34" charset="0"/>
            </a:endParaRPr>
          </a:p>
          <a:p>
            <a:pPr marL="342900" indent="-342900" algn="r" rtl="1">
              <a:buFont typeface="Wingdings" charset="2"/>
              <a:buChar char="²"/>
            </a:pPr>
            <a:r>
              <a:rPr lang="ar-JO" sz="2400" dirty="0">
                <a:solidFill>
                  <a:srgbClr val="FFFFFF"/>
                </a:solidFill>
                <a:latin typeface="Arial" panose="020B0604020202020204" pitchFamily="34" charset="0"/>
                <a:cs typeface="Arial" panose="020B0604020202020204" pitchFamily="34" charset="0"/>
              </a:rPr>
              <a:t>أهمية الوعظ في العبادة</a:t>
            </a:r>
            <a:endParaRPr lang="en-US" sz="2400" dirty="0">
              <a:solidFill>
                <a:srgbClr val="FFFFFF"/>
              </a:solidFill>
              <a:latin typeface="Arial" panose="020B0604020202020204" pitchFamily="34" charset="0"/>
              <a:cs typeface="Arial" panose="020B0604020202020204" pitchFamily="34" charset="0"/>
            </a:endParaRPr>
          </a:p>
          <a:p>
            <a:pPr algn="ctr"/>
            <a:endParaRPr lang="en-US" sz="2400" b="1" dirty="0">
              <a:solidFill>
                <a:srgbClr val="FFFFFF"/>
              </a:solidFill>
              <a:latin typeface="Arial" panose="020B0604020202020204" pitchFamily="34" charset="0"/>
              <a:cs typeface="Arial" panose="020B0604020202020204" pitchFamily="34" charset="0"/>
            </a:endParaRPr>
          </a:p>
          <a:p>
            <a:pPr algn="ctr"/>
            <a:endParaRPr lang="en-US" sz="2400" b="1" dirty="0">
              <a:solidFill>
                <a:srgbClr val="FFFFFF"/>
              </a:solidFill>
              <a:latin typeface="Arial" panose="020B0604020202020204" pitchFamily="34" charset="0"/>
              <a:cs typeface="Arial" panose="020B0604020202020204" pitchFamily="34" charset="0"/>
            </a:endParaRPr>
          </a:p>
          <a:p>
            <a:pPr marL="342900" indent="-342900" algn="ctr">
              <a:buFont typeface="Wingdings" charset="2"/>
              <a:buChar char="²"/>
            </a:pPr>
            <a:endParaRPr lang="en-US" sz="2400" b="1" dirty="0">
              <a:solidFill>
                <a:srgbClr val="FFFFFF"/>
              </a:solidFill>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675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5920" y="253266"/>
            <a:ext cx="8544560" cy="2154436"/>
          </a:xfrm>
          <a:prstGeom prst="rect">
            <a:avLst/>
          </a:prstGeom>
          <a:noFill/>
        </p:spPr>
        <p:txBody>
          <a:bodyPr wrap="square" rtlCol="0">
            <a:spAutoFit/>
          </a:bodyPr>
          <a:lstStyle/>
          <a:p>
            <a:pPr algn="ctr"/>
            <a:r>
              <a:rPr lang="ar-JO" sz="4400" b="1" dirty="0">
                <a:solidFill>
                  <a:srgbClr val="FFFFFF"/>
                </a:solidFill>
                <a:latin typeface="Arial" panose="020B0604020202020204" pitchFamily="34" charset="0"/>
                <a:cs typeface="Arial" panose="020B0604020202020204" pitchFamily="34" charset="0"/>
              </a:rPr>
              <a:t>اصلاح العبادة</a:t>
            </a:r>
            <a:endParaRPr lang="en-US" sz="4400" b="1" dirty="0">
              <a:solidFill>
                <a:srgbClr val="FFFFFF"/>
              </a:solidFill>
              <a:latin typeface="Arial" panose="020B0604020202020204" pitchFamily="34" charset="0"/>
              <a:cs typeface="Arial" panose="020B0604020202020204" pitchFamily="34" charset="0"/>
            </a:endParaRPr>
          </a:p>
          <a:p>
            <a:pPr algn="ctr"/>
            <a:endParaRPr lang="en-US" sz="4000" b="1" dirty="0">
              <a:solidFill>
                <a:srgbClr val="FFFFFF"/>
              </a:solidFill>
              <a:latin typeface="Arial" panose="020B0604020202020204" pitchFamily="34" charset="0"/>
              <a:cs typeface="Arial" panose="020B0604020202020204" pitchFamily="34" charset="0"/>
            </a:endParaRPr>
          </a:p>
          <a:p>
            <a:pPr algn="ctr"/>
            <a:r>
              <a:rPr lang="ar-JO" sz="3200" b="1" dirty="0">
                <a:solidFill>
                  <a:srgbClr val="FFFFFF"/>
                </a:solidFill>
                <a:latin typeface="Arial" panose="020B0604020202020204" pitchFamily="34" charset="0"/>
                <a:cs typeface="Arial" panose="020B0604020202020204" pitchFamily="34" charset="0"/>
              </a:rPr>
              <a:t>العودة إلى كهنوت المسيح الوحيد</a:t>
            </a:r>
            <a:endParaRPr lang="en-US" sz="3200" b="1" dirty="0">
              <a:solidFill>
                <a:srgbClr val="FFFFFF"/>
              </a:solidFill>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91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 y="-1713310"/>
            <a:ext cx="9142413" cy="6856810"/>
          </a:xfrm>
          <a:prstGeom prst="rect">
            <a:avLst/>
          </a:prstGeom>
        </p:spPr>
      </p:pic>
      <p:sp>
        <p:nvSpPr>
          <p:cNvPr id="3" name="Rectangle 2"/>
          <p:cNvSpPr/>
          <p:nvPr/>
        </p:nvSpPr>
        <p:spPr>
          <a:xfrm>
            <a:off x="162559" y="0"/>
            <a:ext cx="8676641" cy="2308324"/>
          </a:xfrm>
          <a:prstGeom prst="rect">
            <a:avLst/>
          </a:prstGeom>
        </p:spPr>
        <p:txBody>
          <a:bodyPr wrap="square">
            <a:spAutoFit/>
          </a:bodyPr>
          <a:lstStyle/>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a:p>
            <a:pPr algn="ctr"/>
            <a:endParaRPr lang="en-US" b="1" dirty="0">
              <a:solidFill>
                <a:srgbClr val="FFFFFF"/>
              </a:solidFill>
              <a:latin typeface="Trajan Pro"/>
              <a:cs typeface="Trajan Pro"/>
            </a:endParaRPr>
          </a:p>
        </p:txBody>
      </p:sp>
    </p:spTree>
    <p:extLst>
      <p:ext uri="{BB962C8B-B14F-4D97-AF65-F5344CB8AC3E}">
        <p14:creationId xmlns:p14="http://schemas.microsoft.com/office/powerpoint/2010/main" val="1741107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 y="-1713310"/>
            <a:ext cx="9142413" cy="6856810"/>
          </a:xfrm>
          <a:prstGeom prst="rect">
            <a:avLst/>
          </a:prstGeom>
        </p:spPr>
      </p:pic>
      <p:sp>
        <p:nvSpPr>
          <p:cNvPr id="3" name="Rectangle 2"/>
          <p:cNvSpPr/>
          <p:nvPr/>
        </p:nvSpPr>
        <p:spPr>
          <a:xfrm>
            <a:off x="162559" y="472811"/>
            <a:ext cx="8676641" cy="1477328"/>
          </a:xfrm>
          <a:prstGeom prst="rect">
            <a:avLst/>
          </a:prstGeom>
        </p:spPr>
        <p:txBody>
          <a:bodyPr wrap="square">
            <a:spAutoFit/>
          </a:bodyPr>
          <a:lstStyle/>
          <a:p>
            <a:pPr marL="0" marR="0" lvl="0" indent="0" algn="r" defTabSz="609600" rtl="0" eaLnBrk="1" fontAlgn="auto" latinLnBrk="0" hangingPunct="0">
              <a:lnSpc>
                <a:spcPct val="100000"/>
              </a:lnSpc>
              <a:spcBef>
                <a:spcPts val="0"/>
              </a:spcBef>
              <a:spcAft>
                <a:spcPts val="0"/>
              </a:spcAft>
              <a:buClrTx/>
              <a:buSzTx/>
              <a:buFontTx/>
              <a:buNone/>
              <a:tabLst/>
              <a:defRPr sz="3000" b="1">
                <a:solidFill>
                  <a:srgbClr val="FFFFFF"/>
                </a:solidFill>
                <a:latin typeface="Trajan Pro"/>
                <a:ea typeface="Trajan Pro"/>
                <a:cs typeface="Trajan Pro"/>
                <a:sym typeface="Trajan Pro"/>
              </a:defRPr>
            </a:pPr>
            <a:r>
              <a:rPr kumimoji="0" lang="ar-JO" sz="3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rajan Pro"/>
              </a:rPr>
              <a:t>الدفاع عن ألوهية المسيح في الكنيسة الأولى</a:t>
            </a:r>
          </a:p>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FFFFFF"/>
                </a:solidFill>
                <a:latin typeface="Trajan Pro"/>
                <a:ea typeface="Trajan Pro"/>
                <a:cs typeface="Trajan Pro"/>
                <a:sym typeface="Trajan Pro"/>
              </a:defRPr>
            </a:pPr>
            <a:endParaRPr kumimoji="0" lang="ar-JO" sz="3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rajan Pro"/>
            </a:endParaRPr>
          </a:p>
          <a:p>
            <a:pPr marL="0" marR="0" lvl="0" indent="0" algn="l" defTabSz="609600" rtl="0" eaLnBrk="1" fontAlgn="auto" latinLnBrk="0" hangingPunct="0">
              <a:lnSpc>
                <a:spcPct val="100000"/>
              </a:lnSpc>
              <a:spcBef>
                <a:spcPts val="0"/>
              </a:spcBef>
              <a:spcAft>
                <a:spcPts val="0"/>
              </a:spcAft>
              <a:buClrTx/>
              <a:buSzTx/>
              <a:buFontTx/>
              <a:buNone/>
              <a:tabLst/>
              <a:defRPr sz="3000" b="1">
                <a:solidFill>
                  <a:srgbClr val="FFFFFF"/>
                </a:solidFill>
                <a:latin typeface="Trajan Pro"/>
                <a:ea typeface="Trajan Pro"/>
                <a:cs typeface="Trajan Pro"/>
                <a:sym typeface="Trajan Pro"/>
              </a:defRPr>
            </a:pPr>
            <a:r>
              <a:rPr kumimoji="0" lang="ar-JO" sz="3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rajan Pro"/>
              </a:rPr>
              <a:t>أدى إلى رفض بشريته في العصور الوسطى</a:t>
            </a:r>
          </a:p>
        </p:txBody>
      </p:sp>
    </p:spTree>
    <p:extLst>
      <p:ext uri="{BB962C8B-B14F-4D97-AF65-F5344CB8AC3E}">
        <p14:creationId xmlns:p14="http://schemas.microsoft.com/office/powerpoint/2010/main" val="75756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37675" y="0"/>
            <a:ext cx="12617977" cy="5204551"/>
          </a:xfrm>
        </p:spPr>
      </p:pic>
      <p:sp>
        <p:nvSpPr>
          <p:cNvPr id="3" name="TextBox 2"/>
          <p:cNvSpPr txBox="1"/>
          <p:nvPr/>
        </p:nvSpPr>
        <p:spPr>
          <a:xfrm>
            <a:off x="596371" y="1095263"/>
            <a:ext cx="8043333" cy="646331"/>
          </a:xfrm>
          <a:prstGeom prst="rect">
            <a:avLst/>
          </a:prstGeom>
          <a:noFill/>
        </p:spPr>
        <p:txBody>
          <a:bodyPr wrap="square" rtlCol="0">
            <a:spAutoFit/>
          </a:bodyPr>
          <a:lstStyle/>
          <a:p>
            <a:pPr algn="ctr"/>
            <a:r>
              <a:rPr lang="en-US" sz="3600" b="1" dirty="0">
                <a:latin typeface="Trajan Pro"/>
                <a:cs typeface="Trajan Pro"/>
              </a:rPr>
              <a:t>October 31, 1517</a:t>
            </a:r>
          </a:p>
        </p:txBody>
      </p:sp>
      <p:sp>
        <p:nvSpPr>
          <p:cNvPr id="5" name="TextBox 4"/>
          <p:cNvSpPr txBox="1"/>
          <p:nvPr/>
        </p:nvSpPr>
        <p:spPr>
          <a:xfrm>
            <a:off x="1831735" y="1801336"/>
            <a:ext cx="5572606" cy="523220"/>
          </a:xfrm>
          <a:prstGeom prst="rect">
            <a:avLst/>
          </a:prstGeom>
          <a:noFill/>
        </p:spPr>
        <p:txBody>
          <a:bodyPr wrap="square" rtlCol="0">
            <a:spAutoFit/>
          </a:bodyPr>
          <a:lstStyle/>
          <a:p>
            <a:pPr marL="342900" indent="-342900">
              <a:buFont typeface="Wingdings" charset="2"/>
              <a:buChar char="²"/>
            </a:pPr>
            <a:endParaRPr lang="en-US" sz="2800" b="1" dirty="0">
              <a:latin typeface="Trajan Pro"/>
              <a:cs typeface="Trajan Pro"/>
            </a:endParaRPr>
          </a:p>
        </p:txBody>
      </p:sp>
      <p:pic>
        <p:nvPicPr>
          <p:cNvPr id="7" name="Picture 6" descr="17202303-martin-luther-nails-up-his-95-theses-on-the-cathedral-door-the-act-that-started-the-reformation-orig-stock-photo-illus-martin-luther-by-g-freytag.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602" y="0"/>
            <a:ext cx="8808413" cy="5969394"/>
          </a:xfrm>
          <a:prstGeom prst="rect">
            <a:avLst/>
          </a:prstGeom>
        </p:spPr>
      </p:pic>
      <p:sp>
        <p:nvSpPr>
          <p:cNvPr id="8" name="TextBox 7"/>
          <p:cNvSpPr txBox="1"/>
          <p:nvPr/>
        </p:nvSpPr>
        <p:spPr>
          <a:xfrm>
            <a:off x="457200" y="3771515"/>
            <a:ext cx="4399588" cy="5847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JO" sz="3200" b="1" dirty="0">
                <a:solidFill>
                  <a:schemeClr val="bg1"/>
                </a:solidFill>
                <a:latin typeface="Arial" panose="020B0604020202020204" pitchFamily="34" charset="0"/>
                <a:cs typeface="Arial" panose="020B0604020202020204" pitchFamily="34" charset="0"/>
              </a:rPr>
              <a:t>31 تشرين أول، 1517</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81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1816" y="2499140"/>
            <a:ext cx="4188607" cy="1200329"/>
          </a:xfrm>
          <a:prstGeom prst="rect">
            <a:avLst/>
          </a:prstGeom>
          <a:solidFill>
            <a:schemeClr val="bg2">
              <a:lumMod val="90000"/>
            </a:schemeClr>
          </a:solidFill>
        </p:spPr>
        <p:txBody>
          <a:bodyPr wrap="square" rtlCol="0">
            <a:spAutoFit/>
          </a:bodyPr>
          <a:lstStyle/>
          <a:p>
            <a:pPr algn="ctr"/>
            <a:r>
              <a:rPr lang="en-US" sz="3600" dirty="0">
                <a:solidFill>
                  <a:prstClr val="black"/>
                </a:solidFill>
                <a:latin typeface="Academico"/>
                <a:cs typeface="Academico"/>
              </a:rPr>
              <a:t>Praying through the saints</a:t>
            </a:r>
          </a:p>
        </p:txBody>
      </p:sp>
      <p:pic>
        <p:nvPicPr>
          <p:cNvPr id="2" name="Picture 1" descr="priest.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 y="-439790"/>
            <a:ext cx="9144000" cy="7255763"/>
          </a:xfrm>
          <a:prstGeom prst="rect">
            <a:avLst/>
          </a:prstGeom>
        </p:spPr>
      </p:pic>
      <p:sp>
        <p:nvSpPr>
          <p:cNvPr id="5" name="TextBox 4"/>
          <p:cNvSpPr txBox="1"/>
          <p:nvPr/>
        </p:nvSpPr>
        <p:spPr>
          <a:xfrm>
            <a:off x="1587" y="0"/>
            <a:ext cx="9142413" cy="1938992"/>
          </a:xfrm>
          <a:prstGeom prst="rect">
            <a:avLst/>
          </a:prstGeom>
          <a:solidFill>
            <a:schemeClr val="bg1">
              <a:lumMod val="50000"/>
            </a:schemeClr>
          </a:solid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ar-JO" sz="40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افترضت العصور الوسطى أن هناك حاجة لكهنوت بشري وسيط بين البشرية الخاطئة والمسيح الممجد، القاضي والملك المهيب.</a:t>
            </a:r>
          </a:p>
        </p:txBody>
      </p:sp>
    </p:spTree>
    <p:extLst>
      <p:ext uri="{BB962C8B-B14F-4D97-AF65-F5344CB8AC3E}">
        <p14:creationId xmlns:p14="http://schemas.microsoft.com/office/powerpoint/2010/main" val="308280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37E66"/>
        </a:solidFill>
        <a:effectLst/>
      </p:bgPr>
    </p:bg>
    <p:spTree>
      <p:nvGrpSpPr>
        <p:cNvPr id="1" name=""/>
        <p:cNvGrpSpPr/>
        <p:nvPr/>
      </p:nvGrpSpPr>
      <p:grpSpPr>
        <a:xfrm>
          <a:off x="0" y="0"/>
          <a:ext cx="0" cy="0"/>
          <a:chOff x="0" y="0"/>
          <a:chExt cx="0" cy="0"/>
        </a:xfrm>
      </p:grpSpPr>
      <p:pic>
        <p:nvPicPr>
          <p:cNvPr id="2" name="Picture 1" descr="mar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8905" y="0"/>
            <a:ext cx="5588825" cy="5143500"/>
          </a:xfrm>
          <a:prstGeom prst="rect">
            <a:avLst/>
          </a:prstGeom>
        </p:spPr>
      </p:pic>
      <p:sp>
        <p:nvSpPr>
          <p:cNvPr id="3" name="TextBox 2"/>
          <p:cNvSpPr txBox="1"/>
          <p:nvPr/>
        </p:nvSpPr>
        <p:spPr>
          <a:xfrm>
            <a:off x="386080" y="711200"/>
            <a:ext cx="2021840" cy="1569660"/>
          </a:xfrm>
          <a:prstGeom prst="rect">
            <a:avLst/>
          </a:prstGeom>
          <a:noFill/>
        </p:spPr>
        <p:txBody>
          <a:bodyPr wrap="square" rtlCol="0">
            <a:spAutoFit/>
          </a:bodyPr>
          <a:lstStyle/>
          <a:p>
            <a:pPr algn="ctr"/>
            <a:r>
              <a:rPr lang="ar-JO" sz="3200" dirty="0">
                <a:solidFill>
                  <a:prstClr val="white"/>
                </a:solidFill>
                <a:latin typeface="Arial" panose="020B0604020202020204" pitchFamily="34" charset="0"/>
                <a:cs typeface="Arial" panose="020B0604020202020204" pitchFamily="34" charset="0"/>
              </a:rPr>
              <a:t>الصلاة       من خلال مريم</a:t>
            </a: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9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ints2.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 y="0"/>
            <a:ext cx="9144000" cy="5305606"/>
          </a:xfrm>
          <a:prstGeom prst="rect">
            <a:avLst/>
          </a:prstGeom>
        </p:spPr>
      </p:pic>
      <p:sp>
        <p:nvSpPr>
          <p:cNvPr id="4" name="TextBox 3"/>
          <p:cNvSpPr txBox="1"/>
          <p:nvPr/>
        </p:nvSpPr>
        <p:spPr>
          <a:xfrm>
            <a:off x="4431816" y="2499140"/>
            <a:ext cx="4188607" cy="1200329"/>
          </a:xfrm>
          <a:prstGeom prst="rect">
            <a:avLst/>
          </a:prstGeom>
          <a:solidFill>
            <a:schemeClr val="bg2">
              <a:lumMod val="90000"/>
            </a:schemeClr>
          </a:solidFill>
        </p:spPr>
        <p:txBody>
          <a:bodyPr wrap="square" rtlCol="0">
            <a:spAutoFit/>
          </a:bodyPr>
          <a:lstStyle/>
          <a:p>
            <a:pPr algn="ctr"/>
            <a:r>
              <a:rPr lang="ar-JO" sz="3600" dirty="0">
                <a:solidFill>
                  <a:prstClr val="black"/>
                </a:solidFill>
                <a:latin typeface="Arial" panose="020B0604020202020204" pitchFamily="34" charset="0"/>
                <a:cs typeface="Arial" panose="020B0604020202020204" pitchFamily="34" charset="0"/>
              </a:rPr>
              <a:t>الصلاة من خلال    القديسين</a:t>
            </a:r>
            <a:endParaRPr lang="en-US"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54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658462" y="256418"/>
            <a:ext cx="7744768" cy="2400657"/>
          </a:xfrm>
          <a:prstGeom prst="rect">
            <a:avLst/>
          </a:prstGeom>
          <a:noFill/>
        </p:spPr>
        <p:txBody>
          <a:bodyPr wrap="square" rtlCol="0">
            <a:spAutoFit/>
          </a:bodyPr>
          <a:lstStyle/>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يوجد إله واحد</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ووسيط واحد</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بين الناس والله</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الإنسان يسوع المسيح</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(1 تيموثاوس 2: 5)</a:t>
            </a: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7462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10768" y="62023"/>
            <a:ext cx="8606912" cy="3539430"/>
          </a:xfrm>
          <a:prstGeom prst="rect">
            <a:avLst/>
          </a:prstGeom>
          <a:noFill/>
        </p:spPr>
        <p:txBody>
          <a:bodyPr wrap="square" rtlCol="0">
            <a:spAutoFit/>
          </a:bodyPr>
          <a:lstStyle/>
          <a:p>
            <a:pPr algn="ctr"/>
            <a:endParaRPr lang="en-US" sz="2800" b="1" dirty="0">
              <a:solidFill>
                <a:srgbClr val="FFFFFF"/>
              </a:solidFill>
              <a:latin typeface="Arial" panose="020B0604020202020204" pitchFamily="34" charset="0"/>
              <a:cs typeface="Arial" panose="020B0604020202020204" pitchFamily="34" charset="0"/>
            </a:endParaRPr>
          </a:p>
          <a:p>
            <a:pPr algn="ctr"/>
            <a:r>
              <a:rPr lang="en-US" sz="2800" b="1" dirty="0">
                <a:solidFill>
                  <a:srgbClr val="FFFFFF"/>
                </a:solidFill>
                <a:latin typeface="Arial" panose="020B0604020202020204" pitchFamily="34" charset="0"/>
                <a:cs typeface="Arial" panose="020B0604020202020204" pitchFamily="34" charset="0"/>
              </a:rPr>
              <a:t>Solus Christus</a:t>
            </a:r>
          </a:p>
          <a:p>
            <a:pPr algn="ctr"/>
            <a:r>
              <a:rPr lang="ar-JO" sz="2800" b="1" dirty="0">
                <a:solidFill>
                  <a:srgbClr val="FFFFFF"/>
                </a:solidFill>
                <a:latin typeface="Arial" panose="020B0604020202020204" pitchFamily="34" charset="0"/>
                <a:cs typeface="Arial" panose="020B0604020202020204" pitchFamily="34" charset="0"/>
              </a:rPr>
              <a:t>في المسيح وحده</a:t>
            </a:r>
            <a:br>
              <a:rPr lang="ar-JO" sz="2800" b="1" dirty="0">
                <a:solidFill>
                  <a:srgbClr val="FFFFFF"/>
                </a:solidFill>
                <a:latin typeface="Arial" panose="020B0604020202020204" pitchFamily="34" charset="0"/>
                <a:cs typeface="Arial" panose="020B0604020202020204" pitchFamily="34" charset="0"/>
              </a:rPr>
            </a:br>
            <a:endParaRPr lang="ar-JO" sz="2800" b="1" dirty="0">
              <a:solidFill>
                <a:srgbClr val="FFFFFF"/>
              </a:solidFill>
              <a:latin typeface="Arial" panose="020B0604020202020204" pitchFamily="34" charset="0"/>
              <a:cs typeface="Arial" panose="020B0604020202020204" pitchFamily="34" charset="0"/>
            </a:endParaRPr>
          </a:p>
          <a:p>
            <a:pPr algn="ctr"/>
            <a:r>
              <a:rPr lang="ar-JO" sz="2800" b="1" dirty="0">
                <a:solidFill>
                  <a:srgbClr val="FFFFFF"/>
                </a:solidFill>
                <a:latin typeface="Arial" panose="020B0604020202020204" pitchFamily="34" charset="0"/>
                <a:cs typeface="Arial" panose="020B0604020202020204" pitchFamily="34" charset="0"/>
              </a:rPr>
              <a:t>فإذ لنا أيها الإخوة ثقة بالدخول إلى الأقداس بدم يسوع ... لنتقدم بقلب صادق في يقين الإيمان.</a:t>
            </a:r>
          </a:p>
          <a:p>
            <a:pPr algn="ctr"/>
            <a:endParaRPr lang="ar-JO" sz="2800" b="1" dirty="0">
              <a:solidFill>
                <a:srgbClr val="FFFFFF"/>
              </a:solidFill>
              <a:latin typeface="Arial" panose="020B0604020202020204" pitchFamily="34" charset="0"/>
              <a:cs typeface="Arial" panose="020B0604020202020204" pitchFamily="34" charset="0"/>
            </a:endParaRPr>
          </a:p>
          <a:p>
            <a:pPr algn="ctr"/>
            <a:r>
              <a:rPr lang="ar-JO" sz="2800" b="1" dirty="0">
                <a:solidFill>
                  <a:srgbClr val="FFFFFF"/>
                </a:solidFill>
                <a:latin typeface="Arial" panose="020B0604020202020204" pitchFamily="34" charset="0"/>
                <a:cs typeface="Arial" panose="020B0604020202020204" pitchFamily="34" charset="0"/>
              </a:rPr>
              <a:t>(عبرانيين 10: 19، 22)</a:t>
            </a:r>
          </a:p>
        </p:txBody>
      </p:sp>
    </p:spTree>
    <p:extLst>
      <p:ext uri="{BB962C8B-B14F-4D97-AF65-F5344CB8AC3E}">
        <p14:creationId xmlns:p14="http://schemas.microsoft.com/office/powerpoint/2010/main" val="119989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538480" y="151064"/>
            <a:ext cx="8138160" cy="4247317"/>
          </a:xfrm>
          <a:prstGeom prst="rect">
            <a:avLst/>
          </a:prstGeom>
          <a:noFill/>
        </p:spPr>
        <p:txBody>
          <a:bodyPr wrap="square" rtlCol="0">
            <a:spAutoFit/>
          </a:bodyPr>
          <a:lstStyle/>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FFFFFF"/>
                </a:solidFill>
                <a:latin typeface="Trajan Pro"/>
                <a:ea typeface="Trajan Pro"/>
                <a:cs typeface="Trajan Pro"/>
                <a:sym typeface="Trajan Pro"/>
              </a:defRPr>
            </a:pPr>
            <a:endParaRPr kumimoji="0" lang="ar-JO" sz="3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rajan Pr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حقيقة موحدة لعبادتنا</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endPar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مهما كان شكلها الخارجي</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الذي قد تتخذه عبادتنا، </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هناك طريقة واحدة فقط</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كي نأتي إلى الآب،</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أي من خلال المسيح</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بقوة الروح القدس</a:t>
            </a:r>
          </a:p>
        </p:txBody>
      </p:sp>
    </p:spTree>
    <p:extLst>
      <p:ext uri="{BB962C8B-B14F-4D97-AF65-F5344CB8AC3E}">
        <p14:creationId xmlns:p14="http://schemas.microsoft.com/office/powerpoint/2010/main" val="380872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8326" y="286152"/>
            <a:ext cx="8552866" cy="4247317"/>
          </a:xfrm>
          <a:prstGeom prst="rect">
            <a:avLst/>
          </a:prstGeom>
          <a:noFill/>
        </p:spPr>
        <p:txBody>
          <a:bodyPr wrap="square" rtlCol="0">
            <a:spAutoFit/>
          </a:bodyPr>
          <a:lstStyle/>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FFFFFF"/>
                </a:solidFill>
                <a:latin typeface="Trajan Pro"/>
                <a:ea typeface="Trajan Pro"/>
                <a:cs typeface="Trajan Pro"/>
                <a:sym typeface="Trajan Pro"/>
              </a:defRPr>
            </a:pPr>
            <a:endParaRPr kumimoji="0" lang="ar-JO" sz="3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rajan Pr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لا يستطيع قائد عبادة، راعي، فرقة موسيقية، أو ترنيمة أبداً أن يقربنا إلى الله</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endPar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العبادة نفسها لا تستطيع أن تقودنا إلى حضور الله.</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فقط يسوع بنفسه يستطيع أن يحضرنا إلى حضور الله</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endPar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endPar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(بوب كاوفلين)</a:t>
            </a:r>
          </a:p>
        </p:txBody>
      </p:sp>
    </p:spTree>
    <p:extLst>
      <p:ext uri="{BB962C8B-B14F-4D97-AF65-F5344CB8AC3E}">
        <p14:creationId xmlns:p14="http://schemas.microsoft.com/office/powerpoint/2010/main" val="185991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378326" y="799489"/>
            <a:ext cx="8552866" cy="2477601"/>
          </a:xfrm>
          <a:prstGeom prst="rect">
            <a:avLst/>
          </a:prstGeom>
          <a:noFill/>
        </p:spPr>
        <p:txBody>
          <a:bodyPr wrap="square" rtlCol="0">
            <a:spAutoFit/>
          </a:bodyPr>
          <a:lstStyle/>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FFFFFF"/>
                </a:solidFill>
                <a:latin typeface="Trajan Pro"/>
                <a:ea typeface="Trajan Pro"/>
                <a:cs typeface="Trajan Pro"/>
                <a:sym typeface="Trajan Pro"/>
              </a:defRPr>
            </a:pPr>
            <a:endParaRPr kumimoji="0" lang="ar-JO" sz="3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rajan Pr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ليس فقط يرينا الطريق:</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endPar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endParaRP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باعتباره وسيطنا ورئيس كهنتنا</a:t>
            </a:r>
          </a:p>
          <a:p>
            <a:pPr marL="0" marR="0" lvl="0" indent="0" algn="ctr" defTabSz="609600" rtl="0" eaLnBrk="1" fontAlgn="auto" latinLnBrk="0" hangingPunct="0">
              <a:lnSpc>
                <a:spcPct val="100000"/>
              </a:lnSpc>
              <a:spcBef>
                <a:spcPts val="0"/>
              </a:spcBef>
              <a:spcAft>
                <a:spcPts val="0"/>
              </a:spcAft>
              <a:buClrTx/>
              <a:buSzTx/>
              <a:buFontTx/>
              <a:buNone/>
              <a:tabLst/>
              <a:defRPr sz="3000">
                <a:solidFill>
                  <a:srgbClr val="FFFFFF"/>
                </a:solidFill>
                <a:latin typeface="Academico"/>
                <a:ea typeface="Academico"/>
                <a:cs typeface="Academico"/>
                <a:sym typeface="Academico"/>
              </a:defRPr>
            </a:pPr>
            <a:r>
              <a:rPr kumimoji="0" lang="ar-JO" sz="3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cademico"/>
              </a:rPr>
              <a:t>فإنه يأخذنا معه</a:t>
            </a:r>
          </a:p>
        </p:txBody>
      </p:sp>
    </p:spTree>
    <p:extLst>
      <p:ext uri="{BB962C8B-B14F-4D97-AF65-F5344CB8AC3E}">
        <p14:creationId xmlns:p14="http://schemas.microsoft.com/office/powerpoint/2010/main" val="1247598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063230"/>
            <a:ext cx="2678874" cy="1891613"/>
          </a:xfrm>
        </p:spPr>
        <p:txBody>
          <a:bodyPr/>
          <a:lstStyle/>
          <a:p>
            <a:pPr algn="r"/>
            <a:r>
              <a:rPr lang="en-US" dirty="0"/>
              <a:t>Black</a:t>
            </a:r>
          </a:p>
        </p:txBody>
      </p:sp>
    </p:spTree>
    <p:extLst>
      <p:ext uri="{BB962C8B-B14F-4D97-AF65-F5344CB8AC3E}">
        <p14:creationId xmlns:p14="http://schemas.microsoft.com/office/powerpoint/2010/main" val="5290268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4629150"/>
            <a:ext cx="9144000" cy="514350"/>
          </a:xfrm>
        </p:spPr>
        <p:txBody>
          <a:bodyPr/>
          <a:lstStyle/>
          <a:p>
            <a:pPr eaLnBrk="1" hangingPunct="1">
              <a:defRPr/>
            </a:pP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 • </a:t>
            </a:r>
            <a:r>
              <a:rPr lang="ar-SA" sz="2400" b="1" dirty="0">
                <a:solidFill>
                  <a:srgbClr val="FFFFFF"/>
                </a:solidFill>
                <a:latin typeface="Arial" panose="020B0604020202020204" pitchFamily="34" charset="0"/>
                <a:ea typeface="ＭＳ Ｐゴシック" charset="0"/>
                <a:cs typeface="Arial" panose="020B0604020202020204" pitchFamily="34" charset="0"/>
              </a:rPr>
              <a:t>لاهوت العبادة وممارسته</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685690" rtl="1" eaLnBrk="1" fontAlgn="base" hangingPunct="1">
              <a:spcBef>
                <a:spcPct val="0"/>
              </a:spcBef>
              <a:spcAft>
                <a:spcPct val="0"/>
              </a:spcAft>
              <a:defRPr/>
            </a:pPr>
            <a:r>
              <a:rPr lang="ar-JO" sz="3600" b="1" dirty="0">
                <a:solidFill>
                  <a:srgbClr val="FFFFFF"/>
                </a:solidFill>
                <a:latin typeface="Arial" panose="020B0604020202020204" pitchFamily="34" charset="0"/>
                <a:cs typeface="Arial" panose="020B0604020202020204" pitchFamily="34" charset="0"/>
                <a:sym typeface="Bodoni SvtyTwo ITC TT-Book"/>
              </a:rPr>
              <a:t>أحصل على هذا العرض التقديمي مجاناً</a:t>
            </a:r>
            <a:endParaRPr lang="en-US" sz="1100" b="1" dirty="0">
              <a:solidFill>
                <a:srgbClr val="FFFFFF"/>
              </a:solidFill>
              <a:latin typeface="Arial" panose="020B0604020202020204" pitchFamily="34" charset="0"/>
              <a:cs typeface="Arial" panose="020B0604020202020204" pitchFamily="34" charset="0"/>
              <a:sym typeface="Bodoni SvtyTwo ITC TT-Book"/>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477737"/>
            <a:ext cx="9232347" cy="423753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4" y="1666756"/>
            <a:ext cx="6153212" cy="2612696"/>
          </a:xfrm>
          <a:prstGeom prst="rect">
            <a:avLst/>
          </a:prstGeom>
        </p:spPr>
      </p:pic>
    </p:spTree>
    <p:extLst>
      <p:ext uri="{BB962C8B-B14F-4D97-AF65-F5344CB8AC3E}">
        <p14:creationId xmlns:p14="http://schemas.microsoft.com/office/powerpoint/2010/main" val="3489693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title"/>
          </p:nvPr>
        </p:nvSpPr>
        <p:spPr>
          <a:prstGeom prst="rect">
            <a:avLst/>
          </a:prstGeom>
        </p:spPr>
        <p:txBody>
          <a:bodyPr>
            <a:normAutofit fontScale="90000"/>
          </a:bodyPr>
          <a:lstStyle/>
          <a:p>
            <a:pPr defTabSz="393191">
              <a:defRPr sz="4988"/>
            </a:pPr>
            <a:endParaRPr>
              <a:latin typeface="Arial" panose="020B0604020202020204" pitchFamily="34" charset="0"/>
              <a:cs typeface="Arial" panose="020B0604020202020204" pitchFamily="34" charset="0"/>
            </a:endParaRPr>
          </a:p>
        </p:txBody>
      </p:sp>
      <p:pic>
        <p:nvPicPr>
          <p:cNvPr id="124" name="Content Placeholder 3" descr="Content Placeholder 3"/>
          <p:cNvPicPr>
            <a:picLocks noChangeAspect="1"/>
          </p:cNvPicPr>
          <p:nvPr/>
        </p:nvPicPr>
        <p:blipFill>
          <a:blip r:embed="rId3"/>
          <a:stretch>
            <a:fillRect/>
          </a:stretch>
        </p:blipFill>
        <p:spPr>
          <a:xfrm>
            <a:off x="-2902" y="-1595"/>
            <a:ext cx="9149846" cy="5146819"/>
          </a:xfrm>
          <a:prstGeom prst="rect">
            <a:avLst/>
          </a:prstGeom>
          <a:ln w="12700">
            <a:miter lim="400000"/>
          </a:ln>
        </p:spPr>
      </p:pic>
      <p:sp>
        <p:nvSpPr>
          <p:cNvPr id="125" name="TextBox 2"/>
          <p:cNvSpPr txBox="1"/>
          <p:nvPr/>
        </p:nvSpPr>
        <p:spPr>
          <a:xfrm>
            <a:off x="4336576" y="753904"/>
            <a:ext cx="4022678" cy="38565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lgn="r" hangingPunct="0">
              <a:lnSpc>
                <a:spcPct val="150000"/>
              </a:lnSpc>
              <a:defRPr sz="3700">
                <a:solidFill>
                  <a:srgbClr val="000000"/>
                </a:solidFill>
                <a:latin typeface="Trajan Pro"/>
                <a:ea typeface="Trajan Pro"/>
                <a:cs typeface="Trajan Pro"/>
                <a:sym typeface="Trajan Pro"/>
              </a:defRPr>
            </a:pPr>
            <a:r>
              <a:rPr lang="ar-JO" sz="2775" kern="0" dirty="0">
                <a:solidFill>
                  <a:srgbClr val="000000"/>
                </a:solidFill>
                <a:latin typeface="Arial" panose="020B0604020202020204" pitchFamily="34" charset="0"/>
                <a:cs typeface="Arial" panose="020B0604020202020204" pitchFamily="34" charset="0"/>
                <a:sym typeface="Trajan Pro"/>
              </a:rPr>
              <a:t>جان هوس</a:t>
            </a:r>
            <a:endParaRPr sz="2775" kern="0" dirty="0">
              <a:solidFill>
                <a:srgbClr val="000000"/>
              </a:solidFill>
              <a:latin typeface="Arial" panose="020B0604020202020204" pitchFamily="34" charset="0"/>
              <a:cs typeface="Arial" panose="020B0604020202020204" pitchFamily="34" charset="0"/>
              <a:sym typeface="Trajan Pro"/>
            </a:endParaRPr>
          </a:p>
          <a:p>
            <a:pPr algn="r" hangingPunct="0">
              <a:lnSpc>
                <a:spcPct val="150000"/>
              </a:lnSpc>
              <a:defRPr sz="3700">
                <a:solidFill>
                  <a:srgbClr val="000000"/>
                </a:solidFill>
                <a:latin typeface="Trajan Pro"/>
                <a:ea typeface="Trajan Pro"/>
                <a:cs typeface="Trajan Pro"/>
                <a:sym typeface="Trajan Pro"/>
              </a:defRPr>
            </a:pPr>
            <a:r>
              <a:rPr lang="ar-JO" sz="2775" kern="0" dirty="0">
                <a:solidFill>
                  <a:srgbClr val="000000"/>
                </a:solidFill>
                <a:latin typeface="Arial" panose="020B0604020202020204" pitchFamily="34" charset="0"/>
                <a:cs typeface="Arial" panose="020B0604020202020204" pitchFamily="34" charset="0"/>
                <a:sym typeface="Trajan Pro"/>
              </a:rPr>
              <a:t>جون ويكليف</a:t>
            </a:r>
            <a:endParaRPr sz="2775" kern="0" dirty="0">
              <a:solidFill>
                <a:srgbClr val="000000"/>
              </a:solidFill>
              <a:latin typeface="Arial" panose="020B0604020202020204" pitchFamily="34" charset="0"/>
              <a:cs typeface="Arial" panose="020B0604020202020204" pitchFamily="34" charset="0"/>
              <a:sym typeface="Trajan Pro"/>
            </a:endParaRPr>
          </a:p>
          <a:p>
            <a:pPr algn="r" hangingPunct="0">
              <a:lnSpc>
                <a:spcPct val="150000"/>
              </a:lnSpc>
              <a:defRPr sz="3700">
                <a:solidFill>
                  <a:srgbClr val="000000"/>
                </a:solidFill>
                <a:latin typeface="Trajan Pro"/>
                <a:ea typeface="Trajan Pro"/>
                <a:cs typeface="Trajan Pro"/>
                <a:sym typeface="Trajan Pro"/>
              </a:defRPr>
            </a:pPr>
            <a:r>
              <a:rPr lang="ar-JO" sz="2775" kern="0" dirty="0">
                <a:solidFill>
                  <a:srgbClr val="000000"/>
                </a:solidFill>
                <a:latin typeface="Arial" panose="020B0604020202020204" pitchFamily="34" charset="0"/>
                <a:cs typeface="Arial" panose="020B0604020202020204" pitchFamily="34" charset="0"/>
                <a:sym typeface="Trajan Pro"/>
              </a:rPr>
              <a:t>وليم تندل</a:t>
            </a:r>
            <a:endParaRPr sz="2775" kern="0" dirty="0">
              <a:solidFill>
                <a:srgbClr val="000000"/>
              </a:solidFill>
              <a:latin typeface="Arial" panose="020B0604020202020204" pitchFamily="34" charset="0"/>
              <a:cs typeface="Arial" panose="020B0604020202020204" pitchFamily="34" charset="0"/>
              <a:sym typeface="Trajan Pro"/>
            </a:endParaRPr>
          </a:p>
          <a:p>
            <a:pPr algn="r" hangingPunct="0">
              <a:lnSpc>
                <a:spcPct val="150000"/>
              </a:lnSpc>
              <a:defRPr sz="3700">
                <a:solidFill>
                  <a:srgbClr val="000000"/>
                </a:solidFill>
                <a:latin typeface="Trajan Pro"/>
                <a:ea typeface="Trajan Pro"/>
                <a:cs typeface="Trajan Pro"/>
                <a:sym typeface="Trajan Pro"/>
              </a:defRPr>
            </a:pPr>
            <a:r>
              <a:rPr lang="ar-JO" sz="2775" kern="0" dirty="0">
                <a:solidFill>
                  <a:srgbClr val="000000"/>
                </a:solidFill>
                <a:latin typeface="Arial" panose="020B0604020202020204" pitchFamily="34" charset="0"/>
                <a:cs typeface="Arial" panose="020B0604020202020204" pitchFamily="34" charset="0"/>
                <a:sym typeface="Trajan Pro"/>
              </a:rPr>
              <a:t>مارتن لوثر</a:t>
            </a:r>
            <a:endParaRPr sz="2775" kern="0" dirty="0">
              <a:solidFill>
                <a:srgbClr val="000000"/>
              </a:solidFill>
              <a:latin typeface="Arial" panose="020B0604020202020204" pitchFamily="34" charset="0"/>
              <a:cs typeface="Arial" panose="020B0604020202020204" pitchFamily="34" charset="0"/>
              <a:sym typeface="Trajan Pro"/>
            </a:endParaRPr>
          </a:p>
          <a:p>
            <a:pPr algn="r" hangingPunct="0">
              <a:lnSpc>
                <a:spcPct val="150000"/>
              </a:lnSpc>
              <a:defRPr sz="3700">
                <a:solidFill>
                  <a:srgbClr val="000000"/>
                </a:solidFill>
                <a:latin typeface="Trajan Pro"/>
                <a:ea typeface="Trajan Pro"/>
                <a:cs typeface="Trajan Pro"/>
                <a:sym typeface="Trajan Pro"/>
              </a:defRPr>
            </a:pPr>
            <a:r>
              <a:rPr lang="ar-JO" sz="2775" kern="0" dirty="0">
                <a:solidFill>
                  <a:srgbClr val="000000"/>
                </a:solidFill>
                <a:latin typeface="Arial" panose="020B0604020202020204" pitchFamily="34" charset="0"/>
                <a:cs typeface="Arial" panose="020B0604020202020204" pitchFamily="34" charset="0"/>
                <a:sym typeface="Trajan Pro"/>
              </a:rPr>
              <a:t>آلريتش زوينجلي</a:t>
            </a:r>
            <a:endParaRPr sz="2775" kern="0" dirty="0">
              <a:solidFill>
                <a:srgbClr val="000000"/>
              </a:solidFill>
              <a:latin typeface="Arial" panose="020B0604020202020204" pitchFamily="34" charset="0"/>
              <a:cs typeface="Arial" panose="020B0604020202020204" pitchFamily="34" charset="0"/>
              <a:sym typeface="Trajan Pro"/>
            </a:endParaRPr>
          </a:p>
          <a:p>
            <a:pPr algn="r" hangingPunct="0">
              <a:lnSpc>
                <a:spcPct val="150000"/>
              </a:lnSpc>
              <a:defRPr sz="3700">
                <a:solidFill>
                  <a:srgbClr val="000000"/>
                </a:solidFill>
                <a:latin typeface="Trajan Pro"/>
                <a:ea typeface="Trajan Pro"/>
                <a:cs typeface="Trajan Pro"/>
                <a:sym typeface="Trajan Pro"/>
              </a:defRPr>
            </a:pPr>
            <a:r>
              <a:rPr lang="ar-JO" sz="2775" kern="0" dirty="0">
                <a:solidFill>
                  <a:srgbClr val="000000"/>
                </a:solidFill>
                <a:latin typeface="Arial" panose="020B0604020202020204" pitchFamily="34" charset="0"/>
                <a:cs typeface="Arial" panose="020B0604020202020204" pitchFamily="34" charset="0"/>
                <a:sym typeface="Trajan Pro"/>
              </a:rPr>
              <a:t>توماس كرانمار</a:t>
            </a:r>
            <a:endParaRPr sz="2775" kern="0" dirty="0">
              <a:solidFill>
                <a:srgbClr val="000000"/>
              </a:solidFill>
              <a:latin typeface="Arial" panose="020B0604020202020204" pitchFamily="34" charset="0"/>
              <a:cs typeface="Arial" panose="020B0604020202020204" pitchFamily="34" charset="0"/>
              <a:sym typeface="Trajan Pro"/>
            </a:endParaRPr>
          </a:p>
        </p:txBody>
      </p:sp>
      <p:sp>
        <p:nvSpPr>
          <p:cNvPr id="126" name="TextBox 5"/>
          <p:cNvSpPr txBox="1"/>
          <p:nvPr/>
        </p:nvSpPr>
        <p:spPr>
          <a:xfrm>
            <a:off x="1255594" y="991286"/>
            <a:ext cx="3316406" cy="41934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lgn="r" hangingPunct="0">
              <a:defRPr sz="2600">
                <a:solidFill>
                  <a:srgbClr val="000000"/>
                </a:solidFill>
                <a:latin typeface="Trajan Pro"/>
                <a:ea typeface="Trajan Pro"/>
                <a:cs typeface="Trajan Pro"/>
                <a:sym typeface="Trajan Pro"/>
              </a:defRPr>
            </a:pPr>
            <a:r>
              <a:rPr lang="ar-JO" sz="1950" kern="0" dirty="0">
                <a:solidFill>
                  <a:srgbClr val="000000"/>
                </a:solidFill>
                <a:latin typeface="Arial" panose="020B0604020202020204" pitchFamily="34" charset="0"/>
                <a:cs typeface="Arial" panose="020B0604020202020204" pitchFamily="34" charset="0"/>
                <a:sym typeface="Trajan Pro"/>
              </a:rPr>
              <a:t>الحرق</a:t>
            </a:r>
            <a:endParaRPr sz="1950" kern="0" dirty="0">
              <a:solidFill>
                <a:srgbClr val="000000"/>
              </a:solidFill>
              <a:latin typeface="Arial" panose="020B0604020202020204" pitchFamily="34" charset="0"/>
              <a:cs typeface="Arial" panose="020B0604020202020204" pitchFamily="34" charset="0"/>
              <a:sym typeface="Trajan Pro"/>
            </a:endParaRPr>
          </a:p>
          <a:p>
            <a:pPr algn="r" hangingPunct="0">
              <a:defRPr sz="2400">
                <a:solidFill>
                  <a:srgbClr val="000000"/>
                </a:solidFill>
                <a:latin typeface="Trajan Pro"/>
                <a:ea typeface="Trajan Pro"/>
                <a:cs typeface="Trajan Pro"/>
                <a:sym typeface="Trajan Pro"/>
              </a:defRPr>
            </a:pPr>
            <a:endParaRPr sz="2100"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r>
              <a:rPr lang="ar-JO" sz="2025" kern="0" dirty="0">
                <a:solidFill>
                  <a:srgbClr val="000000"/>
                </a:solidFill>
                <a:latin typeface="Arial" panose="020B0604020202020204" pitchFamily="34" charset="0"/>
                <a:cs typeface="Arial" panose="020B0604020202020204" pitchFamily="34" charset="0"/>
                <a:sym typeface="Trajan Pro"/>
              </a:rPr>
              <a:t>إعلان الهرطقة</a:t>
            </a:r>
            <a:endParaRPr sz="2025"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endParaRPr sz="2025"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r>
              <a:rPr lang="ar-JO" sz="2025" kern="0" dirty="0">
                <a:solidFill>
                  <a:srgbClr val="000000"/>
                </a:solidFill>
                <a:latin typeface="Arial" panose="020B0604020202020204" pitchFamily="34" charset="0"/>
                <a:cs typeface="Arial" panose="020B0604020202020204" pitchFamily="34" charset="0"/>
                <a:sym typeface="Trajan Pro"/>
              </a:rPr>
              <a:t>الخنق</a:t>
            </a:r>
            <a:endParaRPr sz="2025" kern="0" dirty="0">
              <a:solidFill>
                <a:srgbClr val="000000"/>
              </a:solidFill>
              <a:latin typeface="Arial" panose="020B0604020202020204" pitchFamily="34" charset="0"/>
              <a:cs typeface="Arial" panose="020B0604020202020204" pitchFamily="34" charset="0"/>
              <a:sym typeface="Trajan Pro"/>
            </a:endParaRPr>
          </a:p>
          <a:p>
            <a:pPr algn="r" hangingPunct="0">
              <a:defRPr sz="2500">
                <a:solidFill>
                  <a:srgbClr val="000000"/>
                </a:solidFill>
                <a:latin typeface="Trajan Pro"/>
                <a:ea typeface="Trajan Pro"/>
                <a:cs typeface="Trajan Pro"/>
                <a:sym typeface="Trajan Pro"/>
              </a:defRPr>
            </a:pPr>
            <a:endParaRPr lang="en-US" sz="1875" kern="0" dirty="0">
              <a:solidFill>
                <a:srgbClr val="000000"/>
              </a:solidFill>
              <a:latin typeface="Arial" panose="020B0604020202020204" pitchFamily="34" charset="0"/>
              <a:cs typeface="Arial" panose="020B0604020202020204" pitchFamily="34" charset="0"/>
              <a:sym typeface="Trajan Pro"/>
            </a:endParaRPr>
          </a:p>
          <a:p>
            <a:pPr algn="r" hangingPunct="0">
              <a:defRPr sz="2500">
                <a:solidFill>
                  <a:srgbClr val="000000"/>
                </a:solidFill>
                <a:latin typeface="Trajan Pro"/>
                <a:ea typeface="Trajan Pro"/>
                <a:cs typeface="Trajan Pro"/>
                <a:sym typeface="Trajan Pro"/>
              </a:defRPr>
            </a:pPr>
            <a:endParaRPr sz="300"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r>
              <a:rPr lang="ar-JO" sz="2025" kern="0" dirty="0">
                <a:solidFill>
                  <a:srgbClr val="000000"/>
                </a:solidFill>
                <a:latin typeface="Arial" panose="020B0604020202020204" pitchFamily="34" charset="0"/>
                <a:cs typeface="Arial" panose="020B0604020202020204" pitchFamily="34" charset="0"/>
                <a:sym typeface="Trajan Pro"/>
              </a:rPr>
              <a:t>الطرد</a:t>
            </a:r>
            <a:endParaRPr sz="2025" kern="0" dirty="0">
              <a:solidFill>
                <a:srgbClr val="000000"/>
              </a:solidFill>
              <a:latin typeface="Arial" panose="020B0604020202020204" pitchFamily="34" charset="0"/>
              <a:cs typeface="Arial" panose="020B0604020202020204" pitchFamily="34" charset="0"/>
              <a:sym typeface="Trajan Pro"/>
            </a:endParaRPr>
          </a:p>
          <a:p>
            <a:pPr algn="r" hangingPunct="0">
              <a:defRPr sz="2300">
                <a:solidFill>
                  <a:srgbClr val="000000"/>
                </a:solidFill>
                <a:latin typeface="Trajan Pro"/>
                <a:ea typeface="Trajan Pro"/>
                <a:cs typeface="Trajan Pro"/>
                <a:sym typeface="Trajan Pro"/>
              </a:defRPr>
            </a:pPr>
            <a:endParaRPr lang="en-US" sz="1725" kern="0" dirty="0">
              <a:solidFill>
                <a:srgbClr val="000000"/>
              </a:solidFill>
              <a:latin typeface="Arial" panose="020B0604020202020204" pitchFamily="34" charset="0"/>
              <a:cs typeface="Arial" panose="020B0604020202020204" pitchFamily="34" charset="0"/>
              <a:sym typeface="Trajan Pro"/>
            </a:endParaRPr>
          </a:p>
          <a:p>
            <a:pPr algn="r" hangingPunct="0">
              <a:defRPr sz="2300">
                <a:solidFill>
                  <a:srgbClr val="000000"/>
                </a:solidFill>
                <a:latin typeface="Trajan Pro"/>
                <a:ea typeface="Trajan Pro"/>
                <a:cs typeface="Trajan Pro"/>
                <a:sym typeface="Trajan Pro"/>
              </a:defRPr>
            </a:pPr>
            <a:endParaRPr sz="375"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r>
              <a:rPr lang="ar-JO" sz="2025" kern="0" dirty="0">
                <a:solidFill>
                  <a:srgbClr val="000000"/>
                </a:solidFill>
                <a:latin typeface="Arial" panose="020B0604020202020204" pitchFamily="34" charset="0"/>
                <a:cs typeface="Arial" panose="020B0604020202020204" pitchFamily="34" charset="0"/>
                <a:sym typeface="Trajan Pro"/>
              </a:rPr>
              <a:t>القتل في معركة</a:t>
            </a:r>
            <a:endParaRPr sz="2025"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endParaRPr sz="2025"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endParaRPr lang="en-US" sz="100"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r>
              <a:rPr lang="ar-JO" sz="2025" kern="0" dirty="0">
                <a:solidFill>
                  <a:srgbClr val="000000"/>
                </a:solidFill>
                <a:latin typeface="Arial" panose="020B0604020202020204" pitchFamily="34" charset="0"/>
                <a:cs typeface="Arial" panose="020B0604020202020204" pitchFamily="34" charset="0"/>
                <a:sym typeface="Trajan Pro"/>
              </a:rPr>
              <a:t>الحرق</a:t>
            </a:r>
            <a:endParaRPr lang="en-US" sz="2025"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endParaRPr lang="en-US" sz="2025" kern="0" dirty="0">
              <a:solidFill>
                <a:srgbClr val="000000"/>
              </a:solidFill>
              <a:latin typeface="Arial" panose="020B0604020202020204" pitchFamily="34" charset="0"/>
              <a:cs typeface="Arial" panose="020B0604020202020204" pitchFamily="34" charset="0"/>
              <a:sym typeface="Trajan Pro"/>
            </a:endParaRPr>
          </a:p>
          <a:p>
            <a:pPr algn="r" hangingPunct="0">
              <a:defRPr sz="2700">
                <a:solidFill>
                  <a:srgbClr val="000000"/>
                </a:solidFill>
                <a:latin typeface="Trajan Pro"/>
                <a:ea typeface="Trajan Pro"/>
                <a:cs typeface="Trajan Pro"/>
                <a:sym typeface="Trajan Pro"/>
              </a:defRPr>
            </a:pPr>
            <a:endParaRPr sz="2025" kern="0" dirty="0">
              <a:solidFill>
                <a:srgbClr val="000000"/>
              </a:solidFill>
              <a:latin typeface="Arial" panose="020B0604020202020204" pitchFamily="34" charset="0"/>
              <a:cs typeface="Arial" panose="020B0604020202020204" pitchFamily="34" charset="0"/>
              <a:sym typeface="Trajan Pro"/>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37675" y="0"/>
            <a:ext cx="12617977" cy="5204551"/>
          </a:xfrm>
        </p:spPr>
      </p:pic>
      <p:sp>
        <p:nvSpPr>
          <p:cNvPr id="3" name="TextBox 2"/>
          <p:cNvSpPr txBox="1"/>
          <p:nvPr/>
        </p:nvSpPr>
        <p:spPr>
          <a:xfrm>
            <a:off x="457200" y="455142"/>
            <a:ext cx="8043333" cy="1938992"/>
          </a:xfrm>
          <a:prstGeom prst="rect">
            <a:avLst/>
          </a:prstGeom>
          <a:noFill/>
        </p:spPr>
        <p:txBody>
          <a:bodyPr wrap="square" rtlCol="0">
            <a:spAutoFit/>
          </a:bodyPr>
          <a:lstStyle/>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000000"/>
                </a:solidFill>
                <a:latin typeface="Trajan Pro"/>
                <a:ea typeface="Trajan Pro"/>
                <a:cs typeface="Trajan Pro"/>
                <a:sym typeface="Trajan Pro"/>
              </a:defRPr>
            </a:pPr>
            <a:r>
              <a:rPr kumimoji="0" lang="ar-JO" sz="3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rajan Pro"/>
              </a:rPr>
              <a:t>اذكروا مرشديكم الذين كلموكم بكلمة الله. </a:t>
            </a:r>
          </a:p>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000000"/>
                </a:solidFill>
                <a:latin typeface="Trajan Pro"/>
                <a:ea typeface="Trajan Pro"/>
                <a:cs typeface="Trajan Pro"/>
                <a:sym typeface="Trajan Pro"/>
              </a:defRPr>
            </a:pPr>
            <a:r>
              <a:rPr kumimoji="0" lang="ar-JO" sz="3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rajan Pro"/>
              </a:rPr>
              <a:t>انظروا إلى نهاية سيرتهم فتمثلوا بإيمانهم.</a:t>
            </a:r>
          </a:p>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000000"/>
                </a:solidFill>
                <a:latin typeface="Trajan Pro"/>
                <a:ea typeface="Trajan Pro"/>
                <a:cs typeface="Trajan Pro"/>
                <a:sym typeface="Trajan Pro"/>
              </a:defRPr>
            </a:pPr>
            <a:endParaRPr kumimoji="0" lang="ar-JO" sz="3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rajan Pro"/>
            </a:endParaRPr>
          </a:p>
          <a:p>
            <a:pPr marL="0" marR="0" lvl="0" indent="0" algn="ctr" defTabSz="609600" rtl="0" eaLnBrk="1" fontAlgn="auto" latinLnBrk="0" hangingPunct="0">
              <a:lnSpc>
                <a:spcPct val="100000"/>
              </a:lnSpc>
              <a:spcBef>
                <a:spcPts val="0"/>
              </a:spcBef>
              <a:spcAft>
                <a:spcPts val="0"/>
              </a:spcAft>
              <a:buClrTx/>
              <a:buSzTx/>
              <a:buFontTx/>
              <a:buNone/>
              <a:tabLst/>
              <a:defRPr sz="3000" b="1">
                <a:solidFill>
                  <a:srgbClr val="000000"/>
                </a:solidFill>
                <a:latin typeface="Trajan Pro"/>
                <a:ea typeface="Trajan Pro"/>
                <a:cs typeface="Trajan Pro"/>
                <a:sym typeface="Trajan Pro"/>
              </a:defRPr>
            </a:pPr>
            <a:r>
              <a:rPr kumimoji="0" lang="ar-JO" sz="3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rajan Pro"/>
              </a:rPr>
              <a:t>(عبرانيين 13: 7)</a:t>
            </a:r>
          </a:p>
        </p:txBody>
      </p:sp>
    </p:spTree>
    <p:extLst>
      <p:ext uri="{BB962C8B-B14F-4D97-AF65-F5344CB8AC3E}">
        <p14:creationId xmlns:p14="http://schemas.microsoft.com/office/powerpoint/2010/main" val="380958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37675" y="0"/>
            <a:ext cx="12617977" cy="5204551"/>
          </a:xfrm>
        </p:spPr>
      </p:pic>
      <p:sp>
        <p:nvSpPr>
          <p:cNvPr id="3" name="TextBox 2"/>
          <p:cNvSpPr txBox="1"/>
          <p:nvPr/>
        </p:nvSpPr>
        <p:spPr>
          <a:xfrm>
            <a:off x="561879" y="463064"/>
            <a:ext cx="8043333" cy="646331"/>
          </a:xfrm>
          <a:prstGeom prst="rect">
            <a:avLst/>
          </a:prstGeom>
          <a:noFill/>
        </p:spPr>
        <p:txBody>
          <a:bodyPr wrap="square" rtlCol="0">
            <a:spAutoFit/>
          </a:bodyPr>
          <a:lstStyle/>
          <a:p>
            <a:pPr algn="ctr"/>
            <a:r>
              <a:rPr lang="ar-JO" sz="3600" b="1" dirty="0">
                <a:latin typeface="Arial" panose="020B0604020202020204" pitchFamily="34" charset="0"/>
                <a:cs typeface="Arial" panose="020B0604020202020204" pitchFamily="34" charset="0"/>
              </a:rPr>
              <a:t>اصلاح العقيدة</a:t>
            </a:r>
            <a:endParaRPr lang="en-US" sz="3600" b="1" dirty="0">
              <a:latin typeface="Arial" panose="020B0604020202020204" pitchFamily="34" charset="0"/>
              <a:cs typeface="Arial" panose="020B0604020202020204" pitchFamily="34" charset="0"/>
            </a:endParaRPr>
          </a:p>
        </p:txBody>
      </p:sp>
      <p:sp>
        <p:nvSpPr>
          <p:cNvPr id="5" name="TextBox 4"/>
          <p:cNvSpPr txBox="1"/>
          <p:nvPr/>
        </p:nvSpPr>
        <p:spPr>
          <a:xfrm>
            <a:off x="1831735" y="1801336"/>
            <a:ext cx="5572606" cy="2308324"/>
          </a:xfrm>
          <a:prstGeom prst="rect">
            <a:avLst/>
          </a:prstGeom>
          <a:noFill/>
        </p:spPr>
        <p:txBody>
          <a:bodyPr wrap="square" rtlCol="0">
            <a:spAutoFit/>
          </a:bodyPr>
          <a:lstStyle/>
          <a:p>
            <a:pPr marL="440871" marR="0" lvl="0" indent="-440871" algn="r" defTabSz="609600" rtl="1" eaLnBrk="1" fontAlgn="auto" latinLnBrk="0" hangingPunct="0">
              <a:lnSpc>
                <a:spcPct val="100000"/>
              </a:lnSpc>
              <a:spcBef>
                <a:spcPts val="0"/>
              </a:spcBef>
              <a:spcAft>
                <a:spcPts val="0"/>
              </a:spcAft>
              <a:buClrTx/>
              <a:buSzPct val="100000"/>
              <a:buFontTx/>
              <a:buChar char="◇"/>
              <a:tabLst/>
              <a:defRPr sz="3600" b="1">
                <a:solidFill>
                  <a:srgbClr val="000000"/>
                </a:solidFill>
                <a:latin typeface="Trajan Pro"/>
                <a:ea typeface="Trajan Pro"/>
                <a:cs typeface="Trajan Pro"/>
                <a:sym typeface="Trajan Pro"/>
              </a:defRPr>
            </a:pPr>
            <a:r>
              <a:rPr kumimoji="0" lang="ar-JO" sz="3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rajan Pro"/>
              </a:rPr>
              <a:t>استعادة الإنجيل الكتابي</a:t>
            </a:r>
          </a:p>
          <a:p>
            <a:pPr marL="440871" marR="0" lvl="0" indent="-440871" algn="l" defTabSz="609600" rtl="0" eaLnBrk="1" fontAlgn="auto" latinLnBrk="0" hangingPunct="0">
              <a:lnSpc>
                <a:spcPct val="100000"/>
              </a:lnSpc>
              <a:spcBef>
                <a:spcPts val="0"/>
              </a:spcBef>
              <a:spcAft>
                <a:spcPts val="0"/>
              </a:spcAft>
              <a:buClrTx/>
              <a:buSzPct val="100000"/>
              <a:buFontTx/>
              <a:buChar char="◇"/>
              <a:tabLst/>
              <a:defRPr sz="3600" b="1">
                <a:solidFill>
                  <a:srgbClr val="000000"/>
                </a:solidFill>
                <a:latin typeface="Trajan Pro"/>
                <a:ea typeface="Trajan Pro"/>
                <a:cs typeface="Trajan Pro"/>
                <a:sym typeface="Trajan Pro"/>
              </a:defRPr>
            </a:pPr>
            <a:endParaRPr kumimoji="0" lang="ar-JO" sz="3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rajan Pro"/>
            </a:endParaRPr>
          </a:p>
          <a:p>
            <a:pPr marL="440871" marR="0" lvl="0" indent="-440871" algn="r" defTabSz="609600" rtl="1" eaLnBrk="1" fontAlgn="auto" latinLnBrk="0" hangingPunct="0">
              <a:lnSpc>
                <a:spcPct val="100000"/>
              </a:lnSpc>
              <a:spcBef>
                <a:spcPts val="0"/>
              </a:spcBef>
              <a:spcAft>
                <a:spcPts val="0"/>
              </a:spcAft>
              <a:buClrTx/>
              <a:buSzPct val="100000"/>
              <a:buFontTx/>
              <a:buChar char="◇"/>
              <a:tabLst/>
              <a:defRPr sz="3600" b="1">
                <a:solidFill>
                  <a:srgbClr val="000000"/>
                </a:solidFill>
                <a:latin typeface="Trajan Pro"/>
                <a:ea typeface="Trajan Pro"/>
                <a:cs typeface="Trajan Pro"/>
                <a:sym typeface="Trajan Pro"/>
              </a:defRPr>
            </a:pPr>
            <a:r>
              <a:rPr kumimoji="0" lang="ar-JO" sz="3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rajan Pro"/>
              </a:rPr>
              <a:t>استرداد التعليم الرسولي عن الخلاص</a:t>
            </a:r>
          </a:p>
        </p:txBody>
      </p:sp>
    </p:spTree>
    <p:extLst>
      <p:ext uri="{BB962C8B-B14F-4D97-AF65-F5344CB8AC3E}">
        <p14:creationId xmlns:p14="http://schemas.microsoft.com/office/powerpoint/2010/main" val="382935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18187" r="-18187"/>
          <a:stretch>
            <a:fillRect/>
          </a:stretch>
        </p:blipFill>
        <p:spPr>
          <a:xfrm>
            <a:off x="-1737675" y="-1"/>
            <a:ext cx="12617977" cy="5204551"/>
          </a:xfrm>
        </p:spPr>
      </p:pic>
      <p:sp>
        <p:nvSpPr>
          <p:cNvPr id="3" name="TextBox 2"/>
          <p:cNvSpPr txBox="1"/>
          <p:nvPr/>
        </p:nvSpPr>
        <p:spPr>
          <a:xfrm>
            <a:off x="762529" y="205979"/>
            <a:ext cx="6942667" cy="4462760"/>
          </a:xfrm>
          <a:prstGeom prst="rect">
            <a:avLst/>
          </a:prstGeom>
          <a:noFill/>
        </p:spPr>
        <p:txBody>
          <a:bodyPr wrap="square" rtlCol="0">
            <a:spAutoFit/>
          </a:bodyPr>
          <a:lstStyle/>
          <a:p>
            <a:pPr algn="ctr"/>
            <a:r>
              <a:rPr lang="ar-JO" sz="2800" b="1" dirty="0">
                <a:latin typeface="Arial" panose="020B0604020202020204" pitchFamily="34" charset="0"/>
                <a:cs typeface="Arial" panose="020B0604020202020204" pitchFamily="34" charset="0"/>
              </a:rPr>
              <a:t>التبرير</a:t>
            </a: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marL="457200" indent="-457200" algn="r" rtl="1">
              <a:buFont typeface="Arial"/>
              <a:buChar char="•"/>
            </a:pPr>
            <a:r>
              <a:rPr lang="ar-JO" sz="2800" b="1" dirty="0">
                <a:latin typeface="Arial" panose="020B0604020202020204" pitchFamily="34" charset="0"/>
                <a:cs typeface="Arial" panose="020B0604020202020204" pitchFamily="34" charset="0"/>
              </a:rPr>
              <a:t>بالنعمة فقط</a:t>
            </a:r>
            <a:endParaRPr lang="en-US" sz="2800" b="1" dirty="0">
              <a:latin typeface="Arial" panose="020B0604020202020204" pitchFamily="34" charset="0"/>
              <a:cs typeface="Arial" panose="020B0604020202020204" pitchFamily="34" charset="0"/>
            </a:endParaRPr>
          </a:p>
          <a:p>
            <a:pPr marL="457200" indent="-457200" algn="r">
              <a:buFont typeface="Arial"/>
              <a:buChar char="•"/>
            </a:pPr>
            <a:endParaRPr lang="en-US" sz="1200" b="1" dirty="0">
              <a:latin typeface="Arial" panose="020B0604020202020204" pitchFamily="34" charset="0"/>
              <a:cs typeface="Arial" panose="020B0604020202020204" pitchFamily="34" charset="0"/>
            </a:endParaRPr>
          </a:p>
          <a:p>
            <a:pPr marL="457200" indent="-457200" algn="r" rtl="1">
              <a:buFont typeface="Arial"/>
              <a:buChar char="•"/>
            </a:pPr>
            <a:r>
              <a:rPr lang="ar-JO" sz="2800" b="1" dirty="0">
                <a:latin typeface="Arial" panose="020B0604020202020204" pitchFamily="34" charset="0"/>
                <a:cs typeface="Arial" panose="020B0604020202020204" pitchFamily="34" charset="0"/>
              </a:rPr>
              <a:t>من خلال الإيمان فقط</a:t>
            </a:r>
            <a:endParaRPr lang="en-US" sz="2800" b="1" dirty="0">
              <a:latin typeface="Arial" panose="020B0604020202020204" pitchFamily="34" charset="0"/>
              <a:cs typeface="Arial" panose="020B0604020202020204" pitchFamily="34" charset="0"/>
            </a:endParaRPr>
          </a:p>
          <a:p>
            <a:pPr marL="4114800" lvl="8" indent="-457200" algn="r">
              <a:buFont typeface="Arial"/>
              <a:buChar char="•"/>
            </a:pPr>
            <a:endParaRPr lang="en-US" sz="1200" b="1" dirty="0">
              <a:latin typeface="Arial" panose="020B0604020202020204" pitchFamily="34" charset="0"/>
              <a:cs typeface="Arial" panose="020B0604020202020204" pitchFamily="34" charset="0"/>
            </a:endParaRPr>
          </a:p>
          <a:p>
            <a:pPr marL="457200" indent="-457200" algn="r" rtl="1">
              <a:buFont typeface="Arial"/>
              <a:buChar char="•"/>
            </a:pPr>
            <a:r>
              <a:rPr lang="ar-JO" sz="2800" b="1" dirty="0">
                <a:latin typeface="Arial" panose="020B0604020202020204" pitchFamily="34" charset="0"/>
                <a:cs typeface="Arial" panose="020B0604020202020204" pitchFamily="34" charset="0"/>
              </a:rPr>
              <a:t>في المسيح فقط</a:t>
            </a:r>
            <a:endParaRPr lang="en-US" sz="2800" b="1" dirty="0">
              <a:latin typeface="Arial" panose="020B0604020202020204" pitchFamily="34" charset="0"/>
              <a:cs typeface="Arial" panose="020B0604020202020204" pitchFamily="34" charset="0"/>
            </a:endParaRPr>
          </a:p>
          <a:p>
            <a:pPr marL="457200" indent="-457200" algn="r">
              <a:buFont typeface="Arial"/>
              <a:buChar char="•"/>
            </a:pPr>
            <a:endParaRPr lang="en-US" sz="1200" b="1" dirty="0">
              <a:latin typeface="Arial" panose="020B0604020202020204" pitchFamily="34" charset="0"/>
              <a:cs typeface="Arial" panose="020B0604020202020204" pitchFamily="34" charset="0"/>
            </a:endParaRPr>
          </a:p>
          <a:p>
            <a:pPr marL="457200" indent="-457200" algn="r" rtl="1">
              <a:buFont typeface="Arial"/>
              <a:buChar char="•"/>
            </a:pPr>
            <a:r>
              <a:rPr lang="ar-JO" sz="2800" b="1" dirty="0">
                <a:latin typeface="Arial" panose="020B0604020202020204" pitchFamily="34" charset="0"/>
                <a:cs typeface="Arial" panose="020B0604020202020204" pitchFamily="34" charset="0"/>
              </a:rPr>
              <a:t>كما هو معلن في الكتاب المقدس فقط</a:t>
            </a:r>
            <a:endParaRPr lang="en-US" sz="2800" b="1" dirty="0">
              <a:latin typeface="Arial" panose="020B0604020202020204" pitchFamily="34" charset="0"/>
              <a:cs typeface="Arial" panose="020B0604020202020204" pitchFamily="34" charset="0"/>
            </a:endParaRPr>
          </a:p>
          <a:p>
            <a:pPr marL="457200" indent="-457200" algn="r">
              <a:buFont typeface="Arial"/>
              <a:buChar char="•"/>
            </a:pPr>
            <a:endParaRPr lang="en-US" sz="1200" b="1" dirty="0">
              <a:latin typeface="Arial" panose="020B0604020202020204" pitchFamily="34" charset="0"/>
              <a:cs typeface="Arial" panose="020B0604020202020204" pitchFamily="34" charset="0"/>
            </a:endParaRPr>
          </a:p>
          <a:p>
            <a:pPr marL="457200" indent="-457200" algn="r" rtl="1">
              <a:buFont typeface="Arial"/>
              <a:buChar char="•"/>
            </a:pPr>
            <a:r>
              <a:rPr lang="ar-JO" sz="2800" b="1" dirty="0">
                <a:latin typeface="Arial" panose="020B0604020202020204" pitchFamily="34" charset="0"/>
                <a:cs typeface="Arial" panose="020B0604020202020204" pitchFamily="34" charset="0"/>
              </a:rPr>
              <a:t>لمجد الله فقط</a:t>
            </a:r>
            <a:endParaRPr lang="en-US" sz="2800" b="1" dirty="0">
              <a:latin typeface="Arial" panose="020B0604020202020204" pitchFamily="34" charset="0"/>
              <a:cs typeface="Arial" panose="020B0604020202020204" pitchFamily="34" charset="0"/>
            </a:endParaRPr>
          </a:p>
          <a:p>
            <a:pPr marL="285750" indent="-285750" algn="ctr">
              <a:buFont typeface="Arial"/>
              <a:buChar char="•"/>
            </a:pPr>
            <a:br>
              <a:rPr lang="en-US" sz="1400" b="1" dirty="0">
                <a:latin typeface="Arial" panose="020B0604020202020204" pitchFamily="34" charset="0"/>
                <a:cs typeface="Arial" panose="020B0604020202020204" pitchFamily="34" charset="0"/>
              </a:rPr>
            </a:b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05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65502" cy="5143499"/>
          </a:xfrm>
          <a:prstGeom prst="rect">
            <a:avLst/>
          </a:prstGeom>
        </p:spPr>
      </p:pic>
      <p:sp>
        <p:nvSpPr>
          <p:cNvPr id="5" name="TextBox 4"/>
          <p:cNvSpPr txBox="1"/>
          <p:nvPr/>
        </p:nvSpPr>
        <p:spPr>
          <a:xfrm>
            <a:off x="658462" y="1265452"/>
            <a:ext cx="7744768" cy="769441"/>
          </a:xfrm>
          <a:prstGeom prst="rect">
            <a:avLst/>
          </a:prstGeom>
          <a:noFill/>
        </p:spPr>
        <p:txBody>
          <a:bodyPr wrap="square" rtlCol="0">
            <a:spAutoFit/>
          </a:bodyPr>
          <a:lstStyle/>
          <a:p>
            <a:pPr algn="ctr"/>
            <a:r>
              <a:rPr lang="ar-JO" sz="4400" b="1" dirty="0">
                <a:solidFill>
                  <a:schemeClr val="bg1"/>
                </a:solidFill>
                <a:latin typeface="Arial" panose="020B0604020202020204" pitchFamily="34" charset="0"/>
                <a:cs typeface="Arial" panose="020B0604020202020204" pitchFamily="34" charset="0"/>
              </a:rPr>
              <a:t>اصلاح العبادة</a:t>
            </a:r>
          </a:p>
        </p:txBody>
      </p:sp>
      <p:sp>
        <p:nvSpPr>
          <p:cNvPr id="2" name="TextBox 1"/>
          <p:cNvSpPr txBox="1"/>
          <p:nvPr/>
        </p:nvSpPr>
        <p:spPr>
          <a:xfrm>
            <a:off x="1450834" y="1988727"/>
            <a:ext cx="6537587" cy="369332"/>
          </a:xfrm>
          <a:prstGeom prst="rect">
            <a:avLst/>
          </a:prstGeom>
          <a:noFill/>
        </p:spPr>
        <p:txBody>
          <a:bodyPr wrap="squar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0026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abernacl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5695" y="-1479551"/>
            <a:ext cx="11328634" cy="7223611"/>
          </a:xfrm>
          <a:prstGeom prst="rect">
            <a:avLst/>
          </a:prstGeom>
        </p:spPr>
      </p:pic>
    </p:spTree>
    <p:extLst>
      <p:ext uri="{BB962C8B-B14F-4D97-AF65-F5344CB8AC3E}">
        <p14:creationId xmlns:p14="http://schemas.microsoft.com/office/powerpoint/2010/main" val="58022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o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265502" cy="5143499"/>
          </a:xfrm>
          <a:prstGeom prst="rect">
            <a:avLst/>
          </a:prstGeom>
        </p:spPr>
      </p:pic>
      <p:sp>
        <p:nvSpPr>
          <p:cNvPr id="5" name="TextBox 4"/>
          <p:cNvSpPr txBox="1"/>
          <p:nvPr/>
        </p:nvSpPr>
        <p:spPr>
          <a:xfrm>
            <a:off x="658462" y="487624"/>
            <a:ext cx="7744768" cy="4308872"/>
          </a:xfrm>
          <a:prstGeom prst="rect">
            <a:avLst/>
          </a:prstGeom>
          <a:noFill/>
        </p:spPr>
        <p:txBody>
          <a:bodyPr wrap="square" rtlCol="0">
            <a:spAutoFit/>
          </a:bodyPr>
          <a:lstStyle/>
          <a:p>
            <a:pPr algn="ctr"/>
            <a:r>
              <a:rPr lang="ar-JO" sz="4400" b="1" dirty="0">
                <a:solidFill>
                  <a:srgbClr val="FFFFFF"/>
                </a:solidFill>
                <a:latin typeface="Arial" panose="020B0604020202020204" pitchFamily="34" charset="0"/>
                <a:cs typeface="Arial" panose="020B0604020202020204" pitchFamily="34" charset="0"/>
              </a:rPr>
              <a:t>العصور الوسطى</a:t>
            </a:r>
            <a:endParaRPr lang="en-US" sz="4400" b="1" dirty="0">
              <a:solidFill>
                <a:srgbClr val="FFFFFF"/>
              </a:solidFill>
              <a:latin typeface="Arial" panose="020B0604020202020204" pitchFamily="34" charset="0"/>
              <a:cs typeface="Arial" panose="020B0604020202020204" pitchFamily="34" charset="0"/>
            </a:endParaRPr>
          </a:p>
          <a:p>
            <a:pPr algn="ctr"/>
            <a:endParaRPr lang="en-US" sz="4400" dirty="0">
              <a:solidFill>
                <a:srgbClr val="FFFFFF"/>
              </a:solidFill>
              <a:latin typeface="Arial" panose="020B0604020202020204" pitchFamily="34" charset="0"/>
              <a:cs typeface="Arial" panose="020B0604020202020204" pitchFamily="34" charset="0"/>
            </a:endParaRPr>
          </a:p>
          <a:p>
            <a:pPr marL="571500" indent="-571500" algn="r" rtl="1">
              <a:buFont typeface="Arial"/>
              <a:buChar char="•"/>
            </a:pPr>
            <a:r>
              <a:rPr lang="ar-JO" sz="3600" b="1" dirty="0">
                <a:solidFill>
                  <a:srgbClr val="FFFFFF"/>
                </a:solidFill>
                <a:latin typeface="Arial" panose="020B0604020202020204" pitchFamily="34" charset="0"/>
                <a:cs typeface="Arial" panose="020B0604020202020204" pitchFamily="34" charset="0"/>
              </a:rPr>
              <a:t>تشاركية أقل فأقل</a:t>
            </a:r>
            <a:endParaRPr lang="en-US" sz="3600" b="1" dirty="0">
              <a:solidFill>
                <a:srgbClr val="FFFFFF"/>
              </a:solidFill>
              <a:latin typeface="Arial" panose="020B0604020202020204" pitchFamily="34" charset="0"/>
              <a:cs typeface="Arial" panose="020B0604020202020204" pitchFamily="34" charset="0"/>
            </a:endParaRPr>
          </a:p>
          <a:p>
            <a:pPr marL="571500" indent="-571500" algn="ctr">
              <a:buFont typeface="Arial"/>
              <a:buChar char="•"/>
            </a:pPr>
            <a:endParaRPr lang="en-US" sz="4400" b="1" dirty="0">
              <a:solidFill>
                <a:srgbClr val="FFFFFF"/>
              </a:solidFill>
              <a:latin typeface="Arial" panose="020B0604020202020204" pitchFamily="34" charset="0"/>
              <a:cs typeface="Arial" panose="020B0604020202020204" pitchFamily="34" charset="0"/>
            </a:endParaRPr>
          </a:p>
          <a:p>
            <a:pPr marL="571500" indent="-571500" algn="r" rtl="1">
              <a:buFont typeface="Arial"/>
              <a:buChar char="•"/>
            </a:pPr>
            <a:r>
              <a:rPr lang="ar-JO" sz="3600" b="1" dirty="0">
                <a:solidFill>
                  <a:srgbClr val="FFFFFF"/>
                </a:solidFill>
                <a:latin typeface="Arial" panose="020B0604020202020204" pitchFamily="34" charset="0"/>
                <a:cs typeface="Arial" panose="020B0604020202020204" pitchFamily="34" charset="0"/>
              </a:rPr>
              <a:t>الإستمرار باللغة اللاتينية</a:t>
            </a:r>
            <a:endParaRPr lang="en-US" sz="3600" b="1" dirty="0">
              <a:solidFill>
                <a:srgbClr val="FFFFFF"/>
              </a:solidFill>
              <a:latin typeface="Arial" panose="020B0604020202020204" pitchFamily="34" charset="0"/>
              <a:cs typeface="Arial" panose="020B0604020202020204" pitchFamily="34" charset="0"/>
            </a:endParaRPr>
          </a:p>
          <a:p>
            <a:pPr algn="ctr"/>
            <a:endParaRPr lang="en-US" sz="4400" b="1" dirty="0">
              <a:solidFill>
                <a:srgbClr val="FFFFFF"/>
              </a:solidFill>
              <a:latin typeface="Arial" panose="020B0604020202020204" pitchFamily="34" charset="0"/>
              <a:cs typeface="Arial" panose="020B0604020202020204" pitchFamily="34" charset="0"/>
            </a:endParaRPr>
          </a:p>
          <a:p>
            <a:pPr algn="ct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535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oject Overview">
  <a:themeElements>
    <a:clrScheme name="Project Overview">
      <a:dk1>
        <a:srgbClr val="FFCC66"/>
      </a:dk1>
      <a:lt1>
        <a:srgbClr val="0066CC"/>
      </a:lt1>
      <a:dk2>
        <a:srgbClr val="A7A7A7"/>
      </a:dk2>
      <a:lt2>
        <a:srgbClr val="535353"/>
      </a:lt2>
      <a:accent1>
        <a:srgbClr val="00CCFF"/>
      </a:accent1>
      <a:accent2>
        <a:srgbClr val="00FFCC"/>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66C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66CC"/>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15198</TotalTime>
  <Words>1725</Words>
  <Application>Microsoft Office PowerPoint</Application>
  <PresentationFormat>On-screen Show (16:9)</PresentationFormat>
  <Paragraphs>214</Paragraphs>
  <Slides>29</Slides>
  <Notes>28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29</vt:i4>
      </vt:variant>
    </vt:vector>
  </HeadingPairs>
  <TitlesOfParts>
    <vt:vector size="46" baseType="lpstr">
      <vt:lpstr>ＭＳ Ｐゴシック</vt:lpstr>
      <vt:lpstr>Academico</vt:lpstr>
      <vt:lpstr>Arial</vt:lpstr>
      <vt:lpstr>Bell MT</vt:lpstr>
      <vt:lpstr>Bodoni SvtyTwo ITC TT-Book</vt:lpstr>
      <vt:lpstr>Bodoni SvtyTwo ITC TT-BookIta</vt:lpstr>
      <vt:lpstr>Calibri</vt:lpstr>
      <vt:lpstr>Helvetica</vt:lpstr>
      <vt:lpstr>Times New Roman</vt:lpstr>
      <vt:lpstr>Trajan Pro</vt:lpstr>
      <vt:lpstr>Wingdings</vt:lpstr>
      <vt:lpstr>Office Theme</vt:lpstr>
      <vt:lpstr>1_Office Theme</vt:lpstr>
      <vt:lpstr>2_Office Theme</vt:lpstr>
      <vt:lpstr>Orbit</vt:lpstr>
      <vt:lpstr>2_Orbit</vt:lpstr>
      <vt:lpstr>Project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BibleStudyDownloads.org • لاهوت العبادة وممارسته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Sole Priesthood of Christ. </dc:title>
  <dc:creator>Ron Man</dc:creator>
  <cp:lastModifiedBy>Rami Jwainat</cp:lastModifiedBy>
  <cp:revision>111</cp:revision>
  <cp:lastPrinted>2017-10-01T03:15:44Z</cp:lastPrinted>
  <dcterms:created xsi:type="dcterms:W3CDTF">2016-10-20T19:27:21Z</dcterms:created>
  <dcterms:modified xsi:type="dcterms:W3CDTF">2024-04-26T16:11:51Z</dcterms:modified>
</cp:coreProperties>
</file>