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721" r:id="rId3"/>
    <p:sldMasterId id="2147483733" r:id="rId4"/>
    <p:sldMasterId id="2147483745" r:id="rId5"/>
    <p:sldMasterId id="2147483757" r:id="rId6"/>
    <p:sldMasterId id="2147483769" r:id="rId7"/>
    <p:sldMasterId id="2147483781" r:id="rId8"/>
  </p:sldMasterIdLst>
  <p:notesMasterIdLst>
    <p:notesMasterId r:id="rId62"/>
  </p:notesMasterIdLst>
  <p:sldIdLst>
    <p:sldId id="256" r:id="rId9"/>
    <p:sldId id="300" r:id="rId10"/>
    <p:sldId id="304" r:id="rId11"/>
    <p:sldId id="297" r:id="rId12"/>
    <p:sldId id="351" r:id="rId13"/>
    <p:sldId id="325" r:id="rId14"/>
    <p:sldId id="326" r:id="rId15"/>
    <p:sldId id="324" r:id="rId16"/>
    <p:sldId id="305" r:id="rId17"/>
    <p:sldId id="310" r:id="rId18"/>
    <p:sldId id="328" r:id="rId19"/>
    <p:sldId id="5472" r:id="rId20"/>
    <p:sldId id="5473" r:id="rId21"/>
    <p:sldId id="5474" r:id="rId22"/>
    <p:sldId id="5475" r:id="rId23"/>
    <p:sldId id="5476" r:id="rId24"/>
    <p:sldId id="311" r:id="rId25"/>
    <p:sldId id="319" r:id="rId26"/>
    <p:sldId id="298" r:id="rId27"/>
    <p:sldId id="320" r:id="rId28"/>
    <p:sldId id="337" r:id="rId29"/>
    <p:sldId id="358" r:id="rId30"/>
    <p:sldId id="308" r:id="rId31"/>
    <p:sldId id="321" r:id="rId32"/>
    <p:sldId id="322" r:id="rId33"/>
    <p:sldId id="338" r:id="rId34"/>
    <p:sldId id="307" r:id="rId35"/>
    <p:sldId id="323" r:id="rId36"/>
    <p:sldId id="339" r:id="rId37"/>
    <p:sldId id="340" r:id="rId38"/>
    <p:sldId id="341" r:id="rId39"/>
    <p:sldId id="342" r:id="rId40"/>
    <p:sldId id="343" r:id="rId41"/>
    <p:sldId id="352" r:id="rId42"/>
    <p:sldId id="346" r:id="rId43"/>
    <p:sldId id="345" r:id="rId44"/>
    <p:sldId id="303" r:id="rId45"/>
    <p:sldId id="306" r:id="rId46"/>
    <p:sldId id="302" r:id="rId47"/>
    <p:sldId id="257" r:id="rId48"/>
    <p:sldId id="258" r:id="rId49"/>
    <p:sldId id="260" r:id="rId50"/>
    <p:sldId id="359" r:id="rId51"/>
    <p:sldId id="261" r:id="rId52"/>
    <p:sldId id="259" r:id="rId53"/>
    <p:sldId id="262" r:id="rId54"/>
    <p:sldId id="347" r:id="rId55"/>
    <p:sldId id="349" r:id="rId56"/>
    <p:sldId id="348" r:id="rId57"/>
    <p:sldId id="265" r:id="rId58"/>
    <p:sldId id="350" r:id="rId59"/>
    <p:sldId id="360" r:id="rId60"/>
    <p:sldId id="5471"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5E5F73-600E-824F-A67C-6104B7F77AC0}">
          <p14:sldIdLst>
            <p14:sldId id="256"/>
            <p14:sldId id="300"/>
            <p14:sldId id="304"/>
            <p14:sldId id="297"/>
            <p14:sldId id="351"/>
            <p14:sldId id="325"/>
            <p14:sldId id="326"/>
            <p14:sldId id="324"/>
            <p14:sldId id="305"/>
            <p14:sldId id="310"/>
            <p14:sldId id="328"/>
            <p14:sldId id="5472"/>
            <p14:sldId id="5473"/>
            <p14:sldId id="5474"/>
            <p14:sldId id="5475"/>
            <p14:sldId id="5476"/>
            <p14:sldId id="311"/>
            <p14:sldId id="319"/>
            <p14:sldId id="298"/>
            <p14:sldId id="320"/>
            <p14:sldId id="337"/>
            <p14:sldId id="358"/>
            <p14:sldId id="308"/>
            <p14:sldId id="321"/>
            <p14:sldId id="322"/>
            <p14:sldId id="338"/>
            <p14:sldId id="307"/>
            <p14:sldId id="323"/>
            <p14:sldId id="339"/>
            <p14:sldId id="340"/>
          </p14:sldIdLst>
        </p14:section>
        <p14:section name="Untitled Section" id="{DAAD95E5-9D88-C842-8FC5-B315CBE7F6DD}">
          <p14:sldIdLst>
            <p14:sldId id="341"/>
            <p14:sldId id="342"/>
            <p14:sldId id="343"/>
            <p14:sldId id="352"/>
            <p14:sldId id="346"/>
            <p14:sldId id="345"/>
            <p14:sldId id="303"/>
            <p14:sldId id="306"/>
            <p14:sldId id="302"/>
            <p14:sldId id="257"/>
            <p14:sldId id="258"/>
            <p14:sldId id="260"/>
            <p14:sldId id="359"/>
            <p14:sldId id="261"/>
            <p14:sldId id="259"/>
            <p14:sldId id="262"/>
            <p14:sldId id="347"/>
            <p14:sldId id="349"/>
            <p14:sldId id="348"/>
            <p14:sldId id="265"/>
            <p14:sldId id="350"/>
            <p14:sldId id="360"/>
            <p14:sldId id="5471"/>
          </p14:sldIdLst>
        </p14:section>
      </p14:sectionLst>
    </p:ext>
    <p:ext uri="{EFAFB233-063F-42B5-8137-9DF3F51BA10A}">
      <p15:sldGuideLst xmlns:p15="http://schemas.microsoft.com/office/powerpoint/2012/main">
        <p15:guide id="1" orient="horz" pos="1504">
          <p15:clr>
            <a:srgbClr val="A4A3A4"/>
          </p15:clr>
        </p15:guide>
        <p15:guide id="2" pos="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B2FF"/>
    <a:srgbClr val="206BFF"/>
    <a:srgbClr val="29D40B"/>
    <a:srgbClr val="0900FF"/>
    <a:srgbClr val="FC001D"/>
    <a:srgbClr val="1AC604"/>
    <a:srgbClr val="FD99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19" autoAdjust="0"/>
    <p:restoredTop sz="87199" autoAdjust="0"/>
  </p:normalViewPr>
  <p:slideViewPr>
    <p:cSldViewPr snapToObjects="1" showGuides="1">
      <p:cViewPr>
        <p:scale>
          <a:sx n="100" d="100"/>
          <a:sy n="100" d="100"/>
        </p:scale>
        <p:origin x="1568" y="680"/>
      </p:cViewPr>
      <p:guideLst>
        <p:guide orient="horz" pos="1504"/>
        <p:guide pos="216"/>
      </p:guideLst>
    </p:cSldViewPr>
  </p:slideViewPr>
  <p:notesTextViewPr>
    <p:cViewPr>
      <p:scale>
        <a:sx n="100" d="100"/>
        <a:sy n="100" d="100"/>
      </p:scale>
      <p:origin x="0" y="0"/>
    </p:cViewPr>
  </p:notesTextViewPr>
  <p:sorterViewPr>
    <p:cViewPr>
      <p:scale>
        <a:sx n="50" d="100"/>
        <a:sy n="50" d="100"/>
      </p:scale>
      <p:origin x="0" y="15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84A1B-08B3-824B-ADDF-3E89F4FBFBAE}" type="datetimeFigureOut">
              <a:rPr lang="en-US" smtClean="0"/>
              <a:t>4/26/24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1A59A-C29D-EB4A-80DC-B3D2C28D5877}" type="slidenum">
              <a:rPr lang="en-US" smtClean="0"/>
              <a:t>‹#›</a:t>
            </a:fld>
            <a:endParaRPr lang="en-US"/>
          </a:p>
        </p:txBody>
      </p:sp>
    </p:spTree>
    <p:extLst>
      <p:ext uri="{BB962C8B-B14F-4D97-AF65-F5344CB8AC3E}">
        <p14:creationId xmlns:p14="http://schemas.microsoft.com/office/powerpoint/2010/main" val="31357650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70DFCF-2452-CB4E-9C77-22933B6157D4}" type="slidenum">
              <a:rPr lang="en-US" sz="1200">
                <a:solidFill>
                  <a:srgbClr val="000000"/>
                </a:solidFill>
                <a:latin typeface="Maiandra GD" charset="0"/>
              </a:rPr>
              <a:pPr eaLnBrk="1" hangingPunct="1"/>
              <a:t>3</a:t>
            </a:fld>
            <a:endParaRPr lang="en-US" sz="1200">
              <a:solidFill>
                <a:srgbClr val="000000"/>
              </a:solidFill>
              <a:latin typeface="Maiandra GD"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dirty="0" err="1">
                <a:latin typeface="Maiandra GD" charset="0"/>
                <a:ea typeface="ＭＳ Ｐゴシック" charset="0"/>
                <a:cs typeface="ＭＳ Ｐゴシック" charset="0"/>
              </a:rPr>
              <a:t>God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reveals</a:t>
            </a:r>
            <a:r>
              <a:rPr lang="de-DE" dirty="0">
                <a:latin typeface="Maiandra GD" charset="0"/>
                <a:ea typeface="ＭＳ Ｐゴシック" charset="0"/>
                <a:cs typeface="ＭＳ Ｐゴシック" charset="0"/>
              </a:rPr>
              <a:t> His </a:t>
            </a:r>
            <a:r>
              <a:rPr lang="de-DE" dirty="0" err="1">
                <a:latin typeface="Maiandra GD" charset="0"/>
                <a:ea typeface="ＭＳ Ｐゴシック" charset="0"/>
                <a:cs typeface="ＭＳ Ｐゴシック" charset="0"/>
              </a:rPr>
              <a:t>glory</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worship</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is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our</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response</a:t>
            </a:r>
            <a:endParaRPr lang="de-DE" dirty="0">
              <a:latin typeface="Maiandra GD" charset="0"/>
              <a:ea typeface="ＭＳ Ｐゴシック" charset="0"/>
              <a:cs typeface="ＭＳ Ｐゴシック" charset="0"/>
            </a:endParaRPr>
          </a:p>
          <a:p>
            <a:pPr eaLnBrk="1" hangingPunct="1"/>
            <a:endParaRPr lang="de-DE" dirty="0">
              <a:latin typeface="Maiandra GD" charset="0"/>
              <a:ea typeface="ＭＳ Ｐゴシック" charset="0"/>
              <a:cs typeface="ＭＳ Ｐゴシック" charset="0"/>
            </a:endParaRPr>
          </a:p>
          <a:p>
            <a:pPr eaLnBrk="1" hangingPunct="1"/>
            <a:r>
              <a:rPr lang="de-DE" dirty="0">
                <a:latin typeface="Maiandra GD" charset="0"/>
                <a:ea typeface="ＭＳ Ｐゴシック" charset="0"/>
                <a:cs typeface="ＭＳ Ｐゴシック" charset="0"/>
              </a:rPr>
              <a:t>Order </a:t>
            </a:r>
            <a:r>
              <a:rPr lang="de-DE" dirty="0" err="1">
                <a:latin typeface="Maiandra GD" charset="0"/>
                <a:ea typeface="ＭＳ Ｐゴシック" charset="0"/>
                <a:cs typeface="ＭＳ Ｐゴシック" charset="0"/>
              </a:rPr>
              <a:t>is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important</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God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always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initiates</a:t>
            </a:r>
            <a:r>
              <a:rPr lang="de-DE" dirty="0">
                <a:latin typeface="Maiandra GD" charset="0"/>
                <a:ea typeface="ＭＳ Ｐゴシック" charset="0"/>
                <a:cs typeface="ＭＳ Ｐゴシック" charset="0"/>
              </a:rPr>
              <a:t> </a:t>
            </a:r>
            <a:r>
              <a:rPr lang="de-DE" baseline="0" dirty="0">
                <a:latin typeface="Maiandra GD" charset="0"/>
                <a:ea typeface="ＭＳ Ｐゴシック" charset="0"/>
                <a:cs typeface="ＭＳ Ｐゴシック" charset="0"/>
              </a:rPr>
              <a:t> COMPLETE</a:t>
            </a:r>
            <a:endParaRPr lang="de-DE" dirty="0">
              <a:latin typeface="Maiandra GD" charset="0"/>
              <a:ea typeface="ＭＳ Ｐゴシック" charset="0"/>
              <a:cs typeface="ＭＳ Ｐゴシック" charset="0"/>
            </a:endParaRPr>
          </a:p>
          <a:p>
            <a:pPr eaLnBrk="1" hangingPunct="1"/>
            <a:endParaRPr lang="de-DE" dirty="0">
              <a:latin typeface="Maiandra GD" charset="0"/>
              <a:ea typeface="ＭＳ Ｐゴシック" charset="0"/>
              <a:cs typeface="ＭＳ Ｐゴシック" charset="0"/>
            </a:endParaRPr>
          </a:p>
          <a:p>
            <a:pPr eaLnBrk="1" hangingPunct="1"/>
            <a:r>
              <a:rPr lang="de-DE" dirty="0">
                <a:latin typeface="Maiandra GD" charset="0"/>
                <a:ea typeface="ＭＳ Ｐゴシック" charset="0"/>
                <a:cs typeface="ＭＳ Ｐゴシック" charset="0"/>
              </a:rPr>
              <a:t>Rom. 11:33-36  </a:t>
            </a:r>
            <a:r>
              <a:rPr lang="de-DE" dirty="0" err="1">
                <a:latin typeface="Maiandra GD" charset="0"/>
                <a:ea typeface="ＭＳ Ｐゴシック" charset="0"/>
                <a:cs typeface="ＭＳ Ｐゴシック" charset="0"/>
              </a:rPr>
              <a:t>eleven</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chapters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of</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doctrine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then</a:t>
            </a:r>
            <a:r>
              <a:rPr lang="de-DE" dirty="0">
                <a:latin typeface="Maiandra GD" charset="0"/>
                <a:ea typeface="ＭＳ Ｐゴシック" charset="0"/>
                <a:cs typeface="ＭＳ Ｐゴシック" charset="0"/>
              </a:rPr>
              <a:t> Paul </a:t>
            </a:r>
            <a:r>
              <a:rPr lang="de-DE" dirty="0" err="1">
                <a:latin typeface="Maiandra GD" charset="0"/>
                <a:ea typeface="ＭＳ Ｐゴシック" charset="0"/>
                <a:cs typeface="ＭＳ Ｐゴシック" charset="0"/>
              </a:rPr>
              <a:t>bursts</a:t>
            </a:r>
            <a:r>
              <a:rPr lang="de-DE" dirty="0">
                <a:latin typeface="Maiandra GD" charset="0"/>
                <a:ea typeface="ＭＳ Ｐゴシック" charset="0"/>
                <a:cs typeface="ＭＳ Ｐゴシック" charset="0"/>
              </a:rPr>
              <a:t> out in </a:t>
            </a:r>
            <a:r>
              <a:rPr lang="de-DE" dirty="0" err="1">
                <a:latin typeface="Maiandra GD" charset="0"/>
                <a:ea typeface="ＭＳ Ｐゴシック" charset="0"/>
                <a:cs typeface="ＭＳ Ｐゴシック" charset="0"/>
              </a:rPr>
              <a:t>praise</a:t>
            </a:r>
            <a:r>
              <a:rPr lang="de-DE" dirty="0">
                <a:latin typeface="Maiandra GD" charset="0"/>
                <a:ea typeface="ＭＳ Ｐゴシック" charset="0"/>
                <a:cs typeface="ＭＳ Ｐゴシック" charset="0"/>
              </a:rPr>
              <a:t>: „</a:t>
            </a:r>
            <a:r>
              <a:rPr lang="en-US" dirty="0">
                <a:latin typeface="Maiandra GD" charset="0"/>
                <a:ea typeface="ＭＳ Ｐゴシック" charset="0"/>
                <a:cs typeface="ＭＳ Ｐゴシック" charset="0"/>
              </a:rPr>
              <a:t>Oh, the depth of the riches </a:t>
            </a:r>
            <a:r>
              <a:rPr lang="en-US" baseline="30000" dirty="0">
                <a:latin typeface="Maiandra GD" charset="0"/>
                <a:ea typeface="ＭＳ Ｐゴシック" charset="0"/>
                <a:cs typeface="ＭＳ Ｐゴシック" charset="0"/>
              </a:rPr>
              <a:t>1</a:t>
            </a:r>
            <a:r>
              <a:rPr lang="en-US" dirty="0">
                <a:latin typeface="Maiandra GD" charset="0"/>
                <a:ea typeface="ＭＳ Ｐゴシック" charset="0"/>
                <a:cs typeface="ＭＳ Ｐゴシック" charset="0"/>
              </a:rPr>
              <a:t>both of the wisdom and knowledge of God!</a:t>
            </a:r>
            <a:r>
              <a:rPr lang="ja-JP" altLang="en-US" dirty="0">
                <a:latin typeface="Maiandra GD" charset="0"/>
                <a:ea typeface="ＭＳ Ｐゴシック" charset="0"/>
                <a:cs typeface="ＭＳ Ｐゴシック" charset="0"/>
              </a:rPr>
              <a:t>”</a:t>
            </a:r>
            <a:endParaRPr lang="de-DE" altLang="ja-JP" dirty="0">
              <a:latin typeface="Maiandra GD" charset="0"/>
              <a:ea typeface="ＭＳ Ｐゴシック" charset="0"/>
              <a:cs typeface="ＭＳ Ｐゴシック" charset="0"/>
            </a:endParaRPr>
          </a:p>
          <a:p>
            <a:pPr eaLnBrk="1" hangingPunct="1"/>
            <a:r>
              <a:rPr lang="de-DE" dirty="0" err="1">
                <a:latin typeface="Maiandra GD" charset="0"/>
                <a:ea typeface="ＭＳ Ｐゴシック" charset="0"/>
                <a:cs typeface="ＭＳ Ｐゴシック" charset="0"/>
              </a:rPr>
              <a:t>Worship</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services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to</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be</a:t>
            </a:r>
            <a:r>
              <a:rPr lang="de-DE" dirty="0">
                <a:latin typeface="Maiandra GD" charset="0"/>
                <a:ea typeface="ＭＳ Ｐゴシック" charset="0"/>
                <a:cs typeface="ＭＳ Ｐゴシック" charset="0"/>
              </a:rPr>
              <a:t> a </a:t>
            </a:r>
            <a:r>
              <a:rPr lang="de-DE" dirty="0" err="1">
                <a:latin typeface="Maiandra GD" charset="0"/>
                <a:ea typeface="ＭＳ Ｐゴシック" charset="0"/>
                <a:cs typeface="ＭＳ Ｐゴシック" charset="0"/>
              </a:rPr>
              <a:t>dialogue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betw</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God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and</a:t>
            </a:r>
            <a:r>
              <a:rPr lang="de-DE" dirty="0">
                <a:latin typeface="Maiandra GD" charset="0"/>
                <a:ea typeface="ＭＳ Ｐゴシック" charset="0"/>
                <a:cs typeface="ＭＳ Ｐゴシック" charset="0"/>
              </a:rPr>
              <a:t> man, a </a:t>
            </a:r>
            <a:r>
              <a:rPr lang="de-DE" dirty="0" err="1">
                <a:latin typeface="Maiandra GD" charset="0"/>
                <a:ea typeface="ＭＳ Ｐゴシック" charset="0"/>
                <a:cs typeface="ＭＳ Ｐゴシック" charset="0"/>
              </a:rPr>
              <a:t>dialogue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of</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revel</a:t>
            </a:r>
            <a:r>
              <a:rPr lang="de-DE" dirty="0">
                <a:latin typeface="Maiandra GD" charset="0"/>
                <a:ea typeface="ＭＳ Ｐゴシック" charset="0"/>
                <a:cs typeface="ＭＳ Ｐゴシック" charset="0"/>
              </a:rPr>
              <a:t>. &amp; </a:t>
            </a:r>
            <a:r>
              <a:rPr lang="de-DE" dirty="0" err="1">
                <a:latin typeface="Maiandra GD" charset="0"/>
                <a:ea typeface="ＭＳ Ｐゴシック" charset="0"/>
                <a:cs typeface="ＭＳ Ｐゴシック" charset="0"/>
              </a:rPr>
              <a:t>response</a:t>
            </a:r>
            <a:endParaRPr lang="de-DE" dirty="0">
              <a:latin typeface="Maiandra GD" charset="0"/>
              <a:ea typeface="ＭＳ Ｐゴシック" charset="0"/>
              <a:cs typeface="ＭＳ Ｐゴシック" charset="0"/>
            </a:endParaRPr>
          </a:p>
          <a:p>
            <a:pPr eaLnBrk="1" hangingPunct="1"/>
            <a:r>
              <a:rPr lang="de-DE" dirty="0">
                <a:latin typeface="Maiandra GD" charset="0"/>
                <a:ea typeface="ＭＳ Ｐゴシック" charset="0"/>
                <a:cs typeface="ＭＳ Ｐゴシック" charset="0"/>
              </a:rPr>
              <a:t>This </a:t>
            </a:r>
            <a:r>
              <a:rPr lang="de-DE" dirty="0" err="1">
                <a:latin typeface="Maiandra GD" charset="0"/>
                <a:ea typeface="ＭＳ Ｐゴシック" charset="0"/>
                <a:cs typeface="ＭＳ Ｐゴシック" charset="0"/>
              </a:rPr>
              <a:t>is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why</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the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Scriptures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are</a:t>
            </a:r>
            <a:r>
              <a:rPr lang="de-DE" dirty="0">
                <a:latin typeface="Maiandra GD" charset="0"/>
                <a:ea typeface="ＭＳ Ｐゴシック" charset="0"/>
                <a:cs typeface="ＭＳ Ｐゴシック" charset="0"/>
              </a:rPr>
              <a:t> so </a:t>
            </a:r>
            <a:r>
              <a:rPr lang="de-DE" dirty="0" err="1">
                <a:latin typeface="Maiandra GD" charset="0"/>
                <a:ea typeface="ＭＳ Ｐゴシック" charset="0"/>
                <a:cs typeface="ＭＳ Ｐゴシック" charset="0"/>
              </a:rPr>
              <a:t>important</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Stott</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and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others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remind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us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how</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need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much</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more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Scr</a:t>
            </a:r>
            <a:r>
              <a:rPr lang="de-DE" dirty="0">
                <a:latin typeface="Maiandra GD" charset="0"/>
                <a:ea typeface="ＭＳ Ｐゴシック" charset="0"/>
                <a:cs typeface="ＭＳ Ｐゴシック" charset="0"/>
              </a:rPr>
              <a:t>. In </a:t>
            </a:r>
            <a:r>
              <a:rPr lang="de-DE" dirty="0" err="1">
                <a:latin typeface="Maiandra GD" charset="0"/>
                <a:ea typeface="ＭＳ Ｐゴシック" charset="0"/>
                <a:cs typeface="ＭＳ Ｐゴシック" charset="0"/>
              </a:rPr>
              <a:t>our</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services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been</a:t>
            </a:r>
            <a:r>
              <a:rPr lang="de-DE" dirty="0">
                <a:latin typeface="Maiandra GD" charset="0"/>
                <a:ea typeface="ＭＳ Ｐゴシック" charset="0"/>
                <a:cs typeface="ＭＳ Ｐゴシック" charset="0"/>
              </a:rPr>
              <a:t> in </a:t>
            </a:r>
            <a:r>
              <a:rPr lang="de-DE" dirty="0" err="1">
                <a:latin typeface="Maiandra GD" charset="0"/>
                <a:ea typeface="ＭＳ Ｐゴシック" charset="0"/>
                <a:cs typeface="ＭＳ Ｐゴシック" charset="0"/>
              </a:rPr>
              <a:t>many</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churches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where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first</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first</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of</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Scr</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Is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when</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preacher</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gets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up</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means</a:t>
            </a:r>
            <a:r>
              <a:rPr lang="de-DE" dirty="0">
                <a:latin typeface="Maiandra GD" charset="0"/>
                <a:ea typeface="ＭＳ Ｐゴシック" charset="0"/>
                <a:cs typeface="ＭＳ Ｐゴシック" charset="0"/>
              </a:rPr>
              <a:t> 30 </a:t>
            </a:r>
            <a:r>
              <a:rPr lang="de-DE" dirty="0" err="1">
                <a:latin typeface="Maiandra GD" charset="0"/>
                <a:ea typeface="ＭＳ Ｐゴシック" charset="0"/>
                <a:cs typeface="ＭＳ Ｐゴシック" charset="0"/>
              </a:rPr>
              <a:t>mintues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of</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response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a:t>
            </a:r>
            <a:r>
              <a:rPr lang="de-DE" dirty="0">
                <a:latin typeface="Maiandra GD" charset="0"/>
                <a:ea typeface="ＭＳ Ｐゴシック" charset="0"/>
                <a:cs typeface="ＭＳ Ｐゴシック" charset="0"/>
              </a:rPr>
              <a:t>/o </a:t>
            </a:r>
            <a:r>
              <a:rPr lang="de-DE" dirty="0" err="1">
                <a:latin typeface="Maiandra GD" charset="0"/>
                <a:ea typeface="ＭＳ Ｐゴシック" charset="0"/>
                <a:cs typeface="ＭＳ Ｐゴシック" charset="0"/>
              </a:rPr>
              <a:t>anything</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to</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respond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to</a:t>
            </a:r>
            <a:r>
              <a:rPr lang="de-DE" dirty="0">
                <a:latin typeface="Maiandra GD" charset="0"/>
                <a:ea typeface="ＭＳ Ｐゴシック" charset="0"/>
                <a:cs typeface="ＭＳ Ｐゴシック" charset="0"/>
              </a:rPr>
              <a:t>!!</a:t>
            </a:r>
            <a:endParaRPr lang="en-US" dirty="0">
              <a:latin typeface="Maiandra GD"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24</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25</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dirty="0">
                <a:latin typeface="Bell MT" charset="0"/>
                <a:ea typeface="ＭＳ Ｐゴシック" charset="0"/>
                <a:cs typeface="ＭＳ Ｐゴシック" charset="0"/>
              </a:rPr>
              <a:t>The MINISTERS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28</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29</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30</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31</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32</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33</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34</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greatest need of pastors and missionaries for the next generation is precisely the same as every generation. . . . The great need is so central to all of life and so definitive of all ministry and so relevant to all culture and so ultimate compared to every other value that it should be the all-absorbing passion of every scholar and every teacher . . . especially of those who presume to help prepare pastors and missionaries for their work in this day. And the need that I have in mind is that pastors and teachers and missionaries need to know God, and they need to treasure God more than they treasure anything in the world.1</a:t>
            </a:r>
          </a:p>
        </p:txBody>
      </p:sp>
      <p:sp>
        <p:nvSpPr>
          <p:cNvPr id="4" name="Slide Number Placeholder 3"/>
          <p:cNvSpPr>
            <a:spLocks noGrp="1"/>
          </p:cNvSpPr>
          <p:nvPr>
            <p:ph type="sldNum" sz="quarter" idx="10"/>
          </p:nvPr>
        </p:nvSpPr>
        <p:spPr/>
        <p:txBody>
          <a:bodyPr/>
          <a:lstStyle/>
          <a:p>
            <a:fld id="{22A1A59A-C29D-EB4A-80DC-B3D2C28D5877}" type="slidenum">
              <a:rPr lang="en-US" smtClean="0"/>
              <a:t>40</a:t>
            </a:fld>
            <a:endParaRPr lang="en-US"/>
          </a:p>
        </p:txBody>
      </p:sp>
    </p:spTree>
    <p:extLst>
      <p:ext uri="{BB962C8B-B14F-4D97-AF65-F5344CB8AC3E}">
        <p14:creationId xmlns:p14="http://schemas.microsoft.com/office/powerpoint/2010/main" val="276407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of my talk</a:t>
            </a:r>
          </a:p>
        </p:txBody>
      </p:sp>
      <p:sp>
        <p:nvSpPr>
          <p:cNvPr id="4" name="Slide Number Placeholder 3"/>
          <p:cNvSpPr>
            <a:spLocks noGrp="1"/>
          </p:cNvSpPr>
          <p:nvPr>
            <p:ph type="sldNum" sz="quarter" idx="10"/>
          </p:nvPr>
        </p:nvSpPr>
        <p:spPr/>
        <p:txBody>
          <a:bodyPr/>
          <a:lstStyle/>
          <a:p>
            <a:fld id="{22A1A59A-C29D-EB4A-80DC-B3D2C28D5877}" type="slidenum">
              <a:rPr lang="en-US" smtClean="0"/>
              <a:t>6</a:t>
            </a:fld>
            <a:endParaRPr lang="en-US"/>
          </a:p>
        </p:txBody>
      </p:sp>
    </p:spTree>
    <p:extLst>
      <p:ext uri="{BB962C8B-B14F-4D97-AF65-F5344CB8AC3E}">
        <p14:creationId xmlns:p14="http://schemas.microsoft.com/office/powerpoint/2010/main" val="1433720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God’s will??</a:t>
            </a:r>
          </a:p>
        </p:txBody>
      </p:sp>
      <p:sp>
        <p:nvSpPr>
          <p:cNvPr id="4" name="Slide Number Placeholder 3"/>
          <p:cNvSpPr>
            <a:spLocks noGrp="1"/>
          </p:cNvSpPr>
          <p:nvPr>
            <p:ph type="sldNum" sz="quarter" idx="10"/>
          </p:nvPr>
        </p:nvSpPr>
        <p:spPr/>
        <p:txBody>
          <a:bodyPr/>
          <a:lstStyle/>
          <a:p>
            <a:fld id="{22A1A59A-C29D-EB4A-80DC-B3D2C28D5877}" type="slidenum">
              <a:rPr lang="en-US" smtClean="0"/>
              <a:t>44</a:t>
            </a:fld>
            <a:endParaRPr lang="en-US"/>
          </a:p>
        </p:txBody>
      </p:sp>
    </p:spTree>
    <p:extLst>
      <p:ext uri="{BB962C8B-B14F-4D97-AF65-F5344CB8AC3E}">
        <p14:creationId xmlns:p14="http://schemas.microsoft.com/office/powerpoint/2010/main" val="143991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prepare pastors to be worship theologians</a:t>
            </a:r>
          </a:p>
        </p:txBody>
      </p:sp>
      <p:sp>
        <p:nvSpPr>
          <p:cNvPr id="4" name="Slide Number Placeholder 3"/>
          <p:cNvSpPr>
            <a:spLocks noGrp="1"/>
          </p:cNvSpPr>
          <p:nvPr>
            <p:ph type="sldNum" sz="quarter" idx="10"/>
          </p:nvPr>
        </p:nvSpPr>
        <p:spPr/>
        <p:txBody>
          <a:bodyPr/>
          <a:lstStyle/>
          <a:p>
            <a:fld id="{22A1A59A-C29D-EB4A-80DC-B3D2C28D5877}" type="slidenum">
              <a:rPr lang="en-US" smtClean="0"/>
              <a:t>47</a:t>
            </a:fld>
            <a:endParaRPr lang="en-US"/>
          </a:p>
        </p:txBody>
      </p:sp>
    </p:spTree>
    <p:extLst>
      <p:ext uri="{BB962C8B-B14F-4D97-AF65-F5344CB8AC3E}">
        <p14:creationId xmlns:p14="http://schemas.microsoft.com/office/powerpoint/2010/main" val="2764073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greatest need of pastors and missionaries for the next generation is precisely the same as every generation. . . . The great need is so central to all of life and so definitive of all ministry and so relevant to all culture and so ultimate compared to every other value that it should be the all-absorbing passion of every scholar and every teacher . . . especially of those who presume to help prepare pastors and missionaries for their work in this day. And the need that I have in mind is that pastors and teachers and missionaries need to know God, and they need to treasure God more than they treasure anything in the world.1</a:t>
            </a:r>
          </a:p>
        </p:txBody>
      </p:sp>
      <p:sp>
        <p:nvSpPr>
          <p:cNvPr id="4" name="Slide Number Placeholder 3"/>
          <p:cNvSpPr>
            <a:spLocks noGrp="1"/>
          </p:cNvSpPr>
          <p:nvPr>
            <p:ph type="sldNum" sz="quarter" idx="10"/>
          </p:nvPr>
        </p:nvSpPr>
        <p:spPr/>
        <p:txBody>
          <a:bodyPr/>
          <a:lstStyle/>
          <a:p>
            <a:fld id="{22A1A59A-C29D-EB4A-80DC-B3D2C28D5877}" type="slidenum">
              <a:rPr lang="en-US" smtClean="0"/>
              <a:t>48</a:t>
            </a:fld>
            <a:endParaRPr lang="en-US"/>
          </a:p>
        </p:txBody>
      </p:sp>
    </p:spTree>
    <p:extLst>
      <p:ext uri="{BB962C8B-B14F-4D97-AF65-F5344CB8AC3E}">
        <p14:creationId xmlns:p14="http://schemas.microsoft.com/office/powerpoint/2010/main" val="2764073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F0D54F-C9A8-BF4D-8F3A-A94DEE6B1D51}" type="slidenum">
              <a:rPr lang="en-US" sz="1200">
                <a:solidFill>
                  <a:srgbClr val="000000"/>
                </a:solidFill>
              </a:rPr>
              <a:pPr eaLnBrk="1" hangingPunct="1"/>
              <a:t>49</a:t>
            </a:fld>
            <a:endParaRPr lang="en-US" sz="1200">
              <a:solidFill>
                <a:srgbClr val="000000"/>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latin typeface="Arial" charset="0"/>
                <a:ea typeface="ＭＳ Ｐゴシック" charset="0"/>
                <a:cs typeface="ＭＳ Ｐゴシック" charset="0"/>
              </a:rPr>
              <a:t>God reveals His glory, worship is our response</a:t>
            </a:r>
          </a:p>
          <a:p>
            <a:pPr eaLnBrk="1" hangingPunct="1"/>
            <a:endParaRPr lang="de-DE">
              <a:latin typeface="Arial" charset="0"/>
              <a:ea typeface="ＭＳ Ｐゴシック" charset="0"/>
              <a:cs typeface="ＭＳ Ｐゴシック" charset="0"/>
            </a:endParaRPr>
          </a:p>
          <a:p>
            <a:pPr eaLnBrk="1" hangingPunct="1"/>
            <a:r>
              <a:rPr lang="de-DE">
                <a:latin typeface="Arial" charset="0"/>
                <a:ea typeface="ＭＳ Ｐゴシック" charset="0"/>
                <a:cs typeface="ＭＳ Ｐゴシック" charset="0"/>
              </a:rPr>
              <a:t>Order is important: God always initiates</a:t>
            </a:r>
          </a:p>
          <a:p>
            <a:pPr eaLnBrk="1" hangingPunct="1"/>
            <a:endParaRPr lang="de-DE">
              <a:latin typeface="Arial" charset="0"/>
              <a:ea typeface="ＭＳ Ｐゴシック" charset="0"/>
              <a:cs typeface="ＭＳ Ｐゴシック" charset="0"/>
            </a:endParaRPr>
          </a:p>
          <a:p>
            <a:pPr eaLnBrk="1" hangingPunct="1"/>
            <a:r>
              <a:rPr lang="de-DE">
                <a:latin typeface="Arial" charset="0"/>
                <a:ea typeface="ＭＳ Ｐゴシック" charset="0"/>
                <a:cs typeface="ＭＳ Ｐゴシック" charset="0"/>
              </a:rPr>
              <a:t>Rom. 11:33-36  eleven chapters of doctrine, then Paul bursts out in praise: „</a:t>
            </a:r>
            <a:r>
              <a:rPr lang="en-US">
                <a:latin typeface="Arial" charset="0"/>
                <a:ea typeface="ＭＳ Ｐゴシック" charset="0"/>
                <a:cs typeface="ＭＳ Ｐゴシック" charset="0"/>
              </a:rPr>
              <a:t>Oh, the depth of the riches </a:t>
            </a:r>
            <a:r>
              <a:rPr lang="en-US" baseline="30000">
                <a:latin typeface="Arial" charset="0"/>
                <a:ea typeface="ＭＳ Ｐゴシック" charset="0"/>
                <a:cs typeface="ＭＳ Ｐゴシック" charset="0"/>
              </a:rPr>
              <a:t>1</a:t>
            </a:r>
            <a:r>
              <a:rPr lang="en-US">
                <a:latin typeface="Arial" charset="0"/>
                <a:ea typeface="ＭＳ Ｐゴシック" charset="0"/>
                <a:cs typeface="ＭＳ Ｐゴシック" charset="0"/>
              </a:rPr>
              <a:t>both of the wisdom and knowledge of God!</a:t>
            </a:r>
            <a:r>
              <a:rPr lang="ja-JP" altLang="en-US">
                <a:latin typeface="Arial" charset="0"/>
                <a:ea typeface="ＭＳ Ｐゴシック" charset="0"/>
                <a:cs typeface="ＭＳ Ｐゴシック" charset="0"/>
              </a:rPr>
              <a:t>”</a:t>
            </a:r>
            <a:endParaRPr lang="de-DE" altLang="ja-JP">
              <a:latin typeface="Arial" charset="0"/>
              <a:ea typeface="ＭＳ Ｐゴシック" charset="0"/>
              <a:cs typeface="ＭＳ Ｐゴシック" charset="0"/>
            </a:endParaRPr>
          </a:p>
          <a:p>
            <a:pPr eaLnBrk="1" hangingPunct="1"/>
            <a:r>
              <a:rPr lang="de-DE">
                <a:latin typeface="Arial" charset="0"/>
                <a:ea typeface="ＭＳ Ｐゴシック" charset="0"/>
                <a:cs typeface="ＭＳ Ｐゴシック" charset="0"/>
              </a:rPr>
              <a:t>Worship services to be a dialogue betw, God and man, a dialogue of revel. &amp; response</a:t>
            </a:r>
          </a:p>
          <a:p>
            <a:pPr eaLnBrk="1" hangingPunct="1"/>
            <a:r>
              <a:rPr lang="de-DE">
                <a:latin typeface="Arial" charset="0"/>
                <a:ea typeface="ＭＳ Ｐゴシック" charset="0"/>
                <a:cs typeface="ＭＳ Ｐゴシック" charset="0"/>
              </a:rPr>
              <a:t>This is why the Scriptures are so important; Stott and others remind us how we need much more Scr. In our services– been in many churches where first first of Scr. Is when preacher gets up– means 30 mintues of response w/o anything to respond to!!</a:t>
            </a:r>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a:t>
            </a:r>
          </a:p>
        </p:txBody>
      </p:sp>
      <p:sp>
        <p:nvSpPr>
          <p:cNvPr id="4" name="Slide Number Placeholder 3"/>
          <p:cNvSpPr>
            <a:spLocks noGrp="1"/>
          </p:cNvSpPr>
          <p:nvPr>
            <p:ph type="sldNum" sz="quarter" idx="10"/>
          </p:nvPr>
        </p:nvSpPr>
        <p:spPr/>
        <p:txBody>
          <a:bodyPr/>
          <a:lstStyle/>
          <a:p>
            <a:fld id="{22A1A59A-C29D-EB4A-80DC-B3D2C28D5877}" type="slidenum">
              <a:rPr lang="en-US" smtClean="0"/>
              <a:t>50</a:t>
            </a:fld>
            <a:endParaRPr lang="en-US"/>
          </a:p>
        </p:txBody>
      </p:sp>
    </p:spTree>
    <p:extLst>
      <p:ext uri="{BB962C8B-B14F-4D97-AF65-F5344CB8AC3E}">
        <p14:creationId xmlns:p14="http://schemas.microsoft.com/office/powerpoint/2010/main" val="258120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influences</a:t>
            </a:r>
          </a:p>
        </p:txBody>
      </p:sp>
      <p:sp>
        <p:nvSpPr>
          <p:cNvPr id="4" name="Slide Number Placeholder 3"/>
          <p:cNvSpPr>
            <a:spLocks noGrp="1"/>
          </p:cNvSpPr>
          <p:nvPr>
            <p:ph type="sldNum" sz="quarter" idx="10"/>
          </p:nvPr>
        </p:nvSpPr>
        <p:spPr/>
        <p:txBody>
          <a:bodyPr/>
          <a:lstStyle/>
          <a:p>
            <a:fld id="{22A1A59A-C29D-EB4A-80DC-B3D2C28D5877}" type="slidenum">
              <a:rPr lang="en-US" smtClean="0"/>
              <a:t>7</a:t>
            </a:fld>
            <a:endParaRPr lang="en-US"/>
          </a:p>
        </p:txBody>
      </p:sp>
    </p:spTree>
    <p:extLst>
      <p:ext uri="{BB962C8B-B14F-4D97-AF65-F5344CB8AC3E}">
        <p14:creationId xmlns:p14="http://schemas.microsoft.com/office/powerpoint/2010/main" val="429496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Unpack</a:t>
            </a:r>
          </a:p>
        </p:txBody>
      </p:sp>
      <p:sp>
        <p:nvSpPr>
          <p:cNvPr id="4" name="Slide Number Placeholder 3"/>
          <p:cNvSpPr>
            <a:spLocks noGrp="1"/>
          </p:cNvSpPr>
          <p:nvPr>
            <p:ph type="sldNum" sz="quarter" idx="10"/>
          </p:nvPr>
        </p:nvSpPr>
        <p:spPr/>
        <p:txBody>
          <a:bodyPr/>
          <a:lstStyle/>
          <a:p>
            <a:fld id="{22A1A59A-C29D-EB4A-80DC-B3D2C28D5877}" type="slidenum">
              <a:rPr lang="en-US" smtClean="0"/>
              <a:t>8</a:t>
            </a:fld>
            <a:endParaRPr lang="en-US"/>
          </a:p>
        </p:txBody>
      </p:sp>
    </p:spTree>
    <p:extLst>
      <p:ext uri="{BB962C8B-B14F-4D97-AF65-F5344CB8AC3E}">
        <p14:creationId xmlns:p14="http://schemas.microsoft.com/office/powerpoint/2010/main" val="231168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1A59A-C29D-EB4A-80DC-B3D2C28D5877}" type="slidenum">
              <a:rPr lang="en-US" smtClean="0"/>
              <a:t>9</a:t>
            </a:fld>
            <a:endParaRPr lang="en-US"/>
          </a:p>
        </p:txBody>
      </p:sp>
    </p:spTree>
    <p:extLst>
      <p:ext uri="{BB962C8B-B14F-4D97-AF65-F5344CB8AC3E}">
        <p14:creationId xmlns:p14="http://schemas.microsoft.com/office/powerpoint/2010/main" val="55359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10</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18</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dirty="0" err="1">
                <a:latin typeface="Bell MT" charset="0"/>
                <a:ea typeface="ＭＳ Ｐゴシック" charset="0"/>
                <a:cs typeface="ＭＳ Ｐゴシック" charset="0"/>
              </a:rPr>
              <a:t>Importance</a:t>
            </a:r>
            <a:r>
              <a:rPr lang="en-US" dirty="0" err="1">
                <a:latin typeface="Bell MT" charset="0"/>
                <a:ea typeface="ＭＳ Ｐゴシック" charset="0"/>
                <a:cs typeface="ＭＳ Ｐゴシック" charset="0"/>
                <a:sym typeface="Wingdings"/>
              </a:rPr>
              <a:t>Ministry</a:t>
            </a:r>
            <a:endParaRPr lang="en-US" dirty="0">
              <a:latin typeface="Bell MT"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3200">
                <a:solidFill>
                  <a:schemeClr val="tx1"/>
                </a:solidFill>
                <a:latin typeface="Bell MT" charset="0"/>
                <a:ea typeface="ＭＳ Ｐゴシック" charset="0"/>
                <a:cs typeface="ＭＳ Ｐゴシック" charset="0"/>
              </a:defRPr>
            </a:lvl1pPr>
            <a:lvl2pPr marL="37931725" indent="-37474525" eaLnBrk="0" hangingPunct="0">
              <a:defRPr sz="3200">
                <a:solidFill>
                  <a:schemeClr val="tx1"/>
                </a:solidFill>
                <a:latin typeface="Bell MT" charset="0"/>
                <a:ea typeface="ＭＳ Ｐゴシック" charset="0"/>
              </a:defRPr>
            </a:lvl2pPr>
            <a:lvl3pPr eaLnBrk="0" hangingPunct="0">
              <a:defRPr sz="3200">
                <a:solidFill>
                  <a:schemeClr val="tx1"/>
                </a:solidFill>
                <a:latin typeface="Bell MT" charset="0"/>
                <a:ea typeface="ＭＳ Ｐゴシック" charset="0"/>
              </a:defRPr>
            </a:lvl3pPr>
            <a:lvl4pPr eaLnBrk="0" hangingPunct="0">
              <a:defRPr sz="3200">
                <a:solidFill>
                  <a:schemeClr val="tx1"/>
                </a:solidFill>
                <a:latin typeface="Bell MT" charset="0"/>
                <a:ea typeface="ＭＳ Ｐゴシック" charset="0"/>
              </a:defRPr>
            </a:lvl4pPr>
            <a:lvl5pPr eaLnBrk="0" hangingPunct="0">
              <a:defRPr sz="3200">
                <a:solidFill>
                  <a:schemeClr val="tx1"/>
                </a:solidFill>
                <a:latin typeface="Bell MT" charset="0"/>
                <a:ea typeface="ＭＳ Ｐゴシック" charset="0"/>
              </a:defRPr>
            </a:lvl5pPr>
            <a:lvl6pPr marL="457200" eaLnBrk="0" fontAlgn="base" hangingPunct="0">
              <a:spcBef>
                <a:spcPct val="0"/>
              </a:spcBef>
              <a:spcAft>
                <a:spcPct val="0"/>
              </a:spcAft>
              <a:defRPr sz="3200">
                <a:solidFill>
                  <a:schemeClr val="tx1"/>
                </a:solidFill>
                <a:latin typeface="Bell MT" charset="0"/>
                <a:ea typeface="ＭＳ Ｐゴシック" charset="0"/>
              </a:defRPr>
            </a:lvl6pPr>
            <a:lvl7pPr marL="914400" eaLnBrk="0" fontAlgn="base" hangingPunct="0">
              <a:spcBef>
                <a:spcPct val="0"/>
              </a:spcBef>
              <a:spcAft>
                <a:spcPct val="0"/>
              </a:spcAft>
              <a:defRPr sz="3200">
                <a:solidFill>
                  <a:schemeClr val="tx1"/>
                </a:solidFill>
                <a:latin typeface="Bell MT" charset="0"/>
                <a:ea typeface="ＭＳ Ｐゴシック" charset="0"/>
              </a:defRPr>
            </a:lvl7pPr>
            <a:lvl8pPr marL="1371600" eaLnBrk="0" fontAlgn="base" hangingPunct="0">
              <a:spcBef>
                <a:spcPct val="0"/>
              </a:spcBef>
              <a:spcAft>
                <a:spcPct val="0"/>
              </a:spcAft>
              <a:defRPr sz="3200">
                <a:solidFill>
                  <a:schemeClr val="tx1"/>
                </a:solidFill>
                <a:latin typeface="Bell MT" charset="0"/>
                <a:ea typeface="ＭＳ Ｐゴシック" charset="0"/>
              </a:defRPr>
            </a:lvl8pPr>
            <a:lvl9pPr marL="1828800" eaLnBrk="0" fontAlgn="base" hangingPunct="0">
              <a:spcBef>
                <a:spcPct val="0"/>
              </a:spcBef>
              <a:spcAft>
                <a:spcPct val="0"/>
              </a:spcAft>
              <a:defRPr sz="3200">
                <a:solidFill>
                  <a:schemeClr val="tx1"/>
                </a:solidFill>
                <a:latin typeface="Bell MT" charset="0"/>
                <a:ea typeface="ＭＳ Ｐゴシック" charset="0"/>
              </a:defRPr>
            </a:lvl9pPr>
          </a:lstStyle>
          <a:p>
            <a:fld id="{AEFCE4DD-3FF3-C941-AD45-ADFBE35538F7}" type="slidenum">
              <a:rPr lang="en-US" sz="1200"/>
              <a:pPr/>
              <a:t>20</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70DFCF-2452-CB4E-9C77-22933B6157D4}" type="slidenum">
              <a:rPr lang="en-US" sz="1200">
                <a:solidFill>
                  <a:srgbClr val="000000"/>
                </a:solidFill>
                <a:latin typeface="Maiandra GD" charset="0"/>
              </a:rPr>
              <a:pPr eaLnBrk="1" hangingPunct="1"/>
              <a:t>22</a:t>
            </a:fld>
            <a:endParaRPr lang="en-US" sz="1200">
              <a:solidFill>
                <a:srgbClr val="000000"/>
              </a:solidFill>
              <a:latin typeface="Maiandra GD"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dirty="0" err="1">
                <a:latin typeface="Maiandra GD" charset="0"/>
                <a:ea typeface="ＭＳ Ｐゴシック" charset="0"/>
                <a:cs typeface="ＭＳ Ｐゴシック" charset="0"/>
              </a:rPr>
              <a:t>God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reveals</a:t>
            </a:r>
            <a:r>
              <a:rPr lang="de-DE" dirty="0">
                <a:latin typeface="Maiandra GD" charset="0"/>
                <a:ea typeface="ＭＳ Ｐゴシック" charset="0"/>
                <a:cs typeface="ＭＳ Ｐゴシック" charset="0"/>
              </a:rPr>
              <a:t> His </a:t>
            </a:r>
            <a:r>
              <a:rPr lang="de-DE" dirty="0" err="1">
                <a:latin typeface="Maiandra GD" charset="0"/>
                <a:ea typeface="ＭＳ Ｐゴシック" charset="0"/>
                <a:cs typeface="ＭＳ Ｐゴシック" charset="0"/>
              </a:rPr>
              <a:t>glory</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worship</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is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our</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response</a:t>
            </a:r>
            <a:endParaRPr lang="de-DE" dirty="0">
              <a:latin typeface="Maiandra GD" charset="0"/>
              <a:ea typeface="ＭＳ Ｐゴシック" charset="0"/>
              <a:cs typeface="ＭＳ Ｐゴシック" charset="0"/>
            </a:endParaRPr>
          </a:p>
          <a:p>
            <a:pPr eaLnBrk="1" hangingPunct="1"/>
            <a:endParaRPr lang="de-DE" dirty="0">
              <a:latin typeface="Maiandra GD" charset="0"/>
              <a:ea typeface="ＭＳ Ｐゴシック" charset="0"/>
              <a:cs typeface="ＭＳ Ｐゴシック" charset="0"/>
            </a:endParaRPr>
          </a:p>
          <a:p>
            <a:pPr eaLnBrk="1" hangingPunct="1"/>
            <a:r>
              <a:rPr lang="de-DE" dirty="0">
                <a:latin typeface="Maiandra GD" charset="0"/>
                <a:ea typeface="ＭＳ Ｐゴシック" charset="0"/>
                <a:cs typeface="ＭＳ Ｐゴシック" charset="0"/>
              </a:rPr>
              <a:t>Order </a:t>
            </a:r>
            <a:r>
              <a:rPr lang="de-DE" dirty="0" err="1">
                <a:latin typeface="Maiandra GD" charset="0"/>
                <a:ea typeface="ＭＳ Ｐゴシック" charset="0"/>
                <a:cs typeface="ＭＳ Ｐゴシック" charset="0"/>
              </a:rPr>
              <a:t>is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important</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God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always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initiates</a:t>
            </a:r>
            <a:r>
              <a:rPr lang="de-DE" dirty="0">
                <a:latin typeface="Maiandra GD" charset="0"/>
                <a:ea typeface="ＭＳ Ｐゴシック" charset="0"/>
                <a:cs typeface="ＭＳ Ｐゴシック" charset="0"/>
              </a:rPr>
              <a:t> </a:t>
            </a:r>
            <a:r>
              <a:rPr lang="de-DE" baseline="0" dirty="0">
                <a:latin typeface="Maiandra GD" charset="0"/>
                <a:ea typeface="ＭＳ Ｐゴシック" charset="0"/>
                <a:cs typeface="ＭＳ Ｐゴシック" charset="0"/>
              </a:rPr>
              <a:t> COMPLETE</a:t>
            </a:r>
            <a:endParaRPr lang="de-DE" dirty="0">
              <a:latin typeface="Maiandra GD" charset="0"/>
              <a:ea typeface="ＭＳ Ｐゴシック" charset="0"/>
              <a:cs typeface="ＭＳ Ｐゴシック" charset="0"/>
            </a:endParaRPr>
          </a:p>
          <a:p>
            <a:pPr eaLnBrk="1" hangingPunct="1"/>
            <a:endParaRPr lang="de-DE" dirty="0">
              <a:latin typeface="Maiandra GD" charset="0"/>
              <a:ea typeface="ＭＳ Ｐゴシック" charset="0"/>
              <a:cs typeface="ＭＳ Ｐゴシック" charset="0"/>
            </a:endParaRPr>
          </a:p>
          <a:p>
            <a:pPr eaLnBrk="1" hangingPunct="1"/>
            <a:r>
              <a:rPr lang="de-DE" dirty="0">
                <a:latin typeface="Maiandra GD" charset="0"/>
                <a:ea typeface="ＭＳ Ｐゴシック" charset="0"/>
                <a:cs typeface="ＭＳ Ｐゴシック" charset="0"/>
              </a:rPr>
              <a:t>Rom. 11:33-36  </a:t>
            </a:r>
            <a:r>
              <a:rPr lang="de-DE" dirty="0" err="1">
                <a:latin typeface="Maiandra GD" charset="0"/>
                <a:ea typeface="ＭＳ Ｐゴシック" charset="0"/>
                <a:cs typeface="ＭＳ Ｐゴシック" charset="0"/>
              </a:rPr>
              <a:t>eleven</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chapters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of</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doctrine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then</a:t>
            </a:r>
            <a:r>
              <a:rPr lang="de-DE" dirty="0">
                <a:latin typeface="Maiandra GD" charset="0"/>
                <a:ea typeface="ＭＳ Ｐゴシック" charset="0"/>
                <a:cs typeface="ＭＳ Ｐゴシック" charset="0"/>
              </a:rPr>
              <a:t> Paul </a:t>
            </a:r>
            <a:r>
              <a:rPr lang="de-DE" dirty="0" err="1">
                <a:latin typeface="Maiandra GD" charset="0"/>
                <a:ea typeface="ＭＳ Ｐゴシック" charset="0"/>
                <a:cs typeface="ＭＳ Ｐゴシック" charset="0"/>
              </a:rPr>
              <a:t>bursts</a:t>
            </a:r>
            <a:r>
              <a:rPr lang="de-DE" dirty="0">
                <a:latin typeface="Maiandra GD" charset="0"/>
                <a:ea typeface="ＭＳ Ｐゴシック" charset="0"/>
                <a:cs typeface="ＭＳ Ｐゴシック" charset="0"/>
              </a:rPr>
              <a:t> out in </a:t>
            </a:r>
            <a:r>
              <a:rPr lang="de-DE" dirty="0" err="1">
                <a:latin typeface="Maiandra GD" charset="0"/>
                <a:ea typeface="ＭＳ Ｐゴシック" charset="0"/>
                <a:cs typeface="ＭＳ Ｐゴシック" charset="0"/>
              </a:rPr>
              <a:t>praise</a:t>
            </a:r>
            <a:r>
              <a:rPr lang="de-DE" dirty="0">
                <a:latin typeface="Maiandra GD" charset="0"/>
                <a:ea typeface="ＭＳ Ｐゴシック" charset="0"/>
                <a:cs typeface="ＭＳ Ｐゴシック" charset="0"/>
              </a:rPr>
              <a:t>: „</a:t>
            </a:r>
            <a:r>
              <a:rPr lang="en-US" dirty="0">
                <a:latin typeface="Maiandra GD" charset="0"/>
                <a:ea typeface="ＭＳ Ｐゴシック" charset="0"/>
                <a:cs typeface="ＭＳ Ｐゴシック" charset="0"/>
              </a:rPr>
              <a:t>Oh, the depth of the riches </a:t>
            </a:r>
            <a:r>
              <a:rPr lang="en-US" baseline="30000" dirty="0">
                <a:latin typeface="Maiandra GD" charset="0"/>
                <a:ea typeface="ＭＳ Ｐゴシック" charset="0"/>
                <a:cs typeface="ＭＳ Ｐゴシック" charset="0"/>
              </a:rPr>
              <a:t>1</a:t>
            </a:r>
            <a:r>
              <a:rPr lang="en-US" dirty="0">
                <a:latin typeface="Maiandra GD" charset="0"/>
                <a:ea typeface="ＭＳ Ｐゴシック" charset="0"/>
                <a:cs typeface="ＭＳ Ｐゴシック" charset="0"/>
              </a:rPr>
              <a:t>both of the wisdom and knowledge of God!</a:t>
            </a:r>
            <a:r>
              <a:rPr lang="ja-JP" altLang="en-US" dirty="0">
                <a:latin typeface="Maiandra GD" charset="0"/>
                <a:ea typeface="ＭＳ Ｐゴシック" charset="0"/>
                <a:cs typeface="ＭＳ Ｐゴシック" charset="0"/>
              </a:rPr>
              <a:t>”</a:t>
            </a:r>
            <a:endParaRPr lang="de-DE" altLang="ja-JP" dirty="0">
              <a:latin typeface="Maiandra GD" charset="0"/>
              <a:ea typeface="ＭＳ Ｐゴシック" charset="0"/>
              <a:cs typeface="ＭＳ Ｐゴシック" charset="0"/>
            </a:endParaRPr>
          </a:p>
          <a:p>
            <a:pPr eaLnBrk="1" hangingPunct="1"/>
            <a:r>
              <a:rPr lang="de-DE" dirty="0" err="1">
                <a:latin typeface="Maiandra GD" charset="0"/>
                <a:ea typeface="ＭＳ Ｐゴシック" charset="0"/>
                <a:cs typeface="ＭＳ Ｐゴシック" charset="0"/>
              </a:rPr>
              <a:t>Worship</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services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to</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be</a:t>
            </a:r>
            <a:r>
              <a:rPr lang="de-DE" dirty="0">
                <a:latin typeface="Maiandra GD" charset="0"/>
                <a:ea typeface="ＭＳ Ｐゴシック" charset="0"/>
                <a:cs typeface="ＭＳ Ｐゴシック" charset="0"/>
              </a:rPr>
              <a:t> a </a:t>
            </a:r>
            <a:r>
              <a:rPr lang="de-DE" dirty="0" err="1">
                <a:latin typeface="Maiandra GD" charset="0"/>
                <a:ea typeface="ＭＳ Ｐゴシック" charset="0"/>
                <a:cs typeface="ＭＳ Ｐゴシック" charset="0"/>
              </a:rPr>
              <a:t>dialogue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betw</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God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and</a:t>
            </a:r>
            <a:r>
              <a:rPr lang="de-DE" dirty="0">
                <a:latin typeface="Maiandra GD" charset="0"/>
                <a:ea typeface="ＭＳ Ｐゴシック" charset="0"/>
                <a:cs typeface="ＭＳ Ｐゴシック" charset="0"/>
              </a:rPr>
              <a:t> man, a </a:t>
            </a:r>
            <a:r>
              <a:rPr lang="de-DE" dirty="0" err="1">
                <a:latin typeface="Maiandra GD" charset="0"/>
                <a:ea typeface="ＭＳ Ｐゴシック" charset="0"/>
                <a:cs typeface="ＭＳ Ｐゴシック" charset="0"/>
              </a:rPr>
              <a:t>dialogue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of</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revel</a:t>
            </a:r>
            <a:r>
              <a:rPr lang="de-DE" dirty="0">
                <a:latin typeface="Maiandra GD" charset="0"/>
                <a:ea typeface="ＭＳ Ｐゴシック" charset="0"/>
                <a:cs typeface="ＭＳ Ｐゴシック" charset="0"/>
              </a:rPr>
              <a:t>. &amp; </a:t>
            </a:r>
            <a:r>
              <a:rPr lang="de-DE" dirty="0" err="1">
                <a:latin typeface="Maiandra GD" charset="0"/>
                <a:ea typeface="ＭＳ Ｐゴシック" charset="0"/>
                <a:cs typeface="ＭＳ Ｐゴシック" charset="0"/>
              </a:rPr>
              <a:t>response</a:t>
            </a:r>
            <a:endParaRPr lang="de-DE" dirty="0">
              <a:latin typeface="Maiandra GD" charset="0"/>
              <a:ea typeface="ＭＳ Ｐゴシック" charset="0"/>
              <a:cs typeface="ＭＳ Ｐゴシック" charset="0"/>
            </a:endParaRPr>
          </a:p>
          <a:p>
            <a:pPr eaLnBrk="1" hangingPunct="1"/>
            <a:r>
              <a:rPr lang="de-DE" dirty="0">
                <a:latin typeface="Maiandra GD" charset="0"/>
                <a:ea typeface="ＭＳ Ｐゴシック" charset="0"/>
                <a:cs typeface="ＭＳ Ｐゴシック" charset="0"/>
              </a:rPr>
              <a:t>This </a:t>
            </a:r>
            <a:r>
              <a:rPr lang="de-DE" dirty="0" err="1">
                <a:latin typeface="Maiandra GD" charset="0"/>
                <a:ea typeface="ＭＳ Ｐゴシック" charset="0"/>
                <a:cs typeface="ＭＳ Ｐゴシック" charset="0"/>
              </a:rPr>
              <a:t>is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why</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the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Scriptures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are</a:t>
            </a:r>
            <a:r>
              <a:rPr lang="de-DE" dirty="0">
                <a:latin typeface="Maiandra GD" charset="0"/>
                <a:ea typeface="ＭＳ Ｐゴシック" charset="0"/>
                <a:cs typeface="ＭＳ Ｐゴシック" charset="0"/>
              </a:rPr>
              <a:t> so </a:t>
            </a:r>
            <a:r>
              <a:rPr lang="de-DE" dirty="0" err="1">
                <a:latin typeface="Maiandra GD" charset="0"/>
                <a:ea typeface="ＭＳ Ｐゴシック" charset="0"/>
                <a:cs typeface="ＭＳ Ｐゴシック" charset="0"/>
              </a:rPr>
              <a:t>important</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Stott</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and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others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remind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us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how</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need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much</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more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Scr</a:t>
            </a:r>
            <a:r>
              <a:rPr lang="de-DE" dirty="0">
                <a:latin typeface="Maiandra GD" charset="0"/>
                <a:ea typeface="ＭＳ Ｐゴシック" charset="0"/>
                <a:cs typeface="ＭＳ Ｐゴシック" charset="0"/>
              </a:rPr>
              <a:t>. In </a:t>
            </a:r>
            <a:r>
              <a:rPr lang="de-DE" dirty="0" err="1">
                <a:latin typeface="Maiandra GD" charset="0"/>
                <a:ea typeface="ＭＳ Ｐゴシック" charset="0"/>
                <a:cs typeface="ＭＳ Ｐゴシック" charset="0"/>
              </a:rPr>
              <a:t>our</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services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been</a:t>
            </a:r>
            <a:r>
              <a:rPr lang="de-DE" dirty="0">
                <a:latin typeface="Maiandra GD" charset="0"/>
                <a:ea typeface="ＭＳ Ｐゴシック" charset="0"/>
                <a:cs typeface="ＭＳ Ｐゴシック" charset="0"/>
              </a:rPr>
              <a:t> in </a:t>
            </a:r>
            <a:r>
              <a:rPr lang="de-DE" dirty="0" err="1">
                <a:latin typeface="Maiandra GD" charset="0"/>
                <a:ea typeface="ＭＳ Ｐゴシック" charset="0"/>
                <a:cs typeface="ＭＳ Ｐゴシック" charset="0"/>
              </a:rPr>
              <a:t>many</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churches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where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first</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first</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of</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Scr</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Is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when</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preacher</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gets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up</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means</a:t>
            </a:r>
            <a:r>
              <a:rPr lang="de-DE" dirty="0">
                <a:latin typeface="Maiandra GD" charset="0"/>
                <a:ea typeface="ＭＳ Ｐゴシック" charset="0"/>
                <a:cs typeface="ＭＳ Ｐゴシック" charset="0"/>
              </a:rPr>
              <a:t> 30 </a:t>
            </a:r>
            <a:r>
              <a:rPr lang="de-DE" dirty="0" err="1">
                <a:latin typeface="Maiandra GD" charset="0"/>
                <a:ea typeface="ＭＳ Ｐゴシック" charset="0"/>
                <a:cs typeface="ＭＳ Ｐゴシック" charset="0"/>
              </a:rPr>
              <a:t>mintues</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of</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response</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w</a:t>
            </a:r>
            <a:r>
              <a:rPr lang="de-DE" dirty="0">
                <a:latin typeface="Maiandra GD" charset="0"/>
                <a:ea typeface="ＭＳ Ｐゴシック" charset="0"/>
                <a:cs typeface="ＭＳ Ｐゴシック" charset="0"/>
              </a:rPr>
              <a:t>/o </a:t>
            </a:r>
            <a:r>
              <a:rPr lang="de-DE" dirty="0" err="1">
                <a:latin typeface="Maiandra GD" charset="0"/>
                <a:ea typeface="ＭＳ Ｐゴシック" charset="0"/>
                <a:cs typeface="ＭＳ Ｐゴシック" charset="0"/>
              </a:rPr>
              <a:t>anything</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to</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respond</a:t>
            </a:r>
            <a:r>
              <a:rPr lang="de-DE" dirty="0">
                <a:latin typeface="Maiandra GD" charset="0"/>
                <a:ea typeface="ＭＳ Ｐゴシック" charset="0"/>
                <a:cs typeface="ＭＳ Ｐゴシック" charset="0"/>
              </a:rPr>
              <a:t> </a:t>
            </a:r>
            <a:r>
              <a:rPr lang="de-DE" dirty="0" err="1">
                <a:latin typeface="Maiandra GD" charset="0"/>
                <a:ea typeface="ＭＳ Ｐゴシック" charset="0"/>
                <a:cs typeface="ＭＳ Ｐゴシック" charset="0"/>
              </a:rPr>
              <a:t>to</a:t>
            </a:r>
            <a:r>
              <a:rPr lang="de-DE" dirty="0">
                <a:latin typeface="Maiandra GD" charset="0"/>
                <a:ea typeface="ＭＳ Ｐゴシック" charset="0"/>
                <a:cs typeface="ＭＳ Ｐゴシック" charset="0"/>
              </a:rPr>
              <a:t>!!</a:t>
            </a:r>
            <a:endParaRPr lang="en-US" dirty="0">
              <a:latin typeface="Maiandra GD"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3D8DC6C-8FBF-1A46-8E14-0E8E2CDD9680}" type="datetimeFigureOut">
              <a:rPr lang="en-US" smtClean="0"/>
              <a:t>4/26/24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B6CB9CE-1720-5E4B-B103-A1279DF5DF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D8DC6C-8FBF-1A46-8E14-0E8E2CDD9680}"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CB9CE-1720-5E4B-B103-A1279DF5DF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D8DC6C-8FBF-1A46-8E14-0E8E2CDD9680}"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CB9CE-1720-5E4B-B103-A1279DF5DF2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044773"/>
            <a:ext cx="7358063" cy="2437805"/>
          </a:xfrm>
          <a:prstGeom prst="rect">
            <a:avLst/>
          </a:prstGeom>
        </p:spPr>
        <p:txBody>
          <a:bodyPr anchor="b"/>
          <a:lstStyle>
            <a:lvl1pPr algn="ctr"/>
          </a:lstStyle>
          <a:p>
            <a:r>
              <a:t>Title Text</a:t>
            </a:r>
          </a:p>
        </p:txBody>
      </p:sp>
      <p:sp>
        <p:nvSpPr>
          <p:cNvPr id="12" name="Shape 12"/>
          <p:cNvSpPr>
            <a:spLocks noGrp="1"/>
          </p:cNvSpPr>
          <p:nvPr>
            <p:ph type="body" sz="quarter" idx="1"/>
          </p:nvPr>
        </p:nvSpPr>
        <p:spPr>
          <a:xfrm>
            <a:off x="892969" y="3536156"/>
            <a:ext cx="7358063" cy="1035844"/>
          </a:xfrm>
          <a:prstGeom prst="rect">
            <a:avLst/>
          </a:prstGeom>
        </p:spPr>
        <p:txBody>
          <a:bodyPr anchor="t"/>
          <a:lstStyle>
            <a:lvl1pPr marL="0" indent="0" algn="ctr">
              <a:spcBef>
                <a:spcPts val="0"/>
              </a:spcBef>
              <a:buSzTx/>
              <a:buFontTx/>
              <a:buNone/>
              <a:defRPr sz="2500"/>
            </a:lvl1pPr>
            <a:lvl2pPr marL="0" indent="0" algn="ctr">
              <a:spcBef>
                <a:spcPts val="0"/>
              </a:spcBef>
              <a:buSzTx/>
              <a:buFontTx/>
              <a:buNone/>
              <a:defRPr sz="2500"/>
            </a:lvl2pPr>
            <a:lvl3pPr marL="0" indent="0" algn="ctr">
              <a:spcBef>
                <a:spcPts val="0"/>
              </a:spcBef>
              <a:buSzTx/>
              <a:buFontTx/>
              <a:buNone/>
              <a:defRPr sz="2500"/>
            </a:lvl3pPr>
            <a:lvl4pPr marL="0" indent="0" algn="ctr">
              <a:spcBef>
                <a:spcPts val="0"/>
              </a:spcBef>
              <a:buSzTx/>
              <a:buFontTx/>
              <a:buNone/>
              <a:defRPr sz="2500"/>
            </a:lvl4pPr>
            <a:lvl5pPr marL="0" indent="0" algn="ctr">
              <a:spcBef>
                <a:spcPts val="0"/>
              </a:spcBef>
              <a:buSzTx/>
              <a:buFontTx/>
              <a:buNone/>
              <a:defRPr sz="25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lvl1pPr algn="ctr"/>
          </a:lstStyle>
          <a:p>
            <a:r>
              <a:t>Title Text</a:t>
            </a:r>
          </a:p>
        </p:txBody>
      </p:sp>
      <p:sp>
        <p:nvSpPr>
          <p:cNvPr id="30" name="Shape 30"/>
          <p:cNvSpPr>
            <a:spLocks noGrp="1"/>
          </p:cNvSpPr>
          <p:nvPr>
            <p:ph type="body" idx="1"/>
          </p:nvPr>
        </p:nvSpPr>
        <p:spPr>
          <a:xfrm>
            <a:off x="892969" y="1982391"/>
            <a:ext cx="7358063" cy="4107656"/>
          </a:xfrm>
          <a:prstGeom prst="rect">
            <a:avLst/>
          </a:prstGeom>
        </p:spPr>
        <p:txBody>
          <a:bodyPr numCol="2" spcCol="367890" anchor="t"/>
          <a:lstStyle>
            <a:lvl1pPr marL="473257" indent="-276810">
              <a:spcBef>
                <a:spcPts val="1969"/>
              </a:spcBef>
              <a:buBlip>
                <a:blip r:embed="rId2"/>
              </a:buBlip>
              <a:defRPr sz="2200"/>
            </a:lvl1pPr>
            <a:lvl2pPr marL="839361" indent="-276810">
              <a:spcBef>
                <a:spcPts val="1969"/>
              </a:spcBef>
              <a:buBlip>
                <a:blip r:embed="rId2"/>
              </a:buBlip>
              <a:defRPr sz="2200"/>
            </a:lvl2pPr>
            <a:lvl3pPr marL="1160818" indent="-276810">
              <a:spcBef>
                <a:spcPts val="1969"/>
              </a:spcBef>
              <a:buBlip>
                <a:blip r:embed="rId2"/>
              </a:buBlip>
              <a:defRPr sz="2200"/>
            </a:lvl3pPr>
            <a:lvl4pPr marL="1526922" indent="-276810">
              <a:spcBef>
                <a:spcPts val="1969"/>
              </a:spcBef>
              <a:buBlip>
                <a:blip r:embed="rId2"/>
              </a:buBlip>
              <a:defRPr sz="2200"/>
            </a:lvl4pPr>
            <a:lvl5pPr marL="1893026" indent="-276810">
              <a:spcBef>
                <a:spcPts val="1969"/>
              </a:spcBef>
              <a:buBlip>
                <a:blip r:embed="rId2"/>
              </a:buBlip>
              <a:defRPr sz="22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lvl1pPr algn="ct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892969" y="2205633"/>
            <a:ext cx="7358063" cy="2437805"/>
          </a:xfrm>
          <a:prstGeom prst="rect">
            <a:avLst/>
          </a:prstGeom>
        </p:spPr>
        <p:txBody>
          <a:bodyPr/>
          <a:lstStyle>
            <a:lvl1pPr algn="ct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quarter" idx="13"/>
          </p:nvPr>
        </p:nvSpPr>
        <p:spPr>
          <a:xfrm>
            <a:off x="2652117" y="1986856"/>
            <a:ext cx="3839766" cy="2884289"/>
          </a:xfrm>
          <a:prstGeom prst="rect">
            <a:avLst/>
          </a:prstGeom>
          <a:ln w="9525">
            <a:round/>
          </a:ln>
        </p:spPr>
        <p:txBody>
          <a:bodyPr lIns="64291" tIns="32145" rIns="64291" bIns="32145" anchor="t"/>
          <a:lstStyle/>
          <a:p>
            <a:endParaRPr/>
          </a:p>
        </p:txBody>
      </p:sp>
      <p:sp>
        <p:nvSpPr>
          <p:cNvPr id="70" name="Shape 70"/>
          <p:cNvSpPr>
            <a:spLocks noGrp="1"/>
          </p:cNvSpPr>
          <p:nvPr>
            <p:ph type="title"/>
          </p:nvPr>
        </p:nvSpPr>
        <p:spPr>
          <a:xfrm>
            <a:off x="892969" y="5143500"/>
            <a:ext cx="7358063" cy="1321594"/>
          </a:xfrm>
          <a:prstGeom prst="rect">
            <a:avLst/>
          </a:prstGeom>
        </p:spPr>
        <p:txBody>
          <a:bodyPr/>
          <a:lstStyle>
            <a:lvl1pPr algn="ct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5054203" y="1544836"/>
            <a:ext cx="2875359" cy="3795117"/>
          </a:xfrm>
          <a:prstGeom prst="rect">
            <a:avLst/>
          </a:prstGeom>
          <a:ln w="9525">
            <a:round/>
          </a:ln>
        </p:spPr>
        <p:txBody>
          <a:bodyPr lIns="64291" tIns="32145" rIns="64291" bIns="32145" anchor="t"/>
          <a:lstStyle/>
          <a:p>
            <a:endParaRPr/>
          </a:p>
        </p:txBody>
      </p:sp>
      <p:sp>
        <p:nvSpPr>
          <p:cNvPr id="79" name="Shape 79"/>
          <p:cNvSpPr>
            <a:spLocks noGrp="1"/>
          </p:cNvSpPr>
          <p:nvPr>
            <p:ph type="title"/>
          </p:nvPr>
        </p:nvSpPr>
        <p:spPr>
          <a:xfrm>
            <a:off x="589359" y="1482328"/>
            <a:ext cx="4295180" cy="2232422"/>
          </a:xfrm>
          <a:prstGeom prst="rect">
            <a:avLst/>
          </a:prstGeom>
        </p:spPr>
        <p:txBody>
          <a:bodyPr anchor="b"/>
          <a:lstStyle>
            <a:lvl1pPr algn="ctr">
              <a:defRPr sz="4200"/>
            </a:lvl1pPr>
          </a:lstStyle>
          <a:p>
            <a:r>
              <a:t>Title Text</a:t>
            </a:r>
          </a:p>
        </p:txBody>
      </p:sp>
      <p:sp>
        <p:nvSpPr>
          <p:cNvPr id="80" name="Shape 80"/>
          <p:cNvSpPr>
            <a:spLocks noGrp="1"/>
          </p:cNvSpPr>
          <p:nvPr>
            <p:ph type="body" sz="quarter" idx="1"/>
          </p:nvPr>
        </p:nvSpPr>
        <p:spPr>
          <a:xfrm>
            <a:off x="589359" y="3768328"/>
            <a:ext cx="4295180" cy="1643063"/>
          </a:xfrm>
          <a:prstGeom prst="rect">
            <a:avLst/>
          </a:prstGeom>
        </p:spPr>
        <p:txBody>
          <a:bodyPr anchor="t"/>
          <a:lstStyle>
            <a:lvl1pPr marL="0" indent="0" algn="ctr">
              <a:spcBef>
                <a:spcPts val="0"/>
              </a:spcBef>
              <a:buSzTx/>
              <a:buFontTx/>
              <a:buNone/>
              <a:defRPr sz="2100"/>
            </a:lvl1pPr>
            <a:lvl2pPr marL="0" indent="0" algn="ctr">
              <a:spcBef>
                <a:spcPts val="0"/>
              </a:spcBef>
              <a:buSzTx/>
              <a:buFontTx/>
              <a:buNone/>
              <a:defRPr sz="2100"/>
            </a:lvl2pPr>
            <a:lvl3pPr marL="0" indent="0" algn="ctr">
              <a:spcBef>
                <a:spcPts val="0"/>
              </a:spcBef>
              <a:buSzTx/>
              <a:buFontTx/>
              <a:buNone/>
              <a:defRPr sz="2100"/>
            </a:lvl3pPr>
            <a:lvl4pPr marL="0" indent="0" algn="ctr">
              <a:spcBef>
                <a:spcPts val="0"/>
              </a:spcBef>
              <a:buSzTx/>
              <a:buFontTx/>
              <a:buNone/>
              <a:defRPr sz="2100"/>
            </a:lvl4pPr>
            <a:lvl5pPr marL="0" indent="0" algn="ctr">
              <a:spcBef>
                <a:spcPts val="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D8DC6C-8FBF-1A46-8E14-0E8E2CDD9680}"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CB9CE-1720-5E4B-B103-A1279DF5DF2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8" name="Shape 88"/>
          <p:cNvSpPr>
            <a:spLocks noGrp="1"/>
          </p:cNvSpPr>
          <p:nvPr>
            <p:ph type="pic" sz="quarter" idx="13"/>
          </p:nvPr>
        </p:nvSpPr>
        <p:spPr>
          <a:xfrm>
            <a:off x="5054203" y="2134195"/>
            <a:ext cx="2875359" cy="3795117"/>
          </a:xfrm>
          <a:prstGeom prst="rect">
            <a:avLst/>
          </a:prstGeom>
          <a:ln w="9525">
            <a:round/>
          </a:ln>
        </p:spPr>
        <p:txBody>
          <a:bodyPr lIns="64291" tIns="32145" rIns="64291" bIns="32145" anchor="t"/>
          <a:lstStyle/>
          <a:p>
            <a:endParaRPr/>
          </a:p>
        </p:txBody>
      </p:sp>
      <p:sp>
        <p:nvSpPr>
          <p:cNvPr id="89" name="Shape 89"/>
          <p:cNvSpPr>
            <a:spLocks noGrp="1"/>
          </p:cNvSpPr>
          <p:nvPr>
            <p:ph type="title"/>
          </p:nvPr>
        </p:nvSpPr>
        <p:spPr>
          <a:prstGeom prst="rect">
            <a:avLst/>
          </a:prstGeom>
        </p:spPr>
        <p:txBody>
          <a:bodyPr/>
          <a:lstStyle>
            <a:lvl1pPr algn="ctr"/>
          </a:lstStyle>
          <a:p>
            <a:r>
              <a:t>Title Text</a:t>
            </a:r>
          </a:p>
        </p:txBody>
      </p:sp>
      <p:sp>
        <p:nvSpPr>
          <p:cNvPr id="90" name="Shape 90"/>
          <p:cNvSpPr>
            <a:spLocks noGrp="1"/>
          </p:cNvSpPr>
          <p:nvPr>
            <p:ph type="body" sz="half" idx="1"/>
          </p:nvPr>
        </p:nvSpPr>
        <p:spPr>
          <a:xfrm>
            <a:off x="892969" y="1982391"/>
            <a:ext cx="3482578" cy="4107656"/>
          </a:xfrm>
          <a:prstGeom prst="rect">
            <a:avLst/>
          </a:prstGeom>
        </p:spPr>
        <p:txBody>
          <a:bodyPr/>
          <a:lstStyle>
            <a:lvl1pPr marL="473257" indent="-276810">
              <a:spcBef>
                <a:spcPts val="1969"/>
              </a:spcBef>
              <a:buBlip>
                <a:blip r:embed="rId2"/>
              </a:buBlip>
              <a:defRPr sz="2200"/>
            </a:lvl1pPr>
            <a:lvl2pPr marL="839361" indent="-276810">
              <a:spcBef>
                <a:spcPts val="1969"/>
              </a:spcBef>
              <a:buBlip>
                <a:blip r:embed="rId2"/>
              </a:buBlip>
              <a:defRPr sz="2200"/>
            </a:lvl2pPr>
            <a:lvl3pPr marL="1160818" indent="-276810">
              <a:spcBef>
                <a:spcPts val="1969"/>
              </a:spcBef>
              <a:buBlip>
                <a:blip r:embed="rId2"/>
              </a:buBlip>
              <a:defRPr sz="2200"/>
            </a:lvl3pPr>
            <a:lvl4pPr marL="1526922" indent="-276810">
              <a:spcBef>
                <a:spcPts val="1969"/>
              </a:spcBef>
              <a:buBlip>
                <a:blip r:embed="rId2"/>
              </a:buBlip>
              <a:defRPr sz="2200"/>
            </a:lvl4pPr>
            <a:lvl5pPr marL="1893026" indent="-276810">
              <a:spcBef>
                <a:spcPts val="1969"/>
              </a:spcBef>
              <a:buBlip>
                <a:blip r:embed="rId2"/>
              </a:buBlip>
              <a:defRPr sz="2200"/>
            </a:lvl5pPr>
          </a:lstStyle>
          <a:p>
            <a:r>
              <a:t>Body Level One</a:t>
            </a:r>
          </a:p>
          <a:p>
            <a:pPr lvl="1"/>
            <a:r>
              <a:t>Body Level Two</a:t>
            </a:r>
          </a:p>
          <a:p>
            <a:pPr lvl="2"/>
            <a:r>
              <a:t>Body Level Three</a:t>
            </a:r>
          </a:p>
          <a:p>
            <a:pPr lvl="3"/>
            <a:r>
              <a:t>Body Level Four</a:t>
            </a:r>
          </a:p>
          <a:p>
            <a:pPr lvl="4"/>
            <a:r>
              <a:t>Body Level Five</a:t>
            </a:r>
          </a:p>
        </p:txBody>
      </p:sp>
      <p:sp>
        <p:nvSpPr>
          <p:cNvPr id="91" name="Shape 91"/>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lvl1pPr algn="ctr"/>
          </a:lstStyle>
          <a:p>
            <a:r>
              <a:t>Title Text</a:t>
            </a:r>
          </a:p>
        </p:txBody>
      </p:sp>
      <p:sp>
        <p:nvSpPr>
          <p:cNvPr id="99" name="Shape 99"/>
          <p:cNvSpPr>
            <a:spLocks noGrp="1"/>
          </p:cNvSpPr>
          <p:nvPr>
            <p:ph type="body" sz="half" idx="1"/>
          </p:nvPr>
        </p:nvSpPr>
        <p:spPr>
          <a:xfrm>
            <a:off x="892969" y="1982391"/>
            <a:ext cx="3482578" cy="4107656"/>
          </a:xfrm>
          <a:prstGeom prst="rect">
            <a:avLst/>
          </a:prstGeom>
        </p:spPr>
        <p:txBody>
          <a:bodyPr/>
          <a:lstStyle>
            <a:lvl1pPr marL="473257" indent="-276810">
              <a:spcBef>
                <a:spcPts val="1969"/>
              </a:spcBef>
              <a:buBlip>
                <a:blip r:embed="rId2"/>
              </a:buBlip>
              <a:defRPr sz="2200"/>
            </a:lvl1pPr>
            <a:lvl2pPr marL="839361" indent="-276810">
              <a:spcBef>
                <a:spcPts val="1969"/>
              </a:spcBef>
              <a:buBlip>
                <a:blip r:embed="rId2"/>
              </a:buBlip>
              <a:defRPr sz="2200"/>
            </a:lvl2pPr>
            <a:lvl3pPr marL="1160818" indent="-276810">
              <a:spcBef>
                <a:spcPts val="1969"/>
              </a:spcBef>
              <a:buBlip>
                <a:blip r:embed="rId2"/>
              </a:buBlip>
              <a:defRPr sz="2200"/>
            </a:lvl3pPr>
            <a:lvl4pPr marL="1526922" indent="-276810">
              <a:spcBef>
                <a:spcPts val="1969"/>
              </a:spcBef>
              <a:buBlip>
                <a:blip r:embed="rId2"/>
              </a:buBlip>
              <a:defRPr sz="2200"/>
            </a:lvl4pPr>
            <a:lvl5pPr marL="1893026" indent="-276810">
              <a:spcBef>
                <a:spcPts val="1969"/>
              </a:spcBef>
              <a:buBlip>
                <a:blip r:embed="rId2"/>
              </a:buBlip>
              <a:defRPr sz="22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lvl1pPr algn="ctr"/>
          </a:lstStyle>
          <a:p>
            <a:r>
              <a:t>Title Text</a:t>
            </a:r>
          </a:p>
        </p:txBody>
      </p:sp>
      <p:sp>
        <p:nvSpPr>
          <p:cNvPr id="108" name="Shape 108"/>
          <p:cNvSpPr>
            <a:spLocks noGrp="1"/>
          </p:cNvSpPr>
          <p:nvPr>
            <p:ph type="body" sz="half" idx="1"/>
          </p:nvPr>
        </p:nvSpPr>
        <p:spPr>
          <a:xfrm>
            <a:off x="5170289" y="1982391"/>
            <a:ext cx="3080742" cy="4107656"/>
          </a:xfrm>
          <a:prstGeom prst="rect">
            <a:avLst/>
          </a:prstGeom>
        </p:spPr>
        <p:txBody>
          <a:bodyPr/>
          <a:lstStyle>
            <a:lvl1pPr marL="473257" indent="-276810">
              <a:spcBef>
                <a:spcPts val="1969"/>
              </a:spcBef>
              <a:buBlip>
                <a:blip r:embed="rId2"/>
              </a:buBlip>
              <a:defRPr sz="2200"/>
            </a:lvl1pPr>
            <a:lvl2pPr marL="839361" indent="-276810">
              <a:spcBef>
                <a:spcPts val="1969"/>
              </a:spcBef>
              <a:buBlip>
                <a:blip r:embed="rId2"/>
              </a:buBlip>
              <a:defRPr sz="2200"/>
            </a:lvl2pPr>
            <a:lvl3pPr marL="1160818" indent="-276810">
              <a:spcBef>
                <a:spcPts val="1969"/>
              </a:spcBef>
              <a:buBlip>
                <a:blip r:embed="rId2"/>
              </a:buBlip>
              <a:defRPr sz="2200"/>
            </a:lvl3pPr>
            <a:lvl4pPr marL="1526922" indent="-276810">
              <a:spcBef>
                <a:spcPts val="1969"/>
              </a:spcBef>
              <a:buBlip>
                <a:blip r:embed="rId2"/>
              </a:buBlip>
              <a:defRPr sz="2200"/>
            </a:lvl4pPr>
            <a:lvl5pPr marL="1893026" indent="-276810">
              <a:spcBef>
                <a:spcPts val="1969"/>
              </a:spcBef>
              <a:buBlip>
                <a:blip r:embed="rId2"/>
              </a:buBlip>
              <a:defRPr sz="2200"/>
            </a:lvl5pPr>
          </a:lstStyle>
          <a:p>
            <a:r>
              <a:t>Body Level One</a:t>
            </a:r>
          </a:p>
          <a:p>
            <a:pPr lvl="1"/>
            <a:r>
              <a:t>Body Level Two</a:t>
            </a:r>
          </a:p>
          <a:p>
            <a:pPr lvl="2"/>
            <a:r>
              <a:t>Body Level Three</a:t>
            </a:r>
          </a:p>
          <a:p>
            <a:pPr lvl="3"/>
            <a:r>
              <a:t>Body Level Four</a:t>
            </a:r>
          </a:p>
          <a:p>
            <a:pPr lvl="4"/>
            <a:r>
              <a:t>Body Level Five</a:t>
            </a:r>
          </a:p>
        </p:txBody>
      </p:sp>
      <p:sp>
        <p:nvSpPr>
          <p:cNvPr id="109" name="Shape 109"/>
          <p:cNvSpPr>
            <a:spLocks noGrp="1"/>
          </p:cNvSpPr>
          <p:nvPr>
            <p:ph type="sldNum" sz="quarter" idx="2"/>
          </p:nvPr>
        </p:nvSpPr>
        <p:spPr>
          <a:prstGeom prst="rect">
            <a:avLst/>
          </a:prstGeom>
        </p:spPr>
        <p:txBody>
          <a:bodyPr/>
          <a:lstStyle/>
          <a:p>
            <a:fld id="{86CB4B4D-7CA3-9044-876B-883B54F8677D}" type="slidenum">
              <a:rPr>
                <a:latin typeface="Papyrus"/>
                <a:ea typeface="Papyrus"/>
                <a:cs typeface="Papyrus"/>
              </a:rPr>
              <a:pPr/>
              <a:t>‹#›</a:t>
            </a:fld>
            <a:endParaRPr>
              <a:latin typeface="Papyrus"/>
              <a:ea typeface="Papyrus"/>
              <a:cs typeface="Papyrus"/>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216FA9-F3F3-9B47-B0E8-7E58628C5C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6047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A7091F-3D8C-F046-AEBF-00088A98FF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065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725557-4AE4-D74A-AE69-A705FE8E1D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388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5F6962-9662-F04D-BC43-626EC5AE5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9554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585011-5373-874D-A2ED-0336A12DEF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9924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63201C-F980-DD42-8930-A978ED53C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7652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A83433-9E2C-D749-8744-20AFECD331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945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3D8DC6C-8FBF-1A46-8E14-0E8E2CDD9680}"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CB9CE-1720-5E4B-B103-A1279DF5DF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B1A77E-1490-4F46-8EF3-C05C409994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9244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36797D-7DC6-EC47-9FF1-E039D15B44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225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70C7D9-D734-0A40-94ED-F0AFB06CD2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2307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93677E-5746-8B48-AE61-97A5600BA6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1236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solidFill>
                  <a:srgbClr val="CCD1B9"/>
                </a:solidFill>
                <a:latin typeface="Franklin Gothic Medium"/>
              </a:rPr>
              <a:pPr/>
              <a:t>4/26/24</a:t>
            </a:fld>
            <a:endParaRPr lang="en-US" dirty="0">
              <a:solidFill>
                <a:srgbClr val="CCD1B9"/>
              </a:solidFill>
              <a:latin typeface="Franklin Gothic Medium"/>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latin typeface="Franklin Gothic Medium"/>
              </a:rPr>
              <a:pPr algn="r"/>
              <a:t>‹#›</a:t>
            </a:fld>
            <a:endParaRPr lang="en-US" dirty="0">
              <a:latin typeface="Franklin Gothic Medium"/>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latin typeface="Franklin Gothic Medium"/>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5" name="Footer Placeholder 4"/>
          <p:cNvSpPr>
            <a:spLocks noGrp="1"/>
          </p:cNvSpPr>
          <p:nvPr>
            <p:ph type="ftr" sz="quarter" idx="11"/>
          </p:nvPr>
        </p:nvSpPr>
        <p:spPr/>
        <p:txBody>
          <a:bodyPr/>
          <a:lstStyle/>
          <a:p>
            <a:endParaRPr lang="en-US">
              <a:solidFill>
                <a:srgbClr val="534949"/>
              </a:solidFill>
              <a:latin typeface="Franklin Gothic Medium"/>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latin typeface="Franklin Gothic Medium"/>
              </a:rPr>
              <a:pPr/>
              <a:t>4/26/24</a:t>
            </a:fld>
            <a:endParaRPr lang="en-US" dirty="0">
              <a:latin typeface="Franklin Gothic Medium"/>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solidFill>
                  <a:srgbClr val="CCD1B9"/>
                </a:solidFill>
                <a:latin typeface="Franklin Gothic Medium"/>
              </a:rPr>
              <a:pPr algn="r"/>
              <a:t>‹#›</a:t>
            </a:fld>
            <a:endParaRPr lang="en-US" dirty="0">
              <a:solidFill>
                <a:srgbClr val="CCD1B9"/>
              </a:solidFill>
              <a:latin typeface="Franklin Gothic Medium"/>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latin typeface="Franklin Gothic Medium"/>
            </a:endParaRP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6" name="Footer Placeholder 5"/>
          <p:cNvSpPr>
            <a:spLocks noGrp="1"/>
          </p:cNvSpPr>
          <p:nvPr>
            <p:ph type="ftr" sz="quarter" idx="11"/>
          </p:nvPr>
        </p:nvSpPr>
        <p:spPr/>
        <p:txBody>
          <a:bodyPr/>
          <a:lstStyle/>
          <a:p>
            <a:endParaRPr lang="en-US">
              <a:solidFill>
                <a:srgbClr val="534949"/>
              </a:solidFill>
              <a:latin typeface="Franklin Gothic Medium"/>
            </a:endParaRPr>
          </a:p>
        </p:txBody>
      </p:sp>
      <p:sp>
        <p:nvSpPr>
          <p:cNvPr id="7" name="Slide Number Placeholder 6"/>
          <p:cNvSpPr>
            <a:spLocks noGrp="1"/>
          </p:cNvSpPr>
          <p:nvPr>
            <p:ph type="sldNum" sz="quarter" idx="12"/>
          </p:nvPr>
        </p:nvSpPr>
        <p:spPr/>
        <p:txBody>
          <a:bodyPr/>
          <a:lstStyle/>
          <a:p>
            <a:fld id="{F7886C9C-DC18-4195-8FD5-A50AA931D419}"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8" name="Footer Placeholder 7"/>
          <p:cNvSpPr>
            <a:spLocks noGrp="1"/>
          </p:cNvSpPr>
          <p:nvPr>
            <p:ph type="ftr" sz="quarter" idx="11"/>
          </p:nvPr>
        </p:nvSpPr>
        <p:spPr/>
        <p:txBody>
          <a:bodyPr/>
          <a:lstStyle/>
          <a:p>
            <a:endParaRPr lang="en-US">
              <a:solidFill>
                <a:srgbClr val="534949"/>
              </a:solidFill>
              <a:latin typeface="Franklin Gothic Medium"/>
            </a:endParaRPr>
          </a:p>
        </p:txBody>
      </p:sp>
      <p:sp>
        <p:nvSpPr>
          <p:cNvPr id="9" name="Slide Number Placeholder 8"/>
          <p:cNvSpPr>
            <a:spLocks noGrp="1"/>
          </p:cNvSpPr>
          <p:nvPr>
            <p:ph type="sldNum" sz="quarter" idx="12"/>
          </p:nvPr>
        </p:nvSpPr>
        <p:spPr/>
        <p:txBody>
          <a:bodyPr/>
          <a:lstStyle/>
          <a:p>
            <a:fld id="{F7886C9C-DC18-4195-8FD5-A50AA931D419}"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4" name="Footer Placeholder 3"/>
          <p:cNvSpPr>
            <a:spLocks noGrp="1"/>
          </p:cNvSpPr>
          <p:nvPr>
            <p:ph type="ftr" sz="quarter" idx="11"/>
          </p:nvPr>
        </p:nvSpPr>
        <p:spPr/>
        <p:txBody>
          <a:bodyPr/>
          <a:lstStyle/>
          <a:p>
            <a:endParaRPr lang="en-US">
              <a:solidFill>
                <a:srgbClr val="534949"/>
              </a:solidFill>
              <a:latin typeface="Franklin Gothic Medium"/>
            </a:endParaRPr>
          </a:p>
        </p:txBody>
      </p:sp>
      <p:sp>
        <p:nvSpPr>
          <p:cNvPr id="5" name="Slide Number Placeholder 4"/>
          <p:cNvSpPr>
            <a:spLocks noGrp="1"/>
          </p:cNvSpPr>
          <p:nvPr>
            <p:ph type="sldNum" sz="quarter" idx="12"/>
          </p:nvPr>
        </p:nvSpPr>
        <p:spPr/>
        <p:txBody>
          <a:bodyPr/>
          <a:lstStyle/>
          <a:p>
            <a:fld id="{F7886C9C-DC18-4195-8FD5-A50AA931D419}"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3D8DC6C-8FBF-1A46-8E14-0E8E2CDD9680}"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CB9CE-1720-5E4B-B103-A1279DF5DF25}"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2" name="Date Placeholder 1"/>
          <p:cNvSpPr>
            <a:spLocks noGrp="1"/>
          </p:cNvSpPr>
          <p:nvPr>
            <p:ph type="dt" sz="half" idx="10"/>
          </p:nvPr>
        </p:nvSpPr>
        <p:spPr/>
        <p:txBody>
          <a:bodyPr/>
          <a:lstStyle/>
          <a:p>
            <a:fld id="{941D58AA-1C84-40C9-BFEE-631CCB17636C}"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3" name="Footer Placeholder 2"/>
          <p:cNvSpPr>
            <a:spLocks noGrp="1"/>
          </p:cNvSpPr>
          <p:nvPr>
            <p:ph type="ftr" sz="quarter" idx="11"/>
          </p:nvPr>
        </p:nvSpPr>
        <p:spPr/>
        <p:txBody>
          <a:bodyPr/>
          <a:lstStyle/>
          <a:p>
            <a:endParaRPr lang="en-US">
              <a:solidFill>
                <a:srgbClr val="534949"/>
              </a:solidFill>
              <a:latin typeface="Franklin Gothic Medium"/>
            </a:endParaRPr>
          </a:p>
        </p:txBody>
      </p:sp>
      <p:sp>
        <p:nvSpPr>
          <p:cNvPr id="4" name="Slide Number Placeholder 3"/>
          <p:cNvSpPr>
            <a:spLocks noGrp="1"/>
          </p:cNvSpPr>
          <p:nvPr>
            <p:ph type="sldNum" sz="quarter" idx="12"/>
          </p:nvPr>
        </p:nvSpPr>
        <p:spPr/>
        <p:txBody>
          <a:bodyPr/>
          <a:lstStyle/>
          <a:p>
            <a:fld id="{F7886C9C-DC18-4195-8FD5-A50AA931D419}" type="slidenum">
              <a:rPr lang="en-US" smtClean="0">
                <a:solidFill>
                  <a:srgbClr val="534949"/>
                </a:solidFill>
                <a:latin typeface="Franklin Gothic Medium"/>
              </a:rPr>
              <a:pPr/>
              <a:t>‹#›</a:t>
            </a:fld>
            <a:endParaRPr lang="en-US">
              <a:solidFill>
                <a:srgbClr val="534949"/>
              </a:solidFill>
              <a:latin typeface="Franklin Gothic Medium"/>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6" name="Footer Placeholder 5"/>
          <p:cNvSpPr>
            <a:spLocks noGrp="1"/>
          </p:cNvSpPr>
          <p:nvPr>
            <p:ph type="ftr" sz="quarter" idx="11"/>
          </p:nvPr>
        </p:nvSpPr>
        <p:spPr/>
        <p:txBody>
          <a:bodyPr/>
          <a:lstStyle/>
          <a:p>
            <a:endParaRPr lang="en-US">
              <a:solidFill>
                <a:srgbClr val="534949"/>
              </a:solidFill>
              <a:latin typeface="Franklin Gothic Medium"/>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latin typeface="Franklin Gothic Medium"/>
              </a:rPr>
              <a:pPr/>
              <a:t>‹#›</a:t>
            </a:fld>
            <a:endParaRPr lang="en-US" dirty="0">
              <a:latin typeface="Franklin Gothic Medium"/>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solidFill>
                  <a:srgbClr val="CCD1B9"/>
                </a:solidFill>
                <a:latin typeface="Franklin Gothic Medium"/>
              </a:rPr>
              <a:pPr/>
              <a:t>4/26/24</a:t>
            </a:fld>
            <a:endParaRPr lang="en-US" dirty="0">
              <a:solidFill>
                <a:srgbClr val="CCD1B9"/>
              </a:solidFill>
              <a:latin typeface="Franklin Gothic Medium"/>
            </a:endParaRPr>
          </a:p>
        </p:txBody>
      </p:sp>
      <p:sp>
        <p:nvSpPr>
          <p:cNvPr id="6" name="Footer Placeholder 5"/>
          <p:cNvSpPr>
            <a:spLocks noGrp="1"/>
          </p:cNvSpPr>
          <p:nvPr>
            <p:ph type="ftr" sz="quarter" idx="11"/>
          </p:nvPr>
        </p:nvSpPr>
        <p:spPr/>
        <p:txBody>
          <a:bodyPr/>
          <a:lstStyle/>
          <a:p>
            <a:endParaRPr lang="en-US">
              <a:solidFill>
                <a:srgbClr val="CCD1B9"/>
              </a:solidFill>
              <a:latin typeface="Franklin Gothic Medium"/>
            </a:endParaRPr>
          </a:p>
        </p:txBody>
      </p:sp>
      <p:sp>
        <p:nvSpPr>
          <p:cNvPr id="7" name="Slide Number Placeholder 6"/>
          <p:cNvSpPr>
            <a:spLocks noGrp="1"/>
          </p:cNvSpPr>
          <p:nvPr>
            <p:ph type="sldNum" sz="quarter" idx="12"/>
          </p:nvPr>
        </p:nvSpPr>
        <p:spPr/>
        <p:txBody>
          <a:bodyPr/>
          <a:lstStyle/>
          <a:p>
            <a:fld id="{F7886C9C-DC18-4195-8FD5-A50AA931D419}" type="slidenum">
              <a:rPr lang="en-US" smtClean="0">
                <a:solidFill>
                  <a:srgbClr val="CCD1B9"/>
                </a:solidFill>
                <a:latin typeface="Franklin Gothic Medium"/>
              </a:rPr>
              <a:pPr/>
              <a:t>‹#›</a:t>
            </a:fld>
            <a:endParaRPr lang="en-US">
              <a:solidFill>
                <a:srgbClr val="CCD1B9"/>
              </a:solidFill>
              <a:latin typeface="Franklin Gothic Medium"/>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8F9461-E3EB-40CD-B93F-E5CBBBD8E0BA}" type="datetimeFigureOut">
              <a:rPr lang="en-US" smtClean="0">
                <a:solidFill>
                  <a:srgbClr val="534949"/>
                </a:solidFill>
                <a:latin typeface="Franklin Gothic Medium"/>
              </a:rPr>
              <a:pPr/>
              <a:t>4/26/24</a:t>
            </a:fld>
            <a:endParaRPr lang="en-US">
              <a:solidFill>
                <a:srgbClr val="534949"/>
              </a:solidFill>
              <a:latin typeface="Franklin Gothic Medium"/>
            </a:endParaRPr>
          </a:p>
        </p:txBody>
      </p:sp>
      <p:sp>
        <p:nvSpPr>
          <p:cNvPr id="5" name="Footer Placeholder 4"/>
          <p:cNvSpPr>
            <a:spLocks noGrp="1"/>
          </p:cNvSpPr>
          <p:nvPr>
            <p:ph type="ftr" sz="quarter" idx="11"/>
          </p:nvPr>
        </p:nvSpPr>
        <p:spPr/>
        <p:txBody>
          <a:bodyPr/>
          <a:lstStyle/>
          <a:p>
            <a:endParaRPr lang="en-US">
              <a:solidFill>
                <a:srgbClr val="534949"/>
              </a:solidFill>
              <a:latin typeface="Franklin Gothic Medium"/>
            </a:endParaRPr>
          </a:p>
        </p:txBody>
      </p:sp>
      <p:sp>
        <p:nvSpPr>
          <p:cNvPr id="6" name="Slide Number Placeholder 5"/>
          <p:cNvSpPr>
            <a:spLocks noGrp="1"/>
          </p:cNvSpPr>
          <p:nvPr>
            <p:ph type="sldNum" sz="quarter" idx="12"/>
          </p:nvPr>
        </p:nvSpPr>
        <p:spPr/>
        <p:txBody>
          <a:bodyPr/>
          <a:lstStyle/>
          <a:p>
            <a:fld id="{04EA7543-9AAE-4E9F-B28C-4FCCFD07D42B}" type="slidenum">
              <a:rPr lang="en-US" smtClean="0">
                <a:solidFill>
                  <a:srgbClr val="534949"/>
                </a:solidFill>
                <a:latin typeface="Franklin Gothic Medium"/>
              </a:rPr>
              <a:pPr/>
              <a:t>‹#›</a:t>
            </a:fld>
            <a:endParaRPr lang="en-US">
              <a:solidFill>
                <a:srgbClr val="534949"/>
              </a:solidFill>
              <a:latin typeface="Franklin Gothic Medium"/>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5" name="Footer Placeholder 4"/>
          <p:cNvSpPr>
            <a:spLocks noGrp="1"/>
          </p:cNvSpPr>
          <p:nvPr>
            <p:ph type="ftr" sz="quarter" idx="11"/>
          </p:nvPr>
        </p:nvSpPr>
        <p:spPr/>
        <p:txBody>
          <a:bodyPr/>
          <a:lstStyle/>
          <a:p>
            <a:endParaRPr lang="en-US">
              <a:solidFill>
                <a:srgbClr val="534949"/>
              </a:solidFill>
              <a:latin typeface="Franklin Gothic Medium"/>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solidFill>
                  <a:srgbClr val="CCD1B9"/>
                </a:solidFill>
                <a:latin typeface="Franklin Gothic Medium"/>
              </a:rPr>
              <a:pPr/>
              <a:t>‹#›</a:t>
            </a:fld>
            <a:endParaRPr lang="en-US" dirty="0">
              <a:solidFill>
                <a:srgbClr val="CCD1B9"/>
              </a:solidFill>
              <a:latin typeface="Franklin Gothic Medium"/>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solidFill>
                  <a:srgbClr val="CCD1B9"/>
                </a:solidFill>
                <a:latin typeface="Franklin Gothic Medium"/>
              </a:rPr>
              <a:pPr/>
              <a:t>4/26/24</a:t>
            </a:fld>
            <a:endParaRPr lang="en-US" dirty="0">
              <a:solidFill>
                <a:srgbClr val="CCD1B9"/>
              </a:solidFill>
              <a:latin typeface="Franklin Gothic Medium"/>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latin typeface="Franklin Gothic Medium"/>
              </a:rPr>
              <a:pPr algn="r"/>
              <a:t>‹#›</a:t>
            </a:fld>
            <a:endParaRPr lang="en-US" dirty="0">
              <a:latin typeface="Franklin Gothic Medium"/>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latin typeface="Franklin Gothic Medium"/>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5" name="Footer Placeholder 4"/>
          <p:cNvSpPr>
            <a:spLocks noGrp="1"/>
          </p:cNvSpPr>
          <p:nvPr>
            <p:ph type="ftr" sz="quarter" idx="11"/>
          </p:nvPr>
        </p:nvSpPr>
        <p:spPr/>
        <p:txBody>
          <a:bodyPr/>
          <a:lstStyle/>
          <a:p>
            <a:endParaRPr lang="en-US">
              <a:solidFill>
                <a:srgbClr val="534949"/>
              </a:solidFill>
              <a:latin typeface="Franklin Gothic Medium"/>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latin typeface="Franklin Gothic Medium"/>
              </a:rPr>
              <a:pPr/>
              <a:t>4/26/24</a:t>
            </a:fld>
            <a:endParaRPr lang="en-US" dirty="0">
              <a:latin typeface="Franklin Gothic Medium"/>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solidFill>
                  <a:srgbClr val="CCD1B9"/>
                </a:solidFill>
                <a:latin typeface="Franklin Gothic Medium"/>
              </a:rPr>
              <a:pPr algn="r"/>
              <a:t>‹#›</a:t>
            </a:fld>
            <a:endParaRPr lang="en-US" dirty="0">
              <a:solidFill>
                <a:srgbClr val="CCD1B9"/>
              </a:solidFill>
              <a:latin typeface="Franklin Gothic Medium"/>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latin typeface="Franklin Gothic Medium"/>
            </a:endParaRP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6" name="Footer Placeholder 5"/>
          <p:cNvSpPr>
            <a:spLocks noGrp="1"/>
          </p:cNvSpPr>
          <p:nvPr>
            <p:ph type="ftr" sz="quarter" idx="11"/>
          </p:nvPr>
        </p:nvSpPr>
        <p:spPr/>
        <p:txBody>
          <a:bodyPr/>
          <a:lstStyle/>
          <a:p>
            <a:endParaRPr lang="en-US">
              <a:solidFill>
                <a:srgbClr val="534949"/>
              </a:solidFill>
              <a:latin typeface="Franklin Gothic Medium"/>
            </a:endParaRPr>
          </a:p>
        </p:txBody>
      </p:sp>
      <p:sp>
        <p:nvSpPr>
          <p:cNvPr id="7" name="Slide Number Placeholder 6"/>
          <p:cNvSpPr>
            <a:spLocks noGrp="1"/>
          </p:cNvSpPr>
          <p:nvPr>
            <p:ph type="sldNum" sz="quarter" idx="12"/>
          </p:nvPr>
        </p:nvSpPr>
        <p:spPr/>
        <p:txBody>
          <a:bodyPr/>
          <a:lstStyle/>
          <a:p>
            <a:fld id="{F7886C9C-DC18-4195-8FD5-A50AA931D419}"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8" name="Footer Placeholder 7"/>
          <p:cNvSpPr>
            <a:spLocks noGrp="1"/>
          </p:cNvSpPr>
          <p:nvPr>
            <p:ph type="ftr" sz="quarter" idx="11"/>
          </p:nvPr>
        </p:nvSpPr>
        <p:spPr/>
        <p:txBody>
          <a:bodyPr/>
          <a:lstStyle/>
          <a:p>
            <a:endParaRPr lang="en-US">
              <a:solidFill>
                <a:srgbClr val="534949"/>
              </a:solidFill>
              <a:latin typeface="Franklin Gothic Medium"/>
            </a:endParaRPr>
          </a:p>
        </p:txBody>
      </p:sp>
      <p:sp>
        <p:nvSpPr>
          <p:cNvPr id="9" name="Slide Number Placeholder 8"/>
          <p:cNvSpPr>
            <a:spLocks noGrp="1"/>
          </p:cNvSpPr>
          <p:nvPr>
            <p:ph type="sldNum" sz="quarter" idx="12"/>
          </p:nvPr>
        </p:nvSpPr>
        <p:spPr/>
        <p:txBody>
          <a:bodyPr/>
          <a:lstStyle/>
          <a:p>
            <a:fld id="{F7886C9C-DC18-4195-8FD5-A50AA931D419}"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3D8DC6C-8FBF-1A46-8E14-0E8E2CDD9680}" type="datetimeFigureOut">
              <a:rPr lang="en-US" smtClean="0"/>
              <a:t>4/26/24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CB9CE-1720-5E4B-B103-A1279DF5DF25}"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4" name="Footer Placeholder 3"/>
          <p:cNvSpPr>
            <a:spLocks noGrp="1"/>
          </p:cNvSpPr>
          <p:nvPr>
            <p:ph type="ftr" sz="quarter" idx="11"/>
          </p:nvPr>
        </p:nvSpPr>
        <p:spPr/>
        <p:txBody>
          <a:bodyPr/>
          <a:lstStyle/>
          <a:p>
            <a:endParaRPr lang="en-US">
              <a:solidFill>
                <a:srgbClr val="534949"/>
              </a:solidFill>
              <a:latin typeface="Franklin Gothic Medium"/>
            </a:endParaRPr>
          </a:p>
        </p:txBody>
      </p:sp>
      <p:sp>
        <p:nvSpPr>
          <p:cNvPr id="5" name="Slide Number Placeholder 4"/>
          <p:cNvSpPr>
            <a:spLocks noGrp="1"/>
          </p:cNvSpPr>
          <p:nvPr>
            <p:ph type="sldNum" sz="quarter" idx="12"/>
          </p:nvPr>
        </p:nvSpPr>
        <p:spPr/>
        <p:txBody>
          <a:bodyPr/>
          <a:lstStyle/>
          <a:p>
            <a:fld id="{F7886C9C-DC18-4195-8FD5-A50AA931D419}"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2" name="Date Placeholder 1"/>
          <p:cNvSpPr>
            <a:spLocks noGrp="1"/>
          </p:cNvSpPr>
          <p:nvPr>
            <p:ph type="dt" sz="half" idx="10"/>
          </p:nvPr>
        </p:nvSpPr>
        <p:spPr/>
        <p:txBody>
          <a:bodyPr/>
          <a:lstStyle/>
          <a:p>
            <a:fld id="{941D58AA-1C84-40C9-BFEE-631CCB17636C}"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3" name="Footer Placeholder 2"/>
          <p:cNvSpPr>
            <a:spLocks noGrp="1"/>
          </p:cNvSpPr>
          <p:nvPr>
            <p:ph type="ftr" sz="quarter" idx="11"/>
          </p:nvPr>
        </p:nvSpPr>
        <p:spPr/>
        <p:txBody>
          <a:bodyPr/>
          <a:lstStyle/>
          <a:p>
            <a:endParaRPr lang="en-US">
              <a:solidFill>
                <a:srgbClr val="534949"/>
              </a:solidFill>
              <a:latin typeface="Franklin Gothic Medium"/>
            </a:endParaRPr>
          </a:p>
        </p:txBody>
      </p:sp>
      <p:sp>
        <p:nvSpPr>
          <p:cNvPr id="4" name="Slide Number Placeholder 3"/>
          <p:cNvSpPr>
            <a:spLocks noGrp="1"/>
          </p:cNvSpPr>
          <p:nvPr>
            <p:ph type="sldNum" sz="quarter" idx="12"/>
          </p:nvPr>
        </p:nvSpPr>
        <p:spPr/>
        <p:txBody>
          <a:bodyPr/>
          <a:lstStyle/>
          <a:p>
            <a:fld id="{F7886C9C-DC18-4195-8FD5-A50AA931D419}" type="slidenum">
              <a:rPr lang="en-US" smtClean="0">
                <a:solidFill>
                  <a:srgbClr val="534949"/>
                </a:solidFill>
                <a:latin typeface="Franklin Gothic Medium"/>
              </a:rPr>
              <a:pPr/>
              <a:t>‹#›</a:t>
            </a:fld>
            <a:endParaRPr lang="en-US">
              <a:solidFill>
                <a:srgbClr val="534949"/>
              </a:solidFill>
              <a:latin typeface="Franklin Gothic Medium"/>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6" name="Footer Placeholder 5"/>
          <p:cNvSpPr>
            <a:spLocks noGrp="1"/>
          </p:cNvSpPr>
          <p:nvPr>
            <p:ph type="ftr" sz="quarter" idx="11"/>
          </p:nvPr>
        </p:nvSpPr>
        <p:spPr/>
        <p:txBody>
          <a:bodyPr/>
          <a:lstStyle/>
          <a:p>
            <a:endParaRPr lang="en-US">
              <a:solidFill>
                <a:srgbClr val="534949"/>
              </a:solidFill>
              <a:latin typeface="Franklin Gothic Medium"/>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latin typeface="Franklin Gothic Medium"/>
              </a:rPr>
              <a:pPr/>
              <a:t>‹#›</a:t>
            </a:fld>
            <a:endParaRPr lang="en-US" dirty="0">
              <a:latin typeface="Franklin Gothic Medium"/>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solidFill>
                  <a:srgbClr val="CCD1B9"/>
                </a:solidFill>
                <a:latin typeface="Franklin Gothic Medium"/>
              </a:rPr>
              <a:pPr/>
              <a:t>4/26/24</a:t>
            </a:fld>
            <a:endParaRPr lang="en-US" dirty="0">
              <a:solidFill>
                <a:srgbClr val="CCD1B9"/>
              </a:solidFill>
              <a:latin typeface="Franklin Gothic Medium"/>
            </a:endParaRPr>
          </a:p>
        </p:txBody>
      </p:sp>
      <p:sp>
        <p:nvSpPr>
          <p:cNvPr id="6" name="Footer Placeholder 5"/>
          <p:cNvSpPr>
            <a:spLocks noGrp="1"/>
          </p:cNvSpPr>
          <p:nvPr>
            <p:ph type="ftr" sz="quarter" idx="11"/>
          </p:nvPr>
        </p:nvSpPr>
        <p:spPr/>
        <p:txBody>
          <a:bodyPr/>
          <a:lstStyle/>
          <a:p>
            <a:endParaRPr lang="en-US">
              <a:solidFill>
                <a:srgbClr val="CCD1B9"/>
              </a:solidFill>
              <a:latin typeface="Franklin Gothic Medium"/>
            </a:endParaRPr>
          </a:p>
        </p:txBody>
      </p:sp>
      <p:sp>
        <p:nvSpPr>
          <p:cNvPr id="7" name="Slide Number Placeholder 6"/>
          <p:cNvSpPr>
            <a:spLocks noGrp="1"/>
          </p:cNvSpPr>
          <p:nvPr>
            <p:ph type="sldNum" sz="quarter" idx="12"/>
          </p:nvPr>
        </p:nvSpPr>
        <p:spPr/>
        <p:txBody>
          <a:bodyPr/>
          <a:lstStyle/>
          <a:p>
            <a:fld id="{F7886C9C-DC18-4195-8FD5-A50AA931D419}" type="slidenum">
              <a:rPr lang="en-US" smtClean="0">
                <a:solidFill>
                  <a:srgbClr val="CCD1B9"/>
                </a:solidFill>
                <a:latin typeface="Franklin Gothic Medium"/>
              </a:rPr>
              <a:pPr/>
              <a:t>‹#›</a:t>
            </a:fld>
            <a:endParaRPr lang="en-US">
              <a:solidFill>
                <a:srgbClr val="CCD1B9"/>
              </a:solidFill>
              <a:latin typeface="Franklin Gothic Medium"/>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8F9461-E3EB-40CD-B93F-E5CBBBD8E0BA}" type="datetimeFigureOut">
              <a:rPr lang="en-US" smtClean="0">
                <a:solidFill>
                  <a:srgbClr val="534949"/>
                </a:solidFill>
                <a:latin typeface="Franklin Gothic Medium"/>
              </a:rPr>
              <a:pPr/>
              <a:t>4/26/24</a:t>
            </a:fld>
            <a:endParaRPr lang="en-US">
              <a:solidFill>
                <a:srgbClr val="534949"/>
              </a:solidFill>
              <a:latin typeface="Franklin Gothic Medium"/>
            </a:endParaRPr>
          </a:p>
        </p:txBody>
      </p:sp>
      <p:sp>
        <p:nvSpPr>
          <p:cNvPr id="5" name="Footer Placeholder 4"/>
          <p:cNvSpPr>
            <a:spLocks noGrp="1"/>
          </p:cNvSpPr>
          <p:nvPr>
            <p:ph type="ftr" sz="quarter" idx="11"/>
          </p:nvPr>
        </p:nvSpPr>
        <p:spPr/>
        <p:txBody>
          <a:bodyPr/>
          <a:lstStyle/>
          <a:p>
            <a:endParaRPr lang="en-US">
              <a:solidFill>
                <a:srgbClr val="534949"/>
              </a:solidFill>
              <a:latin typeface="Franklin Gothic Medium"/>
            </a:endParaRPr>
          </a:p>
        </p:txBody>
      </p:sp>
      <p:sp>
        <p:nvSpPr>
          <p:cNvPr id="6" name="Slide Number Placeholder 5"/>
          <p:cNvSpPr>
            <a:spLocks noGrp="1"/>
          </p:cNvSpPr>
          <p:nvPr>
            <p:ph type="sldNum" sz="quarter" idx="12"/>
          </p:nvPr>
        </p:nvSpPr>
        <p:spPr/>
        <p:txBody>
          <a:bodyPr/>
          <a:lstStyle/>
          <a:p>
            <a:fld id="{04EA7543-9AAE-4E9F-B28C-4FCCFD07D42B}" type="slidenum">
              <a:rPr lang="en-US" smtClean="0">
                <a:solidFill>
                  <a:srgbClr val="534949"/>
                </a:solidFill>
                <a:latin typeface="Franklin Gothic Medium"/>
              </a:rPr>
              <a:pPr/>
              <a:t>‹#›</a:t>
            </a:fld>
            <a:endParaRPr lang="en-US">
              <a:solidFill>
                <a:srgbClr val="534949"/>
              </a:solidFill>
              <a:latin typeface="Franklin Gothic Medium"/>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solidFill>
                  <a:srgbClr val="534949"/>
                </a:solidFill>
                <a:latin typeface="Franklin Gothic Medium"/>
              </a:rPr>
              <a:pPr/>
              <a:t>4/26/24</a:t>
            </a:fld>
            <a:endParaRPr lang="en-US">
              <a:solidFill>
                <a:srgbClr val="534949"/>
              </a:solidFill>
              <a:latin typeface="Franklin Gothic Medium"/>
            </a:endParaRPr>
          </a:p>
        </p:txBody>
      </p:sp>
      <p:sp>
        <p:nvSpPr>
          <p:cNvPr id="5" name="Footer Placeholder 4"/>
          <p:cNvSpPr>
            <a:spLocks noGrp="1"/>
          </p:cNvSpPr>
          <p:nvPr>
            <p:ph type="ftr" sz="quarter" idx="11"/>
          </p:nvPr>
        </p:nvSpPr>
        <p:spPr/>
        <p:txBody>
          <a:bodyPr/>
          <a:lstStyle/>
          <a:p>
            <a:endParaRPr lang="en-US">
              <a:solidFill>
                <a:srgbClr val="534949"/>
              </a:solidFill>
              <a:latin typeface="Franklin Gothic Medium"/>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solidFill>
                  <a:srgbClr val="CCD1B9"/>
                </a:solidFill>
                <a:latin typeface="Franklin Gothic Medium"/>
              </a:rPr>
              <a:pPr/>
              <a:t>‹#›</a:t>
            </a:fld>
            <a:endParaRPr lang="en-US" dirty="0">
              <a:solidFill>
                <a:srgbClr val="CCD1B9"/>
              </a:solidFill>
              <a:latin typeface="Franklin Gothic Medium"/>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7CAB32-7F7F-F94A-B76D-8A362A40F6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7799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EB0D55-5932-4342-A3FB-E2F86EA8D5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74893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71F713-E4D1-744E-87AE-7A0103F11F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0900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9233BA-A556-D94B-890A-3E7EEF0278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711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E3D8DC6C-8FBF-1A46-8E14-0E8E2CDD9680}" type="datetimeFigureOut">
              <a:rPr lang="en-US" smtClean="0"/>
              <a:t>4/26/24</a:t>
            </a:fld>
            <a:endParaRPr lang="en-US"/>
          </a:p>
        </p:txBody>
      </p:sp>
      <p:sp>
        <p:nvSpPr>
          <p:cNvPr id="8" name="Slide Number Placeholder 7"/>
          <p:cNvSpPr>
            <a:spLocks noGrp="1"/>
          </p:cNvSpPr>
          <p:nvPr>
            <p:ph type="sldNum" sz="quarter" idx="11"/>
          </p:nvPr>
        </p:nvSpPr>
        <p:spPr/>
        <p:txBody>
          <a:bodyPr/>
          <a:lstStyle/>
          <a:p>
            <a:fld id="{CB6CB9CE-1720-5E4B-B103-A1279DF5DF2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4D98B4-5E92-1545-A7FF-57B7A666B1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03706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E4E611-C0CB-864A-B3B5-CDDBD75FF2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7341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144345-D089-F445-8799-68D7A41719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3319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C9F9C9-35A9-CE43-A263-F57F5CD659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99820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AF88C-6066-CA4F-BD03-0EEEDD7E17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04798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D8813D-8CCC-5646-B730-05AC12B07C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62442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2A36E0-C10E-F448-A4DA-FB5C5F531C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2188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7547390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36963780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693625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8DC6C-8FBF-1A46-8E14-0E8E2CDD9680}" type="datetimeFigureOut">
              <a:rPr lang="en-US" smtClean="0"/>
              <a:t>4/26/24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CB9CE-1720-5E4B-B103-A1279DF5DF25}"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4366237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5759674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0391811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8166771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1480424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77539299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5640816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304735238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b="1" i="0">
                <a:latin typeface="Arial" panose="020B0604020202020204" pitchFamily="34" charset="0"/>
              </a:defRPr>
            </a:lvl1pPr>
            <a:lvl2pPr marL="457127" indent="0">
              <a:buNone/>
              <a:defRPr sz="1800"/>
            </a:lvl2pPr>
            <a:lvl3pPr marL="914253" indent="0">
              <a:buNone/>
              <a:defRPr sz="1600"/>
            </a:lvl3pPr>
            <a:lvl4pPr marL="1371380" indent="0">
              <a:buNone/>
              <a:defRPr sz="1400"/>
            </a:lvl4pPr>
            <a:lvl5pPr marL="1828506" indent="0">
              <a:buNone/>
              <a:defRPr sz="1400"/>
            </a:lvl5pPr>
            <a:lvl6pPr marL="2285633" indent="0">
              <a:buNone/>
              <a:defRPr sz="1400"/>
            </a:lvl6pPr>
            <a:lvl7pPr marL="2742759" indent="0">
              <a:buNone/>
              <a:defRPr sz="1400"/>
            </a:lvl7pPr>
            <a:lvl8pPr marL="3199883" indent="0">
              <a:buNone/>
              <a:defRPr sz="1400"/>
            </a:lvl8pPr>
            <a:lvl9pPr marL="3657012"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39099754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6"/>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36860878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3D8DC6C-8FBF-1A46-8E14-0E8E2CDD9680}"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CB6CB9CE-1720-5E4B-B103-A1279DF5DF25}"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i="0">
                <a:latin typeface="Arial" panose="020B0604020202020204" pitchFamily="34" charset="0"/>
              </a:defRPr>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352573649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333356139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228540981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b="1" i="0">
                <a:latin typeface="Arial" panose="020B0604020202020204" pitchFamily="34" charset="0"/>
              </a:defRPr>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107294906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27" indent="0">
              <a:buNone/>
              <a:defRPr sz="2800"/>
            </a:lvl2pPr>
            <a:lvl3pPr marL="914253" indent="0">
              <a:buNone/>
              <a:defRPr sz="2400"/>
            </a:lvl3pPr>
            <a:lvl4pPr marL="1371380" indent="0">
              <a:buNone/>
              <a:defRPr sz="2000"/>
            </a:lvl4pPr>
            <a:lvl5pPr marL="1828506" indent="0">
              <a:buNone/>
              <a:defRPr sz="2000"/>
            </a:lvl5pPr>
            <a:lvl6pPr marL="2285633" indent="0">
              <a:buNone/>
              <a:defRPr sz="2000"/>
            </a:lvl6pPr>
            <a:lvl7pPr marL="2742759" indent="0">
              <a:buNone/>
              <a:defRPr sz="2000"/>
            </a:lvl7pPr>
            <a:lvl8pPr marL="3199883" indent="0">
              <a:buNone/>
              <a:defRPr sz="2000"/>
            </a:lvl8pPr>
            <a:lvl9pPr marL="3657012"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201461305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132895227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358495515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27" indent="0" algn="ctr">
              <a:buNone/>
              <a:defRPr/>
            </a:lvl2pPr>
            <a:lvl3pPr marL="914253" indent="0" algn="ctr">
              <a:buNone/>
              <a:defRPr/>
            </a:lvl3pPr>
            <a:lvl4pPr marL="1371380" indent="0" algn="ctr">
              <a:buNone/>
              <a:defRPr/>
            </a:lvl4pPr>
            <a:lvl5pPr marL="1828506" indent="0" algn="ctr">
              <a:buNone/>
              <a:defRPr/>
            </a:lvl5pPr>
            <a:lvl6pPr marL="2285633" indent="0" algn="ctr">
              <a:buNone/>
              <a:defRPr/>
            </a:lvl6pPr>
            <a:lvl7pPr marL="2742759" indent="0" algn="ctr">
              <a:buNone/>
              <a:defRPr/>
            </a:lvl7pPr>
            <a:lvl8pPr marL="3199883" indent="0" algn="ctr">
              <a:buNone/>
              <a:defRPr/>
            </a:lvl8pPr>
            <a:lvl9pPr marL="3657012"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defTabSz="457127" hangingPunct="1">
              <a:defRPr/>
            </a:pPr>
            <a:endParaRPr lang="en-US" kern="1200"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457127" hangingPunct="1">
              <a:defRPr/>
            </a:pPr>
            <a:endParaRPr lang="en-US" kern="1200"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457127" hangingPunct="1">
              <a:defRPr/>
            </a:pPr>
            <a:fld id="{AC0D556E-1B47-E145-B343-9708077C202E}" type="slidenum">
              <a:rPr lang="en-US" kern="1200" smtClean="0"/>
              <a:pPr defTabSz="457127" hangingPunct="1">
                <a:defRPr/>
              </a:pPr>
              <a:t>‹#›</a:t>
            </a:fld>
            <a:endParaRPr lang="en-US" kern="1200" dirty="0"/>
          </a:p>
        </p:txBody>
      </p:sp>
    </p:spTree>
    <p:extLst>
      <p:ext uri="{BB962C8B-B14F-4D97-AF65-F5344CB8AC3E}">
        <p14:creationId xmlns:p14="http://schemas.microsoft.com/office/powerpoint/2010/main" val="19614401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3D8DC6C-8FBF-1A46-8E14-0E8E2CDD9680}"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CB9CE-1720-5E4B-B103-A1279DF5DF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3D8DC6C-8FBF-1A46-8E14-0E8E2CDD9680}" type="datetimeFigureOut">
              <a:rPr lang="en-US" smtClean="0"/>
              <a:t>4/26/24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B6CB9CE-1720-5E4B-B103-A1279DF5DF2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892969" y="821531"/>
            <a:ext cx="7358063" cy="5214938"/>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892969" y="446484"/>
            <a:ext cx="7358063" cy="1482328"/>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lstStyle/>
          <a:p>
            <a:r>
              <a:t>Title Text</a:t>
            </a:r>
          </a:p>
        </p:txBody>
      </p:sp>
      <p:sp>
        <p:nvSpPr>
          <p:cNvPr id="4" name="Shape 4"/>
          <p:cNvSpPr>
            <a:spLocks noGrp="1"/>
          </p:cNvSpPr>
          <p:nvPr>
            <p:ph type="sldNum" sz="quarter" idx="2"/>
          </p:nvPr>
        </p:nvSpPr>
        <p:spPr>
          <a:xfrm>
            <a:off x="4427137" y="6585814"/>
            <a:ext cx="284999" cy="272186"/>
          </a:xfrm>
          <a:prstGeom prst="rect">
            <a:avLst/>
          </a:prstGeom>
          <a:ln w="12700">
            <a:miter lim="400000"/>
          </a:ln>
        </p:spPr>
        <p:txBody>
          <a:bodyPr wrap="none" lIns="35717" tIns="35717" rIns="35717" bIns="35717" anchor="b">
            <a:spAutoFit/>
          </a:bodyPr>
          <a:lstStyle>
            <a:lvl1pPr>
              <a:defRPr sz="1300"/>
            </a:lvl1pPr>
          </a:lstStyle>
          <a:p>
            <a:pPr algn="ctr" defTabSz="410751" hangingPunct="0"/>
            <a:fld id="{86CB4B4D-7CA3-9044-876B-883B54F8677D}" type="slidenum">
              <a:rPr kern="0">
                <a:solidFill>
                  <a:srgbClr val="3E231A"/>
                </a:solidFill>
                <a:latin typeface="Papyrus"/>
                <a:ea typeface="Papyrus"/>
                <a:cs typeface="Papyrus"/>
                <a:sym typeface="Papyrus"/>
              </a:rPr>
              <a:pPr algn="ctr" defTabSz="410751" hangingPunct="0"/>
              <a:t>‹#›</a:t>
            </a:fld>
            <a:endParaRPr kern="0">
              <a:solidFill>
                <a:srgbClr val="3E231A"/>
              </a:solidFill>
              <a:latin typeface="Papyrus"/>
              <a:ea typeface="Papyrus"/>
              <a:cs typeface="Papyrus"/>
              <a:sym typeface="Papyrus"/>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txStyles>
    <p:titleStyle>
      <a:lvl1pPr marL="0" marR="0" indent="0" algn="l" defTabSz="410751" rtl="0"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1pPr>
      <a:lvl2pPr marL="0" marR="0" indent="160729" algn="l" defTabSz="410751" rtl="0"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2pPr>
      <a:lvl3pPr marL="0" marR="0" indent="321457" algn="l" defTabSz="410751" rtl="0"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3pPr>
      <a:lvl4pPr marL="0" marR="0" indent="482186" algn="l" defTabSz="410751" rtl="0"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4pPr>
      <a:lvl5pPr marL="0" marR="0" indent="642915" algn="l" defTabSz="410751" rtl="0"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5pPr>
      <a:lvl6pPr marL="0" marR="0" indent="803643" algn="l" defTabSz="410751" rtl="0"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6pPr>
      <a:lvl7pPr marL="0" marR="0" indent="964372" algn="l" defTabSz="410751" rtl="0"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7pPr>
      <a:lvl8pPr marL="0" marR="0" indent="1125101" algn="l" defTabSz="410751" rtl="0"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8pPr>
      <a:lvl9pPr marL="0" marR="0" indent="1285829" algn="l" defTabSz="410751" rtl="0" latinLnBrk="0">
        <a:lnSpc>
          <a:spcPct val="100000"/>
        </a:lnSpc>
        <a:spcBef>
          <a:spcPts val="0"/>
        </a:spcBef>
        <a:spcAft>
          <a:spcPts val="0"/>
        </a:spcAft>
        <a:buClrTx/>
        <a:buSzTx/>
        <a:buFontTx/>
        <a:buNone/>
        <a:tabLst/>
        <a:defRPr sz="5100" b="0" i="0" u="none" strike="noStrike" cap="none" spc="0" baseline="0">
          <a:ln>
            <a:noFill/>
          </a:ln>
          <a:solidFill>
            <a:srgbClr val="3E231A"/>
          </a:solidFill>
          <a:uFillTx/>
          <a:latin typeface="+mn-lt"/>
          <a:ea typeface="+mn-ea"/>
          <a:cs typeface="+mn-cs"/>
          <a:sym typeface="Papyrus"/>
        </a:defRPr>
      </a:lvl9pPr>
    </p:titleStyle>
    <p:bodyStyle>
      <a:lvl1pPr marL="607197" marR="0" indent="-392892" algn="l" defTabSz="410751" rtl="0" latinLnBrk="0">
        <a:lnSpc>
          <a:spcPct val="100000"/>
        </a:lnSpc>
        <a:spcBef>
          <a:spcPts val="2601"/>
        </a:spcBef>
        <a:spcAft>
          <a:spcPts val="0"/>
        </a:spcAft>
        <a:buClrTx/>
        <a:buSzPct val="30000"/>
        <a:buFont typeface="Gill Sans"/>
        <a:buBlip>
          <a:blip r:embed="rId14"/>
        </a:buBlip>
        <a:tabLst/>
        <a:defRPr sz="3000" b="0" i="0" u="none" strike="noStrike" cap="none" spc="0" baseline="0">
          <a:ln>
            <a:noFill/>
          </a:ln>
          <a:solidFill>
            <a:srgbClr val="3E231A"/>
          </a:solidFill>
          <a:uFillTx/>
          <a:latin typeface="+mn-lt"/>
          <a:ea typeface="+mn-ea"/>
          <a:cs typeface="+mn-cs"/>
          <a:sym typeface="Papyrus"/>
        </a:defRPr>
      </a:lvl1pPr>
      <a:lvl2pPr marL="1098313" marR="0" indent="-392892" algn="l" defTabSz="410751" rtl="0" latinLnBrk="0">
        <a:lnSpc>
          <a:spcPct val="100000"/>
        </a:lnSpc>
        <a:spcBef>
          <a:spcPts val="2601"/>
        </a:spcBef>
        <a:spcAft>
          <a:spcPts val="0"/>
        </a:spcAft>
        <a:buClrTx/>
        <a:buSzPct val="30000"/>
        <a:buFont typeface="Gill Sans"/>
        <a:buBlip>
          <a:blip r:embed="rId14"/>
        </a:buBlip>
        <a:tabLst/>
        <a:defRPr sz="3000" b="0" i="0" u="none" strike="noStrike" cap="none" spc="0" baseline="0">
          <a:ln>
            <a:noFill/>
          </a:ln>
          <a:solidFill>
            <a:srgbClr val="3E231A"/>
          </a:solidFill>
          <a:uFillTx/>
          <a:latin typeface="+mn-lt"/>
          <a:ea typeface="+mn-ea"/>
          <a:cs typeface="+mn-cs"/>
          <a:sym typeface="Papyrus"/>
        </a:defRPr>
      </a:lvl2pPr>
      <a:lvl3pPr marL="1598357" marR="0" indent="-392892" algn="l" defTabSz="410751" rtl="0" latinLnBrk="0">
        <a:lnSpc>
          <a:spcPct val="100000"/>
        </a:lnSpc>
        <a:spcBef>
          <a:spcPts val="2601"/>
        </a:spcBef>
        <a:spcAft>
          <a:spcPts val="0"/>
        </a:spcAft>
        <a:buClrTx/>
        <a:buSzPct val="30000"/>
        <a:buFont typeface="Gill Sans"/>
        <a:buBlip>
          <a:blip r:embed="rId14"/>
        </a:buBlip>
        <a:tabLst/>
        <a:defRPr sz="3000" b="0" i="0" u="none" strike="noStrike" cap="none" spc="0" baseline="0">
          <a:ln>
            <a:noFill/>
          </a:ln>
          <a:solidFill>
            <a:srgbClr val="3E231A"/>
          </a:solidFill>
          <a:uFillTx/>
          <a:latin typeface="+mn-lt"/>
          <a:ea typeface="+mn-ea"/>
          <a:cs typeface="+mn-cs"/>
          <a:sym typeface="Papyrus"/>
        </a:defRPr>
      </a:lvl3pPr>
      <a:lvl4pPr marL="2098402" marR="0" indent="-392892" algn="l" defTabSz="410751" rtl="0" latinLnBrk="0">
        <a:lnSpc>
          <a:spcPct val="100000"/>
        </a:lnSpc>
        <a:spcBef>
          <a:spcPts val="2601"/>
        </a:spcBef>
        <a:spcAft>
          <a:spcPts val="0"/>
        </a:spcAft>
        <a:buClrTx/>
        <a:buSzPct val="30000"/>
        <a:buFont typeface="Gill Sans"/>
        <a:buBlip>
          <a:blip r:embed="rId14"/>
        </a:buBlip>
        <a:tabLst/>
        <a:defRPr sz="3000" b="0" i="0" u="none" strike="noStrike" cap="none" spc="0" baseline="0">
          <a:ln>
            <a:noFill/>
          </a:ln>
          <a:solidFill>
            <a:srgbClr val="3E231A"/>
          </a:solidFill>
          <a:uFillTx/>
          <a:latin typeface="+mn-lt"/>
          <a:ea typeface="+mn-ea"/>
          <a:cs typeface="+mn-cs"/>
          <a:sym typeface="Papyrus"/>
        </a:defRPr>
      </a:lvl4pPr>
      <a:lvl5pPr marL="2607376" marR="0" indent="-392892" algn="l" defTabSz="410751" rtl="0" latinLnBrk="0">
        <a:lnSpc>
          <a:spcPct val="100000"/>
        </a:lnSpc>
        <a:spcBef>
          <a:spcPts val="2601"/>
        </a:spcBef>
        <a:spcAft>
          <a:spcPts val="0"/>
        </a:spcAft>
        <a:buClrTx/>
        <a:buSzPct val="30000"/>
        <a:buFont typeface="Gill Sans"/>
        <a:buBlip>
          <a:blip r:embed="rId14"/>
        </a:buBlip>
        <a:tabLst/>
        <a:defRPr sz="3000" b="0" i="0" u="none" strike="noStrike" cap="none" spc="0" baseline="0">
          <a:ln>
            <a:noFill/>
          </a:ln>
          <a:solidFill>
            <a:srgbClr val="3E231A"/>
          </a:solidFill>
          <a:uFillTx/>
          <a:latin typeface="+mn-lt"/>
          <a:ea typeface="+mn-ea"/>
          <a:cs typeface="+mn-cs"/>
          <a:sym typeface="Papyrus"/>
        </a:defRPr>
      </a:lvl5pPr>
      <a:lvl6pPr marL="18965982" marR="0" indent="-16501476" algn="l" defTabSz="410751" rtl="0" latinLnBrk="0">
        <a:lnSpc>
          <a:spcPct val="100000"/>
        </a:lnSpc>
        <a:spcBef>
          <a:spcPts val="2601"/>
        </a:spcBef>
        <a:spcAft>
          <a:spcPts val="0"/>
        </a:spcAft>
        <a:buClrTx/>
        <a:buSzPct val="30000"/>
        <a:buFont typeface="Gill Sans"/>
        <a:buBlip>
          <a:blip r:embed="rId14"/>
        </a:buBlip>
        <a:tabLst/>
        <a:defRPr sz="3000" b="0" i="0" u="none" strike="noStrike" cap="none" spc="0" baseline="0">
          <a:ln>
            <a:noFill/>
          </a:ln>
          <a:solidFill>
            <a:srgbClr val="3E231A"/>
          </a:solidFill>
          <a:uFillTx/>
          <a:latin typeface="+mn-lt"/>
          <a:ea typeface="+mn-ea"/>
          <a:cs typeface="+mn-cs"/>
          <a:sym typeface="Papyrus"/>
        </a:defRPr>
      </a:lvl6pPr>
      <a:lvl7pPr marL="19216004" marR="0" indent="-16501476" algn="l" defTabSz="410751" rtl="0" latinLnBrk="0">
        <a:lnSpc>
          <a:spcPct val="100000"/>
        </a:lnSpc>
        <a:spcBef>
          <a:spcPts val="2601"/>
        </a:spcBef>
        <a:spcAft>
          <a:spcPts val="0"/>
        </a:spcAft>
        <a:buClrTx/>
        <a:buSzPct val="30000"/>
        <a:buFont typeface="Gill Sans"/>
        <a:buBlip>
          <a:blip r:embed="rId14"/>
        </a:buBlip>
        <a:tabLst/>
        <a:defRPr sz="3000" b="0" i="0" u="none" strike="noStrike" cap="none" spc="0" baseline="0">
          <a:ln>
            <a:noFill/>
          </a:ln>
          <a:solidFill>
            <a:srgbClr val="3E231A"/>
          </a:solidFill>
          <a:uFillTx/>
          <a:latin typeface="+mn-lt"/>
          <a:ea typeface="+mn-ea"/>
          <a:cs typeface="+mn-cs"/>
          <a:sym typeface="Papyrus"/>
        </a:defRPr>
      </a:lvl7pPr>
      <a:lvl8pPr marL="19466027" marR="0" indent="-16501476" algn="l" defTabSz="410751" rtl="0" latinLnBrk="0">
        <a:lnSpc>
          <a:spcPct val="100000"/>
        </a:lnSpc>
        <a:spcBef>
          <a:spcPts val="2601"/>
        </a:spcBef>
        <a:spcAft>
          <a:spcPts val="0"/>
        </a:spcAft>
        <a:buClrTx/>
        <a:buSzPct val="30000"/>
        <a:buFont typeface="Gill Sans"/>
        <a:buBlip>
          <a:blip r:embed="rId14"/>
        </a:buBlip>
        <a:tabLst/>
        <a:defRPr sz="3000" b="0" i="0" u="none" strike="noStrike" cap="none" spc="0" baseline="0">
          <a:ln>
            <a:noFill/>
          </a:ln>
          <a:solidFill>
            <a:srgbClr val="3E231A"/>
          </a:solidFill>
          <a:uFillTx/>
          <a:latin typeface="+mn-lt"/>
          <a:ea typeface="+mn-ea"/>
          <a:cs typeface="+mn-cs"/>
          <a:sym typeface="Papyrus"/>
        </a:defRPr>
      </a:lvl8pPr>
      <a:lvl9pPr marL="19716049" marR="0" indent="-16501476" algn="l" defTabSz="410751" rtl="0" latinLnBrk="0">
        <a:lnSpc>
          <a:spcPct val="100000"/>
        </a:lnSpc>
        <a:spcBef>
          <a:spcPts val="2601"/>
        </a:spcBef>
        <a:spcAft>
          <a:spcPts val="0"/>
        </a:spcAft>
        <a:buClrTx/>
        <a:buSzPct val="30000"/>
        <a:buFont typeface="Gill Sans"/>
        <a:buBlip>
          <a:blip r:embed="rId14"/>
        </a:buBlip>
        <a:tabLst/>
        <a:defRPr sz="3000" b="0" i="0" u="none" strike="noStrike" cap="none" spc="0" baseline="0">
          <a:ln>
            <a:noFill/>
          </a:ln>
          <a:solidFill>
            <a:srgbClr val="3E231A"/>
          </a:solidFill>
          <a:uFillTx/>
          <a:latin typeface="+mn-lt"/>
          <a:ea typeface="+mn-ea"/>
          <a:cs typeface="+mn-cs"/>
          <a:sym typeface="Papyrus"/>
        </a:defRPr>
      </a:lvl9pPr>
    </p:bodyStyle>
    <p:otherStyle>
      <a:lvl1pPr marL="0" marR="0" indent="0"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1pPr>
      <a:lvl2pPr marL="0" marR="0" indent="160729"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2pPr>
      <a:lvl3pPr marL="0" marR="0" indent="321457"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3pPr>
      <a:lvl4pPr marL="0" marR="0" indent="482186"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4pPr>
      <a:lvl5pPr marL="0" marR="0" indent="642915"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5pPr>
      <a:lvl6pPr marL="0" marR="0" indent="803643"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6pPr>
      <a:lvl7pPr marL="0" marR="0" indent="964372"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7pPr>
      <a:lvl8pPr marL="0" marR="0" indent="1125101"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8pPr>
      <a:lvl9pPr marL="0" marR="0" indent="1285829" algn="ctr" defTabSz="410751"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apyru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aiandra GD"/>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aiandra GD"/>
                <a:ea typeface="+mn-ea"/>
                <a:cs typeface="+mn-cs"/>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aiandra GD" charset="0"/>
              </a:defRPr>
            </a:lvl1pPr>
          </a:lstStyle>
          <a:p>
            <a:pPr defTabSz="914400" fontAlgn="base">
              <a:spcBef>
                <a:spcPct val="0"/>
              </a:spcBef>
              <a:spcAft>
                <a:spcPct val="0"/>
              </a:spcAft>
              <a:defRPr/>
            </a:pPr>
            <a:fld id="{578C61EE-DA76-D445-9C97-EF9D97D6B9CD}"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2"/>
          </a:solidFill>
          <a:latin typeface="Maiandra GD"/>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Maiandra GD"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Maiandra GD"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Maiandra GD"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Maiandra GD"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aiandra GD"/>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aiandra GD"/>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aiandra GD"/>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aiandra GD"/>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aiandra GD"/>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914400"/>
            <a:fld id="{EC43563C-D9B3-4432-B336-144C997D6215}" type="datetime1">
              <a:rPr lang="en-US" smtClean="0">
                <a:solidFill>
                  <a:srgbClr val="534949"/>
                </a:solidFill>
                <a:latin typeface="Franklin Gothic Medium"/>
              </a:rPr>
              <a:pPr defTabSz="914400"/>
              <a:t>4/26/24</a:t>
            </a:fld>
            <a:endParaRPr lang="en-US" dirty="0">
              <a:solidFill>
                <a:srgbClr val="534949"/>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914400"/>
            <a:endParaRPr lang="en-US" dirty="0">
              <a:solidFill>
                <a:srgbClr val="534949"/>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defTabSz="914400"/>
            <a:fld id="{F7886C9C-DC18-4195-8FD5-A50AA931D419}" type="slidenum">
              <a:rPr lang="en-US" smtClean="0">
                <a:solidFill>
                  <a:srgbClr val="534949"/>
                </a:solidFill>
                <a:latin typeface="Franklin Gothic Medium"/>
              </a:rPr>
              <a:pPr algn="r" defTabSz="914400"/>
              <a:t>‹#›</a:t>
            </a:fld>
            <a:endParaRPr lang="en-US" dirty="0">
              <a:solidFill>
                <a:srgbClr val="534949"/>
              </a:solidFill>
              <a:latin typeface="Franklin Gothic Medium"/>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Medium"/>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914400"/>
            <a:fld id="{EC43563C-D9B3-4432-B336-144C997D6215}" type="datetime1">
              <a:rPr lang="en-US" smtClean="0">
                <a:solidFill>
                  <a:srgbClr val="534949"/>
                </a:solidFill>
                <a:latin typeface="Franklin Gothic Medium"/>
              </a:rPr>
              <a:pPr defTabSz="914400"/>
              <a:t>4/26/24</a:t>
            </a:fld>
            <a:endParaRPr lang="en-US" dirty="0">
              <a:solidFill>
                <a:srgbClr val="534949"/>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914400"/>
            <a:endParaRPr lang="en-US" dirty="0">
              <a:solidFill>
                <a:srgbClr val="534949"/>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defTabSz="914400"/>
            <a:fld id="{F7886C9C-DC18-4195-8FD5-A50AA931D419}" type="slidenum">
              <a:rPr lang="en-US" smtClean="0">
                <a:solidFill>
                  <a:srgbClr val="534949"/>
                </a:solidFill>
                <a:latin typeface="Franklin Gothic Medium"/>
              </a:rPr>
              <a:pPr algn="r" defTabSz="914400"/>
              <a:t>‹#›</a:t>
            </a:fld>
            <a:endParaRPr lang="en-US" dirty="0">
              <a:solidFill>
                <a:srgbClr val="534949"/>
              </a:solidFill>
              <a:latin typeface="Franklin Gothic Medium"/>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defTabSz="914400" fontAlgn="base">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defTabSz="914400" fontAlgn="base">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E08D445D-7D70-8B49-B9D9-3AE40DE693BB}"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1234267406"/>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9"/>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253"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253"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253" fontAlgn="base">
              <a:spcBef>
                <a:spcPct val="0"/>
              </a:spcBef>
              <a:spcAft>
                <a:spcPct val="0"/>
              </a:spcAft>
              <a:defRPr/>
            </a:pPr>
            <a:fld id="{61F442D0-A11F-2640-8129-5D1BEF7A3C1E}" type="slidenum">
              <a:rPr lang="en-US" smtClean="0"/>
              <a:pPr defTabSz="914253" fontAlgn="base">
                <a:spcBef>
                  <a:spcPct val="0"/>
                </a:spcBef>
                <a:spcAft>
                  <a:spcPct val="0"/>
                </a:spcAft>
                <a:defRPr/>
              </a:pPr>
              <a:t>‹#›</a:t>
            </a:fld>
            <a:endParaRPr lang="en-US" dirty="0"/>
          </a:p>
        </p:txBody>
      </p:sp>
    </p:spTree>
    <p:extLst>
      <p:ext uri="{BB962C8B-B14F-4D97-AF65-F5344CB8AC3E}">
        <p14:creationId xmlns:p14="http://schemas.microsoft.com/office/powerpoint/2010/main" val="67096479"/>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2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2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3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5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44" indent="-342844"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31" indent="-285705"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17" indent="-228563"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599943" indent="-228563"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070" indent="-228563"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196"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322"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448"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573"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3" algn="l" defTabSz="457127" rtl="0" eaLnBrk="1" latinLnBrk="0" hangingPunct="1">
        <a:defRPr sz="1800" kern="1200">
          <a:solidFill>
            <a:schemeClr val="tx1"/>
          </a:solidFill>
          <a:latin typeface="+mn-lt"/>
          <a:ea typeface="+mn-ea"/>
          <a:cs typeface="+mn-cs"/>
        </a:defRPr>
      </a:lvl3pPr>
      <a:lvl4pPr marL="1371380" algn="l" defTabSz="457127" rtl="0" eaLnBrk="1" latinLnBrk="0" hangingPunct="1">
        <a:defRPr sz="1800" kern="1200">
          <a:solidFill>
            <a:schemeClr val="tx1"/>
          </a:solidFill>
          <a:latin typeface="+mn-lt"/>
          <a:ea typeface="+mn-ea"/>
          <a:cs typeface="+mn-cs"/>
        </a:defRPr>
      </a:lvl4pPr>
      <a:lvl5pPr marL="1828506" algn="l" defTabSz="457127" rtl="0" eaLnBrk="1" latinLnBrk="0" hangingPunct="1">
        <a:defRPr sz="1800" kern="1200">
          <a:solidFill>
            <a:schemeClr val="tx1"/>
          </a:solidFill>
          <a:latin typeface="+mn-lt"/>
          <a:ea typeface="+mn-ea"/>
          <a:cs typeface="+mn-cs"/>
        </a:defRPr>
      </a:lvl5pPr>
      <a:lvl6pPr marL="2285633" algn="l" defTabSz="457127" rtl="0" eaLnBrk="1" latinLnBrk="0" hangingPunct="1">
        <a:defRPr sz="1800" kern="1200">
          <a:solidFill>
            <a:schemeClr val="tx1"/>
          </a:solidFill>
          <a:latin typeface="+mn-lt"/>
          <a:ea typeface="+mn-ea"/>
          <a:cs typeface="+mn-cs"/>
        </a:defRPr>
      </a:lvl6pPr>
      <a:lvl7pPr marL="2742759" algn="l" defTabSz="457127" rtl="0" eaLnBrk="1" latinLnBrk="0" hangingPunct="1">
        <a:defRPr sz="1800" kern="1200">
          <a:solidFill>
            <a:schemeClr val="tx1"/>
          </a:solidFill>
          <a:latin typeface="+mn-lt"/>
          <a:ea typeface="+mn-ea"/>
          <a:cs typeface="+mn-cs"/>
        </a:defRPr>
      </a:lvl7pPr>
      <a:lvl8pPr marL="3199883" algn="l" defTabSz="457127" rtl="0" eaLnBrk="1" latinLnBrk="0" hangingPunct="1">
        <a:defRPr sz="1800" kern="1200">
          <a:solidFill>
            <a:schemeClr val="tx1"/>
          </a:solidFill>
          <a:latin typeface="+mn-lt"/>
          <a:ea typeface="+mn-ea"/>
          <a:cs typeface="+mn-cs"/>
        </a:defRPr>
      </a:lvl8pPr>
      <a:lvl9pPr marL="3657012" algn="l" defTabSz="4571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8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2630948"/>
            <a:ext cx="6480048" cy="2301240"/>
          </a:xfrm>
        </p:spPr>
        <p:txBody>
          <a:bodyPr>
            <a:normAutofit/>
          </a:bodyPr>
          <a:lstStyle/>
          <a:p>
            <a:br>
              <a:rPr lang="en-US" dirty="0">
                <a:effectLst/>
                <a:latin typeface="Arial" panose="020B0604020202020204" pitchFamily="34" charset="0"/>
                <a:cs typeface="Arial" panose="020B0604020202020204" pitchFamily="34" charset="0"/>
              </a:rPr>
            </a:br>
            <a:r>
              <a:rPr lang="ar-JO" dirty="0">
                <a:effectLst/>
                <a:latin typeface="Arial" panose="020B0604020202020204" pitchFamily="34" charset="0"/>
                <a:cs typeface="Arial" panose="020B0604020202020204" pitchFamily="34" charset="0"/>
              </a:rPr>
              <a:t>العبادة في التعليم الرعوي والخدمة الرعوية</a:t>
            </a:r>
            <a:endParaRPr lang="en-US"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33050" y="838200"/>
            <a:ext cx="6480048" cy="1752600"/>
          </a:xfrm>
        </p:spPr>
        <p:txBody>
          <a:bodyPr/>
          <a:lstStyle/>
          <a:p>
            <a:r>
              <a:rPr lang="ar-JO" dirty="0">
                <a:latin typeface="Arial" panose="020B0604020202020204" pitchFamily="34" charset="0"/>
                <a:cs typeface="Arial" panose="020B0604020202020204" pitchFamily="34" charset="0"/>
              </a:rPr>
              <a:t>رون مان، موارد العبادة الدولية</a:t>
            </a:r>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(www.worr.org)</a:t>
            </a:r>
            <a:endParaRPr lang="en-US" i="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15C510D-BF41-4A64-11EC-D39AB9F3C473}"/>
              </a:ext>
            </a:extLst>
          </p:cNvPr>
          <p:cNvSpPr>
            <a:spLocks noChangeArrowheads="1"/>
          </p:cNvSpPr>
          <p:nvPr/>
        </p:nvSpPr>
        <p:spPr bwMode="auto">
          <a:xfrm>
            <a:off x="0" y="5658687"/>
            <a:ext cx="9186436"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584200" rtl="1" eaLnBrk="1" fontAlgn="auto" latinLnBrk="0" hangingPunct="0">
              <a:lnSpc>
                <a:spcPct val="100000"/>
              </a:lnSpc>
              <a:spcBef>
                <a:spcPct val="20000"/>
              </a:spcBef>
              <a:spcAft>
                <a:spcPts val="0"/>
              </a:spcAft>
              <a:buClr>
                <a:srgbClr val="FFCC00"/>
              </a:buClr>
              <a:buSzPct val="70000"/>
              <a:buFont typeface="Wingdings" charset="0"/>
              <a:buNone/>
              <a:tabLst/>
              <a:defRPr/>
            </a:pP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تعليم د. رون مان دكتور الخدمات الطلابية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تحميل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مؤسسة الدراسات اللاهوتية الأردنية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الملفات بعدة لغات للتنزيل المجاني على </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BibleStudyDownloads.org</a:t>
            </a:r>
          </a:p>
        </p:txBody>
      </p:sp>
    </p:spTree>
    <p:extLst>
      <p:ext uri="{BB962C8B-B14F-4D97-AF65-F5344CB8AC3E}">
        <p14:creationId xmlns:p14="http://schemas.microsoft.com/office/powerpoint/2010/main" val="229680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latin typeface="Arial" panose="020B0604020202020204" pitchFamily="34" charset="0"/>
                <a:ea typeface="ＭＳ Ｐゴシック" charset="0"/>
                <a:cs typeface="Arial" panose="020B0604020202020204" pitchFamily="34" charset="0"/>
              </a:rPr>
              <a:t>أهمية العبادة في الكنيسة </a:t>
            </a:r>
            <a:r>
              <a:rPr lang="ar-JO" sz="2700" dirty="0">
                <a:latin typeface="Arial" panose="020B0604020202020204" pitchFamily="34" charset="0"/>
                <a:ea typeface="ＭＳ Ｐゴシック" charset="0"/>
                <a:cs typeface="Arial" panose="020B0604020202020204" pitchFamily="34" charset="0"/>
              </a:rPr>
              <a:t>(فون آلمن، داون)</a:t>
            </a:r>
            <a:endParaRPr lang="en-US" sz="2700" dirty="0">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457201" y="1826393"/>
            <a:ext cx="7772400" cy="4525963"/>
          </a:xfrm>
        </p:spPr>
        <p:txBody>
          <a:bodyPr/>
          <a:lstStyle/>
          <a:p>
            <a:pPr algn="r" rtl="1" eaLnBrk="1" hangingPunct="1"/>
            <a:r>
              <a:rPr lang="ar-JO" b="0" dirty="0">
                <a:latin typeface="Arial" panose="020B0604020202020204" pitchFamily="34" charset="0"/>
                <a:ea typeface="ＭＳ Ｐゴシック" charset="0"/>
                <a:cs typeface="Arial" panose="020B0604020202020204" pitchFamily="34" charset="0"/>
              </a:rPr>
              <a:t>تكرم الآب</a:t>
            </a:r>
            <a:endParaRPr lang="en-US" b="0" dirty="0">
              <a:latin typeface="Arial" panose="020B0604020202020204" pitchFamily="34" charset="0"/>
              <a:ea typeface="ＭＳ Ｐゴシック" charset="0"/>
              <a:cs typeface="Arial" panose="020B0604020202020204" pitchFamily="34" charset="0"/>
            </a:endParaRPr>
          </a:p>
          <a:p>
            <a:pPr algn="r" rtl="1" eaLnBrk="1" hangingPunct="1"/>
            <a:r>
              <a:rPr lang="ar-JO" b="0" dirty="0">
                <a:latin typeface="Arial" panose="020B0604020202020204" pitchFamily="34" charset="0"/>
                <a:ea typeface="ＭＳ Ｐゴシック" charset="0"/>
                <a:cs typeface="Arial" panose="020B0604020202020204" pitchFamily="34" charset="0"/>
              </a:rPr>
              <a:t>تحتفل بالمسيح وعمله</a:t>
            </a:r>
            <a:endParaRPr lang="en-US" b="0" dirty="0">
              <a:latin typeface="Arial" panose="020B0604020202020204" pitchFamily="34" charset="0"/>
              <a:ea typeface="ＭＳ Ｐゴシック" charset="0"/>
              <a:cs typeface="Arial" panose="020B0604020202020204" pitchFamily="34" charset="0"/>
            </a:endParaRPr>
          </a:p>
          <a:p>
            <a:pPr algn="r" rtl="1" eaLnBrk="1" hangingPunct="1"/>
            <a:r>
              <a:rPr lang="ar-JO" b="0" dirty="0">
                <a:latin typeface="Arial" panose="020B0604020202020204" pitchFamily="34" charset="0"/>
                <a:ea typeface="ＭＳ Ｐゴシック" charset="0"/>
                <a:cs typeface="Arial" panose="020B0604020202020204" pitchFamily="34" charset="0"/>
              </a:rPr>
              <a:t>تأتي بنا إلى شركة مع الله</a:t>
            </a:r>
            <a:endParaRPr lang="en-US" b="0" dirty="0">
              <a:latin typeface="Arial" panose="020B0604020202020204" pitchFamily="34" charset="0"/>
              <a:ea typeface="ＭＳ Ｐゴシック" charset="0"/>
              <a:cs typeface="Arial" panose="020B0604020202020204" pitchFamily="34" charset="0"/>
            </a:endParaRPr>
          </a:p>
          <a:p>
            <a:pPr algn="r" rtl="1" eaLnBrk="1" hangingPunct="1"/>
            <a:r>
              <a:rPr lang="ar-JO" b="0" dirty="0">
                <a:latin typeface="Arial" panose="020B0604020202020204" pitchFamily="34" charset="0"/>
                <a:ea typeface="ＭＳ Ｐゴシック" charset="0"/>
                <a:cs typeface="Arial" panose="020B0604020202020204" pitchFamily="34" charset="0"/>
              </a:rPr>
              <a:t>تنذر باقتراب الملكوت</a:t>
            </a:r>
            <a:endParaRPr lang="en-US" b="0" dirty="0">
              <a:latin typeface="Arial" panose="020B0604020202020204" pitchFamily="34" charset="0"/>
              <a:ea typeface="ＭＳ Ｐゴシック" charset="0"/>
              <a:cs typeface="Arial" panose="020B0604020202020204" pitchFamily="34" charset="0"/>
            </a:endParaRPr>
          </a:p>
          <a:p>
            <a:pPr algn="r" rtl="1" eaLnBrk="1" hangingPunct="1"/>
            <a:r>
              <a:rPr lang="ar-JO" b="0" dirty="0">
                <a:latin typeface="Arial" panose="020B0604020202020204" pitchFamily="34" charset="0"/>
                <a:ea typeface="ＭＳ Ｐゴシック" charset="0"/>
                <a:cs typeface="Arial" panose="020B0604020202020204" pitchFamily="34" charset="0"/>
              </a:rPr>
              <a:t>تشهد للعالم</a:t>
            </a:r>
            <a:endParaRPr lang="en-US" b="0" dirty="0">
              <a:latin typeface="Arial" panose="020B0604020202020204" pitchFamily="34" charset="0"/>
              <a:ea typeface="ＭＳ Ｐゴシック" charset="0"/>
              <a:cs typeface="Arial" panose="020B0604020202020204" pitchFamily="34" charset="0"/>
            </a:endParaRPr>
          </a:p>
          <a:p>
            <a:pPr algn="r" rtl="1" eaLnBrk="1" hangingPunct="1"/>
            <a:r>
              <a:rPr lang="ar-JO" b="0" dirty="0">
                <a:latin typeface="Arial" panose="020B0604020202020204" pitchFamily="34" charset="0"/>
                <a:ea typeface="ＭＳ Ｐゴシック" charset="0"/>
                <a:cs typeface="Arial" panose="020B0604020202020204" pitchFamily="34" charset="0"/>
              </a:rPr>
              <a:t>تذكرنا من ولمن نحن</a:t>
            </a:r>
            <a:endParaRPr lang="en-US" b="0" dirty="0">
              <a:latin typeface="Arial" panose="020B0604020202020204" pitchFamily="34" charset="0"/>
              <a:ea typeface="ＭＳ Ｐゴシック" charset="0"/>
              <a:cs typeface="Arial" panose="020B0604020202020204" pitchFamily="34" charset="0"/>
            </a:endParaRPr>
          </a:p>
          <a:p>
            <a:pPr algn="r" rtl="1" eaLnBrk="1" hangingPunct="1"/>
            <a:r>
              <a:rPr lang="ar-JO" b="0" dirty="0">
                <a:latin typeface="Arial" panose="020B0604020202020204" pitchFamily="34" charset="0"/>
                <a:ea typeface="ＭＳ Ｐゴシック" charset="0"/>
                <a:cs typeface="Arial" panose="020B0604020202020204" pitchFamily="34" charset="0"/>
              </a:rPr>
              <a:t>تعدنا للكرازة</a:t>
            </a:r>
            <a:endParaRPr lang="en-US" b="0" dirty="0">
              <a:latin typeface="Arial" panose="020B0604020202020204" pitchFamily="34" charset="0"/>
              <a:ea typeface="ＭＳ Ｐゴシック" charset="0"/>
              <a:cs typeface="Arial" panose="020B0604020202020204" pitchFamily="34" charset="0"/>
            </a:endParaRPr>
          </a:p>
          <a:p>
            <a:pPr algn="r" rtl="1" eaLnBrk="1" hangingPunct="1"/>
            <a:r>
              <a:rPr lang="ar-JO" dirty="0">
                <a:latin typeface="Arial" panose="020B0604020202020204" pitchFamily="34" charset="0"/>
                <a:ea typeface="ＭＳ Ｐゴシック" charset="0"/>
                <a:cs typeface="Arial" panose="020B0604020202020204" pitchFamily="34" charset="0"/>
              </a:rPr>
              <a:t>تحفزنا لخدمة الوصول والإرساليات</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a:xfrm>
            <a:off x="144312" y="385573"/>
            <a:ext cx="4187825" cy="5173553"/>
          </a:xfrm>
        </p:spPr>
        <p:txBody>
          <a:bodyPr>
            <a:normAutofit/>
          </a:bodyPr>
          <a:lstStyle/>
          <a:p>
            <a:pPr algn="r" rtl="1"/>
            <a:r>
              <a:rPr lang="ar-JO" sz="3500" dirty="0">
                <a:solidFill>
                  <a:srgbClr val="FD9924"/>
                </a:solidFill>
                <a:latin typeface="Arial" panose="020B0604020202020204" pitchFamily="34" charset="0"/>
                <a:cs typeface="Arial" panose="020B0604020202020204" pitchFamily="34" charset="0"/>
              </a:rPr>
              <a:t>المأمورية العظمى     </a:t>
            </a:r>
            <a:r>
              <a:rPr lang="ar-JO" sz="3000" dirty="0">
                <a:solidFill>
                  <a:srgbClr val="FD9924"/>
                </a:solidFill>
                <a:latin typeface="Arial" panose="020B0604020202020204" pitchFamily="34" charset="0"/>
                <a:cs typeface="Arial" panose="020B0604020202020204" pitchFamily="34" charset="0"/>
              </a:rPr>
              <a:t>(متى 28: 18-20)</a:t>
            </a:r>
            <a:endParaRPr lang="en-US" sz="3000" dirty="0">
              <a:solidFill>
                <a:srgbClr val="FD9924"/>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اذهبوا</a:t>
            </a:r>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اصنعوا تلاميذ</a:t>
            </a:r>
            <a:endParaRPr lang="en-US" sz="32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عمدوهم</a:t>
            </a:r>
            <a:endParaRPr lang="en-US" sz="28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علموهم أن يحفظوا الكل</a:t>
            </a:r>
            <a:endParaRPr lang="en-US" sz="2800"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4499901" y="486563"/>
            <a:ext cx="4186899" cy="4771237"/>
          </a:xfrm>
        </p:spPr>
        <p:txBody>
          <a:bodyPr>
            <a:normAutofit/>
          </a:bodyPr>
          <a:lstStyle/>
          <a:p>
            <a:pPr algn="r" rtl="1"/>
            <a:r>
              <a:rPr lang="ar-JO" sz="3200" dirty="0">
                <a:solidFill>
                  <a:srgbClr val="1AC604"/>
                </a:solidFill>
                <a:latin typeface="Arial" panose="020B0604020202020204" pitchFamily="34" charset="0"/>
                <a:cs typeface="Arial" panose="020B0604020202020204" pitchFamily="34" charset="0"/>
              </a:rPr>
              <a:t>الوصيبة العظمى         </a:t>
            </a:r>
            <a:r>
              <a:rPr lang="ar-JO" sz="2800" dirty="0">
                <a:solidFill>
                  <a:srgbClr val="1AC604"/>
                </a:solidFill>
                <a:latin typeface="Arial" panose="020B0604020202020204" pitchFamily="34" charset="0"/>
                <a:cs typeface="Arial" panose="020B0604020202020204" pitchFamily="34" charset="0"/>
              </a:rPr>
              <a:t>(متى 21: 36-40)</a:t>
            </a:r>
            <a:endParaRPr lang="en-US" sz="2800" dirty="0">
              <a:solidFill>
                <a:srgbClr val="1AC604"/>
              </a:solidFill>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تحب الله (رقم 1)</a:t>
            </a:r>
          </a:p>
          <a:p>
            <a:pPr algn="r" rtl="1">
              <a:buFont typeface="Wingdings" charset="2"/>
              <a:buChar char="v"/>
            </a:pPr>
            <a:r>
              <a:rPr lang="ar-JO" sz="3200" dirty="0">
                <a:latin typeface="Arial" panose="020B0604020202020204" pitchFamily="34" charset="0"/>
                <a:cs typeface="Arial" panose="020B0604020202020204" pitchFamily="34" charset="0"/>
              </a:rPr>
              <a:t>تحب القريب (رقم 2)</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04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a:xfrm>
            <a:off x="144312" y="385573"/>
            <a:ext cx="4187825" cy="5173553"/>
          </a:xfrm>
        </p:spPr>
        <p:txBody>
          <a:bodyPr>
            <a:normAutofit/>
          </a:bodyPr>
          <a:lstStyle/>
          <a:p>
            <a:pPr algn="r" rtl="1"/>
            <a:r>
              <a:rPr lang="ar-JO" sz="3500" dirty="0">
                <a:solidFill>
                  <a:srgbClr val="FD9924"/>
                </a:solidFill>
                <a:latin typeface="Arial" panose="020B0604020202020204" pitchFamily="34" charset="0"/>
                <a:cs typeface="Arial" panose="020B0604020202020204" pitchFamily="34" charset="0"/>
              </a:rPr>
              <a:t>المأمورية العظمى     </a:t>
            </a:r>
            <a:r>
              <a:rPr lang="ar-JO" sz="3000" dirty="0">
                <a:solidFill>
                  <a:srgbClr val="FD9924"/>
                </a:solidFill>
                <a:latin typeface="Arial" panose="020B0604020202020204" pitchFamily="34" charset="0"/>
                <a:cs typeface="Arial" panose="020B0604020202020204" pitchFamily="34" charset="0"/>
              </a:rPr>
              <a:t>(متى 28: 18-20)</a:t>
            </a:r>
            <a:endParaRPr lang="en-US" sz="3000" dirty="0">
              <a:solidFill>
                <a:srgbClr val="FD9924"/>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اذهبوا</a:t>
            </a:r>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اصنعوا تلاميذ</a:t>
            </a:r>
            <a:endParaRPr lang="en-US" sz="32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عمدوهم</a:t>
            </a:r>
            <a:endParaRPr lang="en-US" sz="28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علموهم أن يحفظوا </a:t>
            </a:r>
            <a:r>
              <a:rPr lang="ar-JO" sz="2800" dirty="0">
                <a:solidFill>
                  <a:srgbClr val="FFFF00"/>
                </a:solidFill>
                <a:latin typeface="Arial" panose="020B0604020202020204" pitchFamily="34" charset="0"/>
                <a:cs typeface="Arial" panose="020B0604020202020204" pitchFamily="34" charset="0"/>
              </a:rPr>
              <a:t>الكل</a:t>
            </a:r>
            <a:endParaRPr lang="en-US" sz="2800" dirty="0">
              <a:solidFill>
                <a:srgbClr val="FFFF00"/>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4499901" y="486563"/>
            <a:ext cx="4186899" cy="4771237"/>
          </a:xfrm>
        </p:spPr>
        <p:txBody>
          <a:bodyPr>
            <a:normAutofit/>
          </a:bodyPr>
          <a:lstStyle/>
          <a:p>
            <a:pPr algn="r" rtl="1"/>
            <a:r>
              <a:rPr lang="ar-JO" sz="3200" dirty="0">
                <a:solidFill>
                  <a:srgbClr val="1AC604"/>
                </a:solidFill>
                <a:latin typeface="Arial" panose="020B0604020202020204" pitchFamily="34" charset="0"/>
                <a:cs typeface="Arial" panose="020B0604020202020204" pitchFamily="34" charset="0"/>
              </a:rPr>
              <a:t>الوصيبة العظمى         </a:t>
            </a:r>
            <a:r>
              <a:rPr lang="ar-JO" sz="2800" dirty="0">
                <a:solidFill>
                  <a:srgbClr val="1AC604"/>
                </a:solidFill>
                <a:latin typeface="Arial" panose="020B0604020202020204" pitchFamily="34" charset="0"/>
                <a:cs typeface="Arial" panose="020B0604020202020204" pitchFamily="34" charset="0"/>
              </a:rPr>
              <a:t>(متى 21: 36-40)</a:t>
            </a:r>
            <a:endParaRPr lang="en-US" sz="2800" dirty="0">
              <a:solidFill>
                <a:srgbClr val="1AC604"/>
              </a:solidFill>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تحب الله (رقم 1)</a:t>
            </a:r>
          </a:p>
          <a:p>
            <a:pPr algn="r" rtl="1">
              <a:buFont typeface="Wingdings" charset="2"/>
              <a:buChar char="v"/>
            </a:pPr>
            <a:r>
              <a:rPr lang="ar-JO" sz="3200" dirty="0">
                <a:latin typeface="Arial" panose="020B0604020202020204" pitchFamily="34" charset="0"/>
                <a:cs typeface="Arial" panose="020B0604020202020204" pitchFamily="34" charset="0"/>
              </a:rPr>
              <a:t>تحب القريب (رقم 2)</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9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a:xfrm>
            <a:off x="144312" y="385573"/>
            <a:ext cx="4187825" cy="5173553"/>
          </a:xfrm>
        </p:spPr>
        <p:txBody>
          <a:bodyPr>
            <a:normAutofit/>
          </a:bodyPr>
          <a:lstStyle/>
          <a:p>
            <a:pPr algn="r" rtl="1"/>
            <a:r>
              <a:rPr lang="ar-JO" sz="3500" dirty="0">
                <a:solidFill>
                  <a:srgbClr val="FD9924"/>
                </a:solidFill>
                <a:latin typeface="Arial" panose="020B0604020202020204" pitchFamily="34" charset="0"/>
                <a:cs typeface="Arial" panose="020B0604020202020204" pitchFamily="34" charset="0"/>
              </a:rPr>
              <a:t>المأمورية العظمى     </a:t>
            </a:r>
            <a:r>
              <a:rPr lang="ar-JO" sz="3000" dirty="0">
                <a:solidFill>
                  <a:srgbClr val="FD9924"/>
                </a:solidFill>
                <a:latin typeface="Arial" panose="020B0604020202020204" pitchFamily="34" charset="0"/>
                <a:cs typeface="Arial" panose="020B0604020202020204" pitchFamily="34" charset="0"/>
              </a:rPr>
              <a:t>(متى 28: 18-20)</a:t>
            </a:r>
            <a:endParaRPr lang="en-US" sz="3000" dirty="0">
              <a:solidFill>
                <a:srgbClr val="FD9924"/>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اذهبوا</a:t>
            </a:r>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اصنعوا تلاميذ</a:t>
            </a:r>
            <a:endParaRPr lang="en-US" sz="32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عمدوهم</a:t>
            </a:r>
            <a:endParaRPr lang="en-US" sz="28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علموهم أن يحفظوا </a:t>
            </a:r>
            <a:r>
              <a:rPr lang="ar-JO" sz="2800" dirty="0">
                <a:solidFill>
                  <a:srgbClr val="FFFF00"/>
                </a:solidFill>
                <a:latin typeface="Arial" panose="020B0604020202020204" pitchFamily="34" charset="0"/>
                <a:cs typeface="Arial" panose="020B0604020202020204" pitchFamily="34" charset="0"/>
              </a:rPr>
              <a:t>الكل</a:t>
            </a:r>
            <a:endParaRPr lang="en-US" sz="2800" dirty="0">
              <a:solidFill>
                <a:srgbClr val="FFFF00"/>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4499901" y="486563"/>
            <a:ext cx="4186899" cy="4771237"/>
          </a:xfrm>
        </p:spPr>
        <p:txBody>
          <a:bodyPr>
            <a:normAutofit/>
          </a:bodyPr>
          <a:lstStyle/>
          <a:p>
            <a:pPr algn="r" rtl="1"/>
            <a:r>
              <a:rPr lang="ar-JO" sz="3200" dirty="0">
                <a:solidFill>
                  <a:srgbClr val="1AC604"/>
                </a:solidFill>
                <a:latin typeface="Arial" panose="020B0604020202020204" pitchFamily="34" charset="0"/>
                <a:cs typeface="Arial" panose="020B0604020202020204" pitchFamily="34" charset="0"/>
              </a:rPr>
              <a:t>الوصيبة العظمى         </a:t>
            </a:r>
            <a:r>
              <a:rPr lang="ar-JO" sz="2800" dirty="0">
                <a:solidFill>
                  <a:srgbClr val="1AC604"/>
                </a:solidFill>
                <a:latin typeface="Arial" panose="020B0604020202020204" pitchFamily="34" charset="0"/>
                <a:cs typeface="Arial" panose="020B0604020202020204" pitchFamily="34" charset="0"/>
              </a:rPr>
              <a:t>(متى 21: 36-40)</a:t>
            </a:r>
            <a:endParaRPr lang="en-US" sz="2800" dirty="0">
              <a:solidFill>
                <a:srgbClr val="1AC604"/>
              </a:solidFill>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marL="36576" indent="0" algn="ctr">
              <a:buNone/>
            </a:pPr>
            <a:r>
              <a:rPr lang="ar-JO" sz="2800" dirty="0">
                <a:solidFill>
                  <a:srgbClr val="FFFF00"/>
                </a:solidFill>
                <a:latin typeface="Arial" panose="020B0604020202020204" pitchFamily="34" charset="0"/>
                <a:cs typeface="Arial" panose="020B0604020202020204" pitchFamily="34" charset="0"/>
              </a:rPr>
              <a:t>العبادة</a:t>
            </a:r>
            <a:endParaRPr lang="en-US" sz="2800" dirty="0">
              <a:solidFill>
                <a:srgbClr val="FFFF00"/>
              </a:solidFill>
              <a:latin typeface="Arial" panose="020B0604020202020204" pitchFamily="34" charset="0"/>
              <a:cs typeface="Arial" panose="020B0604020202020204" pitchFamily="34" charset="0"/>
            </a:endParaRPr>
          </a:p>
          <a:p>
            <a:pPr algn="r" rtl="1">
              <a:buFont typeface="Wingdings" charset="2"/>
              <a:buChar char="v"/>
            </a:pPr>
            <a:r>
              <a:rPr lang="ar-JO" sz="3200" dirty="0">
                <a:solidFill>
                  <a:srgbClr val="FFFF00"/>
                </a:solidFill>
                <a:latin typeface="Arial" panose="020B0604020202020204" pitchFamily="34" charset="0"/>
                <a:cs typeface="Arial" panose="020B0604020202020204" pitchFamily="34" charset="0"/>
              </a:rPr>
              <a:t>تحب الله </a:t>
            </a:r>
            <a:r>
              <a:rPr lang="ar-JO" sz="3200" dirty="0">
                <a:latin typeface="Arial" panose="020B0604020202020204" pitchFamily="34" charset="0"/>
                <a:cs typeface="Arial" panose="020B0604020202020204" pitchFamily="34" charset="0"/>
              </a:rPr>
              <a:t>(رقم 1)</a:t>
            </a:r>
          </a:p>
          <a:p>
            <a:pPr algn="r" rtl="1">
              <a:buFont typeface="Wingdings" charset="2"/>
              <a:buChar char="v"/>
            </a:pPr>
            <a:r>
              <a:rPr lang="ar-JO" sz="3200" dirty="0">
                <a:latin typeface="Arial" panose="020B0604020202020204" pitchFamily="34" charset="0"/>
                <a:cs typeface="Arial" panose="020B0604020202020204" pitchFamily="34" charset="0"/>
              </a:rPr>
              <a:t>تحب القريب (رقم 2)</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34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a:xfrm>
            <a:off x="144312" y="385573"/>
            <a:ext cx="4187825" cy="5173553"/>
          </a:xfrm>
        </p:spPr>
        <p:txBody>
          <a:bodyPr>
            <a:normAutofit/>
          </a:bodyPr>
          <a:lstStyle/>
          <a:p>
            <a:pPr algn="r" rtl="1"/>
            <a:r>
              <a:rPr lang="ar-JO" sz="3500" dirty="0">
                <a:solidFill>
                  <a:srgbClr val="FD9924"/>
                </a:solidFill>
                <a:latin typeface="Arial" panose="020B0604020202020204" pitchFamily="34" charset="0"/>
                <a:cs typeface="Arial" panose="020B0604020202020204" pitchFamily="34" charset="0"/>
              </a:rPr>
              <a:t>المأمورية العظمى     </a:t>
            </a:r>
            <a:r>
              <a:rPr lang="ar-JO" sz="3000" dirty="0">
                <a:solidFill>
                  <a:srgbClr val="FD9924"/>
                </a:solidFill>
                <a:latin typeface="Arial" panose="020B0604020202020204" pitchFamily="34" charset="0"/>
                <a:cs typeface="Arial" panose="020B0604020202020204" pitchFamily="34" charset="0"/>
              </a:rPr>
              <a:t>(متى 28: 18-20)</a:t>
            </a:r>
            <a:endParaRPr lang="en-US" sz="3000" dirty="0">
              <a:solidFill>
                <a:srgbClr val="FD9924"/>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اذهبوا</a:t>
            </a:r>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اصنعوا تلاميذ</a:t>
            </a:r>
            <a:endParaRPr lang="en-US" sz="32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عمدوهم</a:t>
            </a:r>
            <a:endParaRPr lang="en-US" sz="28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علموهم أن يحفظوا </a:t>
            </a:r>
            <a:r>
              <a:rPr lang="ar-JO" sz="2800" dirty="0">
                <a:solidFill>
                  <a:srgbClr val="FFFF00"/>
                </a:solidFill>
                <a:latin typeface="Arial" panose="020B0604020202020204" pitchFamily="34" charset="0"/>
                <a:cs typeface="Arial" panose="020B0604020202020204" pitchFamily="34" charset="0"/>
              </a:rPr>
              <a:t>الكل</a:t>
            </a:r>
            <a:endParaRPr lang="en-US" sz="2800" dirty="0">
              <a:solidFill>
                <a:srgbClr val="FFFF00"/>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4499901" y="486563"/>
            <a:ext cx="4186899" cy="4771237"/>
          </a:xfrm>
        </p:spPr>
        <p:txBody>
          <a:bodyPr>
            <a:normAutofit/>
          </a:bodyPr>
          <a:lstStyle/>
          <a:p>
            <a:pPr algn="r" rtl="1"/>
            <a:r>
              <a:rPr lang="ar-JO" sz="3200" dirty="0">
                <a:solidFill>
                  <a:srgbClr val="1AC604"/>
                </a:solidFill>
                <a:latin typeface="Arial" panose="020B0604020202020204" pitchFamily="34" charset="0"/>
                <a:cs typeface="Arial" panose="020B0604020202020204" pitchFamily="34" charset="0"/>
              </a:rPr>
              <a:t>الوصيبة العظمى         </a:t>
            </a:r>
            <a:r>
              <a:rPr lang="ar-JO" sz="2800" dirty="0">
                <a:solidFill>
                  <a:srgbClr val="1AC604"/>
                </a:solidFill>
                <a:latin typeface="Arial" panose="020B0604020202020204" pitchFamily="34" charset="0"/>
                <a:cs typeface="Arial" panose="020B0604020202020204" pitchFamily="34" charset="0"/>
              </a:rPr>
              <a:t>(متى 21: 36-40)</a:t>
            </a:r>
            <a:endParaRPr lang="en-US" sz="2800" dirty="0">
              <a:solidFill>
                <a:srgbClr val="1AC604"/>
              </a:solidFill>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algn="r" rtl="1">
              <a:buFont typeface="Wingdings" charset="2"/>
              <a:buChar char="v"/>
            </a:pPr>
            <a:r>
              <a:rPr lang="ar-JO" sz="3200" dirty="0">
                <a:solidFill>
                  <a:srgbClr val="FFFF00"/>
                </a:solidFill>
                <a:latin typeface="Arial" panose="020B0604020202020204" pitchFamily="34" charset="0"/>
                <a:cs typeface="Arial" panose="020B0604020202020204" pitchFamily="34" charset="0"/>
              </a:rPr>
              <a:t>تحب الله </a:t>
            </a:r>
            <a:r>
              <a:rPr lang="ar-JO" sz="3200" dirty="0">
                <a:latin typeface="Arial" panose="020B0604020202020204" pitchFamily="34" charset="0"/>
                <a:cs typeface="Arial" panose="020B0604020202020204" pitchFamily="34" charset="0"/>
              </a:rPr>
              <a:t>(رقم 1)</a:t>
            </a:r>
          </a:p>
          <a:p>
            <a:pPr algn="r" rtl="1">
              <a:buFont typeface="Wingdings" charset="2"/>
              <a:buChar char="v"/>
            </a:pPr>
            <a:r>
              <a:rPr lang="ar-JO" sz="3200" dirty="0">
                <a:latin typeface="Arial" panose="020B0604020202020204" pitchFamily="34" charset="0"/>
                <a:cs typeface="Arial" panose="020B0604020202020204" pitchFamily="34" charset="0"/>
              </a:rPr>
              <a:t>تحب القريب (رقم 2)</a:t>
            </a:r>
            <a:endParaRPr lang="en-US" sz="3200" dirty="0">
              <a:latin typeface="Arial" panose="020B0604020202020204" pitchFamily="34" charset="0"/>
              <a:cs typeface="Arial" panose="020B0604020202020204" pitchFamily="34" charset="0"/>
            </a:endParaRPr>
          </a:p>
        </p:txBody>
      </p:sp>
      <p:sp>
        <p:nvSpPr>
          <p:cNvPr id="2" name="Curved Up Arrow 1">
            <a:extLst>
              <a:ext uri="{FF2B5EF4-FFF2-40B4-BE49-F238E27FC236}">
                <a16:creationId xmlns:a16="http://schemas.microsoft.com/office/drawing/2014/main" id="{195487DB-8E97-6A39-1D91-3B6AA63EA559}"/>
              </a:ext>
            </a:extLst>
          </p:cNvPr>
          <p:cNvSpPr/>
          <p:nvPr/>
        </p:nvSpPr>
        <p:spPr>
          <a:xfrm>
            <a:off x="1066800" y="4953001"/>
            <a:ext cx="5759181" cy="1728228"/>
          </a:xfrm>
          <a:prstGeom prst="curved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900FF"/>
              </a:solidFill>
            </a:endParaRPr>
          </a:p>
        </p:txBody>
      </p:sp>
    </p:spTree>
    <p:extLst>
      <p:ext uri="{BB962C8B-B14F-4D97-AF65-F5344CB8AC3E}">
        <p14:creationId xmlns:p14="http://schemas.microsoft.com/office/powerpoint/2010/main" val="152232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a:xfrm>
            <a:off x="144312" y="385573"/>
            <a:ext cx="4187825" cy="5173553"/>
          </a:xfrm>
        </p:spPr>
        <p:txBody>
          <a:bodyPr>
            <a:normAutofit/>
          </a:bodyPr>
          <a:lstStyle/>
          <a:p>
            <a:pPr algn="r" rtl="1"/>
            <a:r>
              <a:rPr lang="ar-JO" sz="3500" dirty="0">
                <a:solidFill>
                  <a:srgbClr val="FD9924"/>
                </a:solidFill>
                <a:latin typeface="Arial" panose="020B0604020202020204" pitchFamily="34" charset="0"/>
                <a:cs typeface="Arial" panose="020B0604020202020204" pitchFamily="34" charset="0"/>
              </a:rPr>
              <a:t>المأمورية العظمى     </a:t>
            </a:r>
            <a:r>
              <a:rPr lang="ar-JO" sz="3000" dirty="0">
                <a:solidFill>
                  <a:srgbClr val="FD9924"/>
                </a:solidFill>
                <a:latin typeface="Arial" panose="020B0604020202020204" pitchFamily="34" charset="0"/>
                <a:cs typeface="Arial" panose="020B0604020202020204" pitchFamily="34" charset="0"/>
              </a:rPr>
              <a:t>(متى 28: 18-20)</a:t>
            </a:r>
            <a:endParaRPr lang="en-US" sz="3000" dirty="0">
              <a:solidFill>
                <a:srgbClr val="FD9924"/>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اذهبوا</a:t>
            </a:r>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اصنعوا تلاميذ</a:t>
            </a:r>
            <a:endParaRPr lang="en-US" sz="32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عمدوهم</a:t>
            </a:r>
            <a:endParaRPr lang="en-US" sz="28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علموهم أن يحفظوا </a:t>
            </a:r>
            <a:r>
              <a:rPr lang="ar-JO" sz="2800" dirty="0">
                <a:solidFill>
                  <a:srgbClr val="FFFF00"/>
                </a:solidFill>
                <a:latin typeface="Arial" panose="020B0604020202020204" pitchFamily="34" charset="0"/>
                <a:cs typeface="Arial" panose="020B0604020202020204" pitchFamily="34" charset="0"/>
              </a:rPr>
              <a:t>الكل</a:t>
            </a:r>
            <a:endParaRPr lang="en-US" sz="2800" dirty="0">
              <a:solidFill>
                <a:srgbClr val="FFFF00"/>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4499901" y="486563"/>
            <a:ext cx="4186899" cy="4771237"/>
          </a:xfrm>
        </p:spPr>
        <p:txBody>
          <a:bodyPr>
            <a:normAutofit/>
          </a:bodyPr>
          <a:lstStyle/>
          <a:p>
            <a:pPr algn="r" rtl="1"/>
            <a:r>
              <a:rPr lang="ar-JO" sz="3200" dirty="0">
                <a:solidFill>
                  <a:srgbClr val="1AC604"/>
                </a:solidFill>
                <a:latin typeface="Arial" panose="020B0604020202020204" pitchFamily="34" charset="0"/>
                <a:cs typeface="Arial" panose="020B0604020202020204" pitchFamily="34" charset="0"/>
              </a:rPr>
              <a:t>الوصيبة العظمى         </a:t>
            </a:r>
            <a:r>
              <a:rPr lang="ar-JO" sz="2800" dirty="0">
                <a:solidFill>
                  <a:srgbClr val="1AC604"/>
                </a:solidFill>
                <a:latin typeface="Arial" panose="020B0604020202020204" pitchFamily="34" charset="0"/>
                <a:cs typeface="Arial" panose="020B0604020202020204" pitchFamily="34" charset="0"/>
              </a:rPr>
              <a:t>(متى 21: 36-40)</a:t>
            </a:r>
            <a:endParaRPr lang="en-US" sz="2800" dirty="0">
              <a:solidFill>
                <a:srgbClr val="1AC604"/>
              </a:solidFill>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algn="r" rtl="1">
              <a:buFont typeface="Wingdings" charset="2"/>
              <a:buChar char="v"/>
            </a:pPr>
            <a:r>
              <a:rPr lang="ar-JO" sz="3200" dirty="0">
                <a:solidFill>
                  <a:srgbClr val="FFFF00"/>
                </a:solidFill>
                <a:latin typeface="Arial" panose="020B0604020202020204" pitchFamily="34" charset="0"/>
                <a:cs typeface="Arial" panose="020B0604020202020204" pitchFamily="34" charset="0"/>
              </a:rPr>
              <a:t>تحب الله </a:t>
            </a:r>
            <a:r>
              <a:rPr lang="ar-JO" sz="3200" dirty="0">
                <a:latin typeface="Arial" panose="020B0604020202020204" pitchFamily="34" charset="0"/>
                <a:cs typeface="Arial" panose="020B0604020202020204" pitchFamily="34" charset="0"/>
              </a:rPr>
              <a:t>(رقم 1)</a:t>
            </a:r>
          </a:p>
          <a:p>
            <a:pPr algn="r" rtl="1">
              <a:buFont typeface="Wingdings" charset="2"/>
              <a:buChar char="v"/>
            </a:pPr>
            <a:r>
              <a:rPr lang="ar-JO" sz="3200" dirty="0">
                <a:latin typeface="Arial" panose="020B0604020202020204" pitchFamily="34" charset="0"/>
                <a:cs typeface="Arial" panose="020B0604020202020204" pitchFamily="34" charset="0"/>
              </a:rPr>
              <a:t>تحب القريب (رقم 2)</a:t>
            </a:r>
            <a:endParaRPr lang="en-US" sz="3200" dirty="0">
              <a:latin typeface="Arial" panose="020B0604020202020204" pitchFamily="34" charset="0"/>
              <a:cs typeface="Arial" panose="020B0604020202020204" pitchFamily="34" charset="0"/>
            </a:endParaRPr>
          </a:p>
        </p:txBody>
      </p:sp>
      <p:sp>
        <p:nvSpPr>
          <p:cNvPr id="2" name="Curved Down Arrow 2">
            <a:extLst>
              <a:ext uri="{FF2B5EF4-FFF2-40B4-BE49-F238E27FC236}">
                <a16:creationId xmlns:a16="http://schemas.microsoft.com/office/drawing/2014/main" id="{6E0C3391-6178-EB0B-9C68-1515BDA3E8A5}"/>
              </a:ext>
            </a:extLst>
          </p:cNvPr>
          <p:cNvSpPr/>
          <p:nvPr/>
        </p:nvSpPr>
        <p:spPr>
          <a:xfrm flipH="1">
            <a:off x="3275011" y="1600200"/>
            <a:ext cx="4040188" cy="838201"/>
          </a:xfrm>
          <a:prstGeom prst="curved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790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a:xfrm>
            <a:off x="144312" y="385573"/>
            <a:ext cx="4187825" cy="5173553"/>
          </a:xfrm>
        </p:spPr>
        <p:txBody>
          <a:bodyPr>
            <a:normAutofit/>
          </a:bodyPr>
          <a:lstStyle/>
          <a:p>
            <a:pPr algn="r" rtl="1"/>
            <a:r>
              <a:rPr lang="ar-JO" sz="3500" dirty="0">
                <a:solidFill>
                  <a:srgbClr val="FD9924"/>
                </a:solidFill>
                <a:latin typeface="Arial" panose="020B0604020202020204" pitchFamily="34" charset="0"/>
                <a:cs typeface="Arial" panose="020B0604020202020204" pitchFamily="34" charset="0"/>
              </a:rPr>
              <a:t>المأمورية العظمى     </a:t>
            </a:r>
            <a:r>
              <a:rPr lang="ar-JO" sz="3000" dirty="0">
                <a:solidFill>
                  <a:srgbClr val="FD9924"/>
                </a:solidFill>
                <a:latin typeface="Arial" panose="020B0604020202020204" pitchFamily="34" charset="0"/>
                <a:cs typeface="Arial" panose="020B0604020202020204" pitchFamily="34" charset="0"/>
              </a:rPr>
              <a:t>(متى 28: 18-20)</a:t>
            </a:r>
            <a:endParaRPr lang="en-US" sz="3000" dirty="0">
              <a:solidFill>
                <a:srgbClr val="FD9924"/>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اذهبوا</a:t>
            </a:r>
            <a:endParaRPr lang="en-US" sz="3200" dirty="0">
              <a:latin typeface="Arial" panose="020B0604020202020204" pitchFamily="34" charset="0"/>
              <a:cs typeface="Arial" panose="020B0604020202020204" pitchFamily="34" charset="0"/>
            </a:endParaRPr>
          </a:p>
          <a:p>
            <a:pPr algn="r" rtl="1">
              <a:buFont typeface="Wingdings" charset="2"/>
              <a:buChar char="v"/>
            </a:pPr>
            <a:r>
              <a:rPr lang="ar-JO" sz="3200" dirty="0">
                <a:latin typeface="Arial" panose="020B0604020202020204" pitchFamily="34" charset="0"/>
                <a:cs typeface="Arial" panose="020B0604020202020204" pitchFamily="34" charset="0"/>
              </a:rPr>
              <a:t>اصنعوا تلاميذ</a:t>
            </a:r>
            <a:endParaRPr lang="en-US" sz="32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عمدوهم</a:t>
            </a:r>
            <a:endParaRPr lang="en-US" sz="2800" dirty="0">
              <a:latin typeface="Arial" panose="020B0604020202020204" pitchFamily="34" charset="0"/>
              <a:cs typeface="Arial" panose="020B0604020202020204" pitchFamily="34" charset="0"/>
            </a:endParaRPr>
          </a:p>
          <a:p>
            <a:pPr lvl="1" algn="r" rtl="1">
              <a:buFont typeface="Courier New"/>
              <a:buChar char="o"/>
            </a:pPr>
            <a:r>
              <a:rPr lang="ar-JO" sz="2800" dirty="0">
                <a:latin typeface="Arial" panose="020B0604020202020204" pitchFamily="34" charset="0"/>
                <a:cs typeface="Arial" panose="020B0604020202020204" pitchFamily="34" charset="0"/>
              </a:rPr>
              <a:t>علموهم أن يحفظوا </a:t>
            </a:r>
            <a:r>
              <a:rPr lang="ar-JO" sz="2800" dirty="0">
                <a:solidFill>
                  <a:srgbClr val="FFFF00"/>
                </a:solidFill>
                <a:latin typeface="Arial" panose="020B0604020202020204" pitchFamily="34" charset="0"/>
                <a:cs typeface="Arial" panose="020B0604020202020204" pitchFamily="34" charset="0"/>
              </a:rPr>
              <a:t>الكل</a:t>
            </a:r>
            <a:endParaRPr lang="en-US" sz="2800" dirty="0">
              <a:solidFill>
                <a:srgbClr val="FFFF00"/>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4499901" y="486563"/>
            <a:ext cx="4186899" cy="4771237"/>
          </a:xfrm>
        </p:spPr>
        <p:txBody>
          <a:bodyPr>
            <a:normAutofit/>
          </a:bodyPr>
          <a:lstStyle/>
          <a:p>
            <a:pPr algn="r" rtl="1"/>
            <a:r>
              <a:rPr lang="ar-JO" sz="3200" dirty="0">
                <a:solidFill>
                  <a:srgbClr val="1AC604"/>
                </a:solidFill>
                <a:latin typeface="Arial" panose="020B0604020202020204" pitchFamily="34" charset="0"/>
                <a:cs typeface="Arial" panose="020B0604020202020204" pitchFamily="34" charset="0"/>
              </a:rPr>
              <a:t>الوصيبة العظمى         </a:t>
            </a:r>
            <a:r>
              <a:rPr lang="ar-JO" sz="2800" dirty="0">
                <a:solidFill>
                  <a:srgbClr val="1AC604"/>
                </a:solidFill>
                <a:latin typeface="Arial" panose="020B0604020202020204" pitchFamily="34" charset="0"/>
                <a:cs typeface="Arial" panose="020B0604020202020204" pitchFamily="34" charset="0"/>
              </a:rPr>
              <a:t>(متى 21: 36-40)</a:t>
            </a:r>
            <a:endParaRPr lang="en-US" sz="2800" dirty="0">
              <a:solidFill>
                <a:srgbClr val="1AC604"/>
              </a:solidFill>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marL="36576" indent="0">
              <a:buNone/>
            </a:pPr>
            <a:endParaRPr lang="en-US" sz="2800" dirty="0">
              <a:latin typeface="Arial" panose="020B0604020202020204" pitchFamily="34" charset="0"/>
              <a:cs typeface="Arial" panose="020B0604020202020204" pitchFamily="34" charset="0"/>
            </a:endParaRPr>
          </a:p>
          <a:p>
            <a:pPr algn="r" rtl="1">
              <a:buFont typeface="Wingdings" charset="2"/>
              <a:buChar char="v"/>
            </a:pPr>
            <a:r>
              <a:rPr lang="ar-JO" sz="3200" dirty="0">
                <a:solidFill>
                  <a:srgbClr val="FFFF00"/>
                </a:solidFill>
                <a:latin typeface="Arial" panose="020B0604020202020204" pitchFamily="34" charset="0"/>
                <a:cs typeface="Arial" panose="020B0604020202020204" pitchFamily="34" charset="0"/>
              </a:rPr>
              <a:t>تحب الله </a:t>
            </a:r>
            <a:r>
              <a:rPr lang="ar-JO" sz="3200" dirty="0">
                <a:latin typeface="Arial" panose="020B0604020202020204" pitchFamily="34" charset="0"/>
                <a:cs typeface="Arial" panose="020B0604020202020204" pitchFamily="34" charset="0"/>
              </a:rPr>
              <a:t>(رقم 1)</a:t>
            </a:r>
          </a:p>
          <a:p>
            <a:pPr algn="r" rtl="1">
              <a:buFont typeface="Wingdings" charset="2"/>
              <a:buChar char="v"/>
            </a:pPr>
            <a:r>
              <a:rPr lang="ar-JO" sz="3200" dirty="0">
                <a:solidFill>
                  <a:srgbClr val="FFFF00"/>
                </a:solidFill>
                <a:latin typeface="Arial" panose="020B0604020202020204" pitchFamily="34" charset="0"/>
                <a:cs typeface="Arial" panose="020B0604020202020204" pitchFamily="34" charset="0"/>
              </a:rPr>
              <a:t>تحب القريب </a:t>
            </a:r>
            <a:r>
              <a:rPr lang="ar-JO" sz="3200" dirty="0">
                <a:latin typeface="Arial" panose="020B0604020202020204" pitchFamily="34" charset="0"/>
                <a:cs typeface="Arial" panose="020B0604020202020204" pitchFamily="34" charset="0"/>
              </a:rPr>
              <a:t>(رقم 2)</a:t>
            </a:r>
            <a:endParaRPr lang="en-US" sz="3200" dirty="0">
              <a:latin typeface="Arial" panose="020B0604020202020204" pitchFamily="34" charset="0"/>
              <a:cs typeface="Arial" panose="020B0604020202020204" pitchFamily="34" charset="0"/>
            </a:endParaRPr>
          </a:p>
        </p:txBody>
      </p:sp>
      <p:sp>
        <p:nvSpPr>
          <p:cNvPr id="2" name="Curved Down Arrow 2">
            <a:extLst>
              <a:ext uri="{FF2B5EF4-FFF2-40B4-BE49-F238E27FC236}">
                <a16:creationId xmlns:a16="http://schemas.microsoft.com/office/drawing/2014/main" id="{6E0C3391-6178-EB0B-9C68-1515BDA3E8A5}"/>
              </a:ext>
            </a:extLst>
          </p:cNvPr>
          <p:cNvSpPr/>
          <p:nvPr/>
        </p:nvSpPr>
        <p:spPr>
          <a:xfrm flipH="1">
            <a:off x="3275011" y="1600200"/>
            <a:ext cx="4040188" cy="838201"/>
          </a:xfrm>
          <a:prstGeom prst="curved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6B497CE6-8633-C8B7-CBE8-FFA005E338C9}"/>
              </a:ext>
            </a:extLst>
          </p:cNvPr>
          <p:cNvPicPr>
            <a:picLocks noChangeAspect="1"/>
          </p:cNvPicPr>
          <p:nvPr/>
        </p:nvPicPr>
        <p:blipFill>
          <a:blip r:embed="rId2"/>
          <a:stretch>
            <a:fillRect/>
          </a:stretch>
        </p:blipFill>
        <p:spPr>
          <a:xfrm>
            <a:off x="2163871" y="4876800"/>
            <a:ext cx="4816257" cy="1295400"/>
          </a:xfrm>
          <a:prstGeom prst="rect">
            <a:avLst/>
          </a:prstGeom>
        </p:spPr>
      </p:pic>
    </p:spTree>
    <p:extLst>
      <p:ext uri="{BB962C8B-B14F-4D97-AF65-F5344CB8AC3E}">
        <p14:creationId xmlns:p14="http://schemas.microsoft.com/office/powerpoint/2010/main" val="120979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3788" y="1123384"/>
            <a:ext cx="5729205" cy="4832092"/>
          </a:xfrm>
          <a:prstGeom prst="rect">
            <a:avLst/>
          </a:prstGeom>
          <a:noFill/>
        </p:spPr>
        <p:txBody>
          <a:bodyPr wrap="square" rtlCol="0">
            <a:spAutoFit/>
          </a:bodyPr>
          <a:lstStyle/>
          <a:p>
            <a:pPr algn="r"/>
            <a:r>
              <a:rPr lang="ar-JO" sz="4400" dirty="0">
                <a:latin typeface="Arial" panose="020B0604020202020204" pitchFamily="34" charset="0"/>
                <a:cs typeface="Arial" panose="020B0604020202020204" pitchFamily="34" charset="0"/>
              </a:rPr>
              <a:t>شهيق</a:t>
            </a:r>
            <a:endParaRPr lang="en-US" sz="4400"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cs typeface="Arial" panose="020B0604020202020204" pitchFamily="34" charset="0"/>
              </a:rPr>
              <a:t>    </a:t>
            </a:r>
            <a:r>
              <a:rPr lang="ar-JO" sz="4400" dirty="0">
                <a:latin typeface="Arial" panose="020B0604020202020204" pitchFamily="34" charset="0"/>
                <a:cs typeface="Arial" panose="020B0604020202020204" pitchFamily="34" charset="0"/>
              </a:rPr>
              <a:t>  زفير</a:t>
            </a:r>
            <a:endParaRPr lang="en-US" sz="4400" dirty="0">
              <a:latin typeface="Arial" panose="020B0604020202020204" pitchFamily="34" charset="0"/>
              <a:cs typeface="Arial" panose="020B0604020202020204" pitchFamily="34" charset="0"/>
            </a:endParaRPr>
          </a:p>
          <a:p>
            <a:pPr algn="r"/>
            <a:r>
              <a:rPr lang="ar-JO" sz="4400" dirty="0">
                <a:latin typeface="Arial" panose="020B0604020202020204" pitchFamily="34" charset="0"/>
                <a:cs typeface="Arial" panose="020B0604020202020204" pitchFamily="34" charset="0"/>
              </a:rPr>
              <a:t>شهيق</a:t>
            </a:r>
            <a:endParaRPr lang="en-US" sz="4400" dirty="0">
              <a:latin typeface="Arial" panose="020B0604020202020204" pitchFamily="34" charset="0"/>
              <a:cs typeface="Arial" panose="020B0604020202020204" pitchFamily="34" charset="0"/>
            </a:endParaRPr>
          </a:p>
          <a:p>
            <a:pPr algn="ctr"/>
            <a:r>
              <a:rPr lang="ar-JO" sz="4400" dirty="0">
                <a:latin typeface="Arial" panose="020B0604020202020204" pitchFamily="34" charset="0"/>
                <a:cs typeface="Arial" panose="020B0604020202020204" pitchFamily="34" charset="0"/>
              </a:rPr>
              <a:t>زفير</a:t>
            </a:r>
            <a:endParaRPr lang="en-US" sz="4400" dirty="0">
              <a:latin typeface="Arial" panose="020B0604020202020204" pitchFamily="34" charset="0"/>
              <a:cs typeface="Arial" panose="020B0604020202020204" pitchFamily="34" charset="0"/>
            </a:endParaRPr>
          </a:p>
          <a:p>
            <a:pPr algn="r"/>
            <a:r>
              <a:rPr lang="ar-JO" sz="4400" dirty="0">
                <a:latin typeface="Arial" panose="020B0604020202020204" pitchFamily="34" charset="0"/>
                <a:cs typeface="Arial" panose="020B0604020202020204" pitchFamily="34" charset="0"/>
              </a:rPr>
              <a:t>شهيق</a:t>
            </a:r>
            <a:endParaRPr lang="en-US" sz="4400"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cs typeface="Arial" panose="020B0604020202020204" pitchFamily="34" charset="0"/>
              </a:rPr>
              <a:t>      </a:t>
            </a:r>
            <a:r>
              <a:rPr lang="ar-JO" sz="4400" dirty="0">
                <a:latin typeface="Arial" panose="020B0604020202020204" pitchFamily="34" charset="0"/>
                <a:cs typeface="Arial" panose="020B0604020202020204" pitchFamily="34" charset="0"/>
              </a:rPr>
              <a:t>   زفير</a:t>
            </a:r>
            <a:endParaRPr lang="en-US" sz="4400" dirty="0">
              <a:latin typeface="Arial" panose="020B0604020202020204" pitchFamily="34" charset="0"/>
              <a:cs typeface="Arial" panose="020B0604020202020204" pitchFamily="34" charset="0"/>
            </a:endParaRPr>
          </a:p>
          <a:p>
            <a:pPr algn="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80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خدمة العبادة في الكنيسة</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1020018" y="2332037"/>
            <a:ext cx="7467600" cy="4525963"/>
          </a:xfrm>
        </p:spPr>
        <p:txBody>
          <a:bodyPr/>
          <a:lstStyle/>
          <a:p>
            <a:pPr algn="r" rtl="1" eaLnBrk="1" hangingPunct="1"/>
            <a:r>
              <a:rPr lang="ar-JO" sz="3600" b="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rPr>
              <a:t>أولوية الكلمة</a:t>
            </a:r>
            <a:endParaRPr lang="en-US" sz="360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endParaRPr>
          </a:p>
          <a:p>
            <a:pPr eaLnBrk="1" hangingPunct="1"/>
            <a:endParaRPr lang="en-US" b="0" dirty="0">
              <a:latin typeface="Arial" panose="020B0604020202020204" pitchFamily="34" charset="0"/>
              <a:ea typeface="ＭＳ Ｐゴシック" charset="0"/>
              <a:cs typeface="Arial" panose="020B0604020202020204" pitchFamily="34" charset="0"/>
            </a:endParaRPr>
          </a:p>
          <a:p>
            <a:pPr marL="36576" indent="0" algn="ctr" rtl="1" eaLnBrk="1" hangingPunct="1">
              <a:buNone/>
            </a:pPr>
            <a:r>
              <a:rPr lang="ar-JO" dirty="0">
                <a:latin typeface="Arial" panose="020B0604020202020204" pitchFamily="34" charset="0"/>
                <a:ea typeface="ＭＳ Ｐゴシック" charset="0"/>
                <a:cs typeface="Arial" panose="020B0604020202020204" pitchFamily="34" charset="0"/>
              </a:rPr>
              <a:t>لتسكن فيكم كلمة المسيح بغنى (كولوسي 3: 16)</a:t>
            </a:r>
            <a:endParaRPr lang="en-US" b="0" dirty="0">
              <a:latin typeface="Arial" panose="020B0604020202020204" pitchFamily="34" charset="0"/>
              <a:ea typeface="ＭＳ Ｐゴシック" charset="0"/>
              <a:cs typeface="Arial" panose="020B0604020202020204" pitchFamily="34" charset="0"/>
            </a:endParaRPr>
          </a:p>
          <a:p>
            <a:pPr marL="36576" indent="0" eaLnBrk="1" hangingPunct="1">
              <a:buNone/>
            </a:pPr>
            <a:endParaRPr lang="en-US" dirty="0">
              <a:latin typeface="Arial" panose="020B0604020202020204" pitchFamily="34" charset="0"/>
              <a:ea typeface="ＭＳ Ｐゴシック" charset="0"/>
              <a:cs typeface="Arial" panose="020B0604020202020204" pitchFamily="34" charset="0"/>
            </a:endParaRPr>
          </a:p>
          <a:p>
            <a:pPr marL="36576" indent="0" eaLnBrk="1" hangingPunct="1">
              <a:buNone/>
            </a:pPr>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9464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500977" y="2325864"/>
            <a:ext cx="6449252" cy="1200329"/>
          </a:xfrm>
          <a:prstGeom prst="rect">
            <a:avLst/>
          </a:prstGeom>
          <a:noFill/>
        </p:spPr>
        <p:txBody>
          <a:bodyPr wrap="square" rtlCol="0">
            <a:spAutoFit/>
          </a:bodyPr>
          <a:lstStyle/>
          <a:p>
            <a:pPr algn="ctr"/>
            <a:r>
              <a:rPr lang="ar-JO" sz="3600" dirty="0">
                <a:latin typeface="Arial" panose="020B0604020202020204" pitchFamily="34" charset="0"/>
                <a:cs typeface="Arial" panose="020B0604020202020204" pitchFamily="34" charset="0"/>
              </a:rPr>
              <a:t>لا يوجد تمجيد                             بدون لاهوت</a:t>
            </a:r>
            <a:endParaRPr lang="en-US" sz="3600" dirty="0">
              <a:latin typeface="Arial" panose="020B0604020202020204" pitchFamily="34" charset="0"/>
              <a:cs typeface="Arial" panose="020B0604020202020204" pitchFamily="34" charset="0"/>
            </a:endParaRPr>
          </a:p>
        </p:txBody>
      </p:sp>
      <p:sp>
        <p:nvSpPr>
          <p:cNvPr id="5" name="TextBox 4"/>
          <p:cNvSpPr txBox="1"/>
          <p:nvPr/>
        </p:nvSpPr>
        <p:spPr>
          <a:xfrm>
            <a:off x="2362200" y="989730"/>
            <a:ext cx="4343400" cy="707886"/>
          </a:xfrm>
          <a:prstGeom prst="rect">
            <a:avLst/>
          </a:prstGeom>
          <a:noFill/>
        </p:spPr>
        <p:txBody>
          <a:bodyPr wrap="square" rtlCol="0">
            <a:spAutoFit/>
          </a:bodyPr>
          <a:lstStyle/>
          <a:p>
            <a:pPr algn="ctr"/>
            <a:r>
              <a:rPr lang="ar-JO" sz="4000" dirty="0">
                <a:latin typeface="Arial" panose="020B0604020202020204" pitchFamily="34" charset="0"/>
                <a:cs typeface="Arial" panose="020B0604020202020204" pitchFamily="34" charset="0"/>
              </a:rPr>
              <a:t>في الكنيسة:</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93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219200" y="1633054"/>
            <a:ext cx="6731029" cy="2862322"/>
          </a:xfrm>
          <a:prstGeom prst="rect">
            <a:avLst/>
          </a:prstGeom>
          <a:noFill/>
        </p:spPr>
        <p:txBody>
          <a:bodyPr wrap="square" rtlCol="0">
            <a:spAutoFit/>
          </a:bodyPr>
          <a:lstStyle/>
          <a:p>
            <a:pPr algn="ctr"/>
            <a:r>
              <a:rPr lang="ar-JO" sz="3600" dirty="0">
                <a:latin typeface="Arial" panose="020B0604020202020204" pitchFamily="34" charset="0"/>
                <a:cs typeface="Arial" panose="020B0604020202020204" pitchFamily="34" charset="0"/>
              </a:rPr>
              <a:t>لا يوجد لاهوت </a:t>
            </a:r>
          </a:p>
          <a:p>
            <a:pPr algn="ctr"/>
            <a:r>
              <a:rPr lang="ar-JO" sz="3600" dirty="0">
                <a:latin typeface="Arial" panose="020B0604020202020204" pitchFamily="34" charset="0"/>
                <a:cs typeface="Arial" panose="020B0604020202020204" pitchFamily="34" charset="0"/>
              </a:rPr>
              <a:t>بدون تمجيد</a:t>
            </a: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ar-JO" sz="3600" dirty="0">
                <a:latin typeface="Arial" panose="020B0604020202020204" pitchFamily="34" charset="0"/>
                <a:cs typeface="Arial" panose="020B0604020202020204" pitchFamily="34" charset="0"/>
              </a:rPr>
              <a:t>لا يوجد تمجيد </a:t>
            </a:r>
          </a:p>
          <a:p>
            <a:pPr algn="ctr"/>
            <a:r>
              <a:rPr lang="ar-JO" sz="3600" dirty="0">
                <a:latin typeface="Arial" panose="020B0604020202020204" pitchFamily="34" charset="0"/>
                <a:cs typeface="Arial" panose="020B0604020202020204" pitchFamily="34" charset="0"/>
              </a:rPr>
              <a:t>بدون لاهوت</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91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خدمة العبادة في الكنيسة</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1020018" y="2332037"/>
            <a:ext cx="7467600" cy="4525963"/>
          </a:xfrm>
        </p:spPr>
        <p:txBody>
          <a:bodyPr/>
          <a:lstStyle/>
          <a:p>
            <a:pPr algn="r" rtl="1" eaLnBrk="1" hangingPunct="1"/>
            <a:r>
              <a:rPr lang="ar-JO" sz="3600" b="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rPr>
              <a:t>خدمة الترنيم</a:t>
            </a:r>
            <a:endParaRPr lang="en-US" sz="360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endParaRPr>
          </a:p>
          <a:p>
            <a:pPr eaLnBrk="1" hangingPunct="1"/>
            <a:endParaRPr lang="en-US" b="0" dirty="0">
              <a:latin typeface="Arial" panose="020B0604020202020204" pitchFamily="34" charset="0"/>
              <a:ea typeface="ＭＳ Ｐゴシック" charset="0"/>
              <a:cs typeface="Arial" panose="020B0604020202020204" pitchFamily="34" charset="0"/>
            </a:endParaRPr>
          </a:p>
          <a:p>
            <a:pPr marL="36576" indent="0" eaLnBrk="1" hangingPunct="1">
              <a:buNone/>
            </a:pPr>
            <a:r>
              <a:rPr lang="en-US" dirty="0">
                <a:latin typeface="Arial" panose="020B0604020202020204" pitchFamily="34" charset="0"/>
                <a:ea typeface="ＭＳ Ｐゴシック" charset="0"/>
                <a:cs typeface="Arial" panose="020B0604020202020204" pitchFamily="34" charset="0"/>
              </a:rPr>
              <a:t>	</a:t>
            </a:r>
            <a:endParaRPr lang="en-US" i="1" dirty="0">
              <a:latin typeface="Arial" panose="020B0604020202020204" pitchFamily="34" charset="0"/>
              <a:ea typeface="ＭＳ Ｐゴシック" charset="0"/>
              <a:cs typeface="Arial" panose="020B0604020202020204" pitchFamily="34" charset="0"/>
            </a:endParaRPr>
          </a:p>
          <a:p>
            <a:pPr marL="36576" indent="0" eaLnBrk="1" hangingPunct="1">
              <a:buNone/>
            </a:pPr>
            <a:endParaRPr lang="en-US" b="0" i="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2860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500977" y="2325864"/>
            <a:ext cx="6449252" cy="1200329"/>
          </a:xfrm>
          <a:prstGeom prst="rect">
            <a:avLst/>
          </a:prstGeom>
          <a:noFill/>
        </p:spPr>
        <p:txBody>
          <a:bodyPr wrap="square" rtlCol="0">
            <a:spAutoFit/>
          </a:bodyPr>
          <a:lstStyle/>
          <a:p>
            <a:pPr algn="ctr"/>
            <a:r>
              <a:rPr lang="ar-JO" sz="3600" dirty="0">
                <a:latin typeface="Arial" panose="020B0604020202020204" pitchFamily="34" charset="0"/>
                <a:cs typeface="Arial" panose="020B0604020202020204" pitchFamily="34" charset="0"/>
              </a:rPr>
              <a:t>لا يوجد لاهوت </a:t>
            </a:r>
          </a:p>
          <a:p>
            <a:pPr algn="ctr"/>
            <a:r>
              <a:rPr lang="ar-JO" sz="3600" dirty="0">
                <a:latin typeface="Arial" panose="020B0604020202020204" pitchFamily="34" charset="0"/>
                <a:cs typeface="Arial" panose="020B0604020202020204" pitchFamily="34" charset="0"/>
              </a:rPr>
              <a:t>بدون تمجيد</a:t>
            </a:r>
            <a:endParaRPr lang="en-US" sz="3600" dirty="0">
              <a:latin typeface="Arial" panose="020B0604020202020204" pitchFamily="34" charset="0"/>
              <a:cs typeface="Arial" panose="020B0604020202020204" pitchFamily="34" charset="0"/>
            </a:endParaRPr>
          </a:p>
        </p:txBody>
      </p:sp>
      <p:sp>
        <p:nvSpPr>
          <p:cNvPr id="5" name="TextBox 4"/>
          <p:cNvSpPr txBox="1"/>
          <p:nvPr/>
        </p:nvSpPr>
        <p:spPr>
          <a:xfrm>
            <a:off x="2362200" y="989730"/>
            <a:ext cx="4343400" cy="707886"/>
          </a:xfrm>
          <a:prstGeom prst="rect">
            <a:avLst/>
          </a:prstGeom>
          <a:noFill/>
        </p:spPr>
        <p:txBody>
          <a:bodyPr wrap="square" rtlCol="0">
            <a:spAutoFit/>
          </a:bodyPr>
          <a:lstStyle/>
          <a:p>
            <a:pPr algn="ctr"/>
            <a:r>
              <a:rPr lang="ar-JO" sz="4000" dirty="0">
                <a:latin typeface="Arial" panose="020B0604020202020204" pitchFamily="34" charset="0"/>
                <a:cs typeface="Arial" panose="020B0604020202020204" pitchFamily="34" charset="0"/>
              </a:rPr>
              <a:t>في الكنيسة:</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77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AutoShape 4"/>
          <p:cNvSpPr>
            <a:spLocks noChangeArrowheads="1"/>
          </p:cNvSpPr>
          <p:nvPr/>
        </p:nvSpPr>
        <p:spPr bwMode="auto">
          <a:xfrm>
            <a:off x="2133600" y="685800"/>
            <a:ext cx="838200" cy="4572000"/>
          </a:xfrm>
          <a:prstGeom prst="downArrow">
            <a:avLst>
              <a:gd name="adj1" fmla="val 50000"/>
              <a:gd name="adj2" fmla="val 136364"/>
            </a:avLst>
          </a:prstGeom>
          <a:solidFill>
            <a:schemeClr val="hlink"/>
          </a:solid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Arial" panose="020B0604020202020204" pitchFamily="34" charset="0"/>
              <a:ea typeface="ＭＳ Ｐゴシック" charset="0"/>
              <a:cs typeface="Arial" panose="020B0604020202020204" pitchFamily="34" charset="0"/>
            </a:endParaRPr>
          </a:p>
        </p:txBody>
      </p:sp>
      <p:sp>
        <p:nvSpPr>
          <p:cNvPr id="110597" name="AutoShape 5"/>
          <p:cNvSpPr>
            <a:spLocks noChangeArrowheads="1"/>
          </p:cNvSpPr>
          <p:nvPr/>
        </p:nvSpPr>
        <p:spPr bwMode="auto">
          <a:xfrm rot="10800000">
            <a:off x="6172200" y="685800"/>
            <a:ext cx="838200" cy="4572000"/>
          </a:xfrm>
          <a:prstGeom prst="downArrow">
            <a:avLst>
              <a:gd name="adj1" fmla="val 50000"/>
              <a:gd name="adj2" fmla="val 136364"/>
            </a:avLst>
          </a:prstGeom>
          <a:solidFill>
            <a:schemeClr val="hlink"/>
          </a:solid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Arial" panose="020B0604020202020204" pitchFamily="34" charset="0"/>
              <a:ea typeface="ＭＳ Ｐゴシック" charset="0"/>
              <a:cs typeface="Arial" panose="020B0604020202020204" pitchFamily="34" charset="0"/>
            </a:endParaRPr>
          </a:p>
        </p:txBody>
      </p:sp>
      <p:sp>
        <p:nvSpPr>
          <p:cNvPr id="110599" name="Text Box 9"/>
          <p:cNvSpPr txBox="1">
            <a:spLocks noChangeArrowheads="1"/>
          </p:cNvSpPr>
          <p:nvPr/>
        </p:nvSpPr>
        <p:spPr bwMode="auto">
          <a:xfrm>
            <a:off x="1447800" y="2514600"/>
            <a:ext cx="2286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3600" dirty="0">
                <a:solidFill>
                  <a:srgbClr val="FFFF99"/>
                </a:solidFill>
                <a:latin typeface="Arial" panose="020B0604020202020204" pitchFamily="34" charset="0"/>
                <a:cs typeface="Arial" panose="020B0604020202020204" pitchFamily="34" charset="0"/>
              </a:rPr>
              <a:t>اللاهوت</a:t>
            </a:r>
            <a:endParaRPr lang="en-US" sz="3600" dirty="0">
              <a:solidFill>
                <a:srgbClr val="FFFF99"/>
              </a:solidFill>
              <a:latin typeface="Arial" panose="020B0604020202020204" pitchFamily="34" charset="0"/>
              <a:cs typeface="Arial" panose="020B0604020202020204" pitchFamily="34" charset="0"/>
            </a:endParaRPr>
          </a:p>
        </p:txBody>
      </p:sp>
      <p:sp>
        <p:nvSpPr>
          <p:cNvPr id="110600" name="Text Box 10"/>
          <p:cNvSpPr txBox="1">
            <a:spLocks noChangeArrowheads="1"/>
          </p:cNvSpPr>
          <p:nvPr/>
        </p:nvSpPr>
        <p:spPr bwMode="auto">
          <a:xfrm>
            <a:off x="5410200" y="2490215"/>
            <a:ext cx="2286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3600" dirty="0">
                <a:solidFill>
                  <a:srgbClr val="FFFF99"/>
                </a:solidFill>
                <a:latin typeface="Arial" panose="020B0604020202020204" pitchFamily="34" charset="0"/>
                <a:cs typeface="Arial" panose="020B0604020202020204" pitchFamily="34" charset="0"/>
              </a:rPr>
              <a:t>التمجيد</a:t>
            </a:r>
            <a:endParaRPr lang="en-US" sz="36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0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ctrTitle"/>
          </p:nvPr>
        </p:nvSpPr>
        <p:spPr>
          <a:xfrm>
            <a:off x="892969" y="38549"/>
            <a:ext cx="7358063" cy="1714052"/>
          </a:xfrm>
          <a:prstGeom prst="rect">
            <a:avLst/>
          </a:prstGeom>
        </p:spPr>
        <p:txBody>
          <a:bodyPr/>
          <a:lstStyle/>
          <a:p>
            <a:r>
              <a:rPr lang="ar-JO" dirty="0">
                <a:latin typeface="Arial" panose="020B0604020202020204" pitchFamily="34" charset="0"/>
                <a:cs typeface="Arial" panose="020B0604020202020204" pitchFamily="34" charset="0"/>
              </a:rPr>
              <a:t>خدمة الترنيم</a:t>
            </a:r>
            <a:endParaRPr dirty="0">
              <a:latin typeface="Arial" panose="020B0604020202020204" pitchFamily="34" charset="0"/>
              <a:cs typeface="Arial" panose="020B0604020202020204" pitchFamily="34" charset="0"/>
            </a:endParaRPr>
          </a:p>
        </p:txBody>
      </p:sp>
      <p:sp>
        <p:nvSpPr>
          <p:cNvPr id="119" name="Shape 119"/>
          <p:cNvSpPr>
            <a:spLocks noGrp="1"/>
          </p:cNvSpPr>
          <p:nvPr>
            <p:ph type="subTitle" sz="quarter" idx="1"/>
          </p:nvPr>
        </p:nvSpPr>
        <p:spPr>
          <a:xfrm>
            <a:off x="892969" y="2591818"/>
            <a:ext cx="7358063" cy="3732782"/>
          </a:xfrm>
          <a:prstGeom prst="rect">
            <a:avLst/>
          </a:prstGeom>
        </p:spPr>
        <p:txBody>
          <a:bodyPr/>
          <a:lstStyle/>
          <a:p>
            <a:r>
              <a:rPr lang="ar-JO" dirty="0">
                <a:latin typeface="Arial" panose="020B0604020202020204" pitchFamily="34" charset="0"/>
                <a:cs typeface="Arial" panose="020B0604020202020204" pitchFamily="34" charset="0"/>
              </a:rPr>
              <a:t>أفسس 5: 18-20</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ar-JO" sz="2600" dirty="0">
                <a:latin typeface="Arial" panose="020B0604020202020204" pitchFamily="34" charset="0"/>
                <a:cs typeface="Arial" panose="020B0604020202020204" pitchFamily="34" charset="0"/>
              </a:rPr>
              <a:t>ولا تسكروا بالخمر الذي فيه الخلاعة بل امتلئوا بالروح، مكلمين بعضكم بعضاً بمزامير وتسابيح وأغاني روحية، مترنمين ومرتلين في قلوبكم للرب. شاكرين كل حين على كل شيء في اسم ربنا يسوع المسيح لله والآب.</a:t>
            </a:r>
            <a:endParaRPr lang="en-US" sz="2600"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71517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خدمة العبادة في الكنيسة</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1020018" y="2332037"/>
            <a:ext cx="7467600" cy="4525963"/>
          </a:xfrm>
        </p:spPr>
        <p:txBody>
          <a:bodyPr>
            <a:normAutofit/>
          </a:bodyPr>
          <a:lstStyle/>
          <a:p>
            <a:pPr algn="r" rtl="1" eaLnBrk="1" hangingPunct="1"/>
            <a:r>
              <a:rPr lang="ar-JO" sz="3600" b="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rPr>
              <a:t>خدمة الصلاة</a:t>
            </a:r>
            <a:endParaRPr lang="en-US" sz="360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endParaRPr>
          </a:p>
          <a:p>
            <a:pPr eaLnBrk="1" hangingPunct="1"/>
            <a:endParaRPr lang="en-US" b="0" dirty="0">
              <a:latin typeface="Arial" panose="020B0604020202020204" pitchFamily="34" charset="0"/>
              <a:ea typeface="ＭＳ Ｐゴシック" charset="0"/>
              <a:cs typeface="Arial" panose="020B0604020202020204" pitchFamily="34" charset="0"/>
            </a:endParaRPr>
          </a:p>
          <a:p>
            <a:pPr marL="36576" indent="0" algn="ctr">
              <a:buNone/>
            </a:pPr>
            <a:r>
              <a:rPr lang="ar-JO" dirty="0">
                <a:latin typeface="Arial" panose="020B0604020202020204" pitchFamily="34" charset="0"/>
                <a:ea typeface="ＭＳ Ｐゴシック" charset="0"/>
                <a:cs typeface="Arial" panose="020B0604020202020204" pitchFamily="34" charset="0"/>
              </a:rPr>
              <a:t>فأطلب أول كل شيء، أن تقام طلبات وصلوات وابتهالات وتشكرات لأجل جميع الناس ...</a:t>
            </a:r>
          </a:p>
          <a:p>
            <a:pPr marL="36576" indent="0" algn="ctr">
              <a:buNone/>
            </a:pPr>
            <a:r>
              <a:rPr lang="ar-JO" b="0" dirty="0">
                <a:latin typeface="Arial" panose="020B0604020202020204" pitchFamily="34" charset="0"/>
                <a:ea typeface="ＭＳ Ｐゴシック" charset="0"/>
                <a:cs typeface="Arial" panose="020B0604020202020204" pitchFamily="34" charset="0"/>
              </a:rPr>
              <a:t>(1 تيموثاوس 2: 1)</a:t>
            </a:r>
            <a:r>
              <a:rPr lang="en-US" b="0" dirty="0">
                <a:latin typeface="Arial" panose="020B0604020202020204" pitchFamily="34" charset="0"/>
                <a:ea typeface="ＭＳ Ｐゴシック" charset="0"/>
                <a:cs typeface="Arial" panose="020B0604020202020204" pitchFamily="34" charset="0"/>
              </a:rPr>
              <a:t> </a:t>
            </a:r>
          </a:p>
          <a:p>
            <a:pPr marL="36576" indent="0" eaLnBrk="1" hangingPunct="1">
              <a:buNone/>
            </a:pPr>
            <a:endParaRPr lang="en-US" dirty="0">
              <a:latin typeface="Arial" panose="020B0604020202020204" pitchFamily="34" charset="0"/>
              <a:ea typeface="ＭＳ Ｐゴシック" charset="0"/>
              <a:cs typeface="Arial" panose="020B0604020202020204" pitchFamily="34" charset="0"/>
            </a:endParaRPr>
          </a:p>
          <a:p>
            <a:pPr marL="36576" indent="0" eaLnBrk="1" hangingPunct="1">
              <a:buNone/>
            </a:pPr>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0807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خدام العبادة في الكنيسة</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838200" y="2332037"/>
            <a:ext cx="7649418" cy="4525963"/>
          </a:xfrm>
        </p:spPr>
        <p:txBody>
          <a:bodyPr>
            <a:normAutofit/>
          </a:bodyPr>
          <a:lstStyle/>
          <a:p>
            <a:pPr algn="r" rtl="1" eaLnBrk="1" hangingPunct="1"/>
            <a:r>
              <a:rPr lang="ar-JO" sz="3600" b="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rPr>
              <a:t>الجماعة كلها</a:t>
            </a:r>
            <a:endParaRPr lang="en-US" sz="360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endParaRPr>
          </a:p>
          <a:p>
            <a:pPr eaLnBrk="1" hangingPunct="1"/>
            <a:endParaRPr lang="en-US" b="0" dirty="0">
              <a:latin typeface="Arial" panose="020B0604020202020204" pitchFamily="34" charset="0"/>
              <a:ea typeface="ＭＳ Ｐゴシック" charset="0"/>
              <a:cs typeface="Arial" panose="020B0604020202020204" pitchFamily="34" charset="0"/>
            </a:endParaRPr>
          </a:p>
          <a:p>
            <a:pPr lvl="1" algn="r" rtl="1">
              <a:buFont typeface="Wingdings" charset="2"/>
              <a:buChar char="v"/>
            </a:pPr>
            <a:r>
              <a:rPr lang="en-US" dirty="0">
                <a:latin typeface="Arial" panose="020B0604020202020204" pitchFamily="34" charset="0"/>
                <a:ea typeface="ＭＳ Ｐゴシック" charset="0"/>
                <a:cs typeface="Arial" panose="020B0604020202020204" pitchFamily="34" charset="0"/>
              </a:rPr>
              <a:t>	</a:t>
            </a:r>
            <a:r>
              <a:rPr lang="ar-JO" sz="3200" dirty="0">
                <a:latin typeface="Arial" panose="020B0604020202020204" pitchFamily="34" charset="0"/>
                <a:ea typeface="ＭＳ Ｐゴシック" charset="0"/>
                <a:cs typeface="Arial" panose="020B0604020202020204" pitchFamily="34" charset="0"/>
              </a:rPr>
              <a:t>أهم مجموعة موسيقية</a:t>
            </a:r>
            <a:endParaRPr lang="en-US" sz="3200" dirty="0">
              <a:latin typeface="Arial" panose="020B0604020202020204" pitchFamily="34" charset="0"/>
              <a:ea typeface="ＭＳ Ｐゴシック" charset="0"/>
              <a:cs typeface="Arial" panose="020B0604020202020204" pitchFamily="34" charset="0"/>
            </a:endParaRPr>
          </a:p>
          <a:p>
            <a:pPr lvl="1" algn="r" rtl="1">
              <a:buFont typeface="Wingdings" charset="2"/>
              <a:buChar char="v"/>
            </a:pPr>
            <a:r>
              <a:rPr lang="en-US" sz="3200" b="0" dirty="0">
                <a:latin typeface="Arial" panose="020B0604020202020204" pitchFamily="34" charset="0"/>
                <a:ea typeface="ＭＳ Ｐゴシック" charset="0"/>
                <a:cs typeface="Arial" panose="020B0604020202020204" pitchFamily="34" charset="0"/>
              </a:rPr>
              <a:t>	</a:t>
            </a:r>
            <a:r>
              <a:rPr lang="ar-JO" sz="3200" b="0" dirty="0">
                <a:latin typeface="Arial" panose="020B0604020202020204" pitchFamily="34" charset="0"/>
                <a:ea typeface="ＭＳ Ｐゴシック" charset="0"/>
                <a:cs typeface="Arial" panose="020B0604020202020204" pitchFamily="34" charset="0"/>
              </a:rPr>
              <a:t>العبادة كأسلوب حياة (رو 12: 1، 1 كو 10: 31)</a:t>
            </a:r>
            <a:endParaRPr lang="en-US" sz="3200" dirty="0">
              <a:latin typeface="Arial" panose="020B0604020202020204" pitchFamily="34" charset="0"/>
              <a:ea typeface="ＭＳ Ｐゴシック" charset="0"/>
              <a:cs typeface="Arial" panose="020B0604020202020204" pitchFamily="34" charset="0"/>
            </a:endParaRPr>
          </a:p>
          <a:p>
            <a:pPr lvl="1" algn="r" rtl="1">
              <a:buFont typeface="Wingdings" charset="2"/>
              <a:buChar char="v"/>
            </a:pPr>
            <a:r>
              <a:rPr lang="ar-JO" sz="3200" b="0" dirty="0">
                <a:latin typeface="Arial" panose="020B0604020202020204" pitchFamily="34" charset="0"/>
                <a:ea typeface="ＭＳ Ｐゴシック" charset="0"/>
                <a:cs typeface="Arial" panose="020B0604020202020204" pitchFamily="34" charset="0"/>
              </a:rPr>
              <a:t> ليس المحترلفين فقط</a:t>
            </a:r>
            <a:endParaRPr lang="en-US" sz="3200" b="0" dirty="0">
              <a:latin typeface="Arial" panose="020B0604020202020204" pitchFamily="34" charset="0"/>
              <a:ea typeface="ＭＳ Ｐゴシック" charset="0"/>
              <a:cs typeface="Arial" panose="020B0604020202020204" pitchFamily="34" charset="0"/>
            </a:endParaRPr>
          </a:p>
          <a:p>
            <a:pPr marL="36576" indent="0" eaLnBrk="1" hangingPunct="1">
              <a:buNone/>
            </a:pPr>
            <a:r>
              <a:rPr lang="en-US" dirty="0">
                <a:latin typeface="Arial" panose="020B0604020202020204" pitchFamily="34" charset="0"/>
                <a:ea typeface="ＭＳ Ｐゴシック" charset="0"/>
                <a:cs typeface="Arial" panose="020B0604020202020204" pitchFamily="34" charset="0"/>
              </a:rPr>
              <a:t>	</a:t>
            </a:r>
            <a:r>
              <a:rPr lang="en-US" b="0" dirty="0">
                <a:latin typeface="Arial" panose="020B0604020202020204" pitchFamily="34" charset="0"/>
                <a:ea typeface="ＭＳ Ｐゴシック" charset="0"/>
                <a:cs typeface="Arial" panose="020B0604020202020204" pitchFamily="34" charset="0"/>
              </a:rPr>
              <a:t> </a:t>
            </a:r>
          </a:p>
          <a:p>
            <a:pPr marL="36576" indent="0" eaLnBrk="1" hangingPunct="1">
              <a:buNone/>
            </a:pPr>
            <a:endParaRPr lang="en-US" dirty="0">
              <a:latin typeface="Arial" panose="020B0604020202020204" pitchFamily="34" charset="0"/>
              <a:ea typeface="ＭＳ Ｐゴシック" charset="0"/>
              <a:cs typeface="Arial" panose="020B0604020202020204" pitchFamily="34" charset="0"/>
            </a:endParaRPr>
          </a:p>
          <a:p>
            <a:pPr marL="36576" indent="0" eaLnBrk="1" hangingPunct="1">
              <a:buNone/>
            </a:pPr>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9867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50618"/>
            <a:ext cx="7620000" cy="1826363"/>
          </a:xfrm>
        </p:spPr>
        <p:txBody>
          <a:bodyPr/>
          <a:lstStyle/>
          <a:p>
            <a:pPr algn="r" rtl="1"/>
            <a:r>
              <a:rPr lang="ar-JO" dirty="0">
                <a:latin typeface="Arial" panose="020B0604020202020204" pitchFamily="34" charset="0"/>
                <a:cs typeface="Arial" panose="020B0604020202020204" pitchFamily="34" charset="0"/>
              </a:rPr>
              <a:t>1. الكنيسة والعبادة</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812365" y="2971800"/>
            <a:ext cx="6629400" cy="1754326"/>
          </a:xfrm>
          <a:prstGeom prst="rect">
            <a:avLst/>
          </a:prstGeom>
          <a:noFill/>
        </p:spPr>
        <p:txBody>
          <a:bodyPr wrap="square" rtlCol="0">
            <a:spAutoFit/>
          </a:bodyPr>
          <a:lstStyle/>
          <a:p>
            <a:pPr algn="r"/>
            <a:r>
              <a:rPr lang="ar-JO" sz="3600" dirty="0">
                <a:latin typeface="Arial" panose="020B0604020202020204" pitchFamily="34" charset="0"/>
                <a:cs typeface="Arial" panose="020B0604020202020204" pitchFamily="34" charset="0"/>
              </a:rPr>
              <a:t>يجب أن يكون الراعي جاهزاً لتعليم وقيادة هذه الأشياء في الكنيسة، خدمة الكلمة، خدمة الترنيم، خدمة الصلاة، خدمة الجماعة.</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809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53937"/>
            <a:ext cx="6629400" cy="1826363"/>
          </a:xfrm>
        </p:spPr>
        <p:txBody>
          <a:bodyPr/>
          <a:lstStyle/>
          <a:p>
            <a:pPr algn="r"/>
            <a:r>
              <a:rPr lang="ar-JO" dirty="0">
                <a:latin typeface="Arial" panose="020B0604020202020204" pitchFamily="34" charset="0"/>
                <a:cs typeface="Arial" panose="020B0604020202020204" pitchFamily="34" charset="0"/>
              </a:rPr>
              <a:t>2. الراعي والعبادة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5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رعاية القطيع</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1178763" y="1724818"/>
            <a:ext cx="7467600" cy="4525963"/>
          </a:xfrm>
        </p:spPr>
        <p:txBody>
          <a:bodyPr>
            <a:normAutofit/>
          </a:bodyPr>
          <a:lstStyle/>
          <a:p>
            <a:pPr algn="r" rtl="1" eaLnBrk="1" hangingPunct="1"/>
            <a:r>
              <a:rPr lang="ar-JO" sz="3200" b="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rPr>
              <a:t>1. يجب أن يدافع عن خدمة الكلمة</a:t>
            </a:r>
            <a:endParaRPr lang="en-US" sz="3200" b="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endParaRPr>
          </a:p>
          <a:p>
            <a:pPr marL="36576" indent="0">
              <a:buNone/>
            </a:pPr>
            <a:r>
              <a:rPr lang="en-US" dirty="0">
                <a:latin typeface="Arial" panose="020B0604020202020204" pitchFamily="34" charset="0"/>
                <a:ea typeface="ＭＳ Ｐゴシック" charset="0"/>
                <a:cs typeface="Arial" panose="020B0604020202020204" pitchFamily="34" charset="0"/>
              </a:rPr>
              <a:t>	</a:t>
            </a:r>
          </a:p>
          <a:p>
            <a:pPr marL="36576" indent="0">
              <a:buNone/>
            </a:pPr>
            <a:r>
              <a:rPr lang="en-US" dirty="0">
                <a:latin typeface="Arial" panose="020B0604020202020204" pitchFamily="34" charset="0"/>
                <a:ea typeface="ＭＳ Ｐゴシック" charset="0"/>
                <a:cs typeface="Arial" panose="020B0604020202020204" pitchFamily="34" charset="0"/>
              </a:rPr>
              <a:t>	</a:t>
            </a:r>
            <a:r>
              <a:rPr lang="ar-JO" dirty="0">
                <a:latin typeface="Arial" panose="020B0604020202020204" pitchFamily="34" charset="0"/>
                <a:ea typeface="ＭＳ Ｐゴシック" charset="0"/>
                <a:cs typeface="Arial" panose="020B0604020202020204" pitchFamily="34" charset="0"/>
              </a:rPr>
              <a:t>لتسكن فيكم كلمة المسيح بغنى (كولوسي 3: 16)</a:t>
            </a:r>
            <a:endParaRPr lang="en-US" dirty="0">
              <a:latin typeface="Arial" panose="020B0604020202020204" pitchFamily="34" charset="0"/>
              <a:ea typeface="ＭＳ Ｐゴシック" charset="0"/>
              <a:cs typeface="Arial" panose="020B0604020202020204" pitchFamily="34" charset="0"/>
            </a:endParaRPr>
          </a:p>
          <a:p>
            <a:pPr eaLnBrk="1" hangingPunct="1"/>
            <a:endParaRPr lang="en-US" dirty="0">
              <a:latin typeface="Arial" panose="020B0604020202020204" pitchFamily="34" charset="0"/>
              <a:ea typeface="ＭＳ Ｐゴシック" charset="0"/>
              <a:cs typeface="Arial" panose="020B0604020202020204" pitchFamily="34" charset="0"/>
            </a:endParaRPr>
          </a:p>
          <a:p>
            <a:pPr lvl="2" algn="r" rtl="1"/>
            <a:r>
              <a:rPr lang="ar-JO" sz="2800" dirty="0">
                <a:latin typeface="Arial" panose="020B0604020202020204" pitchFamily="34" charset="0"/>
                <a:ea typeface="ＭＳ Ｐゴシック" charset="0"/>
                <a:cs typeface="Arial" panose="020B0604020202020204" pitchFamily="34" charset="0"/>
              </a:rPr>
              <a:t>ليس العظة فقط، الخدمة كاملة هي خدمة الكلمة</a:t>
            </a:r>
            <a:endParaRPr lang="en-US" sz="2800"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63935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رعاية القطيع</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1235540" y="1476747"/>
            <a:ext cx="7965237" cy="4525963"/>
          </a:xfrm>
        </p:spPr>
        <p:txBody>
          <a:bodyPr>
            <a:normAutofit/>
          </a:bodyPr>
          <a:lstStyle/>
          <a:p>
            <a:pPr marL="420624" marR="0" lvl="0" indent="-384048" algn="r" defTabSz="914400" rtl="1" eaLnBrk="1" fontAlgn="auto" latinLnBrk="0" hangingPunct="1">
              <a:lnSpc>
                <a:spcPct val="100000"/>
              </a:lnSpc>
              <a:spcBef>
                <a:spcPct val="20000"/>
              </a:spcBef>
              <a:spcAft>
                <a:spcPts val="0"/>
              </a:spcAft>
              <a:buClr>
                <a:srgbClr val="6EA0B0"/>
              </a:buClr>
              <a:buSzPct val="80000"/>
              <a:buFont typeface="Wingdings 2"/>
              <a:buChar char=""/>
              <a:tabLst/>
              <a:defRPr/>
            </a:pPr>
            <a:r>
              <a:rPr kumimoji="0" lang="ar-JO" sz="3200" b="0" u="none" strike="noStrike" kern="1200" cap="none" spc="0" normalizeH="0" baseline="0" noProof="0" dirty="0">
                <a:ln>
                  <a:noFill/>
                </a:ln>
                <a:solidFill>
                  <a:srgbClr val="748560">
                    <a:lumMod val="40000"/>
                    <a:lumOff val="60000"/>
                  </a:srgbClr>
                </a:solidFill>
                <a:effectLst/>
                <a:uLnTx/>
                <a:uFillTx/>
                <a:latin typeface="Arial" panose="020B0604020202020204" pitchFamily="34" charset="0"/>
                <a:ea typeface="ＭＳ Ｐゴシック" charset="0"/>
                <a:cs typeface="Arial" panose="020B0604020202020204" pitchFamily="34" charset="0"/>
              </a:rPr>
              <a:t>1. يجب أن يدافع عن خدمة الكلمة</a:t>
            </a:r>
            <a:endParaRPr kumimoji="0" lang="en-US" sz="3200" b="0" u="none" strike="noStrike" kern="1200" cap="none" spc="0" normalizeH="0" baseline="0" noProof="0" dirty="0">
              <a:ln>
                <a:noFill/>
              </a:ln>
              <a:solidFill>
                <a:srgbClr val="748560">
                  <a:lumMod val="40000"/>
                  <a:lumOff val="60000"/>
                </a:srgbClr>
              </a:solidFill>
              <a:effectLst/>
              <a:uLnTx/>
              <a:uFillTx/>
              <a:latin typeface="Arial" panose="020B0604020202020204" pitchFamily="34" charset="0"/>
              <a:ea typeface="ＭＳ Ｐゴシック" charset="0"/>
              <a:cs typeface="Arial" panose="020B0604020202020204" pitchFamily="34" charset="0"/>
            </a:endParaRPr>
          </a:p>
          <a:p>
            <a:pPr eaLnBrk="1" hangingPunct="1"/>
            <a:endParaRPr lang="en-US" sz="1400" dirty="0">
              <a:latin typeface="Arial" panose="020B0604020202020204" pitchFamily="34" charset="0"/>
              <a:ea typeface="ＭＳ Ｐゴシック" charset="0"/>
              <a:cs typeface="Arial" panose="020B0604020202020204" pitchFamily="34" charset="0"/>
            </a:endParaRPr>
          </a:p>
          <a:p>
            <a:pPr lvl="2" algn="r" rtl="1"/>
            <a:r>
              <a:rPr lang="ar-JO" sz="2800" dirty="0">
                <a:latin typeface="Arial" panose="020B0604020202020204" pitchFamily="34" charset="0"/>
                <a:ea typeface="ＭＳ Ｐゴシック" charset="0"/>
                <a:cs typeface="Arial" panose="020B0604020202020204" pitchFamily="34" charset="0"/>
              </a:rPr>
              <a:t>المزيد من الكلمة (العبادة كحوار، حوار لاهوتي / تمجيدي)</a:t>
            </a:r>
            <a:endParaRPr lang="en-US" sz="2800"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sz="2800"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dirty="0">
              <a:latin typeface="Arial" panose="020B0604020202020204" pitchFamily="34" charset="0"/>
              <a:ea typeface="ＭＳ Ｐゴシック" charset="0"/>
              <a:cs typeface="Arial" panose="020B0604020202020204" pitchFamily="34" charset="0"/>
            </a:endParaRPr>
          </a:p>
          <a:p>
            <a:pPr lvl="2"/>
            <a:endParaRPr lang="en-US" b="0" dirty="0">
              <a:latin typeface="Arial" panose="020B0604020202020204" pitchFamily="34" charset="0"/>
              <a:ea typeface="ＭＳ Ｐゴシック" charset="0"/>
              <a:cs typeface="Arial" panose="020B0604020202020204" pitchFamily="34" charset="0"/>
            </a:endParaRPr>
          </a:p>
        </p:txBody>
      </p:sp>
      <p:sp>
        <p:nvSpPr>
          <p:cNvPr id="2" name="Down Arrow 1"/>
          <p:cNvSpPr/>
          <p:nvPr/>
        </p:nvSpPr>
        <p:spPr>
          <a:xfrm>
            <a:off x="2514600" y="3861841"/>
            <a:ext cx="609600" cy="762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Down Arrow 4"/>
          <p:cNvSpPr/>
          <p:nvPr/>
        </p:nvSpPr>
        <p:spPr>
          <a:xfrm>
            <a:off x="4267200" y="3861841"/>
            <a:ext cx="609600" cy="762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Down Arrow 5"/>
          <p:cNvSpPr/>
          <p:nvPr/>
        </p:nvSpPr>
        <p:spPr>
          <a:xfrm>
            <a:off x="6172200" y="3907364"/>
            <a:ext cx="609600" cy="762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Up Arrow 2"/>
          <p:cNvSpPr/>
          <p:nvPr/>
        </p:nvSpPr>
        <p:spPr>
          <a:xfrm>
            <a:off x="3311957" y="3861841"/>
            <a:ext cx="685800" cy="762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Up Arrow 7"/>
          <p:cNvSpPr/>
          <p:nvPr/>
        </p:nvSpPr>
        <p:spPr>
          <a:xfrm>
            <a:off x="5181600" y="3861841"/>
            <a:ext cx="685800" cy="762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Up Arrow 8"/>
          <p:cNvSpPr/>
          <p:nvPr/>
        </p:nvSpPr>
        <p:spPr>
          <a:xfrm>
            <a:off x="6960913" y="3861841"/>
            <a:ext cx="685800" cy="762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p:cNvSpPr txBox="1"/>
          <p:nvPr/>
        </p:nvSpPr>
        <p:spPr>
          <a:xfrm>
            <a:off x="3276600" y="4645967"/>
            <a:ext cx="4114800" cy="830997"/>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pPr algn="ctr"/>
            <a:r>
              <a:rPr lang="ar-JO" sz="2400" dirty="0">
                <a:latin typeface="Arial" panose="020B0604020202020204" pitchFamily="34" charset="0"/>
                <a:cs typeface="Arial" panose="020B0604020202020204" pitchFamily="34" charset="0"/>
              </a:rPr>
              <a:t>العبادة ليست مجرد ترنيم</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26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596" name="AutoShape 4"/>
          <p:cNvSpPr>
            <a:spLocks noChangeArrowheads="1"/>
          </p:cNvSpPr>
          <p:nvPr/>
        </p:nvSpPr>
        <p:spPr bwMode="auto">
          <a:xfrm>
            <a:off x="2133600" y="685800"/>
            <a:ext cx="838200" cy="4572000"/>
          </a:xfrm>
          <a:prstGeom prst="downArrow">
            <a:avLst>
              <a:gd name="adj1" fmla="val 50000"/>
              <a:gd name="adj2" fmla="val 136364"/>
            </a:avLst>
          </a:prstGeom>
          <a:solidFill>
            <a:schemeClr val="hlink"/>
          </a:solid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Arial" panose="020B0604020202020204" pitchFamily="34" charset="0"/>
              <a:ea typeface="ＭＳ Ｐゴシック" charset="0"/>
              <a:cs typeface="Arial" panose="020B0604020202020204" pitchFamily="34" charset="0"/>
            </a:endParaRPr>
          </a:p>
        </p:txBody>
      </p:sp>
      <p:sp>
        <p:nvSpPr>
          <p:cNvPr id="110597" name="AutoShape 5"/>
          <p:cNvSpPr>
            <a:spLocks noChangeArrowheads="1"/>
          </p:cNvSpPr>
          <p:nvPr/>
        </p:nvSpPr>
        <p:spPr bwMode="auto">
          <a:xfrm rot="10800000">
            <a:off x="6172200" y="685800"/>
            <a:ext cx="838200" cy="4572000"/>
          </a:xfrm>
          <a:prstGeom prst="downArrow">
            <a:avLst>
              <a:gd name="adj1" fmla="val 50000"/>
              <a:gd name="adj2" fmla="val 136364"/>
            </a:avLst>
          </a:prstGeom>
          <a:solidFill>
            <a:schemeClr val="hlink"/>
          </a:solid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Arial" panose="020B0604020202020204" pitchFamily="34" charset="0"/>
              <a:ea typeface="ＭＳ Ｐゴシック" charset="0"/>
              <a:cs typeface="Arial" panose="020B0604020202020204" pitchFamily="34" charset="0"/>
            </a:endParaRPr>
          </a:p>
        </p:txBody>
      </p:sp>
      <p:sp>
        <p:nvSpPr>
          <p:cNvPr id="110599" name="Text Box 9"/>
          <p:cNvSpPr txBox="1">
            <a:spLocks noChangeArrowheads="1"/>
          </p:cNvSpPr>
          <p:nvPr/>
        </p:nvSpPr>
        <p:spPr bwMode="auto">
          <a:xfrm>
            <a:off x="1447800" y="2514600"/>
            <a:ext cx="2286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3600" dirty="0">
                <a:solidFill>
                  <a:srgbClr val="FFFF99"/>
                </a:solidFill>
                <a:latin typeface="Arial" panose="020B0604020202020204" pitchFamily="34" charset="0"/>
                <a:cs typeface="Arial" panose="020B0604020202020204" pitchFamily="34" charset="0"/>
              </a:rPr>
              <a:t>اللاهوت</a:t>
            </a:r>
            <a:endParaRPr lang="en-US" sz="3600" dirty="0">
              <a:solidFill>
                <a:srgbClr val="FFFF99"/>
              </a:solidFill>
              <a:latin typeface="Arial" panose="020B0604020202020204" pitchFamily="34" charset="0"/>
              <a:cs typeface="Arial" panose="020B0604020202020204" pitchFamily="34" charset="0"/>
            </a:endParaRPr>
          </a:p>
        </p:txBody>
      </p:sp>
      <p:sp>
        <p:nvSpPr>
          <p:cNvPr id="110600" name="Text Box 10"/>
          <p:cNvSpPr txBox="1">
            <a:spLocks noChangeArrowheads="1"/>
          </p:cNvSpPr>
          <p:nvPr/>
        </p:nvSpPr>
        <p:spPr bwMode="auto">
          <a:xfrm>
            <a:off x="5410200" y="2490215"/>
            <a:ext cx="2286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3600" dirty="0">
                <a:solidFill>
                  <a:srgbClr val="FFFF99"/>
                </a:solidFill>
                <a:latin typeface="Arial" panose="020B0604020202020204" pitchFamily="34" charset="0"/>
                <a:cs typeface="Arial" panose="020B0604020202020204" pitchFamily="34" charset="0"/>
              </a:rPr>
              <a:t>التمجيد</a:t>
            </a:r>
            <a:endParaRPr lang="en-US" sz="3600" dirty="0">
              <a:solidFill>
                <a:srgbClr val="FFFF99"/>
              </a:solidFill>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رعاية القطيع</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1447801" y="1801018"/>
            <a:ext cx="7467600" cy="4525963"/>
          </a:xfrm>
        </p:spPr>
        <p:txBody>
          <a:bodyPr>
            <a:normAutofit/>
          </a:bodyPr>
          <a:lstStyle/>
          <a:p>
            <a:pPr marL="420624" marR="0" lvl="0" indent="-384048" algn="r" defTabSz="914400" rtl="1" eaLnBrk="1" fontAlgn="auto" latinLnBrk="0" hangingPunct="1">
              <a:lnSpc>
                <a:spcPct val="100000"/>
              </a:lnSpc>
              <a:spcBef>
                <a:spcPct val="20000"/>
              </a:spcBef>
              <a:spcAft>
                <a:spcPts val="0"/>
              </a:spcAft>
              <a:buClr>
                <a:srgbClr val="6EA0B0"/>
              </a:buClr>
              <a:buSzPct val="80000"/>
              <a:buFont typeface="Wingdings 2"/>
              <a:buChar char=""/>
              <a:tabLst/>
              <a:defRPr/>
            </a:pPr>
            <a:r>
              <a:rPr kumimoji="0" lang="ar-JO" sz="3200" b="0" i="0" u="none" strike="noStrike" kern="1200" cap="none" spc="0" normalizeH="0" baseline="0" noProof="0" dirty="0">
                <a:ln>
                  <a:noFill/>
                </a:ln>
                <a:solidFill>
                  <a:srgbClr val="748560">
                    <a:lumMod val="40000"/>
                    <a:lumOff val="60000"/>
                  </a:srgbClr>
                </a:solidFill>
                <a:effectLst/>
                <a:uLnTx/>
                <a:uFillTx/>
                <a:latin typeface="Arial" panose="020B0604020202020204" pitchFamily="34" charset="0"/>
                <a:ea typeface="ＭＳ Ｐゴシック" charset="0"/>
                <a:cs typeface="Arial" panose="020B0604020202020204" pitchFamily="34" charset="0"/>
              </a:rPr>
              <a:t>1. يجب أن يدافع عن خدمة الكلمة</a:t>
            </a:r>
            <a:endParaRPr kumimoji="0" lang="en-US" sz="3200" b="0" i="0" u="none" strike="noStrike" kern="1200" cap="none" spc="0" normalizeH="0" baseline="0" noProof="0" dirty="0">
              <a:ln>
                <a:noFill/>
              </a:ln>
              <a:solidFill>
                <a:srgbClr val="748560">
                  <a:lumMod val="40000"/>
                  <a:lumOff val="60000"/>
                </a:srgbClr>
              </a:solidFill>
              <a:effectLst/>
              <a:uLnTx/>
              <a:uFillTx/>
              <a:latin typeface="Arial" panose="020B0604020202020204" pitchFamily="34" charset="0"/>
              <a:ea typeface="ＭＳ Ｐゴシック" charset="0"/>
              <a:cs typeface="Arial" panose="020B0604020202020204" pitchFamily="34" charset="0"/>
            </a:endParaRPr>
          </a:p>
          <a:p>
            <a:pPr eaLnBrk="1" hangingPunct="1"/>
            <a:endParaRPr lang="en-US" dirty="0">
              <a:latin typeface="Arial" panose="020B0604020202020204" pitchFamily="34" charset="0"/>
              <a:ea typeface="ＭＳ Ｐゴシック" charset="0"/>
              <a:cs typeface="Arial" panose="020B0604020202020204" pitchFamily="34" charset="0"/>
            </a:endParaRPr>
          </a:p>
          <a:p>
            <a:pPr lvl="2" algn="r" rtl="1"/>
            <a:r>
              <a:rPr lang="ar-JO" sz="3600" dirty="0">
                <a:latin typeface="Arial" panose="020B0604020202020204" pitchFamily="34" charset="0"/>
                <a:ea typeface="ＭＳ Ｐゴシック" charset="0"/>
                <a:cs typeface="Arial" panose="020B0604020202020204" pitchFamily="34" charset="0"/>
              </a:rPr>
              <a:t> الدعوة للعبادة</a:t>
            </a:r>
            <a:endParaRPr lang="en-US" sz="3600"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sz="2800"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dirty="0">
              <a:latin typeface="Arial" panose="020B0604020202020204" pitchFamily="34" charset="0"/>
              <a:ea typeface="ＭＳ Ｐゴシック" charset="0"/>
              <a:cs typeface="Arial" panose="020B0604020202020204" pitchFamily="34" charset="0"/>
            </a:endParaRPr>
          </a:p>
          <a:p>
            <a:pPr lvl="2"/>
            <a:endParaRPr lang="en-US" b="0" dirty="0">
              <a:latin typeface="Arial" panose="020B0604020202020204" pitchFamily="34" charset="0"/>
              <a:ea typeface="ＭＳ Ｐゴシック" charset="0"/>
              <a:cs typeface="Arial" panose="020B0604020202020204" pitchFamily="34" charset="0"/>
            </a:endParaRPr>
          </a:p>
        </p:txBody>
      </p:sp>
      <p:sp>
        <p:nvSpPr>
          <p:cNvPr id="4" name="TextBox 3"/>
          <p:cNvSpPr txBox="1"/>
          <p:nvPr/>
        </p:nvSpPr>
        <p:spPr>
          <a:xfrm>
            <a:off x="3124200" y="3733800"/>
            <a:ext cx="4114800" cy="2431435"/>
          </a:xfrm>
          <a:prstGeom prst="rect">
            <a:avLst/>
          </a:prstGeom>
          <a:noFill/>
        </p:spPr>
        <p:txBody>
          <a:bodyPr wrap="square" rtlCol="0">
            <a:spAutoFit/>
          </a:bodyPr>
          <a:lstStyle/>
          <a:p>
            <a:pPr algn="ctr"/>
            <a:endParaRPr lang="en-US" sz="2400" dirty="0">
              <a:latin typeface="Arial" panose="020B0604020202020204" pitchFamily="34" charset="0"/>
              <a:cs typeface="Arial" panose="020B0604020202020204" pitchFamily="34" charset="0"/>
            </a:endParaRPr>
          </a:p>
          <a:p>
            <a:pPr algn="ctr"/>
            <a:endParaRPr lang="en-US" dirty="0">
              <a:solidFill>
                <a:srgbClr val="1AC604"/>
              </a:solidFill>
              <a:latin typeface="Arial" panose="020B0604020202020204" pitchFamily="34"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مبادرة</a:t>
            </a:r>
            <a:r>
              <a:rPr lang="ar-JO" sz="2800" dirty="0">
                <a:solidFill>
                  <a:srgbClr val="1AC604"/>
                </a:solidFill>
                <a:latin typeface="Arial" panose="020B0604020202020204" pitchFamily="34" charset="0"/>
                <a:cs typeface="Arial" panose="020B0604020202020204" pitchFamily="34" charset="0"/>
              </a:rPr>
              <a:t> الله</a:t>
            </a: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دعوة</a:t>
            </a:r>
            <a:r>
              <a:rPr lang="ar-JO" sz="2800" dirty="0">
                <a:solidFill>
                  <a:srgbClr val="1AC604"/>
                </a:solidFill>
                <a:latin typeface="Arial" panose="020B0604020202020204" pitchFamily="34" charset="0"/>
                <a:cs typeface="Arial" panose="020B0604020202020204" pitchFamily="34" charset="0"/>
              </a:rPr>
              <a:t> الله</a:t>
            </a:r>
            <a:endParaRPr lang="en-US" sz="28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287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رعاية القطيع</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1295401" y="2590800"/>
            <a:ext cx="7315200" cy="4525963"/>
          </a:xfrm>
        </p:spPr>
        <p:txBody>
          <a:bodyPr>
            <a:normAutofit/>
          </a:bodyPr>
          <a:lstStyle/>
          <a:p>
            <a:pPr algn="r" rtl="1" eaLnBrk="1" hangingPunct="1"/>
            <a:r>
              <a:rPr lang="ar-JO" sz="320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rPr>
              <a:t>2. يجب أن يشرف على خدمة الترنيم</a:t>
            </a:r>
            <a:endParaRPr lang="en-US" sz="3200" b="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endParaRPr>
          </a:p>
          <a:p>
            <a:pPr eaLnBrk="1" hangingPunct="1"/>
            <a:endParaRPr lang="en-US" dirty="0">
              <a:latin typeface="Arial" panose="020B0604020202020204" pitchFamily="34" charset="0"/>
              <a:ea typeface="ＭＳ Ｐゴシック" charset="0"/>
              <a:cs typeface="Arial" panose="020B0604020202020204" pitchFamily="34" charset="0"/>
            </a:endParaRPr>
          </a:p>
          <a:p>
            <a:pPr lvl="2" algn="r" rtl="1"/>
            <a:r>
              <a:rPr lang="ar-JO" sz="3600" dirty="0">
                <a:latin typeface="Arial" panose="020B0604020202020204" pitchFamily="34" charset="0"/>
                <a:ea typeface="ＭＳ Ｐゴシック" charset="0"/>
                <a:cs typeface="Arial" panose="020B0604020202020204" pitchFamily="34" charset="0"/>
              </a:rPr>
              <a:t>نصوص أمينة للكتاب المقدس</a:t>
            </a:r>
            <a:endParaRPr lang="en-US" sz="3600"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sz="2800"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dirty="0">
              <a:latin typeface="Arial" panose="020B0604020202020204" pitchFamily="34" charset="0"/>
              <a:ea typeface="ＭＳ Ｐゴシック" charset="0"/>
              <a:cs typeface="Arial" panose="020B0604020202020204" pitchFamily="34" charset="0"/>
            </a:endParaRPr>
          </a:p>
          <a:p>
            <a:pPr lvl="2"/>
            <a:endParaRPr lang="en-US" b="0" dirty="0">
              <a:latin typeface="Arial" panose="020B0604020202020204" pitchFamily="34" charset="0"/>
              <a:ea typeface="ＭＳ Ｐゴシック" charset="0"/>
              <a:cs typeface="Arial" panose="020B0604020202020204" pitchFamily="34" charset="0"/>
            </a:endParaRPr>
          </a:p>
        </p:txBody>
      </p:sp>
      <p:sp>
        <p:nvSpPr>
          <p:cNvPr id="4" name="TextBox 3"/>
          <p:cNvSpPr txBox="1"/>
          <p:nvPr/>
        </p:nvSpPr>
        <p:spPr>
          <a:xfrm>
            <a:off x="2438400" y="3581400"/>
            <a:ext cx="4114800" cy="1107996"/>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endParaRPr lang="en-US" dirty="0">
              <a:solidFill>
                <a:srgbClr val="1AC604"/>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198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رعاية القطيع</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1066800" y="2209800"/>
            <a:ext cx="7965237" cy="4525963"/>
          </a:xfrm>
        </p:spPr>
        <p:txBody>
          <a:bodyPr>
            <a:normAutofit/>
          </a:bodyPr>
          <a:lstStyle/>
          <a:p>
            <a:pPr algn="r" rtl="1" eaLnBrk="1" hangingPunct="1"/>
            <a:r>
              <a:rPr lang="ar-JO" sz="320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rPr>
              <a:t>3. يجب أن يقود خدمة الصلاة</a:t>
            </a:r>
            <a:endParaRPr lang="en-US" sz="3200" b="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endParaRPr>
          </a:p>
          <a:p>
            <a:pPr eaLnBrk="1" hangingPunct="1"/>
            <a:endParaRPr lang="en-US" dirty="0">
              <a:latin typeface="Arial" panose="020B0604020202020204" pitchFamily="34" charset="0"/>
              <a:ea typeface="ＭＳ Ｐゴシック" charset="0"/>
              <a:cs typeface="Arial" panose="020B0604020202020204" pitchFamily="34" charset="0"/>
            </a:endParaRPr>
          </a:p>
          <a:p>
            <a:pPr lvl="2" algn="r" rtl="1"/>
            <a:r>
              <a:rPr lang="en-US" sz="3600" dirty="0">
                <a:latin typeface="Arial" panose="020B0604020202020204" pitchFamily="34" charset="0"/>
                <a:ea typeface="ＭＳ Ｐゴシック" charset="0"/>
                <a:cs typeface="Arial" panose="020B0604020202020204" pitchFamily="34" charset="0"/>
              </a:rPr>
              <a:t> </a:t>
            </a:r>
            <a:r>
              <a:rPr lang="ar-JO" sz="3600" dirty="0">
                <a:latin typeface="Arial" panose="020B0604020202020204" pitchFamily="34" charset="0"/>
                <a:ea typeface="ＭＳ Ｐゴシック" charset="0"/>
                <a:cs typeface="Arial" panose="020B0604020202020204" pitchFamily="34" charset="0"/>
              </a:rPr>
              <a:t>يكون مثالاً</a:t>
            </a:r>
            <a:endParaRPr lang="en-US" sz="3600" dirty="0">
              <a:latin typeface="Arial" panose="020B0604020202020204" pitchFamily="34" charset="0"/>
              <a:ea typeface="ＭＳ Ｐゴシック" charset="0"/>
              <a:cs typeface="Arial" panose="020B0604020202020204" pitchFamily="34" charset="0"/>
            </a:endParaRPr>
          </a:p>
          <a:p>
            <a:pPr lvl="2" algn="r" rtl="1"/>
            <a:r>
              <a:rPr lang="en-US" sz="3600" dirty="0">
                <a:latin typeface="Arial" panose="020B0604020202020204" pitchFamily="34" charset="0"/>
                <a:ea typeface="ＭＳ Ｐゴシック" charset="0"/>
                <a:cs typeface="Arial" panose="020B0604020202020204" pitchFamily="34" charset="0"/>
              </a:rPr>
              <a:t> </a:t>
            </a:r>
            <a:r>
              <a:rPr lang="ar-JO" sz="3600" dirty="0">
                <a:latin typeface="Arial" panose="020B0604020202020204" pitchFamily="34" charset="0"/>
                <a:ea typeface="ＭＳ Ｐゴシック" charset="0"/>
                <a:cs typeface="Arial" panose="020B0604020202020204" pitchFamily="34" charset="0"/>
              </a:rPr>
              <a:t>فكر جيداً، خطط، وحتى اكتب صلواتك العامة</a:t>
            </a:r>
            <a:endParaRPr lang="en-US" sz="3600"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sz="2800"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dirty="0">
              <a:latin typeface="Arial" panose="020B0604020202020204" pitchFamily="34" charset="0"/>
              <a:ea typeface="ＭＳ Ｐゴシック" charset="0"/>
              <a:cs typeface="Arial" panose="020B0604020202020204" pitchFamily="34" charset="0"/>
            </a:endParaRPr>
          </a:p>
          <a:p>
            <a:pPr lvl="2"/>
            <a:endParaRPr lang="en-US" b="0" dirty="0">
              <a:latin typeface="Arial" panose="020B0604020202020204" pitchFamily="34" charset="0"/>
              <a:ea typeface="ＭＳ Ｐゴシック" charset="0"/>
              <a:cs typeface="Arial" panose="020B0604020202020204" pitchFamily="34" charset="0"/>
            </a:endParaRPr>
          </a:p>
        </p:txBody>
      </p:sp>
      <p:sp>
        <p:nvSpPr>
          <p:cNvPr id="4" name="TextBox 3"/>
          <p:cNvSpPr txBox="1"/>
          <p:nvPr/>
        </p:nvSpPr>
        <p:spPr>
          <a:xfrm>
            <a:off x="3505200" y="3581400"/>
            <a:ext cx="3048000" cy="1107996"/>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endParaRPr lang="en-US" dirty="0">
              <a:solidFill>
                <a:srgbClr val="1AC604"/>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36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رعاية القطيع</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1066800" y="2426414"/>
            <a:ext cx="7965237" cy="4525963"/>
          </a:xfrm>
        </p:spPr>
        <p:txBody>
          <a:bodyPr>
            <a:normAutofit/>
          </a:bodyPr>
          <a:lstStyle/>
          <a:p>
            <a:pPr algn="r" rtl="1" eaLnBrk="1" hangingPunct="1"/>
            <a:r>
              <a:rPr lang="ar-JO" sz="320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rPr>
              <a:t>4. قم بتوجيه خدام العبادة (الجماعة)</a:t>
            </a:r>
            <a:endParaRPr lang="en-US" sz="320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endParaRPr>
          </a:p>
          <a:p>
            <a:pPr marL="36576" indent="0" eaLnBrk="1" hangingPunct="1">
              <a:buNone/>
            </a:pPr>
            <a:endParaRPr lang="en-US" sz="3200" b="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endParaRPr>
          </a:p>
          <a:p>
            <a:pPr eaLnBrk="1" hangingPunct="1"/>
            <a:endParaRPr lang="en-US"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sz="2800"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dirty="0">
              <a:latin typeface="Arial" panose="020B0604020202020204" pitchFamily="34" charset="0"/>
              <a:ea typeface="ＭＳ Ｐゴシック" charset="0"/>
              <a:cs typeface="Arial" panose="020B0604020202020204" pitchFamily="34" charset="0"/>
            </a:endParaRPr>
          </a:p>
          <a:p>
            <a:pPr lvl="2"/>
            <a:endParaRPr lang="en-US" b="0" dirty="0">
              <a:latin typeface="Arial" panose="020B0604020202020204" pitchFamily="34" charset="0"/>
              <a:ea typeface="ＭＳ Ｐゴシック" charset="0"/>
              <a:cs typeface="Arial" panose="020B0604020202020204" pitchFamily="34" charset="0"/>
            </a:endParaRPr>
          </a:p>
        </p:txBody>
      </p:sp>
      <p:sp>
        <p:nvSpPr>
          <p:cNvPr id="4" name="TextBox 3"/>
          <p:cNvSpPr txBox="1"/>
          <p:nvPr/>
        </p:nvSpPr>
        <p:spPr>
          <a:xfrm>
            <a:off x="2438400" y="3581400"/>
            <a:ext cx="4114800" cy="1107996"/>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endParaRPr lang="en-US" dirty="0">
              <a:solidFill>
                <a:srgbClr val="1AC604"/>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433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06113" y="333747"/>
            <a:ext cx="7467600" cy="1143000"/>
          </a:xfrm>
        </p:spPr>
        <p:txBody>
          <a:bodyPr>
            <a:normAutofit/>
          </a:bodyPr>
          <a:lstStyle/>
          <a:p>
            <a:pPr algn="ctr" eaLnBrk="1" hangingPunct="1"/>
            <a:r>
              <a:rPr lang="ar-JO"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رعاية القطيع</a:t>
            </a:r>
            <a:endParaRPr lang="en-US" sz="27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p:txBody>
      </p:sp>
      <p:sp>
        <p:nvSpPr>
          <p:cNvPr id="27651" name="Rectangle 3"/>
          <p:cNvSpPr>
            <a:spLocks noGrp="1" noChangeArrowheads="1"/>
          </p:cNvSpPr>
          <p:nvPr>
            <p:ph type="body" idx="1"/>
          </p:nvPr>
        </p:nvSpPr>
        <p:spPr>
          <a:xfrm>
            <a:off x="1066800" y="2426414"/>
            <a:ext cx="7965237" cy="4525963"/>
          </a:xfrm>
        </p:spPr>
        <p:txBody>
          <a:bodyPr>
            <a:normAutofit/>
          </a:bodyPr>
          <a:lstStyle/>
          <a:p>
            <a:pPr algn="r" rtl="1" eaLnBrk="1" hangingPunct="1"/>
            <a:r>
              <a:rPr lang="ar-JO" sz="320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rPr>
              <a:t>5. يجب أن تكون مثال العابد الصحيح</a:t>
            </a:r>
            <a:endParaRPr lang="en-US" sz="3200" b="0" dirty="0">
              <a:solidFill>
                <a:schemeClr val="accent4">
                  <a:lumMod val="40000"/>
                  <a:lumOff val="60000"/>
                </a:schemeClr>
              </a:solidFill>
              <a:latin typeface="Arial" panose="020B0604020202020204" pitchFamily="34" charset="0"/>
              <a:ea typeface="ＭＳ Ｐゴシック" charset="0"/>
              <a:cs typeface="Arial" panose="020B0604020202020204" pitchFamily="34" charset="0"/>
            </a:endParaRPr>
          </a:p>
          <a:p>
            <a:pPr eaLnBrk="1" hangingPunct="1"/>
            <a:endParaRPr lang="en-US"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sz="2800" dirty="0">
              <a:latin typeface="Arial" panose="020B0604020202020204" pitchFamily="34" charset="0"/>
              <a:ea typeface="ＭＳ Ｐゴシック" charset="0"/>
              <a:cs typeface="Arial" panose="020B0604020202020204" pitchFamily="34" charset="0"/>
            </a:endParaRPr>
          </a:p>
          <a:p>
            <a:pPr lvl="2"/>
            <a:endParaRPr lang="en-US" sz="2800" b="0" dirty="0">
              <a:latin typeface="Arial" panose="020B0604020202020204" pitchFamily="34" charset="0"/>
              <a:ea typeface="ＭＳ Ｐゴシック" charset="0"/>
              <a:cs typeface="Arial" panose="020B0604020202020204" pitchFamily="34" charset="0"/>
            </a:endParaRPr>
          </a:p>
          <a:p>
            <a:pPr lvl="2"/>
            <a:endParaRPr lang="en-US" dirty="0">
              <a:latin typeface="Arial" panose="020B0604020202020204" pitchFamily="34" charset="0"/>
              <a:ea typeface="ＭＳ Ｐゴシック" charset="0"/>
              <a:cs typeface="Arial" panose="020B0604020202020204" pitchFamily="34" charset="0"/>
            </a:endParaRPr>
          </a:p>
          <a:p>
            <a:pPr lvl="2"/>
            <a:endParaRPr lang="en-US" b="0" dirty="0">
              <a:latin typeface="Arial" panose="020B0604020202020204" pitchFamily="34" charset="0"/>
              <a:ea typeface="ＭＳ Ｐゴシック" charset="0"/>
              <a:cs typeface="Arial" panose="020B0604020202020204" pitchFamily="34" charset="0"/>
            </a:endParaRPr>
          </a:p>
        </p:txBody>
      </p:sp>
      <p:sp>
        <p:nvSpPr>
          <p:cNvPr id="4" name="TextBox 3"/>
          <p:cNvSpPr txBox="1"/>
          <p:nvPr/>
        </p:nvSpPr>
        <p:spPr>
          <a:xfrm>
            <a:off x="2438400" y="3581400"/>
            <a:ext cx="4114800" cy="1107996"/>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endParaRPr lang="en-US" dirty="0">
              <a:solidFill>
                <a:srgbClr val="1AC604"/>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388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3" y="2166410"/>
            <a:ext cx="8407893" cy="4407408"/>
          </a:xfrm>
        </p:spPr>
        <p:txBody>
          <a:bodyPr>
            <a:normAutofit/>
          </a:bodyPr>
          <a:lstStyle/>
          <a:p>
            <a:pPr marL="536575" indent="-536575" algn="r">
              <a:buNone/>
            </a:pPr>
            <a:r>
              <a:rPr lang="ar-JO" sz="3600" dirty="0">
                <a:latin typeface="Arial" panose="020B0604020202020204" pitchFamily="34" charset="0"/>
                <a:cs typeface="Arial" panose="020B0604020202020204" pitchFamily="34" charset="0"/>
              </a:rPr>
              <a:t>1. كن عابداً في الخفاء.</a:t>
            </a:r>
          </a:p>
          <a:p>
            <a:pPr marL="536575" indent="-536575" algn="r" rtl="1">
              <a:buNone/>
            </a:pPr>
            <a:r>
              <a:rPr lang="ar-JO" sz="3600" dirty="0">
                <a:latin typeface="Arial" panose="020B0604020202020204" pitchFamily="34" charset="0"/>
                <a:cs typeface="Arial" panose="020B0604020202020204" pitchFamily="34" charset="0"/>
              </a:rPr>
              <a:t>2. رنم، صلِّ وعظ من مسيرتك في العبادة.</a:t>
            </a:r>
          </a:p>
          <a:p>
            <a:pPr marL="536575" indent="-536575" algn="r" rtl="1">
              <a:buNone/>
            </a:pPr>
            <a:r>
              <a:rPr lang="ar-JO" sz="3600" dirty="0">
                <a:latin typeface="Arial" panose="020B0604020202020204" pitchFamily="34" charset="0"/>
                <a:cs typeface="Arial" panose="020B0604020202020204" pitchFamily="34" charset="0"/>
              </a:rPr>
              <a:t>3. أدرس العبادة.</a:t>
            </a:r>
          </a:p>
          <a:p>
            <a:pPr marL="536575" indent="-536575" algn="r" rtl="1">
              <a:buNone/>
            </a:pPr>
            <a:r>
              <a:rPr lang="ar-JO" sz="3600" dirty="0">
                <a:latin typeface="Arial" panose="020B0604020202020204" pitchFamily="34" charset="0"/>
                <a:cs typeface="Arial" panose="020B0604020202020204" pitchFamily="34" charset="0"/>
              </a:rPr>
              <a:t>4. عظ عن العبادة.</a:t>
            </a:r>
          </a:p>
          <a:p>
            <a:pPr marL="536575" indent="-536575" algn="r" rtl="1">
              <a:buNone/>
            </a:pPr>
            <a:r>
              <a:rPr lang="ar-JO" sz="3600" dirty="0">
                <a:latin typeface="Arial" panose="020B0604020202020204" pitchFamily="34" charset="0"/>
                <a:cs typeface="Arial" panose="020B0604020202020204" pitchFamily="34" charset="0"/>
              </a:rPr>
              <a:t>5. كن نموذج العبادة علانية</a:t>
            </a:r>
            <a:endParaRPr lang="en-US" sz="3600" dirty="0">
              <a:latin typeface="Arial" panose="020B0604020202020204" pitchFamily="34" charset="0"/>
              <a:cs typeface="Arial" panose="020B0604020202020204" pitchFamily="34" charset="0"/>
            </a:endParaRPr>
          </a:p>
          <a:p>
            <a:pPr marL="536575" indent="-536575">
              <a:buNone/>
            </a:pPr>
            <a:endParaRPr lang="en-US" sz="3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ar-JO" dirty="0">
                <a:latin typeface="Arial" panose="020B0604020202020204" pitchFamily="34" charset="0"/>
                <a:cs typeface="Arial" panose="020B0604020202020204" pitchFamily="34" charset="0"/>
              </a:rPr>
              <a:t>الراعي كعابد</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73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66410"/>
            <a:ext cx="8839199" cy="4407408"/>
          </a:xfrm>
        </p:spPr>
        <p:txBody>
          <a:bodyPr vert="horz" lIns="91440" tIns="45720" rIns="91440" bIns="45720" rtlCol="0">
            <a:normAutofit/>
          </a:bodyPr>
          <a:lstStyle/>
          <a:p>
            <a:pPr marL="536575" indent="-536575" algn="r">
              <a:buNone/>
            </a:pPr>
            <a:r>
              <a:rPr lang="ar-JO" sz="3600" dirty="0">
                <a:latin typeface="Arial" panose="020B0604020202020204" pitchFamily="34" charset="0"/>
                <a:cs typeface="Arial" panose="020B0604020202020204" pitchFamily="34" charset="0"/>
              </a:rPr>
              <a:t>6. قد العبادة</a:t>
            </a:r>
          </a:p>
          <a:p>
            <a:pPr marL="536575" indent="-536575" algn="r" rtl="1">
              <a:buNone/>
            </a:pPr>
            <a:r>
              <a:rPr lang="ar-JO" sz="3600" dirty="0">
                <a:latin typeface="Arial" panose="020B0604020202020204" pitchFamily="34" charset="0"/>
                <a:cs typeface="Arial" panose="020B0604020202020204" pitchFamily="34" charset="0"/>
              </a:rPr>
              <a:t>7. عامل النص باحترام وتجاوب خلال تحضير العظة</a:t>
            </a:r>
          </a:p>
          <a:p>
            <a:pPr marL="536575" indent="-536575" algn="r" rtl="1">
              <a:buNone/>
            </a:pPr>
            <a:r>
              <a:rPr lang="ar-JO" sz="3600" dirty="0">
                <a:latin typeface="Arial" panose="020B0604020202020204" pitchFamily="34" charset="0"/>
                <a:cs typeface="Arial" panose="020B0604020202020204" pitchFamily="34" charset="0"/>
              </a:rPr>
              <a:t>8. عظ كفعل عبادة</a:t>
            </a:r>
          </a:p>
          <a:p>
            <a:pPr marL="536575" indent="-536575" algn="r" rtl="1">
              <a:buNone/>
            </a:pPr>
            <a:r>
              <a:rPr lang="ar-JO" sz="3600" dirty="0">
                <a:latin typeface="Arial" panose="020B0604020202020204" pitchFamily="34" charset="0"/>
                <a:cs typeface="Arial" panose="020B0604020202020204" pitchFamily="34" charset="0"/>
              </a:rPr>
              <a:t>9. عظ بتقديم دعوة للعبادة</a:t>
            </a:r>
            <a:endParaRPr lang="en-US" sz="3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ar-JO" dirty="0">
                <a:latin typeface="Arial" panose="020B0604020202020204" pitchFamily="34" charset="0"/>
                <a:cs typeface="Arial" panose="020B0604020202020204" pitchFamily="34" charset="0"/>
              </a:rPr>
              <a:t>الراعي كعابد</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3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503502" y="1981200"/>
            <a:ext cx="6449252" cy="4524315"/>
          </a:xfrm>
          <a:prstGeom prst="rect">
            <a:avLst/>
          </a:prstGeom>
          <a:noFill/>
        </p:spPr>
        <p:txBody>
          <a:bodyPr wrap="square" rtlCol="0">
            <a:spAutoFit/>
          </a:bodyPr>
          <a:lstStyle/>
          <a:p>
            <a:pPr algn="ctr"/>
            <a:r>
              <a:rPr lang="ar-JO" sz="3600" dirty="0">
                <a:latin typeface="Arial" panose="020B0604020202020204" pitchFamily="34" charset="0"/>
                <a:cs typeface="Arial" panose="020B0604020202020204" pitchFamily="34" charset="0"/>
              </a:rPr>
              <a:t>لا يوجد لاهوت</a:t>
            </a:r>
          </a:p>
          <a:p>
            <a:pPr algn="ctr"/>
            <a:r>
              <a:rPr lang="ar-JO" sz="3600" dirty="0">
                <a:latin typeface="Arial" panose="020B0604020202020204" pitchFamily="34" charset="0"/>
                <a:cs typeface="Arial" panose="020B0604020202020204" pitchFamily="34" charset="0"/>
              </a:rPr>
              <a:t>لدون تمجيد</a:t>
            </a: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ar-JO" sz="3600" dirty="0">
                <a:latin typeface="Arial" panose="020B0604020202020204" pitchFamily="34" charset="0"/>
                <a:cs typeface="Arial" panose="020B0604020202020204" pitchFamily="34" charset="0"/>
              </a:rPr>
              <a:t>لا يوجد تمجيد</a:t>
            </a:r>
          </a:p>
          <a:p>
            <a:pPr algn="ctr"/>
            <a:r>
              <a:rPr lang="ar-JO" sz="3600" dirty="0">
                <a:latin typeface="Arial" panose="020B0604020202020204" pitchFamily="34" charset="0"/>
                <a:cs typeface="Arial" panose="020B0604020202020204" pitchFamily="34" charset="0"/>
              </a:rPr>
              <a:t>بدون لاهوت</a:t>
            </a: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ar-JO" sz="3600" dirty="0">
                <a:latin typeface="Arial" panose="020B0604020202020204" pitchFamily="34" charset="0"/>
                <a:cs typeface="Arial" panose="020B0604020202020204" pitchFamily="34" charset="0"/>
              </a:rPr>
              <a:t>في حياتك، في وعظك</a:t>
            </a:r>
          </a:p>
          <a:p>
            <a:pPr algn="ctr"/>
            <a:r>
              <a:rPr lang="ar-JO" sz="3600" dirty="0">
                <a:latin typeface="Arial" panose="020B0604020202020204" pitchFamily="34" charset="0"/>
                <a:cs typeface="Arial" panose="020B0604020202020204" pitchFamily="34" charset="0"/>
              </a:rPr>
              <a:t>في خدماتك</a:t>
            </a:r>
            <a:endParaRPr lang="en-US" sz="3600" dirty="0">
              <a:latin typeface="Arial" panose="020B0604020202020204" pitchFamily="34" charset="0"/>
              <a:cs typeface="Arial" panose="020B0604020202020204" pitchFamily="34" charset="0"/>
            </a:endParaRPr>
          </a:p>
        </p:txBody>
      </p:sp>
      <p:sp>
        <p:nvSpPr>
          <p:cNvPr id="5" name="TextBox 4"/>
          <p:cNvSpPr txBox="1"/>
          <p:nvPr/>
        </p:nvSpPr>
        <p:spPr>
          <a:xfrm>
            <a:off x="3496782" y="989730"/>
            <a:ext cx="2160746" cy="707886"/>
          </a:xfrm>
          <a:prstGeom prst="rect">
            <a:avLst/>
          </a:prstGeom>
          <a:noFill/>
        </p:spPr>
        <p:txBody>
          <a:bodyPr wrap="square" rtlCol="0">
            <a:spAutoFit/>
          </a:bodyPr>
          <a:lstStyle/>
          <a:p>
            <a:pPr algn="ctr"/>
            <a:r>
              <a:rPr lang="ar-JO" sz="4000" dirty="0">
                <a:latin typeface="Arial" panose="020B0604020202020204" pitchFamily="34" charset="0"/>
                <a:cs typeface="Arial" panose="020B0604020202020204" pitchFamily="34" charset="0"/>
              </a:rPr>
              <a:t>الراعي:</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122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53937"/>
            <a:ext cx="6951038" cy="1826363"/>
          </a:xfrm>
        </p:spPr>
        <p:txBody>
          <a:bodyPr/>
          <a:lstStyle/>
          <a:p>
            <a:pPr algn="r"/>
            <a:r>
              <a:rPr lang="ar-JO" dirty="0">
                <a:latin typeface="Arial" panose="020B0604020202020204" pitchFamily="34" charset="0"/>
                <a:cs typeface="Arial" panose="020B0604020202020204" pitchFamily="34" charset="0"/>
              </a:rPr>
              <a:t>3. كلية اللاهوت والعبادة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595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500977" y="2325864"/>
            <a:ext cx="6449252" cy="2862322"/>
          </a:xfrm>
          <a:prstGeom prst="rect">
            <a:avLst/>
          </a:prstGeom>
          <a:noFill/>
        </p:spPr>
        <p:txBody>
          <a:bodyPr wrap="square" rtlCol="0">
            <a:spAutoFit/>
          </a:bodyPr>
          <a:lstStyle/>
          <a:p>
            <a:pPr lvl="0" algn="ctr"/>
            <a:r>
              <a:rPr lang="ar-JO" sz="3600" dirty="0">
                <a:solidFill>
                  <a:prstClr val="white"/>
                </a:solidFill>
                <a:latin typeface="Arial" panose="020B0604020202020204" pitchFamily="34" charset="0"/>
                <a:cs typeface="Arial" panose="020B0604020202020204" pitchFamily="34" charset="0"/>
              </a:rPr>
              <a:t>لا يوجد لاهوت</a:t>
            </a:r>
          </a:p>
          <a:p>
            <a:pPr lvl="0" algn="ctr"/>
            <a:r>
              <a:rPr lang="ar-JO" sz="3600" dirty="0">
                <a:solidFill>
                  <a:prstClr val="white"/>
                </a:solidFill>
                <a:latin typeface="Arial" panose="020B0604020202020204" pitchFamily="34" charset="0"/>
                <a:cs typeface="Arial" panose="020B0604020202020204" pitchFamily="34" charset="0"/>
              </a:rPr>
              <a:t>لدون تمجيد</a:t>
            </a:r>
            <a:endParaRPr lang="en-US" sz="3600" dirty="0">
              <a:solidFill>
                <a:prstClr val="white"/>
              </a:solidFill>
              <a:latin typeface="Arial" panose="020B0604020202020204" pitchFamily="34" charset="0"/>
              <a:cs typeface="Arial" panose="020B0604020202020204" pitchFamily="34" charset="0"/>
            </a:endParaRPr>
          </a:p>
          <a:p>
            <a:pPr lvl="0" algn="ctr"/>
            <a:endParaRPr lang="en-US" sz="3600" dirty="0">
              <a:solidFill>
                <a:prstClr val="white"/>
              </a:solidFill>
              <a:latin typeface="Arial" panose="020B0604020202020204" pitchFamily="34" charset="0"/>
              <a:cs typeface="Arial" panose="020B0604020202020204" pitchFamily="34" charset="0"/>
            </a:endParaRPr>
          </a:p>
          <a:p>
            <a:pPr lvl="0" algn="ctr"/>
            <a:r>
              <a:rPr lang="ar-JO" sz="3600" dirty="0">
                <a:solidFill>
                  <a:prstClr val="white"/>
                </a:solidFill>
                <a:latin typeface="Arial" panose="020B0604020202020204" pitchFamily="34" charset="0"/>
                <a:cs typeface="Arial" panose="020B0604020202020204" pitchFamily="34" charset="0"/>
              </a:rPr>
              <a:t>لا يوجد تمجيد</a:t>
            </a:r>
          </a:p>
          <a:p>
            <a:pPr lvl="0" algn="ctr"/>
            <a:r>
              <a:rPr lang="ar-JO" sz="3600" dirty="0">
                <a:solidFill>
                  <a:prstClr val="white"/>
                </a:solidFill>
                <a:latin typeface="Arial" panose="020B0604020202020204" pitchFamily="34" charset="0"/>
                <a:cs typeface="Arial" panose="020B0604020202020204" pitchFamily="34" charset="0"/>
              </a:rPr>
              <a:t>بدون لاهوت</a:t>
            </a:r>
            <a:endParaRPr lang="en-US" sz="3600" dirty="0">
              <a:solidFill>
                <a:prstClr val="white"/>
              </a:solidFill>
              <a:latin typeface="Arial" panose="020B0604020202020204" pitchFamily="34" charset="0"/>
              <a:cs typeface="Arial" panose="020B0604020202020204" pitchFamily="34" charset="0"/>
            </a:endParaRPr>
          </a:p>
        </p:txBody>
      </p:sp>
      <p:sp>
        <p:nvSpPr>
          <p:cNvPr id="5" name="TextBox 4"/>
          <p:cNvSpPr txBox="1"/>
          <p:nvPr/>
        </p:nvSpPr>
        <p:spPr>
          <a:xfrm>
            <a:off x="2895600" y="989730"/>
            <a:ext cx="3429000" cy="707886"/>
          </a:xfrm>
          <a:prstGeom prst="rect">
            <a:avLst/>
          </a:prstGeom>
          <a:noFill/>
        </p:spPr>
        <p:txBody>
          <a:bodyPr wrap="square" rtlCol="0">
            <a:spAutoFit/>
          </a:bodyPr>
          <a:lstStyle/>
          <a:p>
            <a:pPr algn="ctr"/>
            <a:r>
              <a:rPr lang="ar-JO" sz="4000" dirty="0">
                <a:latin typeface="Arial" panose="020B0604020202020204" pitchFamily="34" charset="0"/>
                <a:cs typeface="Arial" panose="020B0604020202020204" pitchFamily="34" charset="0"/>
              </a:rPr>
              <a:t>كلية اللاهوت:</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04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080"/>
            <a:ext cx="7467600" cy="1143000"/>
          </a:xfrm>
        </p:spPr>
        <p:txBody>
          <a:bodyPr>
            <a:normAutofit/>
          </a:bodyPr>
          <a:lstStyle/>
          <a:p>
            <a:pPr algn="ctr"/>
            <a:r>
              <a:rPr lang="ar-JO" sz="6000" dirty="0">
                <a:latin typeface="Arial" panose="020B0604020202020204" pitchFamily="34" charset="0"/>
                <a:cs typeface="Arial" panose="020B0604020202020204" pitchFamily="34" charset="0"/>
              </a:rPr>
              <a:t>مؤتمر حول</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32429" y="2457965"/>
            <a:ext cx="7467600" cy="4525963"/>
          </a:xfrm>
        </p:spPr>
        <p:txBody>
          <a:bodyPr>
            <a:normAutofit/>
          </a:bodyPr>
          <a:lstStyle/>
          <a:p>
            <a:pPr algn="r" rtl="1"/>
            <a:r>
              <a:rPr lang="ar-JO" sz="4000" dirty="0">
                <a:latin typeface="Arial" panose="020B0604020202020204" pitchFamily="34" charset="0"/>
                <a:cs typeface="Arial" panose="020B0604020202020204" pitchFamily="34" charset="0"/>
              </a:rPr>
              <a:t>تعليم التمجيد في إفريقيا</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8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818147" y="2438400"/>
            <a:ext cx="5490606" cy="461665"/>
          </a:xfrm>
          <a:prstGeom prst="rect">
            <a:avLst/>
          </a:prstGeom>
          <a:noFill/>
        </p:spPr>
        <p:txBody>
          <a:bodyPr wrap="none" rtlCol="0">
            <a:spAutoFit/>
          </a:bodyPr>
          <a:lstStyle/>
          <a:p>
            <a:pPr algn="ctr"/>
            <a:r>
              <a:rPr lang="ar-JO" sz="2400" dirty="0">
                <a:latin typeface="Arial" panose="020B0604020202020204" pitchFamily="34" charset="0"/>
                <a:cs typeface="Arial" panose="020B0604020202020204" pitchFamily="34" charset="0"/>
              </a:rPr>
              <a:t>جون بايبر مخاطباً المجتمع الإنجيلي اللاهوتي، 1998</a:t>
            </a:r>
            <a:r>
              <a:rPr lang="en-US" sz="2400" dirty="0">
                <a:latin typeface="Arial" panose="020B0604020202020204" pitchFamily="34" charset="0"/>
                <a:cs typeface="Arial" panose="020B0604020202020204" pitchFamily="34" charset="0"/>
              </a:rPr>
              <a:t> </a:t>
            </a:r>
          </a:p>
        </p:txBody>
      </p:sp>
      <p:sp>
        <p:nvSpPr>
          <p:cNvPr id="27" name="TextBox 26"/>
          <p:cNvSpPr txBox="1"/>
          <p:nvPr/>
        </p:nvSpPr>
        <p:spPr>
          <a:xfrm>
            <a:off x="1053375" y="3505200"/>
            <a:ext cx="7037250" cy="1200329"/>
          </a:xfrm>
          <a:prstGeom prst="rect">
            <a:avLst/>
          </a:prstGeom>
          <a:noFill/>
        </p:spPr>
        <p:txBody>
          <a:bodyPr wrap="square" rtlCol="0">
            <a:spAutoFit/>
          </a:bodyPr>
          <a:lstStyle/>
          <a:p>
            <a:pPr algn="ctr"/>
            <a:r>
              <a:rPr lang="ar-JO" sz="3600" dirty="0">
                <a:latin typeface="Arial" panose="020B0604020202020204" pitchFamily="34" charset="0"/>
                <a:cs typeface="Arial" panose="020B0604020202020204" pitchFamily="34" charset="0"/>
              </a:rPr>
              <a:t>تدريب الجيل القادم من الرعاة          والمرسلين الإنجيليين</a:t>
            </a:r>
            <a:endParaRPr lang="en-US" sz="3600" dirty="0">
              <a:latin typeface="Arial" panose="020B0604020202020204" pitchFamily="34" charset="0"/>
              <a:cs typeface="Arial" panose="020B0604020202020204" pitchFamily="34" charset="0"/>
            </a:endParaRPr>
          </a:p>
        </p:txBody>
      </p:sp>
      <p:sp>
        <p:nvSpPr>
          <p:cNvPr id="2" name="Rectangle 1"/>
          <p:cNvSpPr/>
          <p:nvPr/>
        </p:nvSpPr>
        <p:spPr>
          <a:xfrm>
            <a:off x="926076" y="609600"/>
            <a:ext cx="6541524" cy="800219"/>
          </a:xfrm>
          <a:prstGeom prst="rect">
            <a:avLst/>
          </a:prstGeom>
        </p:spPr>
        <p:txBody>
          <a:bodyPr wrap="square">
            <a:spAutoFit/>
          </a:bodyPr>
          <a:lstStyle/>
          <a:p>
            <a:pPr algn="ctr"/>
            <a:r>
              <a:rPr lang="ar-JO" sz="46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قم بإعداد العابدين</a:t>
            </a:r>
            <a:endParaRPr lang="en-US" sz="4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01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865055"/>
            <a:ext cx="5943600" cy="1569660"/>
          </a:xfrm>
          <a:prstGeom prst="rect">
            <a:avLst/>
          </a:prstGeom>
          <a:noFill/>
        </p:spPr>
        <p:txBody>
          <a:bodyPr wrap="square" rtlCol="0">
            <a:spAutoFit/>
          </a:bodyPr>
          <a:lstStyle/>
          <a:p>
            <a:pPr algn="ctr"/>
            <a:r>
              <a:rPr lang="ar-JO" sz="3200" dirty="0">
                <a:latin typeface="Arial" panose="020B0604020202020204" pitchFamily="34" charset="0"/>
                <a:cs typeface="Arial" panose="020B0604020202020204" pitchFamily="34" charset="0"/>
              </a:rPr>
              <a:t>يحتاج الرعاة والمعلمين والمرسلين أن يعرفوا الله، كما يحتاجون أن يقدروا الله أكثر مما يقدرون اي شيء في العالم.</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6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4630" y="4161934"/>
            <a:ext cx="184666" cy="646331"/>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893423" y="1996459"/>
            <a:ext cx="7401604" cy="1231106"/>
          </a:xfrm>
          <a:prstGeom prst="rect">
            <a:avLst/>
          </a:prstGeom>
          <a:noFill/>
        </p:spPr>
        <p:txBody>
          <a:bodyPr wrap="square" rtlCol="0">
            <a:spAutoFit/>
          </a:bodyPr>
          <a:lstStyle/>
          <a:p>
            <a:pPr algn="ctr"/>
            <a:r>
              <a:rPr lang="ar-JO" sz="2800" dirty="0">
                <a:latin typeface="Arial" panose="020B0604020202020204" pitchFamily="34" charset="0"/>
                <a:cs typeface="Arial" panose="020B0604020202020204" pitchFamily="34" charset="0"/>
              </a:rPr>
              <a:t>حياة متمركزة حول الله، مملوءة بالعابدة</a:t>
            </a: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1636487" y="3100105"/>
            <a:ext cx="7202713" cy="2431435"/>
          </a:xfrm>
          <a:prstGeom prst="rect">
            <a:avLst/>
          </a:prstGeom>
          <a:noFill/>
        </p:spPr>
        <p:txBody>
          <a:bodyPr wrap="square" rtlCol="0">
            <a:spAutoFit/>
          </a:bodyPr>
          <a:lstStyle/>
          <a:p>
            <a:pPr algn="r"/>
            <a:r>
              <a:rPr lang="ar-JO" sz="3200" dirty="0">
                <a:latin typeface="Arial" panose="020B0604020202020204" pitchFamily="34" charset="0"/>
                <a:cs typeface="Arial" panose="020B0604020202020204" pitchFamily="34" charset="0"/>
              </a:rPr>
              <a:t>قال يسوع:</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r"/>
            <a:r>
              <a:rPr lang="ar-JO" sz="3200" dirty="0">
                <a:latin typeface="Arial" panose="020B0604020202020204" pitchFamily="34" charset="0"/>
                <a:cs typeface="Arial" panose="020B0604020202020204" pitchFamily="34" charset="0"/>
              </a:rPr>
              <a:t>تحب الرب إلهك من كل قلبك، ومن كل نفسك، ومن كل فكرك، </a:t>
            </a:r>
            <a:r>
              <a:rPr lang="ar-JO" sz="3200" dirty="0">
                <a:solidFill>
                  <a:srgbClr val="FFFF00"/>
                </a:solidFill>
                <a:latin typeface="Arial" panose="020B0604020202020204" pitchFamily="34" charset="0"/>
                <a:cs typeface="Arial" panose="020B0604020202020204" pitchFamily="34" charset="0"/>
              </a:rPr>
              <a:t>هذه هي الوصية الأولى والعظمى</a:t>
            </a:r>
            <a:r>
              <a:rPr lang="ar-JO"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685800" y="609600"/>
            <a:ext cx="6705600" cy="800219"/>
          </a:xfrm>
          <a:prstGeom prst="rect">
            <a:avLst/>
          </a:prstGeom>
        </p:spPr>
        <p:txBody>
          <a:bodyPr wrap="square">
            <a:spAutoFit/>
          </a:bodyPr>
          <a:lstStyle/>
          <a:p>
            <a:pPr algn="ctr"/>
            <a:r>
              <a:rPr lang="ar-JO" sz="46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قم بإعداد العابدين</a:t>
            </a:r>
            <a:endParaRPr lang="en-US" sz="4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78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4630" y="4161934"/>
            <a:ext cx="184666" cy="646331"/>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893423" y="1463925"/>
            <a:ext cx="7401604"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حياة متمركزة حول الله، مملوءة بالعابدة</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1447800" y="2133600"/>
            <a:ext cx="7498548" cy="2554545"/>
          </a:xfrm>
          <a:prstGeom prst="rect">
            <a:avLst/>
          </a:prstGeom>
          <a:noFill/>
        </p:spPr>
        <p:txBody>
          <a:bodyPr wrap="square" rtlCol="0">
            <a:spAutoFit/>
          </a:bodyPr>
          <a:lstStyle/>
          <a:p>
            <a:pPr algn="r"/>
            <a:r>
              <a:rPr lang="ar-JO" sz="3200" dirty="0">
                <a:latin typeface="Arial" panose="020B0604020202020204" pitchFamily="34" charset="0"/>
                <a:cs typeface="Arial" panose="020B0604020202020204" pitchFamily="34" charset="0"/>
              </a:rPr>
              <a:t>قال يسوع</a:t>
            </a:r>
            <a:endParaRPr lang="en-US" sz="3200" dirty="0">
              <a:latin typeface="Arial" panose="020B0604020202020204" pitchFamily="34" charset="0"/>
              <a:cs typeface="Arial" panose="020B0604020202020204" pitchFamily="34" charset="0"/>
            </a:endParaRPr>
          </a:p>
          <a:p>
            <a:endParaRPr lang="en-US" sz="3200" i="1" dirty="0">
              <a:latin typeface="Arial" panose="020B0604020202020204" pitchFamily="34" charset="0"/>
              <a:cs typeface="Arial" panose="020B0604020202020204" pitchFamily="34" charset="0"/>
            </a:endParaRPr>
          </a:p>
          <a:p>
            <a:pPr algn="r"/>
            <a:r>
              <a:rPr lang="ar-JO" sz="3200" dirty="0">
                <a:latin typeface="Arial" panose="020B0604020202020204" pitchFamily="34" charset="0"/>
                <a:cs typeface="Arial" panose="020B0604020202020204" pitchFamily="34" charset="0"/>
              </a:rPr>
              <a:t>ولكن تأتي ساعة، وهي الآن، حين الساجدون الحقيقيون يسجدون للآب بالروح والحق، </a:t>
            </a:r>
            <a:r>
              <a:rPr lang="ar-JO" sz="3200" dirty="0">
                <a:solidFill>
                  <a:srgbClr val="FFFF00"/>
                </a:solidFill>
                <a:latin typeface="Arial" panose="020B0604020202020204" pitchFamily="34" charset="0"/>
                <a:cs typeface="Arial" panose="020B0604020202020204" pitchFamily="34" charset="0"/>
              </a:rPr>
              <a:t>لأن الآب طالب مثل هؤلاء الساجدين له.</a:t>
            </a:r>
            <a:endParaRPr lang="en-US" sz="3200"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685800" y="609600"/>
            <a:ext cx="6705600" cy="800219"/>
          </a:xfrm>
          <a:prstGeom prst="rect">
            <a:avLst/>
          </a:prstGeom>
        </p:spPr>
        <p:txBody>
          <a:bodyPr wrap="square">
            <a:spAutoFit/>
          </a:bodyPr>
          <a:lstStyle/>
          <a:p>
            <a:pPr algn="ctr"/>
            <a:r>
              <a:rPr lang="ar-JO" sz="46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قم بإعداد العابدين</a:t>
            </a:r>
            <a:endParaRPr lang="en-US" sz="4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11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8649" y="1051473"/>
            <a:ext cx="5996236" cy="584776"/>
          </a:xfrm>
          <a:prstGeom prst="rect">
            <a:avLst/>
          </a:prstGeom>
          <a:noFill/>
        </p:spPr>
        <p:txBody>
          <a:bodyPr wrap="square" rtlCol="0">
            <a:spAutoFit/>
          </a:bodyPr>
          <a:lstStyle/>
          <a:p>
            <a:pPr algn="ctr"/>
            <a:r>
              <a:rPr lang="ar-JO" sz="3200" dirty="0">
                <a:solidFill>
                  <a:schemeClr val="accent4">
                    <a:lumMod val="40000"/>
                    <a:lumOff val="60000"/>
                  </a:schemeClr>
                </a:solidFill>
                <a:latin typeface="Arial" panose="020B0604020202020204" pitchFamily="34" charset="0"/>
                <a:cs typeface="Arial" panose="020B0604020202020204" pitchFamily="34" charset="0"/>
              </a:rPr>
              <a:t>ما هي إرادة الله لحياتي؟</a:t>
            </a:r>
            <a:endParaRPr lang="en-US" sz="3200" dirty="0">
              <a:solidFill>
                <a:srgbClr val="C8D0BE"/>
              </a:solidFill>
              <a:latin typeface="Arial" panose="020B0604020202020204" pitchFamily="34" charset="0"/>
              <a:cs typeface="Arial" panose="020B0604020202020204" pitchFamily="34" charset="0"/>
            </a:endParaRPr>
          </a:p>
        </p:txBody>
      </p:sp>
      <p:sp>
        <p:nvSpPr>
          <p:cNvPr id="3" name="TextBox 2"/>
          <p:cNvSpPr txBox="1"/>
          <p:nvPr/>
        </p:nvSpPr>
        <p:spPr>
          <a:xfrm>
            <a:off x="2362200" y="2079437"/>
            <a:ext cx="4374739" cy="523220"/>
          </a:xfrm>
          <a:prstGeom prst="rect">
            <a:avLst/>
          </a:prstGeom>
          <a:noFill/>
        </p:spPr>
        <p:txBody>
          <a:bodyPr wrap="square" rtlCol="0">
            <a:spAutoFit/>
          </a:bodyPr>
          <a:lstStyle/>
          <a:p>
            <a:pPr algn="ctr"/>
            <a:r>
              <a:rPr lang="ar-JO" sz="2800" dirty="0">
                <a:solidFill>
                  <a:srgbClr val="FFFF00"/>
                </a:solidFill>
                <a:latin typeface="Arial" panose="020B0604020202020204" pitchFamily="34" charset="0"/>
                <a:cs typeface="Arial" panose="020B0604020202020204" pitchFamily="34" charset="0"/>
              </a:rPr>
              <a:t>أن أكون عابداً</a:t>
            </a:r>
            <a:endParaRPr lang="en-US" sz="2800" dirty="0">
              <a:solidFill>
                <a:srgbClr val="FFFF00"/>
              </a:solidFill>
              <a:latin typeface="Arial" panose="020B0604020202020204" pitchFamily="34" charset="0"/>
              <a:cs typeface="Arial" panose="020B0604020202020204" pitchFamily="34" charset="0"/>
            </a:endParaRPr>
          </a:p>
        </p:txBody>
      </p:sp>
      <p:sp>
        <p:nvSpPr>
          <p:cNvPr id="4" name="Rectangle 3"/>
          <p:cNvSpPr/>
          <p:nvPr/>
        </p:nvSpPr>
        <p:spPr>
          <a:xfrm>
            <a:off x="3566446" y="3266082"/>
            <a:ext cx="4572000" cy="1384995"/>
          </a:xfrm>
          <a:prstGeom prst="rect">
            <a:avLst/>
          </a:prstGeom>
        </p:spPr>
        <p:txBody>
          <a:bodyPr>
            <a:spAutoFit/>
          </a:bodyPr>
          <a:lstStyle/>
          <a:p>
            <a:pPr algn="r"/>
            <a:r>
              <a:rPr lang="ar-JO" sz="2800" dirty="0">
                <a:latin typeface="Arial" panose="020B0604020202020204" pitchFamily="34" charset="0"/>
                <a:cs typeface="Arial" panose="020B0604020202020204" pitchFamily="34" charset="0"/>
              </a:rPr>
              <a:t>تحب الرب إلهك من كل قلبك، ومن كل نفسك، ومن كل فكرك، هذه هي الوصية الأولى والعظمى.</a:t>
            </a:r>
          </a:p>
        </p:txBody>
      </p:sp>
    </p:spTree>
    <p:extLst>
      <p:ext uri="{BB962C8B-B14F-4D97-AF65-F5344CB8AC3E}">
        <p14:creationId xmlns:p14="http://schemas.microsoft.com/office/powerpoint/2010/main" val="25397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208" y="2057400"/>
            <a:ext cx="6683305" cy="3046988"/>
          </a:xfrm>
          <a:prstGeom prst="rect">
            <a:avLst/>
          </a:prstGeom>
        </p:spPr>
        <p:txBody>
          <a:bodyPr wrap="square">
            <a:spAutoFit/>
          </a:bodyPr>
          <a:lstStyle/>
          <a:p>
            <a:pPr algn="r"/>
            <a:r>
              <a:rPr lang="ar-JO" sz="3200" dirty="0">
                <a:latin typeface="Arial" panose="020B0604020202020204" pitchFamily="34" charset="0"/>
                <a:cs typeface="Arial" panose="020B0604020202020204" pitchFamily="34" charset="0"/>
              </a:rPr>
              <a:t>كيف سأدرس وأعلم وأكتب وأعيش بحيث يكون تأثير حياتي كلها، هو إنتاج رعاة ومرسلين يعرفون الله بشكل أفضل مما يعرفون اي شيء آخر، ويسرون به أكثر مما يسرون في أي شيء؟</a:t>
            </a: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r>
              <a:rPr lang="ar-JO" sz="3200" dirty="0">
                <a:latin typeface="Arial" panose="020B0604020202020204" pitchFamily="34" charset="0"/>
                <a:cs typeface="Arial" panose="020B0604020202020204" pitchFamily="34" charset="0"/>
              </a:rPr>
              <a:t> عابدين حقيقيين</a:t>
            </a:r>
            <a:r>
              <a:rPr lang="en-US" sz="3200" dirty="0">
                <a:latin typeface="Arial" panose="020B0604020202020204" pitchFamily="34" charset="0"/>
                <a:cs typeface="Arial" panose="020B0604020202020204" pitchFamily="34" charset="0"/>
              </a:rPr>
              <a:t>=</a:t>
            </a:r>
          </a:p>
        </p:txBody>
      </p:sp>
      <p:sp>
        <p:nvSpPr>
          <p:cNvPr id="2" name="TextBox 1"/>
          <p:cNvSpPr txBox="1"/>
          <p:nvPr/>
        </p:nvSpPr>
        <p:spPr>
          <a:xfrm>
            <a:off x="762000" y="331970"/>
            <a:ext cx="7696200" cy="1200329"/>
          </a:xfrm>
          <a:prstGeom prst="rect">
            <a:avLst/>
          </a:prstGeom>
          <a:noFill/>
        </p:spPr>
        <p:txBody>
          <a:bodyPr wrap="square" rtlCol="0">
            <a:spAutoFit/>
          </a:bodyPr>
          <a:lstStyle/>
          <a:p>
            <a:pPr algn="r"/>
            <a:r>
              <a:rPr lang="ar-JO" sz="3600" dirty="0">
                <a:latin typeface="Arial" panose="020B0604020202020204" pitchFamily="34" charset="0"/>
                <a:cs typeface="Arial" panose="020B0604020202020204" pitchFamily="34" charset="0"/>
              </a:rPr>
              <a:t>قال بايبر أنه يجب على أساتذة كليات اللاهوت أن يسألوا أمام الله:</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115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533" y="2598023"/>
            <a:ext cx="3314467" cy="1077218"/>
          </a:xfrm>
          <a:prstGeom prst="rect">
            <a:avLst/>
          </a:prstGeom>
          <a:noFill/>
        </p:spPr>
        <p:txBody>
          <a:bodyPr wrap="square" rtlCol="0">
            <a:spAutoFit/>
          </a:bodyPr>
          <a:lstStyle/>
          <a:p>
            <a:pPr algn="ctr"/>
            <a:r>
              <a:rPr lang="ar-JO" sz="2800" dirty="0">
                <a:latin typeface="Arial" panose="020B0604020202020204" pitchFamily="34" charset="0"/>
                <a:cs typeface="Arial" panose="020B0604020202020204" pitchFamily="34" charset="0"/>
              </a:rPr>
              <a:t>المعلم اللاهوتي</a:t>
            </a:r>
            <a:endParaRPr lang="en-US" sz="28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533400" y="304800"/>
            <a:ext cx="7924800" cy="1908215"/>
          </a:xfrm>
          <a:prstGeom prst="rect">
            <a:avLst/>
          </a:prstGeom>
          <a:noFill/>
        </p:spPr>
        <p:txBody>
          <a:bodyPr wrap="square" rtlCol="0">
            <a:spAutoFit/>
          </a:bodyPr>
          <a:lstStyle/>
          <a:p>
            <a:pPr algn="ctr"/>
            <a:r>
              <a:rPr lang="ar-JO" sz="46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قم بإعداد عابدين</a:t>
            </a:r>
            <a:endParaRPr lang="en-US" sz="46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ar-JO" sz="3600" dirty="0">
                <a:latin typeface="Arial" panose="020B0604020202020204" pitchFamily="34" charset="0"/>
                <a:cs typeface="Arial" panose="020B0604020202020204" pitchFamily="34" charset="0"/>
              </a:rPr>
              <a:t>كن نموذجاً وشجع على حياة العبادة</a:t>
            </a:r>
            <a:endParaRPr lang="en-US" sz="3600" dirty="0">
              <a:latin typeface="Arial" panose="020B0604020202020204" pitchFamily="34" charset="0"/>
              <a:cs typeface="Arial" panose="020B0604020202020204" pitchFamily="34" charset="0"/>
            </a:endParaRPr>
          </a:p>
        </p:txBody>
      </p:sp>
      <p:sp>
        <p:nvSpPr>
          <p:cNvPr id="5" name="Down Arrow 4"/>
          <p:cNvSpPr/>
          <p:nvPr/>
        </p:nvSpPr>
        <p:spPr>
          <a:xfrm>
            <a:off x="3305217" y="3157030"/>
            <a:ext cx="364354"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6"/>
          <p:cNvSpPr/>
          <p:nvPr/>
        </p:nvSpPr>
        <p:spPr>
          <a:xfrm>
            <a:off x="2697884" y="4135438"/>
            <a:ext cx="4344459" cy="523220"/>
          </a:xfrm>
          <a:prstGeom prst="rect">
            <a:avLst/>
          </a:prstGeom>
        </p:spPr>
        <p:txBody>
          <a:bodyPr wrap="none">
            <a:spAutoFit/>
          </a:bodyPr>
          <a:lstStyle/>
          <a:p>
            <a:r>
              <a:rPr lang="ar-JO" sz="2800" dirty="0">
                <a:latin typeface="Arial" panose="020B0604020202020204" pitchFamily="34" charset="0"/>
                <a:cs typeface="Arial" panose="020B0604020202020204" pitchFamily="34" charset="0"/>
              </a:rPr>
              <a:t>الطالب</a:t>
            </a:r>
            <a:r>
              <a:rPr lang="en-US" sz="2800" dirty="0">
                <a:latin typeface="Arial" panose="020B0604020202020204" pitchFamily="34" charset="0"/>
                <a:cs typeface="Arial" panose="020B0604020202020204" pitchFamily="34" charset="0"/>
              </a:rPr>
              <a:t>          =              </a:t>
            </a:r>
            <a:r>
              <a:rPr lang="ar-JO" sz="2800" dirty="0">
                <a:latin typeface="Arial" panose="020B0604020202020204" pitchFamily="34" charset="0"/>
                <a:cs typeface="Arial" panose="020B0604020202020204" pitchFamily="34" charset="0"/>
              </a:rPr>
              <a:t>الراعي</a:t>
            </a:r>
            <a:endParaRPr lang="en-US" sz="2800" dirty="0">
              <a:latin typeface="Arial" panose="020B0604020202020204" pitchFamily="34" charset="0"/>
              <a:cs typeface="Arial" panose="020B0604020202020204" pitchFamily="34" charset="0"/>
            </a:endParaRPr>
          </a:p>
        </p:txBody>
      </p:sp>
      <p:sp>
        <p:nvSpPr>
          <p:cNvPr id="8" name="Down Arrow 7"/>
          <p:cNvSpPr/>
          <p:nvPr/>
        </p:nvSpPr>
        <p:spPr>
          <a:xfrm>
            <a:off x="6337471" y="4752782"/>
            <a:ext cx="364354"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p:cNvSpPr txBox="1"/>
          <p:nvPr/>
        </p:nvSpPr>
        <p:spPr>
          <a:xfrm>
            <a:off x="5096821" y="5731190"/>
            <a:ext cx="2856519" cy="523220"/>
          </a:xfrm>
          <a:prstGeom prst="rect">
            <a:avLst/>
          </a:prstGeom>
          <a:noFill/>
        </p:spPr>
        <p:txBody>
          <a:bodyPr wrap="square" rtlCol="0">
            <a:spAutoFit/>
          </a:bodyPr>
          <a:lstStyle/>
          <a:p>
            <a:pPr algn="ctr"/>
            <a:r>
              <a:rPr lang="ar-JO" sz="2800" dirty="0">
                <a:latin typeface="Arial" panose="020B0604020202020204" pitchFamily="34" charset="0"/>
                <a:cs typeface="Arial" panose="020B0604020202020204" pitchFamily="34" charset="0"/>
              </a:rPr>
              <a:t>الكنيسة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074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6076" y="609600"/>
            <a:ext cx="7227324" cy="800219"/>
          </a:xfrm>
          <a:prstGeom prst="rect">
            <a:avLst/>
          </a:prstGeom>
        </p:spPr>
        <p:txBody>
          <a:bodyPr wrap="square">
            <a:spAutoFit/>
          </a:bodyPr>
          <a:lstStyle/>
          <a:p>
            <a:pPr algn="ctr"/>
            <a:r>
              <a:rPr lang="ar-JO" sz="46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قم بإعداد اللاهوتيين للعبادة</a:t>
            </a:r>
            <a:endParaRPr lang="en-US" sz="4600" dirty="0">
              <a:latin typeface="Arial" panose="020B0604020202020204" pitchFamily="34" charset="0"/>
              <a:cs typeface="Arial" panose="020B0604020202020204" pitchFamily="34" charset="0"/>
            </a:endParaRPr>
          </a:p>
        </p:txBody>
      </p:sp>
      <p:sp>
        <p:nvSpPr>
          <p:cNvPr id="3" name="TextBox 2"/>
          <p:cNvSpPr txBox="1"/>
          <p:nvPr/>
        </p:nvSpPr>
        <p:spPr>
          <a:xfrm>
            <a:off x="1295400" y="1905000"/>
            <a:ext cx="6607989" cy="3416320"/>
          </a:xfrm>
          <a:prstGeom prst="rect">
            <a:avLst/>
          </a:prstGeom>
          <a:noFill/>
        </p:spPr>
        <p:txBody>
          <a:bodyPr wrap="square" rtlCol="0">
            <a:spAutoFit/>
          </a:bodyPr>
          <a:lstStyle/>
          <a:p>
            <a:pPr algn="ctr"/>
            <a:r>
              <a:rPr lang="ar-JO" sz="3600" dirty="0">
                <a:latin typeface="Arial" panose="020B0604020202020204" pitchFamily="34" charset="0"/>
                <a:cs typeface="Arial" panose="020B0604020202020204" pitchFamily="34" charset="0"/>
              </a:rPr>
              <a:t>لأن الرعاة سيواجهون قضايا تتعلق بالعبادة في كنائسهم</a:t>
            </a: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ar-JO" sz="3600" dirty="0">
                <a:latin typeface="Arial" panose="020B0604020202020204" pitchFamily="34" charset="0"/>
                <a:cs typeface="Arial" panose="020B0604020202020204" pitchFamily="34" charset="0"/>
              </a:rPr>
              <a:t>يجب أن يكونوا جاهزين ليقودوا من خلال إحضار الحكمة الكتابية إلى هذه الجدالات</a:t>
            </a: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286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6076" y="609600"/>
            <a:ext cx="6998724" cy="800219"/>
          </a:xfrm>
          <a:prstGeom prst="rect">
            <a:avLst/>
          </a:prstGeom>
        </p:spPr>
        <p:txBody>
          <a:bodyPr wrap="square">
            <a:spAutoFit/>
          </a:bodyPr>
          <a:lstStyle/>
          <a:p>
            <a:pPr algn="ctr"/>
            <a:r>
              <a:rPr lang="ar-JO" sz="4600" dirty="0">
                <a:solidFill>
                  <a:schemeClr val="accent2">
                    <a:lumMod val="20000"/>
                    <a:lumOff val="80000"/>
                  </a:schemeClr>
                </a:solidFill>
                <a:latin typeface="Arial" panose="020B0604020202020204" pitchFamily="34" charset="0"/>
                <a:ea typeface="ＭＳ Ｐゴシック" charset="0"/>
                <a:cs typeface="Arial" panose="020B0604020202020204" pitchFamily="34" charset="0"/>
              </a:rPr>
              <a:t>قم بإعداد اللاهوتيين للعبادة</a:t>
            </a:r>
            <a:endParaRPr lang="en-US" sz="4600" dirty="0">
              <a:latin typeface="Arial" panose="020B0604020202020204" pitchFamily="34" charset="0"/>
              <a:cs typeface="Arial" panose="020B0604020202020204" pitchFamily="34" charset="0"/>
            </a:endParaRPr>
          </a:p>
        </p:txBody>
      </p:sp>
      <p:sp>
        <p:nvSpPr>
          <p:cNvPr id="3" name="TextBox 2"/>
          <p:cNvSpPr txBox="1"/>
          <p:nvPr/>
        </p:nvSpPr>
        <p:spPr>
          <a:xfrm>
            <a:off x="1295400" y="2209800"/>
            <a:ext cx="6629400" cy="3416320"/>
          </a:xfrm>
          <a:prstGeom prst="rect">
            <a:avLst/>
          </a:prstGeom>
          <a:noFill/>
        </p:spPr>
        <p:txBody>
          <a:bodyPr wrap="square" rtlCol="0">
            <a:spAutoFit/>
          </a:bodyPr>
          <a:lstStyle/>
          <a:p>
            <a:pPr algn="ctr"/>
            <a:r>
              <a:rPr lang="ar-JO" sz="3600" dirty="0">
                <a:latin typeface="Arial" panose="020B0604020202020204" pitchFamily="34" charset="0"/>
                <a:cs typeface="Arial" panose="020B0604020202020204" pitchFamily="34" charset="0"/>
              </a:rPr>
              <a:t>الرعاة المتوازنين </a:t>
            </a:r>
          </a:p>
          <a:p>
            <a:pPr algn="ctr"/>
            <a:r>
              <a:rPr lang="ar-JO" sz="3600" dirty="0">
                <a:latin typeface="Arial" panose="020B0604020202020204" pitchFamily="34" charset="0"/>
                <a:cs typeface="Arial" panose="020B0604020202020204" pitchFamily="34" charset="0"/>
              </a:rPr>
              <a:t>هم</a:t>
            </a: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ar-JO" sz="3600" dirty="0">
                <a:latin typeface="Arial" panose="020B0604020202020204" pitchFamily="34" charset="0"/>
                <a:cs typeface="Arial" panose="020B0604020202020204" pitchFamily="34" charset="0"/>
              </a:rPr>
              <a:t>لاهوتيين ممجدين</a:t>
            </a:r>
            <a:endParaRPr lang="en-US" sz="3600" dirty="0">
              <a:latin typeface="Arial" panose="020B0604020202020204" pitchFamily="34" charset="0"/>
              <a:cs typeface="Arial" panose="020B0604020202020204" pitchFamily="34" charset="0"/>
            </a:endParaRPr>
          </a:p>
          <a:p>
            <a:pPr algn="ctr"/>
            <a:r>
              <a:rPr lang="ar-JO" sz="3600" dirty="0">
                <a:latin typeface="Arial" panose="020B0604020202020204" pitchFamily="34" charset="0"/>
                <a:cs typeface="Arial" panose="020B0604020202020204" pitchFamily="34" charset="0"/>
              </a:rPr>
              <a:t>و</a:t>
            </a:r>
            <a:endParaRPr lang="en-US" sz="3600" dirty="0">
              <a:latin typeface="Arial" panose="020B0604020202020204" pitchFamily="34" charset="0"/>
              <a:cs typeface="Arial" panose="020B0604020202020204" pitchFamily="34" charset="0"/>
            </a:endParaRPr>
          </a:p>
          <a:p>
            <a:pPr algn="ctr"/>
            <a:r>
              <a:rPr lang="ar-JO" sz="3600" dirty="0">
                <a:latin typeface="Arial" panose="020B0604020202020204" pitchFamily="34" charset="0"/>
                <a:cs typeface="Arial" panose="020B0604020202020204" pitchFamily="34" charset="0"/>
              </a:rPr>
              <a:t>ممجدين لاهوتيين</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153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914400" y="6035675"/>
            <a:ext cx="2971800" cy="64135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3600" dirty="0">
                <a:solidFill>
                  <a:srgbClr val="FFFF00"/>
                </a:solidFill>
                <a:latin typeface="Arial" panose="020B0604020202020204" pitchFamily="34" charset="0"/>
                <a:cs typeface="Arial" panose="020B0604020202020204" pitchFamily="34" charset="0"/>
              </a:rPr>
              <a:t>اللاهوت</a:t>
            </a:r>
            <a:endParaRPr lang="en-US" sz="3600" dirty="0">
              <a:solidFill>
                <a:srgbClr val="FFFF00"/>
              </a:solidFill>
              <a:latin typeface="Arial" panose="020B0604020202020204" pitchFamily="34" charset="0"/>
              <a:cs typeface="Arial" panose="020B0604020202020204" pitchFamily="34" charset="0"/>
            </a:endParaRPr>
          </a:p>
        </p:txBody>
      </p:sp>
      <p:sp>
        <p:nvSpPr>
          <p:cNvPr id="103427" name="Text Box 3"/>
          <p:cNvSpPr txBox="1">
            <a:spLocks noChangeArrowheads="1"/>
          </p:cNvSpPr>
          <p:nvPr/>
        </p:nvSpPr>
        <p:spPr bwMode="auto">
          <a:xfrm>
            <a:off x="5257800" y="5943600"/>
            <a:ext cx="2819400" cy="64135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3600" dirty="0">
                <a:solidFill>
                  <a:srgbClr val="FFFF00"/>
                </a:solidFill>
                <a:latin typeface="Arial" panose="020B0604020202020204" pitchFamily="34" charset="0"/>
                <a:cs typeface="Arial" panose="020B0604020202020204" pitchFamily="34" charset="0"/>
              </a:rPr>
              <a:t>التمجيد</a:t>
            </a:r>
            <a:endParaRPr lang="en-US" sz="3600" dirty="0">
              <a:solidFill>
                <a:srgbClr val="FFFF00"/>
              </a:solidFill>
              <a:latin typeface="Arial" panose="020B0604020202020204" pitchFamily="34" charset="0"/>
              <a:cs typeface="Arial" panose="020B0604020202020204" pitchFamily="34" charset="0"/>
            </a:endParaRPr>
          </a:p>
        </p:txBody>
      </p:sp>
      <p:sp>
        <p:nvSpPr>
          <p:cNvPr id="103428" name="AutoShape 4"/>
          <p:cNvSpPr>
            <a:spLocks noChangeArrowheads="1"/>
          </p:cNvSpPr>
          <p:nvPr/>
        </p:nvSpPr>
        <p:spPr bwMode="auto">
          <a:xfrm>
            <a:off x="2133600" y="1539680"/>
            <a:ext cx="838200" cy="4403920"/>
          </a:xfrm>
          <a:prstGeom prst="downArrow">
            <a:avLst>
              <a:gd name="adj1" fmla="val 50000"/>
              <a:gd name="adj2" fmla="val 136364"/>
            </a:avLst>
          </a:prstGeom>
          <a:solidFill>
            <a:schemeClr val="hlink"/>
          </a:solid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Arial" panose="020B0604020202020204" pitchFamily="34" charset="0"/>
              <a:ea typeface="ＭＳ Ｐゴシック" charset="0"/>
              <a:cs typeface="Arial" panose="020B0604020202020204" pitchFamily="34" charset="0"/>
            </a:endParaRPr>
          </a:p>
        </p:txBody>
      </p:sp>
      <p:sp>
        <p:nvSpPr>
          <p:cNvPr id="103429" name="AutoShape 5"/>
          <p:cNvSpPr>
            <a:spLocks noChangeArrowheads="1"/>
          </p:cNvSpPr>
          <p:nvPr/>
        </p:nvSpPr>
        <p:spPr bwMode="auto">
          <a:xfrm rot="10800000">
            <a:off x="6177657" y="1051120"/>
            <a:ext cx="838200" cy="4572000"/>
          </a:xfrm>
          <a:prstGeom prst="downArrow">
            <a:avLst>
              <a:gd name="adj1" fmla="val 50000"/>
              <a:gd name="adj2" fmla="val 136364"/>
            </a:avLst>
          </a:prstGeom>
          <a:solidFill>
            <a:schemeClr val="hlink"/>
          </a:solid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Arial" panose="020B0604020202020204" pitchFamily="34" charset="0"/>
              <a:ea typeface="ＭＳ Ｐゴシック" charset="0"/>
              <a:cs typeface="Arial" panose="020B0604020202020204" pitchFamily="34" charset="0"/>
            </a:endParaRPr>
          </a:p>
        </p:txBody>
      </p:sp>
      <p:sp>
        <p:nvSpPr>
          <p:cNvPr id="103431" name="Text Box 9"/>
          <p:cNvSpPr txBox="1">
            <a:spLocks noChangeArrowheads="1"/>
          </p:cNvSpPr>
          <p:nvPr/>
        </p:nvSpPr>
        <p:spPr bwMode="auto">
          <a:xfrm>
            <a:off x="1483172" y="1733171"/>
            <a:ext cx="2057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3600" dirty="0">
                <a:solidFill>
                  <a:srgbClr val="FFFF99"/>
                </a:solidFill>
                <a:latin typeface="Arial" panose="020B0604020202020204" pitchFamily="34" charset="0"/>
                <a:cs typeface="Arial" panose="020B0604020202020204" pitchFamily="34" charset="0"/>
              </a:rPr>
              <a:t>رومية     1-11</a:t>
            </a:r>
          </a:p>
        </p:txBody>
      </p:sp>
      <p:sp>
        <p:nvSpPr>
          <p:cNvPr id="103432" name="Text Box 10"/>
          <p:cNvSpPr txBox="1">
            <a:spLocks noChangeArrowheads="1"/>
          </p:cNvSpPr>
          <p:nvPr/>
        </p:nvSpPr>
        <p:spPr bwMode="auto">
          <a:xfrm>
            <a:off x="5410200" y="1828800"/>
            <a:ext cx="2286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3600" dirty="0">
                <a:solidFill>
                  <a:srgbClr val="FFFF99"/>
                </a:solidFill>
                <a:latin typeface="Arial" panose="020B0604020202020204" pitchFamily="34" charset="0"/>
                <a:cs typeface="Arial" panose="020B0604020202020204" pitchFamily="34" charset="0"/>
              </a:rPr>
              <a:t>11: 33-36</a:t>
            </a:r>
            <a:endParaRPr lang="en-US" dirty="0">
              <a:solidFill>
                <a:srgbClr val="FFFF99"/>
              </a:solidFill>
              <a:latin typeface="Arial" panose="020B0604020202020204" pitchFamily="34" charset="0"/>
              <a:cs typeface="Arial" panose="020B0604020202020204" pitchFamily="34" charset="0"/>
            </a:endParaRPr>
          </a:p>
        </p:txBody>
      </p:sp>
      <p:sp>
        <p:nvSpPr>
          <p:cNvPr id="103433" name="Text Box 11"/>
          <p:cNvSpPr txBox="1">
            <a:spLocks noChangeArrowheads="1"/>
          </p:cNvSpPr>
          <p:nvPr/>
        </p:nvSpPr>
        <p:spPr bwMode="auto">
          <a:xfrm>
            <a:off x="4194407" y="4038600"/>
            <a:ext cx="47244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2800" dirty="0">
                <a:solidFill>
                  <a:srgbClr val="FFFF99"/>
                </a:solidFill>
                <a:latin typeface="Arial" panose="020B0604020202020204" pitchFamily="34" charset="0"/>
                <a:cs typeface="Arial" panose="020B0604020202020204" pitchFamily="34" charset="0"/>
              </a:rPr>
              <a:t>لأن منه وبه وله كل الأشياء. له المجد إلى الأبد. آمين.</a:t>
            </a:r>
            <a:endParaRPr lang="en-US" sz="2800" dirty="0">
              <a:solidFill>
                <a:srgbClr val="FFFF99"/>
              </a:solidFill>
              <a:latin typeface="Arial" panose="020B0604020202020204" pitchFamily="34" charset="0"/>
              <a:cs typeface="Arial" panose="020B0604020202020204" pitchFamily="34" charset="0"/>
            </a:endParaRPr>
          </a:p>
        </p:txBody>
      </p:sp>
      <p:sp>
        <p:nvSpPr>
          <p:cNvPr id="103434" name="Text Box 13"/>
          <p:cNvSpPr txBox="1">
            <a:spLocks noChangeArrowheads="1"/>
          </p:cNvSpPr>
          <p:nvPr/>
        </p:nvSpPr>
        <p:spPr bwMode="auto">
          <a:xfrm>
            <a:off x="4419600" y="2534567"/>
            <a:ext cx="4343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2800" dirty="0">
                <a:solidFill>
                  <a:srgbClr val="FFFF99"/>
                </a:solidFill>
                <a:latin typeface="Arial" panose="020B0604020202020204" pitchFamily="34" charset="0"/>
                <a:cs typeface="Arial" panose="020B0604020202020204" pitchFamily="34" charset="0"/>
              </a:rPr>
              <a:t>يا لعمق غنى الله وحكمته وعلمه</a:t>
            </a:r>
            <a:endParaRPr lang="en-US" sz="2800" dirty="0">
              <a:solidFill>
                <a:srgbClr val="FFFF99"/>
              </a:solidFill>
              <a:latin typeface="Arial" panose="020B0604020202020204" pitchFamily="34" charset="0"/>
              <a:cs typeface="Arial" panose="020B0604020202020204" pitchFamily="34" charset="0"/>
            </a:endParaRPr>
          </a:p>
        </p:txBody>
      </p:sp>
      <p:sp>
        <p:nvSpPr>
          <p:cNvPr id="2" name="TextBox 1"/>
          <p:cNvSpPr txBox="1"/>
          <p:nvPr/>
        </p:nvSpPr>
        <p:spPr>
          <a:xfrm>
            <a:off x="838200" y="0"/>
            <a:ext cx="7391400" cy="1200329"/>
          </a:xfrm>
          <a:prstGeom prst="rect">
            <a:avLst/>
          </a:prstGeom>
          <a:noFill/>
        </p:spPr>
        <p:txBody>
          <a:bodyPr wrap="square" rtlCol="0">
            <a:spAutoFit/>
          </a:bodyPr>
          <a:lstStyle/>
          <a:p>
            <a:pPr algn="ctr"/>
            <a:r>
              <a:rPr lang="ar-JO" sz="3600" b="1" dirty="0">
                <a:solidFill>
                  <a:srgbClr val="FFFF00"/>
                </a:solidFill>
                <a:latin typeface="Arial" panose="020B0604020202020204" pitchFamily="34" charset="0"/>
                <a:cs typeface="Arial" panose="020B0604020202020204" pitchFamily="34" charset="0"/>
              </a:rPr>
              <a:t>كان بولس لاهوتياً عظيماً</a:t>
            </a:r>
          </a:p>
          <a:p>
            <a:pPr algn="ctr"/>
            <a:r>
              <a:rPr lang="ar-JO" sz="3600" b="1" dirty="0">
                <a:solidFill>
                  <a:srgbClr val="FFFF00"/>
                </a:solidFill>
                <a:latin typeface="Arial" panose="020B0604020202020204" pitchFamily="34" charset="0"/>
                <a:cs typeface="Arial" panose="020B0604020202020204" pitchFamily="34" charset="0"/>
              </a:rPr>
              <a:t>وعابداً عظيماً</a:t>
            </a:r>
            <a:endParaRPr lang="en-US" sz="3600" b="1" dirty="0">
              <a:solidFill>
                <a:srgbClr val="FFFF00"/>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kumimoji="0" lang="en-US" sz="4600" b="1" i="0" u="none" strike="noStrike" kern="1200" cap="all" spc="0" normalizeH="0" baseline="0" noProof="0"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uLnTx/>
                <a:uFillTx/>
                <a:latin typeface="Arial" panose="020B0604020202020204" pitchFamily="34" charset="0"/>
                <a:ea typeface="+mj-ea"/>
                <a:cs typeface="Arial" panose="020B0604020202020204" pitchFamily="34" charset="0"/>
              </a:rPr>
            </a:br>
            <a:r>
              <a:rPr kumimoji="0" lang="ar-JO" sz="4600" b="1" i="0" u="none" strike="noStrike" kern="1200" cap="all" spc="0" normalizeH="0" baseline="0" noProof="0"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uLnTx/>
                <a:uFillTx/>
                <a:latin typeface="Arial" panose="020B0604020202020204" pitchFamily="34" charset="0"/>
                <a:ea typeface="+mj-ea"/>
                <a:cs typeface="Arial" panose="020B0604020202020204" pitchFamily="34" charset="0"/>
              </a:rPr>
              <a:t>العبادة في التعليم الرعوي والخدمة الرعوية</a:t>
            </a:r>
            <a:endParaRPr lang="en-US" dirty="0"/>
          </a:p>
        </p:txBody>
      </p:sp>
    </p:spTree>
    <p:extLst>
      <p:ext uri="{BB962C8B-B14F-4D97-AF65-F5344CB8AC3E}">
        <p14:creationId xmlns:p14="http://schemas.microsoft.com/office/powerpoint/2010/main" val="1811751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3563" y="829305"/>
            <a:ext cx="6350286" cy="3539430"/>
          </a:xfrm>
          <a:prstGeom prst="rect">
            <a:avLst/>
          </a:prstGeom>
          <a:noFill/>
        </p:spPr>
        <p:txBody>
          <a:bodyPr wrap="square" rtlCol="0">
            <a:spAutoFit/>
          </a:bodyPr>
          <a:lstStyle/>
          <a:p>
            <a:pPr marL="285750" indent="-285750" algn="r" rtl="1">
              <a:buFont typeface="Wingdings" charset="2"/>
              <a:buChar char="²"/>
            </a:pPr>
            <a:r>
              <a:rPr lang="ar-JO" sz="3200" dirty="0">
                <a:solidFill>
                  <a:srgbClr val="FD9924"/>
                </a:solidFill>
                <a:latin typeface="Arial" panose="020B0604020202020204" pitchFamily="34" charset="0"/>
                <a:cs typeface="Arial" panose="020B0604020202020204" pitchFamily="34" charset="0"/>
              </a:rPr>
              <a:t>العبادة أمر حيوي للكنيسة </a:t>
            </a:r>
            <a:endParaRPr lang="en-US" sz="3200" dirty="0">
              <a:solidFill>
                <a:srgbClr val="FD9924"/>
              </a:solidFill>
              <a:latin typeface="Arial" panose="020B0604020202020204" pitchFamily="34" charset="0"/>
              <a:cs typeface="Arial" panose="020B0604020202020204" pitchFamily="34" charset="0"/>
            </a:endParaRPr>
          </a:p>
          <a:p>
            <a:pPr marL="285750" indent="-285750">
              <a:buFont typeface="Wingdings" charset="2"/>
              <a:buChar char="²"/>
            </a:pPr>
            <a:endParaRPr lang="en-US" sz="3200" dirty="0">
              <a:latin typeface="Arial" panose="020B0604020202020204" pitchFamily="34" charset="0"/>
              <a:cs typeface="Arial" panose="020B0604020202020204" pitchFamily="34" charset="0"/>
            </a:endParaRPr>
          </a:p>
          <a:p>
            <a:pPr marL="285750" indent="-285750" algn="r" rtl="1">
              <a:buFont typeface="Wingdings" charset="2"/>
              <a:buChar char="²"/>
            </a:pPr>
            <a:r>
              <a:rPr lang="ar-JO" sz="3200" dirty="0">
                <a:solidFill>
                  <a:srgbClr val="29D40B"/>
                </a:solidFill>
                <a:latin typeface="Arial" panose="020B0604020202020204" pitchFamily="34" charset="0"/>
                <a:cs typeface="Arial" panose="020B0604020202020204" pitchFamily="34" charset="0"/>
              </a:rPr>
              <a:t>تعد الكليات/المعاهد اللاهوتية الرعاة ليقودوا الكنيسة</a:t>
            </a:r>
            <a:endParaRPr lang="en-US" sz="3200" dirty="0">
              <a:solidFill>
                <a:srgbClr val="29D40B"/>
              </a:solidFill>
              <a:latin typeface="Arial" panose="020B0604020202020204" pitchFamily="34" charset="0"/>
              <a:cs typeface="Arial" panose="020B0604020202020204" pitchFamily="34" charset="0"/>
            </a:endParaRPr>
          </a:p>
          <a:p>
            <a:pPr marL="285750" indent="-285750">
              <a:buFont typeface="Wingdings" charset="2"/>
              <a:buChar char="²"/>
            </a:pPr>
            <a:endParaRPr lang="en-US" sz="3200" dirty="0">
              <a:latin typeface="Arial" panose="020B0604020202020204" pitchFamily="34" charset="0"/>
              <a:cs typeface="Arial" panose="020B0604020202020204" pitchFamily="34" charset="0"/>
            </a:endParaRPr>
          </a:p>
          <a:p>
            <a:pPr marL="285750" indent="-285750" algn="r" rtl="1">
              <a:buFont typeface="Wingdings" charset="2"/>
              <a:buChar char="²"/>
            </a:pPr>
            <a:r>
              <a:rPr lang="ar-JO" sz="3200" dirty="0">
                <a:solidFill>
                  <a:srgbClr val="46B2FF"/>
                </a:solidFill>
                <a:latin typeface="Arial" panose="020B0604020202020204" pitchFamily="34" charset="0"/>
                <a:cs typeface="Arial" panose="020B0604020202020204" pitchFamily="34" charset="0"/>
              </a:rPr>
              <a:t>لهذا فإنه من المهم أن تعد كلية اللاهوت الراعي المستقبلي كعابد وكمعلم عبادة</a:t>
            </a:r>
            <a:endParaRPr lang="en-US" sz="3200" dirty="0">
              <a:solidFill>
                <a:srgbClr val="46B2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88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163" y="1143000"/>
            <a:ext cx="8534400" cy="5105400"/>
          </a:xfrm>
        </p:spPr>
        <p:txBody>
          <a:bodyPr>
            <a:normAutofit/>
          </a:bodyPr>
          <a:lstStyle/>
          <a:p>
            <a:pPr marL="36576" indent="0" algn="ctr">
              <a:buNone/>
            </a:pPr>
            <a:r>
              <a:rPr lang="ar-JO" sz="3600" dirty="0">
                <a:solidFill>
                  <a:schemeClr val="accent2">
                    <a:lumMod val="60000"/>
                    <a:lumOff val="40000"/>
                  </a:schemeClr>
                </a:solidFill>
                <a:latin typeface="Arial" panose="020B0604020202020204" pitchFamily="34" charset="0"/>
                <a:cs typeface="Arial" panose="020B0604020202020204" pitchFamily="34" charset="0"/>
              </a:rPr>
              <a:t>والقادر أن يفعل فوق كل شيء، أكثر جداً مما نطلب أو نفتكر، بحسب القوة التي تعمل فينا،</a:t>
            </a:r>
          </a:p>
          <a:p>
            <a:pPr marL="36576" indent="0" algn="ctr">
              <a:buNone/>
            </a:pPr>
            <a:endParaRPr lang="ar-JO" sz="3600" dirty="0">
              <a:solidFill>
                <a:schemeClr val="accent2">
                  <a:lumMod val="60000"/>
                  <a:lumOff val="40000"/>
                </a:schemeClr>
              </a:solidFill>
              <a:latin typeface="Arial" panose="020B0604020202020204" pitchFamily="34" charset="0"/>
              <a:cs typeface="Arial" panose="020B0604020202020204" pitchFamily="34" charset="0"/>
            </a:endParaRPr>
          </a:p>
          <a:p>
            <a:pPr marL="36576" indent="0" algn="ctr">
              <a:buNone/>
            </a:pPr>
            <a:r>
              <a:rPr lang="ar-JO" sz="3600" dirty="0">
                <a:solidFill>
                  <a:schemeClr val="accent2">
                    <a:lumMod val="60000"/>
                    <a:lumOff val="40000"/>
                  </a:schemeClr>
                </a:solidFill>
                <a:latin typeface="Arial" panose="020B0604020202020204" pitchFamily="34" charset="0"/>
                <a:cs typeface="Arial" panose="020B0604020202020204" pitchFamily="34" charset="0"/>
              </a:rPr>
              <a:t>له المجد في الكنيسة في المسيح يسوع إلى جميع أجيال دهر الدهور. آمين.</a:t>
            </a:r>
            <a:endParaRPr lang="en-US" sz="3600" dirty="0">
              <a:solidFill>
                <a:schemeClr val="accent2">
                  <a:lumMod val="60000"/>
                  <a:lumOff val="40000"/>
                </a:schemeClr>
              </a:solidFill>
              <a:latin typeface="Arial" panose="020B0604020202020204" pitchFamily="34" charset="0"/>
              <a:cs typeface="Arial" panose="020B0604020202020204" pitchFamily="34" charset="0"/>
            </a:endParaRPr>
          </a:p>
          <a:p>
            <a:pPr marL="36576" indent="0" algn="ctr">
              <a:buNone/>
            </a:pPr>
            <a:endParaRPr lang="en-US" dirty="0">
              <a:solidFill>
                <a:schemeClr val="accent2">
                  <a:lumMod val="60000"/>
                  <a:lumOff val="40000"/>
                </a:schemeClr>
              </a:solidFill>
              <a:latin typeface="Arial" panose="020B0604020202020204" pitchFamily="34" charset="0"/>
              <a:cs typeface="Arial" panose="020B0604020202020204" pitchFamily="34" charset="0"/>
            </a:endParaRPr>
          </a:p>
          <a:p>
            <a:pPr marL="36576" indent="0" algn="ctr">
              <a:buNone/>
            </a:pPr>
            <a:r>
              <a:rPr lang="ar-JO" dirty="0">
                <a:solidFill>
                  <a:schemeClr val="accent2">
                    <a:lumMod val="60000"/>
                    <a:lumOff val="40000"/>
                  </a:schemeClr>
                </a:solidFill>
                <a:latin typeface="Arial" panose="020B0604020202020204" pitchFamily="34" charset="0"/>
                <a:cs typeface="Arial" panose="020B0604020202020204" pitchFamily="34" charset="0"/>
              </a:rPr>
              <a:t>(أفسس 3: 20-21)</a:t>
            </a:r>
            <a:endParaRPr lang="en-US"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754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93230636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en-US" sz="2400" dirty="0">
                <a:solidFill>
                  <a:srgbClr val="FFFFFF"/>
                </a:solidFill>
                <a:ea typeface="ＭＳ Ｐゴシック" charset="0"/>
                <a:cs typeface="Arial" panose="020B0604020202020204" pitchFamily="34" charset="0"/>
              </a:rPr>
              <a:t>  • BibleStudyDownloads.org </a:t>
            </a:r>
            <a:r>
              <a:rPr lang="ar-SA" sz="4000" dirty="0">
                <a:solidFill>
                  <a:srgbClr val="FFFFFF"/>
                </a:solidFill>
                <a:ea typeface="ＭＳ Ｐゴシック" charset="0"/>
                <a:cs typeface="Arial" panose="020B0604020202020204" pitchFamily="34" charset="0"/>
              </a:rPr>
              <a:t>لاهوت العبادة وممارسته</a:t>
            </a:r>
            <a:endParaRPr lang="en-US" sz="32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253"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0"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0" y="814166"/>
            <a:ext cx="4040188" cy="3941763"/>
          </a:xfrm>
        </p:spPr>
        <p:txBody>
          <a:bodyPr/>
          <a:lstStyle/>
          <a:p>
            <a:pPr algn="r" rtl="1"/>
            <a:r>
              <a:rPr lang="ar-JO" dirty="0">
                <a:latin typeface="Arial" panose="020B0604020202020204" pitchFamily="34" charset="0"/>
                <a:cs typeface="Arial" panose="020B0604020202020204" pitchFamily="34" charset="0"/>
              </a:rPr>
              <a:t>العبادة أمر حيوي في الكنيسة</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4294967295"/>
          </p:nvPr>
        </p:nvSpPr>
        <p:spPr>
          <a:xfrm>
            <a:off x="5102225" y="814166"/>
            <a:ext cx="4041775" cy="3941763"/>
          </a:xfrm>
        </p:spPr>
        <p:txBody>
          <a:bodyPr/>
          <a:lstStyle/>
          <a:p>
            <a:pPr algn="r" rtl="1"/>
            <a:r>
              <a:rPr lang="ar-JO" dirty="0">
                <a:latin typeface="Arial" panose="020B0604020202020204" pitchFamily="34" charset="0"/>
                <a:cs typeface="Arial" panose="020B0604020202020204" pitchFamily="34" charset="0"/>
              </a:rPr>
              <a:t>يقود الراعي الكنيسة</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1962650" y="2785048"/>
            <a:ext cx="5469443" cy="2092881"/>
          </a:xfrm>
          <a:prstGeom prst="rect">
            <a:avLst/>
          </a:prstGeom>
          <a:noFill/>
        </p:spPr>
        <p:txBody>
          <a:bodyPr wrap="square" rtlCol="0">
            <a:spAutoFit/>
          </a:bodyPr>
          <a:lstStyle/>
          <a:p>
            <a:pPr algn="ctr"/>
            <a:r>
              <a:rPr lang="ar-JO" sz="4000" i="1" dirty="0">
                <a:latin typeface="Arial" panose="020B0604020202020204" pitchFamily="34" charset="0"/>
                <a:cs typeface="Arial" panose="020B0604020202020204" pitchFamily="34" charset="0"/>
              </a:rPr>
              <a:t>لهذا:</a:t>
            </a:r>
            <a:endParaRPr lang="en-US" sz="4000" i="1" dirty="0">
              <a:latin typeface="Arial" panose="020B0604020202020204" pitchFamily="34" charset="0"/>
              <a:cs typeface="Arial" panose="020B0604020202020204" pitchFamily="34" charset="0"/>
            </a:endParaRPr>
          </a:p>
          <a:p>
            <a:pPr marL="457200" indent="-457200" algn="ctr" rtl="1">
              <a:buFont typeface="Wingdings" charset="2"/>
              <a:buChar char="v"/>
            </a:pPr>
            <a:r>
              <a:rPr lang="ar-JO" sz="3000" dirty="0">
                <a:latin typeface="Arial" panose="020B0604020202020204" pitchFamily="34" charset="0"/>
                <a:cs typeface="Arial" panose="020B0604020202020204" pitchFamily="34" charset="0"/>
              </a:rPr>
              <a:t>يجب أن تدرب كلية اللاهوت الرعاة ليقدموا قيادة حكيمة وكتابية في منطقة العبادة.</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62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3244" y="1154424"/>
            <a:ext cx="6393043" cy="3539430"/>
          </a:xfrm>
          <a:prstGeom prst="rect">
            <a:avLst/>
          </a:prstGeom>
          <a:noFill/>
        </p:spPr>
        <p:txBody>
          <a:bodyPr wrap="square" rtlCol="0">
            <a:spAutoFit/>
          </a:bodyPr>
          <a:lstStyle/>
          <a:p>
            <a:pPr algn="ctr"/>
            <a:r>
              <a:rPr lang="ar-JO" sz="3200" dirty="0">
                <a:latin typeface="Arial" panose="020B0604020202020204" pitchFamily="34" charset="0"/>
                <a:cs typeface="Arial" panose="020B0604020202020204" pitchFamily="34" charset="0"/>
              </a:rPr>
              <a:t>كلية اللاهوت</a:t>
            </a: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r>
              <a:rPr lang="ar-JO" sz="3200" dirty="0">
                <a:latin typeface="Arial" panose="020B0604020202020204" pitchFamily="34" charset="0"/>
                <a:cs typeface="Arial" panose="020B0604020202020204" pitchFamily="34" charset="0"/>
              </a:rPr>
              <a:t>الراعي</a:t>
            </a: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r>
              <a:rPr lang="ar-JO" sz="3200" dirty="0">
                <a:latin typeface="Arial" panose="020B0604020202020204" pitchFamily="34" charset="0"/>
                <a:cs typeface="Arial" panose="020B0604020202020204" pitchFamily="34" charset="0"/>
              </a:rPr>
              <a:t>الكنيسة</a:t>
            </a:r>
            <a:endParaRPr lang="en-US" sz="3200" dirty="0">
              <a:latin typeface="Arial" panose="020B0604020202020204" pitchFamily="34" charset="0"/>
              <a:cs typeface="Arial" panose="020B0604020202020204" pitchFamily="34" charset="0"/>
            </a:endParaRPr>
          </a:p>
        </p:txBody>
      </p:sp>
      <p:sp>
        <p:nvSpPr>
          <p:cNvPr id="3" name="Down Arrow 2"/>
          <p:cNvSpPr/>
          <p:nvPr/>
        </p:nvSpPr>
        <p:spPr>
          <a:xfrm>
            <a:off x="4279738" y="1875940"/>
            <a:ext cx="562818" cy="64936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4279738" y="3283775"/>
            <a:ext cx="562818" cy="64936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04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631"/>
            <a:ext cx="6629400" cy="2208670"/>
          </a:xfrm>
        </p:spPr>
        <p:txBody>
          <a:bodyPr>
            <a:normAutofit fontScale="90000"/>
          </a:bodyPr>
          <a:lstStyle/>
          <a:p>
            <a:pPr algn="r"/>
            <a:r>
              <a:rPr lang="ar-JO" dirty="0">
                <a:latin typeface="Arial" panose="020B0604020202020204" pitchFamily="34" charset="0"/>
                <a:cs typeface="Arial" panose="020B0604020202020204" pitchFamily="34" charset="0"/>
              </a:rPr>
              <a:t>1. الكنيسة والعبادة</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2. الراعي والعبادة</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3. كلية اللاهوت والعبادة</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9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53937"/>
            <a:ext cx="6629400" cy="1826363"/>
          </a:xfrm>
        </p:spPr>
        <p:txBody>
          <a:bodyPr/>
          <a:lstStyle/>
          <a:p>
            <a:pPr algn="r"/>
            <a:r>
              <a:rPr lang="ar-JO" dirty="0">
                <a:effectLst/>
                <a:latin typeface="Arial" panose="020B0604020202020204" pitchFamily="34" charset="0"/>
                <a:cs typeface="Arial" panose="020B0604020202020204" pitchFamily="34" charset="0"/>
              </a:rPr>
              <a:t>1. الكنيسة والعبادة</a:t>
            </a: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05653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2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1257</TotalTime>
  <Words>1818</Words>
  <Application>Microsoft Macintosh PowerPoint</Application>
  <PresentationFormat>On-screen Show (4:3)</PresentationFormat>
  <Paragraphs>355</Paragraphs>
  <Slides>53</Slides>
  <Notes>25</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53</vt:i4>
      </vt:variant>
    </vt:vector>
  </HeadingPairs>
  <TitlesOfParts>
    <vt:vector size="74" baseType="lpstr">
      <vt:lpstr>ＭＳ Ｐゴシック</vt:lpstr>
      <vt:lpstr>Arial</vt:lpstr>
      <vt:lpstr>Bell MT</vt:lpstr>
      <vt:lpstr>Calibri</vt:lpstr>
      <vt:lpstr>Courier New</vt:lpstr>
      <vt:lpstr>Franklin Gothic Book</vt:lpstr>
      <vt:lpstr>Franklin Gothic Medium</vt:lpstr>
      <vt:lpstr>Gill Sans</vt:lpstr>
      <vt:lpstr>Maiandra GD</vt:lpstr>
      <vt:lpstr>Papyrus</vt:lpstr>
      <vt:lpstr>Times New Roman</vt:lpstr>
      <vt:lpstr>Wingdings</vt:lpstr>
      <vt:lpstr>Wingdings 2</vt:lpstr>
      <vt:lpstr>Technic</vt:lpstr>
      <vt:lpstr>Parchment</vt:lpstr>
      <vt:lpstr>1_Default Design</vt:lpstr>
      <vt:lpstr>1_Grid</vt:lpstr>
      <vt:lpstr>2_Grid</vt:lpstr>
      <vt:lpstr>2_Default Design</vt:lpstr>
      <vt:lpstr>Orbit</vt:lpstr>
      <vt:lpstr>1_Orbit</vt:lpstr>
      <vt:lpstr> العبادة في التعليم الرعوي والخدمة الرعوية</vt:lpstr>
      <vt:lpstr>PowerPoint Presentation</vt:lpstr>
      <vt:lpstr>PowerPoint Presentation</vt:lpstr>
      <vt:lpstr>مؤتمر حول</vt:lpstr>
      <vt:lpstr> العبادة في التعليم الرعوي والخدمة الرعوية</vt:lpstr>
      <vt:lpstr>PowerPoint Presentation</vt:lpstr>
      <vt:lpstr>PowerPoint Presentation</vt:lpstr>
      <vt:lpstr>1. الكنيسة والعبادة 2. الراعي والعبادة 3. كلية اللاهوت والعبادة </vt:lpstr>
      <vt:lpstr>1. الكنيسة والعبادة</vt:lpstr>
      <vt:lpstr>أهمية العبادة في الكنيسة (فون آلمن، داون)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خدمة العبادة في الكنيسة</vt:lpstr>
      <vt:lpstr>PowerPoint Presentation</vt:lpstr>
      <vt:lpstr>خدمة العبادة في الكنيسة</vt:lpstr>
      <vt:lpstr>PowerPoint Presentation</vt:lpstr>
      <vt:lpstr>PowerPoint Presentation</vt:lpstr>
      <vt:lpstr>خدمة الترنيم</vt:lpstr>
      <vt:lpstr>خدمة العبادة في الكنيسة</vt:lpstr>
      <vt:lpstr>خدام العبادة في الكنيسة</vt:lpstr>
      <vt:lpstr>1. الكنيسة والعبادة</vt:lpstr>
      <vt:lpstr>2. الراعي والعبادة</vt:lpstr>
      <vt:lpstr>رعاية القطيع</vt:lpstr>
      <vt:lpstr>رعاية القطيع</vt:lpstr>
      <vt:lpstr>رعاية القطيع</vt:lpstr>
      <vt:lpstr>رعاية القطيع</vt:lpstr>
      <vt:lpstr>رعاية القطيع</vt:lpstr>
      <vt:lpstr>رعاية القطيع</vt:lpstr>
      <vt:lpstr>رعاية القطيع</vt:lpstr>
      <vt:lpstr>الراعي كعابد</vt:lpstr>
      <vt:lpstr>الراعي كعابد</vt:lpstr>
      <vt:lpstr>PowerPoint Presentation</vt:lpstr>
      <vt:lpstr>3. كلية اللاهوت والعبادة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  • BibleStudyDownloads.org لاهوت العبادة وممارسته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Worship in Pastoral Education and Pastoral Ministry</dc:title>
  <dc:creator>Ron Man</dc:creator>
  <cp:lastModifiedBy>Rick Griffith</cp:lastModifiedBy>
  <cp:revision>124</cp:revision>
  <dcterms:created xsi:type="dcterms:W3CDTF">2017-07-06T21:27:01Z</dcterms:created>
  <dcterms:modified xsi:type="dcterms:W3CDTF">2024-04-26T14:14:57Z</dcterms:modified>
</cp:coreProperties>
</file>