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2.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3.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7" r:id="rId2"/>
    <p:sldMasterId id="2147483762" r:id="rId3"/>
    <p:sldMasterId id="2147483774" r:id="rId4"/>
  </p:sldMasterIdLst>
  <p:notesMasterIdLst>
    <p:notesMasterId r:id="rId61"/>
  </p:notesMasterIdLst>
  <p:sldIdLst>
    <p:sldId id="256" r:id="rId5"/>
    <p:sldId id="257" r:id="rId6"/>
    <p:sldId id="258" r:id="rId7"/>
    <p:sldId id="328"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310" r:id="rId28"/>
    <p:sldId id="329"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339"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875" r:id="rId59"/>
    <p:sldId id="5471" r:id="rId6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249" autoAdjust="0"/>
  </p:normalViewPr>
  <p:slideViewPr>
    <p:cSldViewPr snapToGrid="0" snapToObjects="1">
      <p:cViewPr>
        <p:scale>
          <a:sx n="86" d="100"/>
          <a:sy n="86" d="100"/>
        </p:scale>
        <p:origin x="2944" y="10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xfrm>
            <a:off x="1143000" y="685800"/>
            <a:ext cx="4572000" cy="3429000"/>
          </a:xfrm>
          <a:prstGeom prst="rect">
            <a:avLst/>
          </a:prstGeom>
        </p:spPr>
        <p:txBody>
          <a:bodyPr/>
          <a:lstStyle/>
          <a:p>
            <a:endParaRPr/>
          </a:p>
        </p:txBody>
      </p:sp>
      <p:sp>
        <p:nvSpPr>
          <p:cNvPr id="484" name="Shape 48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Shape 488"/>
          <p:cNvSpPr>
            <a:spLocks noGrp="1" noRot="1" noChangeAspect="1"/>
          </p:cNvSpPr>
          <p:nvPr>
            <p:ph type="sldImg"/>
          </p:nvPr>
        </p:nvSpPr>
        <p:spPr>
          <a:prstGeom prst="rect">
            <a:avLst/>
          </a:prstGeom>
        </p:spPr>
        <p:txBody>
          <a:bodyPr/>
          <a:lstStyle/>
          <a:p>
            <a:endParaRPr/>
          </a:p>
        </p:txBody>
      </p:sp>
      <p:sp>
        <p:nvSpPr>
          <p:cNvPr id="489" name="Shape 489"/>
          <p:cNvSpPr>
            <a:spLocks noGrp="1"/>
          </p:cNvSpPr>
          <p:nvPr>
            <p:ph type="body" sz="quarter" idx="1"/>
          </p:nvPr>
        </p:nvSpPr>
        <p:spPr>
          <a:prstGeom prst="rect">
            <a:avLst/>
          </a:prstGeom>
        </p:spPr>
        <p:txBody>
          <a:bodyPr/>
          <a:lstStyle/>
          <a:p>
            <a:r>
              <a:t>Worship book of NT (Revel.?)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Shape 560"/>
          <p:cNvSpPr>
            <a:spLocks noGrp="1" noRot="1" noChangeAspect="1"/>
          </p:cNvSpPr>
          <p:nvPr>
            <p:ph type="sldImg"/>
          </p:nvPr>
        </p:nvSpPr>
        <p:spPr>
          <a:prstGeom prst="rect">
            <a:avLst/>
          </a:prstGeom>
        </p:spPr>
        <p:txBody>
          <a:bodyPr/>
          <a:lstStyle/>
          <a:p>
            <a:endParaRPr/>
          </a:p>
        </p:txBody>
      </p:sp>
      <p:sp>
        <p:nvSpPr>
          <p:cNvPr id="561" name="Shape 561"/>
          <p:cNvSpPr>
            <a:spLocks noGrp="1"/>
          </p:cNvSpPr>
          <p:nvPr>
            <p:ph type="body" sz="quarter" idx="1"/>
          </p:nvPr>
        </p:nvSpPr>
        <p:spPr>
          <a:prstGeom prst="rect">
            <a:avLst/>
          </a:prstGeom>
        </p:spPr>
        <p:txBody>
          <a:bodyPr/>
          <a:lstStyle/>
          <a:p>
            <a:r>
              <a:t>Worship of Son because of His deity AND authority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Shape 568"/>
          <p:cNvSpPr>
            <a:spLocks noGrp="1" noRot="1" noChangeAspect="1"/>
          </p:cNvSpPr>
          <p:nvPr>
            <p:ph type="sldImg"/>
          </p:nvPr>
        </p:nvSpPr>
        <p:spPr>
          <a:prstGeom prst="rect">
            <a:avLst/>
          </a:prstGeom>
        </p:spPr>
        <p:txBody>
          <a:bodyPr/>
          <a:lstStyle/>
          <a:p>
            <a:endParaRPr/>
          </a:p>
        </p:txBody>
      </p:sp>
      <p:sp>
        <p:nvSpPr>
          <p:cNvPr id="569" name="Shape 569"/>
          <p:cNvSpPr>
            <a:spLocks noGrp="1"/>
          </p:cNvSpPr>
          <p:nvPr>
            <p:ph type="body" sz="quarter" idx="1"/>
          </p:nvPr>
        </p:nvSpPr>
        <p:spPr>
          <a:prstGeom prst="rect">
            <a:avLst/>
          </a:prstGeom>
        </p:spPr>
        <p:txBody>
          <a:bodyPr/>
          <a:lstStyle/>
          <a:p>
            <a:r>
              <a:t>Worship BY the Son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Shape 573"/>
          <p:cNvSpPr>
            <a:spLocks noGrp="1" noRot="1" noChangeAspect="1"/>
          </p:cNvSpPr>
          <p:nvPr>
            <p:ph type="sldImg"/>
          </p:nvPr>
        </p:nvSpPr>
        <p:spPr>
          <a:prstGeom prst="rect">
            <a:avLst/>
          </a:prstGeom>
        </p:spPr>
        <p:txBody>
          <a:bodyPr/>
          <a:lstStyle/>
          <a:p>
            <a:endParaRPr/>
          </a:p>
        </p:txBody>
      </p:sp>
      <p:sp>
        <p:nvSpPr>
          <p:cNvPr id="574" name="Shape 574"/>
          <p:cNvSpPr>
            <a:spLocks noGrp="1"/>
          </p:cNvSpPr>
          <p:nvPr>
            <p:ph type="body" sz="quarter" idx="1"/>
          </p:nvPr>
        </p:nvSpPr>
        <p:spPr>
          <a:prstGeom prst="rect">
            <a:avLst/>
          </a:prstGeom>
        </p:spPr>
        <p:txBody>
          <a:bodyPr/>
          <a:lstStyle/>
          <a:p>
            <a:r>
              <a:t>A priest leads people in worship</a:t>
            </a:r>
          </a:p>
          <a:p>
            <a:r>
              <a:t>Reformation: ONE Mediator, ONE priest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Shape 586"/>
          <p:cNvSpPr>
            <a:spLocks noGrp="1" noRot="1" noChangeAspect="1"/>
          </p:cNvSpPr>
          <p:nvPr>
            <p:ph type="sldImg"/>
          </p:nvPr>
        </p:nvSpPr>
        <p:spPr>
          <a:prstGeom prst="rect">
            <a:avLst/>
          </a:prstGeom>
        </p:spPr>
        <p:txBody>
          <a:bodyPr/>
          <a:lstStyle/>
          <a:p>
            <a:endParaRPr/>
          </a:p>
        </p:txBody>
      </p:sp>
      <p:sp>
        <p:nvSpPr>
          <p:cNvPr id="587" name="Shape 587"/>
          <p:cNvSpPr>
            <a:spLocks noGrp="1"/>
          </p:cNvSpPr>
          <p:nvPr>
            <p:ph type="body" sz="quarter" idx="1"/>
          </p:nvPr>
        </p:nvSpPr>
        <p:spPr>
          <a:prstGeom prst="rect">
            <a:avLst/>
          </a:prstGeom>
        </p:spPr>
        <p:txBody>
          <a:bodyPr/>
          <a:lstStyle/>
          <a:p>
            <a:r>
              <a:t>deity, humanity</a:t>
            </a:r>
          </a:p>
          <a:p>
            <a:endParaRPr/>
          </a:p>
          <a:p>
            <a:r>
              <a:t>Order is important: God always initiates</a:t>
            </a:r>
          </a:p>
          <a:p>
            <a:endParaRPr/>
          </a:p>
          <a:p>
            <a:r>
              <a:t>Rom. 11:33-36  eleven chapters of doctrine, then Paul bursts out in praise: „Oh, the depth of the riches </a:t>
            </a:r>
            <a:r>
              <a:rPr baseline="30000"/>
              <a:t>1</a:t>
            </a:r>
            <a:r>
              <a:t>both of the wisdom and knowledge of God!”</a:t>
            </a:r>
          </a:p>
          <a:p>
            <a:r>
              <a:t>Worship services to be a dialogue betw, God and man, a dialogue of revel. &amp; response</a:t>
            </a:r>
          </a:p>
          <a:p>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Shape 601"/>
          <p:cNvSpPr>
            <a:spLocks noGrp="1" noRot="1" noChangeAspect="1"/>
          </p:cNvSpPr>
          <p:nvPr>
            <p:ph type="sldImg"/>
          </p:nvPr>
        </p:nvSpPr>
        <p:spPr>
          <a:prstGeom prst="rect">
            <a:avLst/>
          </a:prstGeom>
        </p:spPr>
        <p:txBody>
          <a:bodyPr/>
          <a:lstStyle/>
          <a:p>
            <a:endParaRPr/>
          </a:p>
        </p:txBody>
      </p:sp>
      <p:sp>
        <p:nvSpPr>
          <p:cNvPr id="602" name="Shape 602"/>
          <p:cNvSpPr>
            <a:spLocks noGrp="1"/>
          </p:cNvSpPr>
          <p:nvPr>
            <p:ph type="body" sz="quarter" idx="1"/>
          </p:nvPr>
        </p:nvSpPr>
        <p:spPr>
          <a:prstGeom prst="rect">
            <a:avLst/>
          </a:prstGeom>
        </p:spPr>
        <p:txBody>
          <a:bodyPr/>
          <a:lstStyle/>
          <a:p>
            <a:r>
              <a:t>Shalom</a:t>
            </a:r>
          </a:p>
          <a:p>
            <a:r>
              <a:t>King AND Priest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Shape 618"/>
          <p:cNvSpPr>
            <a:spLocks noGrp="1" noRot="1" noChangeAspect="1"/>
          </p:cNvSpPr>
          <p:nvPr>
            <p:ph type="sldImg"/>
          </p:nvPr>
        </p:nvSpPr>
        <p:spPr>
          <a:prstGeom prst="rect">
            <a:avLst/>
          </a:prstGeom>
        </p:spPr>
        <p:txBody>
          <a:bodyPr/>
          <a:lstStyle/>
          <a:p>
            <a:endParaRPr/>
          </a:p>
        </p:txBody>
      </p:sp>
      <p:sp>
        <p:nvSpPr>
          <p:cNvPr id="619" name="Shape 619"/>
          <p:cNvSpPr>
            <a:spLocks noGrp="1"/>
          </p:cNvSpPr>
          <p:nvPr>
            <p:ph type="body" sz="quarter" idx="1"/>
          </p:nvPr>
        </p:nvSpPr>
        <p:spPr>
          <a:prstGeom prst="rect">
            <a:avLst/>
          </a:prstGeom>
        </p:spPr>
        <p:txBody>
          <a:bodyPr/>
          <a:lstStyle/>
          <a:p>
            <a:r>
              <a:t>deity, humanity</a:t>
            </a:r>
          </a:p>
          <a:p>
            <a:endParaRPr/>
          </a:p>
          <a:p>
            <a:r>
              <a:t>Order is important: God always initiates</a:t>
            </a:r>
          </a:p>
          <a:p>
            <a:endParaRPr/>
          </a:p>
          <a:p>
            <a:r>
              <a:t>Rom. 11:33-36  eleven chapters of doctrine, then Paul bursts out in praise: „Oh, the depth of the riches </a:t>
            </a:r>
            <a:r>
              <a:rPr baseline="30000"/>
              <a:t>1</a:t>
            </a:r>
            <a:r>
              <a:t>both of the wisdom and knowledge of God!”</a:t>
            </a:r>
          </a:p>
          <a:p>
            <a:r>
              <a:t>Worship services to be a dialogue betw, God and man, a dialogue of revel. &amp; response</a:t>
            </a:r>
          </a:p>
          <a:p>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Shape 629"/>
          <p:cNvSpPr>
            <a:spLocks noGrp="1" noRot="1" noChangeAspect="1"/>
          </p:cNvSpPr>
          <p:nvPr>
            <p:ph type="sldImg"/>
          </p:nvPr>
        </p:nvSpPr>
        <p:spPr>
          <a:prstGeom prst="rect">
            <a:avLst/>
          </a:prstGeom>
        </p:spPr>
        <p:txBody>
          <a:bodyPr/>
          <a:lstStyle/>
          <a:p>
            <a:endParaRPr/>
          </a:p>
        </p:txBody>
      </p:sp>
      <p:sp>
        <p:nvSpPr>
          <p:cNvPr id="630" name="Shape 630"/>
          <p:cNvSpPr>
            <a:spLocks noGrp="1"/>
          </p:cNvSpPr>
          <p:nvPr>
            <p:ph type="body" sz="quarter" idx="1"/>
          </p:nvPr>
        </p:nvSpPr>
        <p:spPr>
          <a:prstGeom prst="rect">
            <a:avLst/>
          </a:prstGeom>
        </p:spPr>
        <p:txBody>
          <a:bodyPr/>
          <a:lstStyle/>
          <a:p>
            <a:r>
              <a:t>The superiority of Christ’s priesthood: guarantees our eternal salvation!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Shape 634"/>
          <p:cNvSpPr>
            <a:spLocks noGrp="1" noRot="1" noChangeAspect="1"/>
          </p:cNvSpPr>
          <p:nvPr>
            <p:ph type="sldImg"/>
          </p:nvPr>
        </p:nvSpPr>
        <p:spPr>
          <a:prstGeom prst="rect">
            <a:avLst/>
          </a:prstGeom>
        </p:spPr>
        <p:txBody>
          <a:bodyPr/>
          <a:lstStyle/>
          <a:p>
            <a:endParaRPr/>
          </a:p>
        </p:txBody>
      </p:sp>
      <p:sp>
        <p:nvSpPr>
          <p:cNvPr id="635" name="Shape 635"/>
          <p:cNvSpPr>
            <a:spLocks noGrp="1"/>
          </p:cNvSpPr>
          <p:nvPr>
            <p:ph type="body" sz="quarter" idx="1"/>
          </p:nvPr>
        </p:nvSpPr>
        <p:spPr>
          <a:prstGeom prst="rect">
            <a:avLst/>
          </a:prstGeom>
        </p:spPr>
        <p:txBody>
          <a:bodyPr/>
          <a:lstStyle/>
          <a:p>
            <a:r>
              <a:t>The superiority of Christ’s preisthood: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Shape 639"/>
          <p:cNvSpPr>
            <a:spLocks noGrp="1" noRot="1" noChangeAspect="1"/>
          </p:cNvSpPr>
          <p:nvPr>
            <p:ph type="sldImg"/>
          </p:nvPr>
        </p:nvSpPr>
        <p:spPr>
          <a:prstGeom prst="rect">
            <a:avLst/>
          </a:prstGeom>
        </p:spPr>
        <p:txBody>
          <a:bodyPr/>
          <a:lstStyle/>
          <a:p>
            <a:endParaRPr/>
          </a:p>
        </p:txBody>
      </p:sp>
      <p:sp>
        <p:nvSpPr>
          <p:cNvPr id="640" name="Shape 640"/>
          <p:cNvSpPr>
            <a:spLocks noGrp="1"/>
          </p:cNvSpPr>
          <p:nvPr>
            <p:ph type="body" sz="quarter" idx="1"/>
          </p:nvPr>
        </p:nvSpPr>
        <p:spPr>
          <a:prstGeom prst="rect">
            <a:avLst/>
          </a:prstGeom>
        </p:spPr>
        <p:txBody>
          <a:bodyPr/>
          <a:lstStyle/>
          <a:p>
            <a:r>
              <a:t>The superiority of Christ’s preisthood: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hape 647"/>
          <p:cNvSpPr>
            <a:spLocks noGrp="1" noRot="1" noChangeAspect="1"/>
          </p:cNvSpPr>
          <p:nvPr>
            <p:ph type="sldImg"/>
          </p:nvPr>
        </p:nvSpPr>
        <p:spPr>
          <a:prstGeom prst="rect">
            <a:avLst/>
          </a:prstGeom>
        </p:spPr>
        <p:txBody>
          <a:bodyPr/>
          <a:lstStyle/>
          <a:p>
            <a:endParaRPr/>
          </a:p>
        </p:txBody>
      </p:sp>
      <p:sp>
        <p:nvSpPr>
          <p:cNvPr id="648" name="Shape 648"/>
          <p:cNvSpPr>
            <a:spLocks noGrp="1"/>
          </p:cNvSpPr>
          <p:nvPr>
            <p:ph type="body" sz="quarter" idx="1"/>
          </p:nvPr>
        </p:nvSpPr>
        <p:spPr>
          <a:prstGeom prst="rect">
            <a:avLst/>
          </a:prstGeom>
        </p:spPr>
        <p:txBody>
          <a:bodyPr/>
          <a:lstStyle/>
          <a:p>
            <a:r>
              <a:t>Summary of what’s come before: superiority of Christ and His priesthood, superiority of the New Covenant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spcBef>
                <a:spcPts val="400"/>
              </a:spcBef>
            </a:pPr>
            <a:endParaRPr lang="en-US" dirty="0"/>
          </a:p>
          <a:p>
            <a:pPr algn="l" rtl="0" latinLnBrk="0">
              <a:spcBef>
                <a:spcPts val="400"/>
              </a:spcBef>
            </a:pPr>
            <a:r>
              <a:rPr lang="en-US" dirty="0"/>
              <a:t>____________</a:t>
            </a:r>
          </a:p>
          <a:p>
            <a:pPr algn="l" rtl="0" latinLnBrk="0">
              <a:spcBef>
                <a:spcPts val="400"/>
              </a:spcBef>
            </a:pPr>
            <a:r>
              <a:rPr lang="en-US" dirty="0"/>
              <a:t>04-WO-Centrality-71</a:t>
            </a:r>
          </a:p>
          <a:p>
            <a:pPr algn="l" rtl="0" latinLnBrk="0">
              <a:spcBef>
                <a:spcPts val="400"/>
              </a:spcBef>
            </a:pPr>
            <a:r>
              <a:rPr lang="en-US" dirty="0"/>
              <a:t>08-WO-Hebrews-4</a:t>
            </a:r>
          </a:p>
        </p:txBody>
      </p:sp>
    </p:spTree>
    <p:extLst>
      <p:ext uri="{BB962C8B-B14F-4D97-AF65-F5344CB8AC3E}">
        <p14:creationId xmlns:p14="http://schemas.microsoft.com/office/powerpoint/2010/main" val="3167717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Shape 652"/>
          <p:cNvSpPr>
            <a:spLocks noGrp="1" noRot="1" noChangeAspect="1"/>
          </p:cNvSpPr>
          <p:nvPr>
            <p:ph type="sldImg"/>
          </p:nvPr>
        </p:nvSpPr>
        <p:spPr>
          <a:prstGeom prst="rect">
            <a:avLst/>
          </a:prstGeom>
        </p:spPr>
        <p:txBody>
          <a:bodyPr/>
          <a:lstStyle/>
          <a:p>
            <a:endParaRPr/>
          </a:p>
        </p:txBody>
      </p:sp>
      <p:sp>
        <p:nvSpPr>
          <p:cNvPr id="653" name="Shape 653"/>
          <p:cNvSpPr>
            <a:spLocks noGrp="1"/>
          </p:cNvSpPr>
          <p:nvPr>
            <p:ph type="body" sz="quarter" idx="1"/>
          </p:nvPr>
        </p:nvSpPr>
        <p:spPr>
          <a:prstGeom prst="rect">
            <a:avLst/>
          </a:prstGeom>
        </p:spPr>
        <p:txBody>
          <a:bodyPr/>
          <a:lstStyle/>
          <a:p>
            <a:r>
              <a:t>APPLICATION OF LETTER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Shape 884"/>
          <p:cNvSpPr>
            <a:spLocks noGrp="1" noRot="1" noChangeAspect="1"/>
          </p:cNvSpPr>
          <p:nvPr>
            <p:ph type="sldImg"/>
          </p:nvPr>
        </p:nvSpPr>
        <p:spPr>
          <a:prstGeom prst="rect">
            <a:avLst/>
          </a:prstGeom>
        </p:spPr>
        <p:txBody>
          <a:bodyPr/>
          <a:lstStyle/>
          <a:p>
            <a:endParaRPr/>
          </a:p>
        </p:txBody>
      </p:sp>
      <p:sp>
        <p:nvSpPr>
          <p:cNvPr id="885" name="Shape 885"/>
          <p:cNvSpPr>
            <a:spLocks noGrp="1"/>
          </p:cNvSpPr>
          <p:nvPr>
            <p:ph type="body" sz="quarter" idx="1"/>
          </p:nvPr>
        </p:nvSpPr>
        <p:spPr>
          <a:prstGeom prst="rect">
            <a:avLst/>
          </a:prstGeom>
        </p:spPr>
        <p:txBody>
          <a:bodyPr/>
          <a:lstStyle>
            <a:lvl1pPr defTabSz="914400">
              <a:spcBef>
                <a:spcPts val="400"/>
              </a:spcBef>
              <a:defRPr sz="1200">
                <a:latin typeface="Arial"/>
                <a:ea typeface="Arial"/>
                <a:cs typeface="Arial"/>
                <a:sym typeface="Arial"/>
              </a:defRPr>
            </a:lvl1pPr>
          </a:lstStyle>
          <a:p>
            <a:r>
              <a:t>WHY we can draw near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Shape 678"/>
          <p:cNvSpPr>
            <a:spLocks noGrp="1" noRot="1" noChangeAspect="1"/>
          </p:cNvSpPr>
          <p:nvPr>
            <p:ph type="sldImg"/>
          </p:nvPr>
        </p:nvSpPr>
        <p:spPr>
          <a:prstGeom prst="rect">
            <a:avLst/>
          </a:prstGeom>
        </p:spPr>
        <p:txBody>
          <a:bodyPr/>
          <a:lstStyle/>
          <a:p>
            <a:endParaRPr/>
          </a:p>
        </p:txBody>
      </p:sp>
      <p:sp>
        <p:nvSpPr>
          <p:cNvPr id="679" name="Shape 679"/>
          <p:cNvSpPr>
            <a:spLocks noGrp="1"/>
          </p:cNvSpPr>
          <p:nvPr>
            <p:ph type="body" sz="quarter" idx="1"/>
          </p:nvPr>
        </p:nvSpPr>
        <p:spPr>
          <a:prstGeom prst="rect">
            <a:avLst/>
          </a:prstGeom>
        </p:spPr>
        <p:txBody>
          <a:bodyPr/>
          <a:lstStyle/>
          <a:p>
            <a:r>
              <a:t>More than any other place in 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Shape 683"/>
          <p:cNvSpPr>
            <a:spLocks noGrp="1" noRot="1" noChangeAspect="1"/>
          </p:cNvSpPr>
          <p:nvPr>
            <p:ph type="sldImg"/>
          </p:nvPr>
        </p:nvSpPr>
        <p:spPr>
          <a:prstGeom prst="rect">
            <a:avLst/>
          </a:prstGeom>
        </p:spPr>
        <p:txBody>
          <a:bodyPr/>
          <a:lstStyle/>
          <a:p>
            <a:endParaRPr/>
          </a:p>
        </p:txBody>
      </p:sp>
      <p:sp>
        <p:nvSpPr>
          <p:cNvPr id="684" name="Shape 684"/>
          <p:cNvSpPr>
            <a:spLocks noGrp="1"/>
          </p:cNvSpPr>
          <p:nvPr>
            <p:ph type="body" sz="quarter" idx="1"/>
          </p:nvPr>
        </p:nvSpPr>
        <p:spPr>
          <a:prstGeom prst="rect">
            <a:avLst/>
          </a:prstGeom>
        </p:spPr>
        <p:txBody>
          <a:bodyPr/>
          <a:lstStyle/>
          <a:p>
            <a:pPr>
              <a:defRPr i="1"/>
            </a:pPr>
            <a:r>
              <a:t>CORPORATE</a:t>
            </a:r>
            <a:r>
              <a:rPr i="0"/>
              <a:t> INVITATION TO DRAW NEAR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Shape 691"/>
          <p:cNvSpPr>
            <a:spLocks noGrp="1" noRot="1" noChangeAspect="1"/>
          </p:cNvSpPr>
          <p:nvPr>
            <p:ph type="sldImg"/>
          </p:nvPr>
        </p:nvSpPr>
        <p:spPr>
          <a:prstGeom prst="rect">
            <a:avLst/>
          </a:prstGeom>
        </p:spPr>
        <p:txBody>
          <a:bodyPr/>
          <a:lstStyle/>
          <a:p>
            <a:endParaRPr/>
          </a:p>
        </p:txBody>
      </p:sp>
      <p:sp>
        <p:nvSpPr>
          <p:cNvPr id="692" name="Shape 692"/>
          <p:cNvSpPr>
            <a:spLocks noGrp="1"/>
          </p:cNvSpPr>
          <p:nvPr>
            <p:ph type="body" sz="quarter" idx="1"/>
          </p:nvPr>
        </p:nvSpPr>
        <p:spPr>
          <a:prstGeom prst="rect">
            <a:avLst/>
          </a:prstGeom>
        </p:spPr>
        <p:txBody>
          <a:bodyPr/>
          <a:lstStyle/>
          <a:p>
            <a:r>
              <a:t>US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Shape 696"/>
          <p:cNvSpPr>
            <a:spLocks noGrp="1" noRot="1" noChangeAspect="1"/>
          </p:cNvSpPr>
          <p:nvPr>
            <p:ph type="sldImg"/>
          </p:nvPr>
        </p:nvSpPr>
        <p:spPr>
          <a:prstGeom prst="rect">
            <a:avLst/>
          </a:prstGeom>
        </p:spPr>
        <p:txBody>
          <a:bodyPr/>
          <a:lstStyle/>
          <a:p>
            <a:endParaRPr/>
          </a:p>
        </p:txBody>
      </p:sp>
      <p:sp>
        <p:nvSpPr>
          <p:cNvPr id="697" name="Shape 697"/>
          <p:cNvSpPr>
            <a:spLocks noGrp="1"/>
          </p:cNvSpPr>
          <p:nvPr>
            <p:ph type="body" sz="quarter" idx="1"/>
          </p:nvPr>
        </p:nvSpPr>
        <p:spPr>
          <a:prstGeom prst="rect">
            <a:avLst/>
          </a:prstGeom>
        </p:spPr>
        <p:txBody>
          <a:bodyPr/>
          <a:lstStyle/>
          <a:p>
            <a:r>
              <a:t>ATTITUDES: Confidence, assurance, security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Shape 701"/>
          <p:cNvSpPr>
            <a:spLocks noGrp="1" noRot="1" noChangeAspect="1"/>
          </p:cNvSpPr>
          <p:nvPr>
            <p:ph type="sldImg"/>
          </p:nvPr>
        </p:nvSpPr>
        <p:spPr>
          <a:prstGeom prst="rect">
            <a:avLst/>
          </a:prstGeom>
        </p:spPr>
        <p:txBody>
          <a:bodyPr/>
          <a:lstStyle/>
          <a:p>
            <a:endParaRPr/>
          </a:p>
        </p:txBody>
      </p:sp>
      <p:sp>
        <p:nvSpPr>
          <p:cNvPr id="702" name="Shape 702"/>
          <p:cNvSpPr>
            <a:spLocks noGrp="1"/>
          </p:cNvSpPr>
          <p:nvPr>
            <p:ph type="body" sz="quarter" idx="1"/>
          </p:nvPr>
        </p:nvSpPr>
        <p:spPr>
          <a:prstGeom prst="rect">
            <a:avLst/>
          </a:prstGeom>
        </p:spPr>
        <p:txBody>
          <a:bodyPr/>
          <a:lstStyle/>
          <a:p>
            <a:r>
              <a:t>ATTITUDES: gratitude, reverence, praise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Shape 706"/>
          <p:cNvSpPr>
            <a:spLocks noGrp="1" noRot="1" noChangeAspect="1"/>
          </p:cNvSpPr>
          <p:nvPr>
            <p:ph type="sldImg"/>
          </p:nvPr>
        </p:nvSpPr>
        <p:spPr>
          <a:prstGeom prst="rect">
            <a:avLst/>
          </a:prstGeom>
        </p:spPr>
        <p:txBody>
          <a:bodyPr/>
          <a:lstStyle/>
          <a:p>
            <a:endParaRPr/>
          </a:p>
        </p:txBody>
      </p:sp>
      <p:sp>
        <p:nvSpPr>
          <p:cNvPr id="707" name="Shape 707"/>
          <p:cNvSpPr>
            <a:spLocks noGrp="1"/>
          </p:cNvSpPr>
          <p:nvPr>
            <p:ph type="body" sz="quarter" idx="1"/>
          </p:nvPr>
        </p:nvSpPr>
        <p:spPr>
          <a:prstGeom prst="rect">
            <a:avLst/>
          </a:prstGeom>
        </p:spPr>
        <p:txBody>
          <a:bodyPr/>
          <a:lstStyle/>
          <a:p>
            <a:r>
              <a:t>CHRIST is central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Shape 714"/>
          <p:cNvSpPr>
            <a:spLocks noGrp="1" noRot="1" noChangeAspect="1"/>
          </p:cNvSpPr>
          <p:nvPr>
            <p:ph type="sldImg"/>
          </p:nvPr>
        </p:nvSpPr>
        <p:spPr>
          <a:prstGeom prst="rect">
            <a:avLst/>
          </a:prstGeom>
        </p:spPr>
        <p:txBody>
          <a:bodyPr/>
          <a:lstStyle/>
          <a:p>
            <a:endParaRPr/>
          </a:p>
        </p:txBody>
      </p:sp>
      <p:sp>
        <p:nvSpPr>
          <p:cNvPr id="715" name="Shape 715"/>
          <p:cNvSpPr>
            <a:spLocks noGrp="1"/>
          </p:cNvSpPr>
          <p:nvPr>
            <p:ph type="body" sz="quarter" idx="1"/>
          </p:nvPr>
        </p:nvSpPr>
        <p:spPr>
          <a:prstGeom prst="rect">
            <a:avLst/>
          </a:prstGeom>
        </p:spPr>
        <p:txBody>
          <a:bodyPr/>
          <a:lstStyle/>
          <a:p>
            <a:r>
              <a:t>To Him be the glory forever! Amen.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Shape 719"/>
          <p:cNvSpPr>
            <a:spLocks noGrp="1" noRot="1" noChangeAspect="1"/>
          </p:cNvSpPr>
          <p:nvPr>
            <p:ph type="sldImg"/>
          </p:nvPr>
        </p:nvSpPr>
        <p:spPr>
          <a:prstGeom prst="rect">
            <a:avLst/>
          </a:prstGeom>
        </p:spPr>
        <p:txBody>
          <a:bodyPr/>
          <a:lstStyle/>
          <a:p>
            <a:endParaRPr/>
          </a:p>
        </p:txBody>
      </p:sp>
      <p:sp>
        <p:nvSpPr>
          <p:cNvPr id="720" name="Shape 720"/>
          <p:cNvSpPr>
            <a:spLocks noGrp="1"/>
          </p:cNvSpPr>
          <p:nvPr>
            <p:ph type="body" sz="quarter" idx="1"/>
          </p:nvPr>
        </p:nvSpPr>
        <p:spPr>
          <a:prstGeom prst="rect">
            <a:avLst/>
          </a:prstGeom>
        </p:spPr>
        <p:txBody>
          <a:bodyPr/>
          <a:lstStyle/>
          <a:p>
            <a:r>
              <a:t>To Him be the glory forever! Amen.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Shape 519"/>
          <p:cNvSpPr>
            <a:spLocks noGrp="1" noRot="1" noChangeAspect="1"/>
          </p:cNvSpPr>
          <p:nvPr>
            <p:ph type="sldImg"/>
          </p:nvPr>
        </p:nvSpPr>
        <p:spPr>
          <a:prstGeom prst="rect">
            <a:avLst/>
          </a:prstGeom>
        </p:spPr>
        <p:txBody>
          <a:bodyPr/>
          <a:lstStyle/>
          <a:p>
            <a:endParaRPr/>
          </a:p>
        </p:txBody>
      </p:sp>
      <p:sp>
        <p:nvSpPr>
          <p:cNvPr id="520" name="Shape 520"/>
          <p:cNvSpPr>
            <a:spLocks noGrp="1"/>
          </p:cNvSpPr>
          <p:nvPr>
            <p:ph type="body" sz="quarter" idx="1"/>
          </p:nvPr>
        </p:nvSpPr>
        <p:spPr>
          <a:prstGeom prst="rect">
            <a:avLst/>
          </a:prstGeom>
        </p:spPr>
        <p:txBody>
          <a:bodyPr/>
          <a:lstStyle/>
          <a:p>
            <a:r>
              <a:t>ACCESS: unique defining characteristic of NEW COVENANT worship</a:t>
            </a:r>
          </a:p>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Shape 724"/>
          <p:cNvSpPr>
            <a:spLocks noGrp="1" noRot="1" noChangeAspect="1"/>
          </p:cNvSpPr>
          <p:nvPr>
            <p:ph type="sldImg"/>
          </p:nvPr>
        </p:nvSpPr>
        <p:spPr>
          <a:prstGeom prst="rect">
            <a:avLst/>
          </a:prstGeom>
        </p:spPr>
        <p:txBody>
          <a:bodyPr/>
          <a:lstStyle/>
          <a:p>
            <a:endParaRPr/>
          </a:p>
        </p:txBody>
      </p:sp>
      <p:sp>
        <p:nvSpPr>
          <p:cNvPr id="725" name="Shape 725"/>
          <p:cNvSpPr>
            <a:spLocks noGrp="1"/>
          </p:cNvSpPr>
          <p:nvPr>
            <p:ph type="body" sz="quarter" idx="1"/>
          </p:nvPr>
        </p:nvSpPr>
        <p:spPr>
          <a:prstGeom prst="rect">
            <a:avLst/>
          </a:prstGeom>
        </p:spPr>
        <p:txBody>
          <a:bodyPr/>
          <a:lstStyle/>
          <a:p>
            <a:r>
              <a:t>To Him be the glory forever! Amen.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Shape 729"/>
          <p:cNvSpPr>
            <a:spLocks noGrp="1" noRot="1" noChangeAspect="1"/>
          </p:cNvSpPr>
          <p:nvPr>
            <p:ph type="sldImg"/>
          </p:nvPr>
        </p:nvSpPr>
        <p:spPr>
          <a:prstGeom prst="rect">
            <a:avLst/>
          </a:prstGeom>
        </p:spPr>
        <p:txBody>
          <a:bodyPr/>
          <a:lstStyle/>
          <a:p>
            <a:endParaRPr/>
          </a:p>
        </p:txBody>
      </p:sp>
      <p:sp>
        <p:nvSpPr>
          <p:cNvPr id="730" name="Shape 730"/>
          <p:cNvSpPr>
            <a:spLocks noGrp="1"/>
          </p:cNvSpPr>
          <p:nvPr>
            <p:ph type="body" sz="quarter" idx="1"/>
          </p:nvPr>
        </p:nvSpPr>
        <p:spPr>
          <a:prstGeom prst="rect">
            <a:avLst/>
          </a:prstGeom>
        </p:spPr>
        <p:txBody>
          <a:bodyPr/>
          <a:lstStyle/>
          <a:p>
            <a:r>
              <a:t>To Him be the glory forever! Amen.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rPr>
              <a:pPr marL="0" marR="0" lvl="0" indent="0" algn="r" defTabSz="45715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b="1" dirty="0">
                <a:latin typeface="Arial" panose="020B0604020202020204" pitchFamily="34" charset="0"/>
                <a:ea typeface="ＭＳ Ｐゴシック" charset="0"/>
                <a:cs typeface="ＭＳ Ｐゴシック" charset="0"/>
              </a:rPr>
              <a:t>Worship (wo)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Shape 527"/>
          <p:cNvSpPr>
            <a:spLocks noGrp="1" noRot="1" noChangeAspect="1"/>
          </p:cNvSpPr>
          <p:nvPr>
            <p:ph type="sldImg"/>
          </p:nvPr>
        </p:nvSpPr>
        <p:spPr>
          <a:prstGeom prst="rect">
            <a:avLst/>
          </a:prstGeom>
        </p:spPr>
        <p:txBody>
          <a:bodyPr/>
          <a:lstStyle/>
          <a:p>
            <a:endParaRPr/>
          </a:p>
        </p:txBody>
      </p:sp>
      <p:sp>
        <p:nvSpPr>
          <p:cNvPr id="528" name="Shape 528"/>
          <p:cNvSpPr>
            <a:spLocks noGrp="1"/>
          </p:cNvSpPr>
          <p:nvPr>
            <p:ph type="body" sz="quarter" idx="1"/>
          </p:nvPr>
        </p:nvSpPr>
        <p:spPr>
          <a:prstGeom prst="rect">
            <a:avLst/>
          </a:prstGeom>
        </p:spPr>
        <p:txBody>
          <a:bodyPr/>
          <a:lstStyle/>
          <a:p>
            <a:r>
              <a:t>Prof. Hastings: Christianity IS Christ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Shape 535"/>
          <p:cNvSpPr>
            <a:spLocks noGrp="1" noRot="1" noChangeAspect="1"/>
          </p:cNvSpPr>
          <p:nvPr>
            <p:ph type="sldImg"/>
          </p:nvPr>
        </p:nvSpPr>
        <p:spPr>
          <a:prstGeom prst="rect">
            <a:avLst/>
          </a:prstGeom>
        </p:spPr>
        <p:txBody>
          <a:bodyPr/>
          <a:lstStyle/>
          <a:p>
            <a:endParaRPr/>
          </a:p>
        </p:txBody>
      </p:sp>
      <p:sp>
        <p:nvSpPr>
          <p:cNvPr id="536" name="Shape 536"/>
          <p:cNvSpPr>
            <a:spLocks noGrp="1"/>
          </p:cNvSpPr>
          <p:nvPr>
            <p:ph type="body" sz="quarter" idx="1"/>
          </p:nvPr>
        </p:nvSpPr>
        <p:spPr>
          <a:prstGeom prst="rect">
            <a:avLst/>
          </a:prstGeom>
        </p:spPr>
        <p:txBody>
          <a:bodyPr/>
          <a:lstStyle/>
          <a:p>
            <a:r>
              <a:t>Written to Jewish Christians…</a:t>
            </a:r>
          </a:p>
          <a:p>
            <a:r>
              <a:t>“why would you ever go back???”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Shape 540"/>
          <p:cNvSpPr>
            <a:spLocks noGrp="1" noRot="1" noChangeAspect="1"/>
          </p:cNvSpPr>
          <p:nvPr>
            <p:ph type="sldImg"/>
          </p:nvPr>
        </p:nvSpPr>
        <p:spPr>
          <a:prstGeom prst="rect">
            <a:avLst/>
          </a:prstGeom>
        </p:spPr>
        <p:txBody>
          <a:bodyPr/>
          <a:lstStyle/>
          <a:p>
            <a:endParaRPr/>
          </a:p>
        </p:txBody>
      </p:sp>
      <p:sp>
        <p:nvSpPr>
          <p:cNvPr id="541" name="Shape 541"/>
          <p:cNvSpPr>
            <a:spLocks noGrp="1"/>
          </p:cNvSpPr>
          <p:nvPr>
            <p:ph type="body" sz="quarter" idx="1"/>
          </p:nvPr>
        </p:nvSpPr>
        <p:spPr>
          <a:prstGeom prst="rect">
            <a:avLst/>
          </a:prstGeom>
        </p:spPr>
        <p:txBody>
          <a:bodyPr/>
          <a:lstStyle/>
          <a:p>
            <a:r>
              <a:t>27 things BETTER!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noRot="1" noChangeAspect="1"/>
          </p:cNvSpPr>
          <p:nvPr>
            <p:ph type="sldImg"/>
          </p:nvPr>
        </p:nvSpPr>
        <p:spPr>
          <a:prstGeom prst="rect">
            <a:avLst/>
          </a:prstGeom>
        </p:spPr>
        <p:txBody>
          <a:bodyPr/>
          <a:lstStyle/>
          <a:p>
            <a:endParaRPr/>
          </a:p>
        </p:txBody>
      </p:sp>
      <p:sp>
        <p:nvSpPr>
          <p:cNvPr id="546" name="Shape 546"/>
          <p:cNvSpPr>
            <a:spLocks noGrp="1"/>
          </p:cNvSpPr>
          <p:nvPr>
            <p:ph type="body" sz="quarter" idx="1"/>
          </p:nvPr>
        </p:nvSpPr>
        <p:spPr>
          <a:prstGeom prst="rect">
            <a:avLst/>
          </a:prstGeom>
        </p:spPr>
        <p:txBody>
          <a:bodyPr/>
          <a:lstStyle/>
          <a:p>
            <a:r>
              <a:t>Superiority of Christ and of the New Covenant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Shape 550"/>
          <p:cNvSpPr>
            <a:spLocks noGrp="1" noRot="1" noChangeAspect="1"/>
          </p:cNvSpPr>
          <p:nvPr>
            <p:ph type="sldImg"/>
          </p:nvPr>
        </p:nvSpPr>
        <p:spPr>
          <a:prstGeom prst="rect">
            <a:avLst/>
          </a:prstGeom>
        </p:spPr>
        <p:txBody>
          <a:bodyPr/>
          <a:lstStyle/>
          <a:p>
            <a:endParaRPr/>
          </a:p>
        </p:txBody>
      </p:sp>
      <p:sp>
        <p:nvSpPr>
          <p:cNvPr id="551" name="Shape 551"/>
          <p:cNvSpPr>
            <a:spLocks noGrp="1"/>
          </p:cNvSpPr>
          <p:nvPr>
            <p:ph type="body" sz="quarter" idx="1"/>
          </p:nvPr>
        </p:nvSpPr>
        <p:spPr>
          <a:prstGeom prst="rect">
            <a:avLst/>
          </a:prstGeom>
        </p:spPr>
        <p:txBody>
          <a:bodyPr/>
          <a:lstStyle/>
          <a:p>
            <a:r>
              <a:t>Better way because it has a better MEDIATOR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Shape 555"/>
          <p:cNvSpPr>
            <a:spLocks noGrp="1" noRot="1" noChangeAspect="1"/>
          </p:cNvSpPr>
          <p:nvPr>
            <p:ph type="sldImg"/>
          </p:nvPr>
        </p:nvSpPr>
        <p:spPr>
          <a:prstGeom prst="rect">
            <a:avLst/>
          </a:prstGeom>
        </p:spPr>
        <p:txBody>
          <a:bodyPr/>
          <a:lstStyle/>
          <a:p>
            <a:endParaRPr/>
          </a:p>
        </p:txBody>
      </p:sp>
      <p:sp>
        <p:nvSpPr>
          <p:cNvPr id="556" name="Shape 556"/>
          <p:cNvSpPr>
            <a:spLocks noGrp="1"/>
          </p:cNvSpPr>
          <p:nvPr>
            <p:ph type="body" sz="quarter" idx="1"/>
          </p:nvPr>
        </p:nvSpPr>
        <p:spPr>
          <a:prstGeom prst="rect">
            <a:avLst/>
          </a:prstGeom>
        </p:spPr>
        <p:txBody>
          <a:bodyPr/>
          <a:lstStyle/>
          <a:p>
            <a:r>
              <a:t>Of Christ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009999"/>
        </a:solidFill>
        <a:effectLst/>
      </p:bgPr>
    </p:bg>
    <p:spTree>
      <p:nvGrpSpPr>
        <p:cNvPr id="1" name=""/>
        <p:cNvGrpSpPr/>
        <p:nvPr/>
      </p:nvGrpSpPr>
      <p:grpSpPr>
        <a:xfrm>
          <a:off x="0" y="0"/>
          <a:ext cx="0" cy="0"/>
          <a:chOff x="0" y="0"/>
          <a:chExt cx="0" cy="0"/>
        </a:xfrm>
      </p:grpSpPr>
      <p:sp>
        <p:nvSpPr>
          <p:cNvPr id="104"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05"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06"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07"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08"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09"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10" name="Body Level One…"/>
          <p:cNvSpPr txBox="1">
            <a:spLocks noGrp="1"/>
          </p:cNvSpPr>
          <p:nvPr>
            <p:ph type="body" idx="1"/>
          </p:nvPr>
        </p:nvSpPr>
        <p:spPr>
          <a:xfrm>
            <a:off x="685800" y="1981200"/>
            <a:ext cx="7772400" cy="4114800"/>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4_Blank">
    <p:spTree>
      <p:nvGrpSpPr>
        <p:cNvPr id="1" name=""/>
        <p:cNvGrpSpPr/>
        <p:nvPr/>
      </p:nvGrpSpPr>
      <p:grpSpPr>
        <a:xfrm>
          <a:off x="0" y="0"/>
          <a:ext cx="0" cy="0"/>
          <a:chOff x="0" y="0"/>
          <a:chExt cx="0" cy="0"/>
        </a:xfrm>
      </p:grpSpPr>
      <p:pic>
        <p:nvPicPr>
          <p:cNvPr id="696"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42133231"/>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1_Blank 0">
    <p:spTree>
      <p:nvGrpSpPr>
        <p:cNvPr id="1" name=""/>
        <p:cNvGrpSpPr/>
        <p:nvPr/>
      </p:nvGrpSpPr>
      <p:grpSpPr>
        <a:xfrm>
          <a:off x="0" y="0"/>
          <a:ext cx="0" cy="0"/>
          <a:chOff x="0" y="0"/>
          <a:chExt cx="0" cy="0"/>
        </a:xfrm>
      </p:grpSpPr>
      <p:sp>
        <p:nvSpPr>
          <p:cNvPr id="7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7724114"/>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4_Content with Caption">
    <p:spTree>
      <p:nvGrpSpPr>
        <p:cNvPr id="1" name=""/>
        <p:cNvGrpSpPr/>
        <p:nvPr/>
      </p:nvGrpSpPr>
      <p:grpSpPr>
        <a:xfrm>
          <a:off x="0" y="0"/>
          <a:ext cx="0" cy="0"/>
          <a:chOff x="0" y="0"/>
          <a:chExt cx="0" cy="0"/>
        </a:xfrm>
      </p:grpSpPr>
      <p:sp>
        <p:nvSpPr>
          <p:cNvPr id="711"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12" name="Body Level One…"/>
          <p:cNvSpPr txBox="1">
            <a:spLocks noGrp="1"/>
          </p:cNvSpPr>
          <p:nvPr>
            <p:ph type="body" idx="1"/>
          </p:nvPr>
        </p:nvSpPr>
        <p:spPr>
          <a:xfrm>
            <a:off x="3575050" y="273050"/>
            <a:ext cx="5111750" cy="585311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13" name="Text Placeholder 3"/>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7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8186288"/>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721"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722" name="Picture Placeholder 2"/>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723"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7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08669487"/>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31" name="Line"/>
          <p:cNvSpPr/>
          <p:nvPr/>
        </p:nvSpPr>
        <p:spPr>
          <a:xfrm>
            <a:off x="357187" y="4634507"/>
            <a:ext cx="8437116" cy="1"/>
          </a:xfrm>
          <a:prstGeom prst="line">
            <a:avLst/>
          </a:prstGeom>
          <a:ln w="3175">
            <a:solidFill>
              <a:srgbClr val="444444">
                <a:alpha val="30000"/>
              </a:srgbClr>
            </a:solidFill>
            <a:miter lim="400000"/>
          </a:ln>
        </p:spPr>
        <p:txBody>
          <a:bodyPr lIns="35718" tIns="35718" rIns="35718" bIns="35718" anchor="ctr"/>
          <a:lstStyle/>
          <a:p>
            <a:pPr defTabSz="321468">
              <a:defRPr sz="800">
                <a:latin typeface="+mj-lt"/>
                <a:ea typeface="+mj-ea"/>
                <a:cs typeface="+mj-cs"/>
                <a:sym typeface="Helvetica"/>
              </a:defRPr>
            </a:pPr>
            <a:endParaRPr/>
          </a:p>
        </p:txBody>
      </p:sp>
      <p:sp>
        <p:nvSpPr>
          <p:cNvPr id="732" name="Line"/>
          <p:cNvSpPr/>
          <p:nvPr/>
        </p:nvSpPr>
        <p:spPr>
          <a:xfrm>
            <a:off x="357187" y="2875359"/>
            <a:ext cx="8437514" cy="1"/>
          </a:xfrm>
          <a:prstGeom prst="line">
            <a:avLst/>
          </a:prstGeom>
          <a:ln w="3175">
            <a:solidFill>
              <a:srgbClr val="444444">
                <a:alpha val="30000"/>
              </a:srgbClr>
            </a:solidFill>
            <a:miter lim="400000"/>
          </a:ln>
        </p:spPr>
        <p:txBody>
          <a:bodyPr lIns="35718" tIns="35718" rIns="35718" bIns="35718" anchor="ctr"/>
          <a:lstStyle/>
          <a:p>
            <a:pPr defTabSz="321468">
              <a:defRPr sz="800">
                <a:latin typeface="+mj-lt"/>
                <a:ea typeface="+mj-ea"/>
                <a:cs typeface="+mj-cs"/>
                <a:sym typeface="Helvetica"/>
              </a:defRPr>
            </a:pPr>
            <a:endParaRPr/>
          </a:p>
        </p:txBody>
      </p:sp>
      <p:sp>
        <p:nvSpPr>
          <p:cNvPr id="733" name="Line"/>
          <p:cNvSpPr/>
          <p:nvPr/>
        </p:nvSpPr>
        <p:spPr>
          <a:xfrm flipV="1">
            <a:off x="5620994" y="3182523"/>
            <a:ext cx="1" cy="1155065"/>
          </a:xfrm>
          <a:prstGeom prst="line">
            <a:avLst/>
          </a:prstGeom>
          <a:ln w="3175">
            <a:solidFill>
              <a:srgbClr val="444444">
                <a:alpha val="30000"/>
              </a:srgbClr>
            </a:solidFill>
            <a:miter lim="400000"/>
          </a:ln>
        </p:spPr>
        <p:txBody>
          <a:bodyPr lIns="35718" tIns="35718" rIns="35718" bIns="35718" anchor="ctr"/>
          <a:lstStyle/>
          <a:p>
            <a:pPr defTabSz="321468">
              <a:defRPr sz="800">
                <a:latin typeface="+mj-lt"/>
                <a:ea typeface="+mj-ea"/>
                <a:cs typeface="+mj-cs"/>
                <a:sym typeface="Helvetica"/>
              </a:defRPr>
            </a:pPr>
            <a:endParaRPr/>
          </a:p>
        </p:txBody>
      </p:sp>
      <p:sp>
        <p:nvSpPr>
          <p:cNvPr id="734" name="Lorem Ipsum Dolor"/>
          <p:cNvSpPr txBox="1">
            <a:spLocks noGrp="1"/>
          </p:cNvSpPr>
          <p:nvPr>
            <p:ph type="body" sz="quarter" idx="13"/>
          </p:nvPr>
        </p:nvSpPr>
        <p:spPr>
          <a:xfrm>
            <a:off x="357187" y="2464593"/>
            <a:ext cx="5063134" cy="357189"/>
          </a:xfrm>
          <a:prstGeom prst="rect">
            <a:avLst/>
          </a:prstGeom>
        </p:spPr>
        <p:txBody>
          <a:bodyPr lIns="35718" tIns="35718" rIns="35718" bIns="35718" anchor="ctr">
            <a:spAutoFit/>
          </a:bodyPr>
          <a:lstStyle>
            <a:lvl1pPr marL="0" indent="0" defTabSz="410765">
              <a:lnSpc>
                <a:spcPct val="110000"/>
              </a:lnSpc>
              <a:spcBef>
                <a:spcPts val="0"/>
              </a:spcBef>
              <a:buSzTx/>
              <a:buNone/>
              <a:defRPr sz="1600">
                <a:solidFill>
                  <a:srgbClr val="414141"/>
                </a:solidFill>
                <a:latin typeface="Bodoni SvtyTwo ITC TT-BookIta"/>
                <a:ea typeface="Bodoni SvtyTwo ITC TT-BookIta"/>
                <a:cs typeface="Bodoni SvtyTwo ITC TT-BookIta"/>
                <a:sym typeface="Bodoni SvtyTwo ITC TT-BookIta"/>
              </a:defRPr>
            </a:lvl1pPr>
          </a:lstStyle>
          <a:p>
            <a:r>
              <a:t>Lorem Ipsum Dolor</a:t>
            </a:r>
          </a:p>
        </p:txBody>
      </p:sp>
      <p:sp>
        <p:nvSpPr>
          <p:cNvPr id="735" name="Title Text"/>
          <p:cNvSpPr txBox="1">
            <a:spLocks noGrp="1"/>
          </p:cNvSpPr>
          <p:nvPr>
            <p:ph type="title"/>
          </p:nvPr>
        </p:nvSpPr>
        <p:spPr>
          <a:xfrm>
            <a:off x="357187" y="2911078"/>
            <a:ext cx="5063134" cy="1696641"/>
          </a:xfrm>
          <a:prstGeom prst="rect">
            <a:avLst/>
          </a:prstGeom>
        </p:spPr>
        <p:txBody>
          <a:bodyPr lIns="35718" tIns="35718" rIns="35718" bIns="35718"/>
          <a:lstStyle>
            <a:lvl1pPr algn="l" defTabSz="410765">
              <a:lnSpc>
                <a:spcPct val="90000"/>
              </a:lnSpc>
              <a:spcBef>
                <a:spcPts val="1100"/>
              </a:spcBef>
              <a:defRPr sz="4800">
                <a:solidFill>
                  <a:srgbClr val="D93E2B"/>
                </a:solidFill>
                <a:latin typeface="Bodoni SvtyTwo ITC TT-Book"/>
                <a:ea typeface="Bodoni SvtyTwo ITC TT-Book"/>
                <a:cs typeface="Bodoni SvtyTwo ITC TT-Book"/>
                <a:sym typeface="Bodoni SvtyTwo ITC TT-Book"/>
              </a:defRPr>
            </a:lvl1pPr>
          </a:lstStyle>
          <a:p>
            <a:r>
              <a:t>Title Text</a:t>
            </a:r>
          </a:p>
        </p:txBody>
      </p:sp>
      <p:sp>
        <p:nvSpPr>
          <p:cNvPr id="736" name="Body Level One…"/>
          <p:cNvSpPr txBox="1">
            <a:spLocks noGrp="1"/>
          </p:cNvSpPr>
          <p:nvPr>
            <p:ph type="body" sz="quarter" idx="1"/>
          </p:nvPr>
        </p:nvSpPr>
        <p:spPr>
          <a:xfrm>
            <a:off x="5822156" y="2911078"/>
            <a:ext cx="2982516" cy="1696641"/>
          </a:xfrm>
          <a:prstGeom prst="rect">
            <a:avLst/>
          </a:prstGeom>
        </p:spPr>
        <p:txBody>
          <a:bodyPr lIns="35718" tIns="35718" rIns="35718" bIns="35718" anchor="ctr">
            <a:normAutofit/>
          </a:bodyPr>
          <a:lstStyle>
            <a:lvl1pPr marL="0" indent="0" defTabSz="410765">
              <a:spcBef>
                <a:spcPts val="0"/>
              </a:spcBef>
              <a:buSzTx/>
              <a:buNone/>
              <a:defRPr sz="1600">
                <a:solidFill>
                  <a:srgbClr val="414141"/>
                </a:solidFill>
                <a:latin typeface="Bodoni SvtyTwo ITC TT-Book"/>
                <a:ea typeface="Bodoni SvtyTwo ITC TT-Book"/>
                <a:cs typeface="Bodoni SvtyTwo ITC TT-Book"/>
                <a:sym typeface="Bodoni SvtyTwo ITC TT-Book"/>
              </a:defRPr>
            </a:lvl1pPr>
            <a:lvl2pPr marL="0" indent="0" defTabSz="410765">
              <a:spcBef>
                <a:spcPts val="0"/>
              </a:spcBef>
              <a:buSzTx/>
              <a:buNone/>
              <a:defRPr sz="1600">
                <a:solidFill>
                  <a:srgbClr val="414141"/>
                </a:solidFill>
                <a:latin typeface="Bodoni SvtyTwo ITC TT-Book"/>
                <a:ea typeface="Bodoni SvtyTwo ITC TT-Book"/>
                <a:cs typeface="Bodoni SvtyTwo ITC TT-Book"/>
                <a:sym typeface="Bodoni SvtyTwo ITC TT-Book"/>
              </a:defRPr>
            </a:lvl2pPr>
            <a:lvl3pPr marL="0" indent="0" defTabSz="410765">
              <a:spcBef>
                <a:spcPts val="0"/>
              </a:spcBef>
              <a:buSzTx/>
              <a:buNone/>
              <a:defRPr sz="1600">
                <a:solidFill>
                  <a:srgbClr val="414141"/>
                </a:solidFill>
                <a:latin typeface="Bodoni SvtyTwo ITC TT-Book"/>
                <a:ea typeface="Bodoni SvtyTwo ITC TT-Book"/>
                <a:cs typeface="Bodoni SvtyTwo ITC TT-Book"/>
                <a:sym typeface="Bodoni SvtyTwo ITC TT-Book"/>
              </a:defRPr>
            </a:lvl3pPr>
            <a:lvl4pPr marL="0" indent="0" defTabSz="410765">
              <a:spcBef>
                <a:spcPts val="0"/>
              </a:spcBef>
              <a:buSzTx/>
              <a:buNone/>
              <a:defRPr sz="1600">
                <a:solidFill>
                  <a:srgbClr val="414141"/>
                </a:solidFill>
                <a:latin typeface="Bodoni SvtyTwo ITC TT-Book"/>
                <a:ea typeface="Bodoni SvtyTwo ITC TT-Book"/>
                <a:cs typeface="Bodoni SvtyTwo ITC TT-Book"/>
                <a:sym typeface="Bodoni SvtyTwo ITC TT-Book"/>
              </a:defRPr>
            </a:lvl4pPr>
            <a:lvl5pPr marL="0" indent="0" defTabSz="410765">
              <a:spcBef>
                <a:spcPts val="0"/>
              </a:spcBef>
              <a:buSzTx/>
              <a:buNone/>
              <a:defRPr sz="1600">
                <a:solidFill>
                  <a:srgbClr val="414141"/>
                </a:solidFill>
                <a:latin typeface="Bodoni SvtyTwo ITC TT-Book"/>
                <a:ea typeface="Bodoni SvtyTwo ITC TT-Book"/>
                <a:cs typeface="Bodoni SvtyTwo ITC TT-Book"/>
                <a:sym typeface="Bodoni SvtyTwo ITC TT-Book"/>
              </a:defRPr>
            </a:lvl5pPr>
          </a:lstStyle>
          <a:p>
            <a:r>
              <a:t>Body Level One</a:t>
            </a:r>
          </a:p>
          <a:p>
            <a:pPr lvl="1"/>
            <a:r>
              <a:t>Body Level Two</a:t>
            </a:r>
          </a:p>
          <a:p>
            <a:pPr lvl="2"/>
            <a:r>
              <a:t>Body Level Three</a:t>
            </a:r>
          </a:p>
          <a:p>
            <a:pPr lvl="3"/>
            <a:r>
              <a:t>Body Level Four</a:t>
            </a:r>
          </a:p>
          <a:p>
            <a:pPr lvl="4"/>
            <a:r>
              <a:t>Body Level Five</a:t>
            </a:r>
          </a:p>
        </p:txBody>
      </p:sp>
      <p:sp>
        <p:nvSpPr>
          <p:cNvPr id="737" name="Slide Number"/>
          <p:cNvSpPr txBox="1">
            <a:spLocks noGrp="1"/>
          </p:cNvSpPr>
          <p:nvPr>
            <p:ph type="sldNum" sz="quarter" idx="2"/>
          </p:nvPr>
        </p:nvSpPr>
        <p:spPr>
          <a:xfrm>
            <a:off x="4444237" y="6509742"/>
            <a:ext cx="246597" cy="249238"/>
          </a:xfrm>
          <a:prstGeom prst="rect">
            <a:avLst/>
          </a:prstGeom>
        </p:spPr>
        <p:txBody>
          <a:bodyPr lIns="35718" tIns="35718" rIns="35718" bIns="35718"/>
          <a:lstStyle>
            <a:lvl1pPr algn="ctr" defTabSz="410765">
              <a:defRPr sz="1200">
                <a:solidFill>
                  <a:srgbClr val="4C4946"/>
                </a:solidFill>
                <a:latin typeface="Bodoni SvtyTwo ITC TT-Book"/>
                <a:ea typeface="Bodoni SvtyTwo ITC TT-Book"/>
                <a:cs typeface="Bodoni SvtyTwo ITC TT-Book"/>
                <a:sym typeface="Bodoni SvtyTwo ITC TT-Book"/>
              </a:defRPr>
            </a:lvl1pPr>
          </a:lstStyle>
          <a:p>
            <a:fld id="{86CB4B4D-7CA3-9044-876B-883B54F8677D}" type="slidenum">
              <a:t>‹#›</a:t>
            </a:fld>
            <a:endParaRPr/>
          </a:p>
        </p:txBody>
      </p:sp>
    </p:spTree>
    <p:extLst>
      <p:ext uri="{BB962C8B-B14F-4D97-AF65-F5344CB8AC3E}">
        <p14:creationId xmlns:p14="http://schemas.microsoft.com/office/powerpoint/2010/main" val="1968790858"/>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Blank -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44" name="Slide Number"/>
          <p:cNvSpPr txBox="1">
            <a:spLocks noGrp="1"/>
          </p:cNvSpPr>
          <p:nvPr>
            <p:ph type="sldNum" sz="quarter" idx="2"/>
          </p:nvPr>
        </p:nvSpPr>
        <p:spPr>
          <a:xfrm>
            <a:off x="4427930" y="6340078"/>
            <a:ext cx="279210" cy="266104"/>
          </a:xfrm>
          <a:prstGeom prst="rect">
            <a:avLst/>
          </a:prstGeom>
        </p:spPr>
        <p:txBody>
          <a:bodyPr lIns="35718" tIns="35718" rIns="35718" bIns="35718"/>
          <a:lstStyle>
            <a:lvl1pPr algn="ctr" defTabSz="410765">
              <a:defRPr sz="1200" b="1">
                <a:solidFill>
                  <a:srgbClr val="F1F1F1"/>
                </a:solidFill>
                <a:latin typeface="Superclarendon Regular"/>
                <a:ea typeface="Superclarendon Regular"/>
                <a:cs typeface="Superclarendon Regular"/>
                <a:sym typeface="Superclarendon Regular"/>
              </a:defRPr>
            </a:lvl1pPr>
          </a:lstStyle>
          <a:p>
            <a:fld id="{86CB4B4D-7CA3-9044-876B-883B54F8677D}" type="slidenum">
              <a:t>‹#›</a:t>
            </a:fld>
            <a:endParaRPr/>
          </a:p>
        </p:txBody>
      </p:sp>
    </p:spTree>
    <p:extLst>
      <p:ext uri="{BB962C8B-B14F-4D97-AF65-F5344CB8AC3E}">
        <p14:creationId xmlns:p14="http://schemas.microsoft.com/office/powerpoint/2010/main" val="783304736"/>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1" name="–Johnny Appleseed"/>
          <p:cNvSpPr txBox="1">
            <a:spLocks noGrp="1"/>
          </p:cNvSpPr>
          <p:nvPr>
            <p:ph type="body" sz="quarter" idx="13"/>
          </p:nvPr>
        </p:nvSpPr>
        <p:spPr>
          <a:xfrm>
            <a:off x="892968" y="4473773"/>
            <a:ext cx="7358064" cy="457201"/>
          </a:xfrm>
          <a:prstGeom prst="rect">
            <a:avLst/>
          </a:prstGeom>
        </p:spPr>
        <p:txBody>
          <a:bodyPr lIns="35718" tIns="35718" rIns="35718" bIns="35718">
            <a:spAutoFit/>
          </a:bodyPr>
          <a:lstStyle>
            <a:lvl1pPr marL="0" indent="0" algn="ctr" defTabSz="410765">
              <a:spcBef>
                <a:spcPts val="800"/>
              </a:spcBef>
              <a:buClr>
                <a:srgbClr val="A29A85"/>
              </a:buClr>
              <a:buSzTx/>
              <a:buNone/>
              <a:defRPr sz="2400">
                <a:solidFill>
                  <a:srgbClr val="222222"/>
                </a:solidFill>
                <a:latin typeface="Helvetica Neue Bold Condensed"/>
                <a:ea typeface="Helvetica Neue Bold Condensed"/>
                <a:cs typeface="Helvetica Neue Bold Condensed"/>
                <a:sym typeface="Helvetica Neue Bold Condensed"/>
              </a:defRPr>
            </a:lvl1pPr>
          </a:lstStyle>
          <a:p>
            <a:r>
              <a:t>–Johnny Appleseed</a:t>
            </a:r>
          </a:p>
        </p:txBody>
      </p:sp>
      <p:sp>
        <p:nvSpPr>
          <p:cNvPr id="752" name="“Type a quote here.”"/>
          <p:cNvSpPr txBox="1">
            <a:spLocks noGrp="1"/>
          </p:cNvSpPr>
          <p:nvPr>
            <p:ph type="body" sz="quarter" idx="14"/>
          </p:nvPr>
        </p:nvSpPr>
        <p:spPr>
          <a:xfrm>
            <a:off x="892968" y="2981126"/>
            <a:ext cx="7358064" cy="520701"/>
          </a:xfrm>
          <a:prstGeom prst="rect">
            <a:avLst/>
          </a:prstGeom>
        </p:spPr>
        <p:txBody>
          <a:bodyPr lIns="35718" tIns="35718" rIns="35718" bIns="35718" anchor="ctr">
            <a:spAutoFit/>
          </a:bodyPr>
          <a:lstStyle>
            <a:lvl1pPr marL="0" indent="0" algn="ctr" defTabSz="410765">
              <a:lnSpc>
                <a:spcPct val="120000"/>
              </a:lnSpc>
              <a:spcBef>
                <a:spcPts val="2900"/>
              </a:spcBef>
              <a:buSzTx/>
              <a:buNone/>
              <a:defRPr sz="2800" b="1" spc="-84">
                <a:solidFill>
                  <a:srgbClr val="EEEEEE"/>
                </a:solidFill>
                <a:latin typeface="Superclarendon Regular"/>
                <a:ea typeface="Superclarendon Regular"/>
                <a:cs typeface="Superclarendon Regular"/>
                <a:sym typeface="Superclarendon Regular"/>
              </a:defRPr>
            </a:lvl1pPr>
          </a:lstStyle>
          <a:p>
            <a:r>
              <a:t>“Type a quote here.” </a:t>
            </a:r>
          </a:p>
        </p:txBody>
      </p:sp>
      <p:sp>
        <p:nvSpPr>
          <p:cNvPr id="753" name="Slide Number"/>
          <p:cNvSpPr txBox="1">
            <a:spLocks noGrp="1"/>
          </p:cNvSpPr>
          <p:nvPr>
            <p:ph type="sldNum" sz="quarter" idx="2"/>
          </p:nvPr>
        </p:nvSpPr>
        <p:spPr>
          <a:xfrm>
            <a:off x="4427930" y="6340078"/>
            <a:ext cx="279210" cy="266104"/>
          </a:xfrm>
          <a:prstGeom prst="rect">
            <a:avLst/>
          </a:prstGeom>
        </p:spPr>
        <p:txBody>
          <a:bodyPr lIns="35718" tIns="35718" rIns="35718" bIns="35718"/>
          <a:lstStyle>
            <a:lvl1pPr algn="ctr" defTabSz="410765">
              <a:defRPr sz="1200" b="1">
                <a:solidFill>
                  <a:srgbClr val="F1F1F1"/>
                </a:solidFill>
                <a:latin typeface="Superclarendon Regular"/>
                <a:ea typeface="Superclarendon Regular"/>
                <a:cs typeface="Superclarendon Regular"/>
                <a:sym typeface="Superclarendon Regular"/>
              </a:defRPr>
            </a:lvl1pPr>
          </a:lstStyle>
          <a:p>
            <a:fld id="{86CB4B4D-7CA3-9044-876B-883B54F8677D}" type="slidenum">
              <a:t>‹#›</a:t>
            </a:fld>
            <a:endParaRPr/>
          </a:p>
        </p:txBody>
      </p:sp>
    </p:spTree>
    <p:extLst>
      <p:ext uri="{BB962C8B-B14F-4D97-AF65-F5344CB8AC3E}">
        <p14:creationId xmlns:p14="http://schemas.microsoft.com/office/powerpoint/2010/main" val="3283288993"/>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760" name="Line Line" descr="Line Line"/>
          <p:cNvPicPr>
            <a:picLocks/>
          </p:cNvPicPr>
          <p:nvPr/>
        </p:nvPicPr>
        <p:blipFill>
          <a:blip r:embed="rId3"/>
          <a:stretch>
            <a:fillRect/>
          </a:stretch>
        </p:blipFill>
        <p:spPr>
          <a:xfrm>
            <a:off x="752667" y="1928679"/>
            <a:ext cx="7655202" cy="35985"/>
          </a:xfrm>
          <a:prstGeom prst="rect">
            <a:avLst/>
          </a:prstGeom>
        </p:spPr>
      </p:pic>
      <p:sp>
        <p:nvSpPr>
          <p:cNvPr id="762" name="Title Text"/>
          <p:cNvSpPr txBox="1">
            <a:spLocks noGrp="1"/>
          </p:cNvSpPr>
          <p:nvPr>
            <p:ph type="title"/>
          </p:nvPr>
        </p:nvSpPr>
        <p:spPr>
          <a:xfrm>
            <a:off x="892968" y="491132"/>
            <a:ext cx="7358064" cy="1339454"/>
          </a:xfrm>
          <a:prstGeom prst="rect">
            <a:avLst/>
          </a:prstGeom>
        </p:spPr>
        <p:txBody>
          <a:bodyPr lIns="35718" tIns="35718" rIns="35718" bIns="35718"/>
          <a:lstStyle>
            <a:lvl1pPr defTabSz="410765">
              <a:defRPr sz="3200" b="1" spc="-96">
                <a:solidFill>
                  <a:srgbClr val="EEEEEE"/>
                </a:solidFill>
                <a:latin typeface="Superclarendon Regular"/>
                <a:ea typeface="Superclarendon Regular"/>
                <a:cs typeface="Superclarendon Regular"/>
                <a:sym typeface="Superclarendon Regular"/>
              </a:defRPr>
            </a:lvl1pPr>
          </a:lstStyle>
          <a:p>
            <a:r>
              <a:t>Title Text</a:t>
            </a:r>
          </a:p>
        </p:txBody>
      </p:sp>
      <p:sp>
        <p:nvSpPr>
          <p:cNvPr id="763" name="Body Level One…"/>
          <p:cNvSpPr txBox="1">
            <a:spLocks noGrp="1"/>
          </p:cNvSpPr>
          <p:nvPr>
            <p:ph type="body" idx="1"/>
          </p:nvPr>
        </p:nvSpPr>
        <p:spPr>
          <a:xfrm>
            <a:off x="892968" y="2294929"/>
            <a:ext cx="7358064" cy="4018361"/>
          </a:xfrm>
          <a:prstGeom prst="rect">
            <a:avLst/>
          </a:prstGeom>
        </p:spPr>
        <p:txBody>
          <a:bodyPr lIns="35718" tIns="35718" rIns="35718" bIns="35718" anchor="ctr">
            <a:normAutofit/>
          </a:bodyPr>
          <a:lstStyle>
            <a:lvl1pPr marL="402664" indent="-402664" defTabSz="410765">
              <a:spcBef>
                <a:spcPts val="2900"/>
              </a:spcBef>
              <a:buSzPct val="65000"/>
              <a:buBlip>
                <a:blip r:embed="rId4"/>
              </a:buBlip>
              <a:defRPr sz="2200">
                <a:solidFill>
                  <a:srgbClr val="EEEEEE"/>
                </a:solidFill>
                <a:latin typeface="Helvetica Neue Bold Condensed"/>
                <a:ea typeface="Helvetica Neue Bold Condensed"/>
                <a:cs typeface="Helvetica Neue Bold Condensed"/>
                <a:sym typeface="Helvetica Neue Bold Condensed"/>
              </a:defRPr>
            </a:lvl1pPr>
            <a:lvl2pPr marL="1024964" indent="-402664" defTabSz="410765">
              <a:spcBef>
                <a:spcPts val="2900"/>
              </a:spcBef>
              <a:buSzPct val="65000"/>
              <a:buBlip>
                <a:blip r:embed="rId4"/>
              </a:buBlip>
              <a:defRPr sz="2200">
                <a:solidFill>
                  <a:srgbClr val="EEEEEE"/>
                </a:solidFill>
                <a:latin typeface="Helvetica Neue Bold Condensed"/>
                <a:ea typeface="Helvetica Neue Bold Condensed"/>
                <a:cs typeface="Helvetica Neue Bold Condensed"/>
                <a:sym typeface="Helvetica Neue Bold Condensed"/>
              </a:defRPr>
            </a:lvl2pPr>
            <a:lvl3pPr marL="1647264" indent="-402664" defTabSz="410765">
              <a:spcBef>
                <a:spcPts val="2900"/>
              </a:spcBef>
              <a:buSzPct val="65000"/>
              <a:buBlip>
                <a:blip r:embed="rId4"/>
              </a:buBlip>
              <a:defRPr sz="2200">
                <a:solidFill>
                  <a:srgbClr val="EEEEEE"/>
                </a:solidFill>
                <a:latin typeface="Helvetica Neue Bold Condensed"/>
                <a:ea typeface="Helvetica Neue Bold Condensed"/>
                <a:cs typeface="Helvetica Neue Bold Condensed"/>
                <a:sym typeface="Helvetica Neue Bold Condensed"/>
              </a:defRPr>
            </a:lvl3pPr>
            <a:lvl4pPr marL="2269564" indent="-402664" defTabSz="410765">
              <a:spcBef>
                <a:spcPts val="2900"/>
              </a:spcBef>
              <a:buSzPct val="65000"/>
              <a:buBlip>
                <a:blip r:embed="rId4"/>
              </a:buBlip>
              <a:defRPr sz="2200">
                <a:solidFill>
                  <a:srgbClr val="EEEEEE"/>
                </a:solidFill>
                <a:latin typeface="Helvetica Neue Bold Condensed"/>
                <a:ea typeface="Helvetica Neue Bold Condensed"/>
                <a:cs typeface="Helvetica Neue Bold Condensed"/>
                <a:sym typeface="Helvetica Neue Bold Condensed"/>
              </a:defRPr>
            </a:lvl4pPr>
            <a:lvl5pPr marL="2891864" indent="-402664" defTabSz="410765">
              <a:spcBef>
                <a:spcPts val="2900"/>
              </a:spcBef>
              <a:buSzPct val="65000"/>
              <a:buBlip>
                <a:blip r:embed="rId4"/>
              </a:buBlip>
              <a:defRPr sz="2200">
                <a:solidFill>
                  <a:srgbClr val="EEEEEE"/>
                </a:solidFill>
                <a:latin typeface="Helvetica Neue Bold Condensed"/>
                <a:ea typeface="Helvetica Neue Bold Condensed"/>
                <a:cs typeface="Helvetica Neue Bold Condensed"/>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764" name="Slide Number"/>
          <p:cNvSpPr txBox="1">
            <a:spLocks noGrp="1"/>
          </p:cNvSpPr>
          <p:nvPr>
            <p:ph type="sldNum" sz="quarter" idx="2"/>
          </p:nvPr>
        </p:nvSpPr>
        <p:spPr>
          <a:xfrm>
            <a:off x="4427930" y="6340078"/>
            <a:ext cx="279210" cy="266104"/>
          </a:xfrm>
          <a:prstGeom prst="rect">
            <a:avLst/>
          </a:prstGeom>
        </p:spPr>
        <p:txBody>
          <a:bodyPr lIns="35718" tIns="35718" rIns="35718" bIns="35718"/>
          <a:lstStyle>
            <a:lvl1pPr algn="ctr" defTabSz="410765">
              <a:defRPr sz="1200" b="1">
                <a:solidFill>
                  <a:srgbClr val="F1F1F1"/>
                </a:solidFill>
                <a:latin typeface="Superclarendon Regular"/>
                <a:ea typeface="Superclarendon Regular"/>
                <a:cs typeface="Superclarendon Regular"/>
                <a:sym typeface="Superclarendon Regular"/>
              </a:defRPr>
            </a:lvl1pPr>
          </a:lstStyle>
          <a:p>
            <a:fld id="{86CB4B4D-7CA3-9044-876B-883B54F8677D}" type="slidenum">
              <a:t>‹#›</a:t>
            </a:fld>
            <a:endParaRPr/>
          </a:p>
        </p:txBody>
      </p:sp>
    </p:spTree>
    <p:extLst>
      <p:ext uri="{BB962C8B-B14F-4D97-AF65-F5344CB8AC3E}">
        <p14:creationId xmlns:p14="http://schemas.microsoft.com/office/powerpoint/2010/main" val="1907619493"/>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1" name="Title Text"/>
          <p:cNvSpPr txBox="1">
            <a:spLocks noGrp="1"/>
          </p:cNvSpPr>
          <p:nvPr>
            <p:ph type="title"/>
          </p:nvPr>
        </p:nvSpPr>
        <p:spPr>
          <a:xfrm>
            <a:off x="892968" y="2464593"/>
            <a:ext cx="7358064" cy="1919884"/>
          </a:xfrm>
          <a:prstGeom prst="rect">
            <a:avLst/>
          </a:prstGeom>
        </p:spPr>
        <p:txBody>
          <a:bodyPr lIns="35718" tIns="35718" rIns="35718" bIns="35718"/>
          <a:lstStyle>
            <a:lvl1pPr defTabSz="410765">
              <a:defRPr b="1" spc="-88">
                <a:solidFill>
                  <a:srgbClr val="EEEEEE"/>
                </a:solidFill>
                <a:latin typeface="Superclarendon Regular"/>
                <a:ea typeface="Superclarendon Regular"/>
                <a:cs typeface="Superclarendon Regular"/>
                <a:sym typeface="Superclarendon Regular"/>
              </a:defRPr>
            </a:lvl1pPr>
          </a:lstStyle>
          <a:p>
            <a:r>
              <a:t>Title Text</a:t>
            </a:r>
          </a:p>
        </p:txBody>
      </p:sp>
      <p:sp>
        <p:nvSpPr>
          <p:cNvPr id="772" name="Slide Number"/>
          <p:cNvSpPr txBox="1">
            <a:spLocks noGrp="1"/>
          </p:cNvSpPr>
          <p:nvPr>
            <p:ph type="sldNum" sz="quarter" idx="2"/>
          </p:nvPr>
        </p:nvSpPr>
        <p:spPr>
          <a:xfrm>
            <a:off x="4427930" y="6340078"/>
            <a:ext cx="279210" cy="266104"/>
          </a:xfrm>
          <a:prstGeom prst="rect">
            <a:avLst/>
          </a:prstGeom>
        </p:spPr>
        <p:txBody>
          <a:bodyPr lIns="35718" tIns="35718" rIns="35718" bIns="35718"/>
          <a:lstStyle>
            <a:lvl1pPr algn="ctr" defTabSz="410765">
              <a:defRPr sz="1200" b="1">
                <a:solidFill>
                  <a:srgbClr val="F1F1F1"/>
                </a:solidFill>
                <a:latin typeface="Superclarendon Regular"/>
                <a:ea typeface="Superclarendon Regular"/>
                <a:cs typeface="Superclarendon Regular"/>
                <a:sym typeface="Superclarendon Regular"/>
              </a:defRPr>
            </a:lvl1pPr>
          </a:lstStyle>
          <a:p>
            <a:fld id="{86CB4B4D-7CA3-9044-876B-883B54F8677D}" type="slidenum">
              <a:t>‹#›</a:t>
            </a:fld>
            <a:endParaRPr/>
          </a:p>
        </p:txBody>
      </p:sp>
    </p:spTree>
    <p:extLst>
      <p:ext uri="{BB962C8B-B14F-4D97-AF65-F5344CB8AC3E}">
        <p14:creationId xmlns:p14="http://schemas.microsoft.com/office/powerpoint/2010/main" val="3301186131"/>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Blank - Alt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9" name="Slide Number"/>
          <p:cNvSpPr txBox="1">
            <a:spLocks noGrp="1"/>
          </p:cNvSpPr>
          <p:nvPr>
            <p:ph type="sldNum" sz="quarter" idx="2"/>
          </p:nvPr>
        </p:nvSpPr>
        <p:spPr>
          <a:xfrm>
            <a:off x="4427930" y="6340078"/>
            <a:ext cx="279210" cy="266104"/>
          </a:xfrm>
          <a:prstGeom prst="rect">
            <a:avLst/>
          </a:prstGeom>
        </p:spPr>
        <p:txBody>
          <a:bodyPr lIns="35718" tIns="35718" rIns="35718" bIns="35718"/>
          <a:lstStyle>
            <a:lvl1pPr algn="ctr" defTabSz="410765">
              <a:defRPr sz="1200" b="1">
                <a:solidFill>
                  <a:srgbClr val="F1F1F1"/>
                </a:solidFill>
                <a:latin typeface="Superclarendon Regular"/>
                <a:ea typeface="Superclarendon Regular"/>
                <a:cs typeface="Superclarendon Regular"/>
                <a:sym typeface="Superclarendon Regular"/>
              </a:defRPr>
            </a:lvl1pPr>
          </a:lstStyle>
          <a:p>
            <a:fld id="{86CB4B4D-7CA3-9044-876B-883B54F8677D}" type="slidenum">
              <a:t>‹#›</a:t>
            </a:fld>
            <a:endParaRPr/>
          </a:p>
        </p:txBody>
      </p:sp>
    </p:spTree>
    <p:extLst>
      <p:ext uri="{BB962C8B-B14F-4D97-AF65-F5344CB8AC3E}">
        <p14:creationId xmlns:p14="http://schemas.microsoft.com/office/powerpoint/2010/main" val="328195611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009999"/>
        </a:solidFill>
        <a:effectLst/>
      </p:bgPr>
    </p:bg>
    <p:spTree>
      <p:nvGrpSpPr>
        <p:cNvPr id="1" name=""/>
        <p:cNvGrpSpPr/>
        <p:nvPr/>
      </p:nvGrpSpPr>
      <p:grpSpPr>
        <a:xfrm>
          <a:off x="0" y="0"/>
          <a:ext cx="0" cy="0"/>
          <a:chOff x="0" y="0"/>
          <a:chExt cx="0" cy="0"/>
        </a:xfrm>
      </p:grpSpPr>
      <p:sp>
        <p:nvSpPr>
          <p:cNvPr id="118"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19"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20"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21"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22"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23" name="Title Text"/>
          <p:cNvSpPr txBox="1">
            <a:spLocks noGrp="1"/>
          </p:cNvSpPr>
          <p:nvPr>
            <p:ph type="title"/>
          </p:nvPr>
        </p:nvSpPr>
        <p:spPr>
          <a:xfrm>
            <a:off x="722312" y="4406900"/>
            <a:ext cx="7772401" cy="1362075"/>
          </a:xfrm>
          <a:prstGeom prst="rect">
            <a:avLst/>
          </a:prstGeom>
        </p:spPr>
        <p:txBody>
          <a:bodyPr lIns="46037" tIns="46037" rIns="46037" bIns="46037" anchor="t"/>
          <a:lstStyle>
            <a:lvl1pPr algn="l">
              <a:defRPr sz="4000" b="1" cap="all">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24" name="Body Level One…"/>
          <p:cNvSpPr txBox="1">
            <a:spLocks noGrp="1"/>
          </p:cNvSpPr>
          <p:nvPr>
            <p:ph type="body" sz="quarter" idx="1"/>
          </p:nvPr>
        </p:nvSpPr>
        <p:spPr>
          <a:xfrm>
            <a:off x="722312" y="2906713"/>
            <a:ext cx="7772401" cy="1500188"/>
          </a:xfrm>
          <a:prstGeom prst="rect">
            <a:avLst/>
          </a:prstGeom>
        </p:spPr>
        <p:txBody>
          <a:bodyPr lIns="46037" tIns="46037" rIns="46037" bIns="46037" anchor="b"/>
          <a:lstStyle>
            <a:lvl1pPr marL="0" indent="0">
              <a:spcBef>
                <a:spcPts val="400"/>
              </a:spcBef>
              <a:buSzTx/>
              <a:buNone/>
              <a:defRPr sz="2000" b="1"/>
            </a:lvl1pPr>
            <a:lvl2pPr marL="0" indent="457200">
              <a:spcBef>
                <a:spcPts val="400"/>
              </a:spcBef>
              <a:buSzTx/>
              <a:buNone/>
              <a:defRPr sz="2000" b="1"/>
            </a:lvl2pPr>
            <a:lvl3pPr marL="0" indent="914400">
              <a:spcBef>
                <a:spcPts val="400"/>
              </a:spcBef>
              <a:buSzTx/>
              <a:buNone/>
              <a:defRPr sz="2000" b="1"/>
            </a:lvl3pPr>
            <a:lvl4pPr marL="0" indent="1371600">
              <a:spcBef>
                <a:spcPts val="400"/>
              </a:spcBef>
              <a:buSzTx/>
              <a:buNone/>
              <a:defRPr sz="2000" b="1"/>
            </a:lvl4pPr>
            <a:lvl5pPr marL="0" indent="1828800">
              <a:spcBef>
                <a:spcPts val="400"/>
              </a:spcBef>
              <a:buSzTx/>
              <a:buNone/>
              <a:defRPr sz="2000" b="1"/>
            </a:lvl5pPr>
          </a:lstStyle>
          <a:p>
            <a:r>
              <a:t>Body Level One</a:t>
            </a:r>
          </a:p>
          <a:p>
            <a:pPr lvl="1"/>
            <a:r>
              <a:t>Body Level Two</a:t>
            </a:r>
          </a:p>
          <a:p>
            <a:pPr lvl="2"/>
            <a:r>
              <a:t>Body Level Three</a:t>
            </a:r>
          </a:p>
          <a:p>
            <a:pPr lvl="3"/>
            <a:r>
              <a:t>Body Level Four</a:t>
            </a:r>
          </a:p>
          <a:p>
            <a:pPr lvl="4"/>
            <a:r>
              <a:t>Body Level Five</a:t>
            </a:r>
          </a:p>
        </p:txBody>
      </p:sp>
      <p:sp>
        <p:nvSpPr>
          <p:cNvPr id="125"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
  <p:cSld name="1_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86" name="Title Text"/>
          <p:cNvSpPr txBox="1">
            <a:spLocks noGrp="1"/>
          </p:cNvSpPr>
          <p:nvPr>
            <p:ph type="title"/>
          </p:nvPr>
        </p:nvSpPr>
        <p:spPr>
          <a:xfrm>
            <a:off x="892968" y="1366242"/>
            <a:ext cx="7358064" cy="2107407"/>
          </a:xfrm>
          <a:prstGeom prst="rect">
            <a:avLst/>
          </a:prstGeom>
        </p:spPr>
        <p:txBody>
          <a:bodyPr lIns="35718" tIns="35718" rIns="35718" bIns="35718" anchor="b"/>
          <a:lstStyle>
            <a:lvl1pPr defTabSz="410765">
              <a:defRPr b="1" spc="-88">
                <a:solidFill>
                  <a:srgbClr val="EEEEEE"/>
                </a:solidFill>
                <a:latin typeface="Superclarendon Regular"/>
                <a:ea typeface="Superclarendon Regular"/>
                <a:cs typeface="Superclarendon Regular"/>
                <a:sym typeface="Superclarendon Regular"/>
              </a:defRPr>
            </a:lvl1pPr>
          </a:lstStyle>
          <a:p>
            <a:r>
              <a:t>Title Text</a:t>
            </a:r>
          </a:p>
        </p:txBody>
      </p:sp>
      <p:sp>
        <p:nvSpPr>
          <p:cNvPr id="787" name="Body Level One…"/>
          <p:cNvSpPr txBox="1">
            <a:spLocks noGrp="1"/>
          </p:cNvSpPr>
          <p:nvPr>
            <p:ph type="body" sz="quarter" idx="1"/>
          </p:nvPr>
        </p:nvSpPr>
        <p:spPr>
          <a:xfrm>
            <a:off x="892968" y="3536156"/>
            <a:ext cx="7358064" cy="1535907"/>
          </a:xfrm>
          <a:prstGeom prst="rect">
            <a:avLst/>
          </a:prstGeom>
        </p:spPr>
        <p:txBody>
          <a:bodyPr lIns="35718" tIns="35718" rIns="35718" bIns="35718">
            <a:normAutofit/>
          </a:bodyPr>
          <a:lstStyle>
            <a:lvl1pPr marL="0" indent="0" algn="ctr" defTabSz="410765">
              <a:spcBef>
                <a:spcPts val="0"/>
              </a:spcBef>
              <a:buClr>
                <a:srgbClr val="A29A85"/>
              </a:buClr>
              <a:buSzTx/>
              <a:buNone/>
              <a:defRPr sz="1600">
                <a:solidFill>
                  <a:srgbClr val="EEEEEE"/>
                </a:solidFill>
                <a:latin typeface="Helvetica Neue Bold Condensed"/>
                <a:ea typeface="Helvetica Neue Bold Condensed"/>
                <a:cs typeface="Helvetica Neue Bold Condensed"/>
                <a:sym typeface="Helvetica Neue Bold Condensed"/>
              </a:defRPr>
            </a:lvl1pPr>
            <a:lvl2pPr marL="0" indent="0" algn="ctr" defTabSz="410765">
              <a:spcBef>
                <a:spcPts val="0"/>
              </a:spcBef>
              <a:buClr>
                <a:srgbClr val="A29A85"/>
              </a:buClr>
              <a:buSzTx/>
              <a:buNone/>
              <a:defRPr sz="1600">
                <a:solidFill>
                  <a:srgbClr val="EEEEEE"/>
                </a:solidFill>
                <a:latin typeface="Helvetica Neue Bold Condensed"/>
                <a:ea typeface="Helvetica Neue Bold Condensed"/>
                <a:cs typeface="Helvetica Neue Bold Condensed"/>
                <a:sym typeface="Helvetica Neue Bold Condensed"/>
              </a:defRPr>
            </a:lvl2pPr>
            <a:lvl3pPr marL="0" indent="0" algn="ctr" defTabSz="410765">
              <a:spcBef>
                <a:spcPts val="0"/>
              </a:spcBef>
              <a:buClr>
                <a:srgbClr val="A29A85"/>
              </a:buClr>
              <a:buSzTx/>
              <a:buNone/>
              <a:defRPr sz="1600">
                <a:solidFill>
                  <a:srgbClr val="EEEEEE"/>
                </a:solidFill>
                <a:latin typeface="Helvetica Neue Bold Condensed"/>
                <a:ea typeface="Helvetica Neue Bold Condensed"/>
                <a:cs typeface="Helvetica Neue Bold Condensed"/>
                <a:sym typeface="Helvetica Neue Bold Condensed"/>
              </a:defRPr>
            </a:lvl3pPr>
            <a:lvl4pPr marL="0" indent="0" algn="ctr" defTabSz="410765">
              <a:spcBef>
                <a:spcPts val="0"/>
              </a:spcBef>
              <a:buClr>
                <a:srgbClr val="A29A85"/>
              </a:buClr>
              <a:buSzTx/>
              <a:buNone/>
              <a:defRPr sz="1600">
                <a:solidFill>
                  <a:srgbClr val="EEEEEE"/>
                </a:solidFill>
                <a:latin typeface="Helvetica Neue Bold Condensed"/>
                <a:ea typeface="Helvetica Neue Bold Condensed"/>
                <a:cs typeface="Helvetica Neue Bold Condensed"/>
                <a:sym typeface="Helvetica Neue Bold Condensed"/>
              </a:defRPr>
            </a:lvl4pPr>
            <a:lvl5pPr marL="0" indent="0" algn="ctr" defTabSz="410765">
              <a:spcBef>
                <a:spcPts val="0"/>
              </a:spcBef>
              <a:buClr>
                <a:srgbClr val="A29A85"/>
              </a:buClr>
              <a:buSzTx/>
              <a:buNone/>
              <a:defRPr sz="1600">
                <a:solidFill>
                  <a:srgbClr val="EEEEEE"/>
                </a:solidFill>
                <a:latin typeface="Helvetica Neue Bold Condensed"/>
                <a:ea typeface="Helvetica Neue Bold Condensed"/>
                <a:cs typeface="Helvetica Neue Bold Condensed"/>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788" name="Slide Number"/>
          <p:cNvSpPr txBox="1">
            <a:spLocks noGrp="1"/>
          </p:cNvSpPr>
          <p:nvPr>
            <p:ph type="sldNum" sz="quarter" idx="2"/>
          </p:nvPr>
        </p:nvSpPr>
        <p:spPr>
          <a:xfrm>
            <a:off x="4436860" y="6340971"/>
            <a:ext cx="279210" cy="266105"/>
          </a:xfrm>
          <a:prstGeom prst="rect">
            <a:avLst/>
          </a:prstGeom>
        </p:spPr>
        <p:txBody>
          <a:bodyPr lIns="35718" tIns="35718" rIns="35718" bIns="35718" anchor="ctr"/>
          <a:lstStyle>
            <a:lvl1pPr algn="ctr" defTabSz="410765">
              <a:defRPr sz="1200" b="1">
                <a:solidFill>
                  <a:srgbClr val="F1F1F1"/>
                </a:solidFill>
                <a:latin typeface="Superclarendon Regular"/>
                <a:ea typeface="Superclarendon Regular"/>
                <a:cs typeface="Superclarendon Regular"/>
                <a:sym typeface="Superclarendon Regular"/>
              </a:defRPr>
            </a:lvl1pPr>
          </a:lstStyle>
          <a:p>
            <a:fld id="{86CB4B4D-7CA3-9044-876B-883B54F8677D}" type="slidenum">
              <a:t>‹#›</a:t>
            </a:fld>
            <a:endParaRPr/>
          </a:p>
        </p:txBody>
      </p:sp>
    </p:spTree>
    <p:extLst>
      <p:ext uri="{BB962C8B-B14F-4D97-AF65-F5344CB8AC3E}">
        <p14:creationId xmlns:p14="http://schemas.microsoft.com/office/powerpoint/2010/main" val="2418938165"/>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95" name="Rectangle"/>
          <p:cNvSpPr/>
          <p:nvPr/>
        </p:nvSpPr>
        <p:spPr>
          <a:xfrm>
            <a:off x="381000" y="0"/>
            <a:ext cx="1447800" cy="6856413"/>
          </a:xfrm>
          <a:prstGeom prst="rect">
            <a:avLst/>
          </a:prstGeom>
          <a:gradFill>
            <a:gsLst>
              <a:gs pos="0">
                <a:srgbClr val="003F7E"/>
              </a:gs>
              <a:gs pos="100000">
                <a:srgbClr val="0066CC">
                  <a:alpha val="50000"/>
                </a:srgbClr>
              </a:gs>
            </a:gsLst>
            <a:lin ang="16200000"/>
          </a:gradFill>
          <a:ln w="12700">
            <a:miter lim="400000"/>
          </a:ln>
        </p:spPr>
        <p:txBody>
          <a:bodyPr lIns="45719" rIns="45719"/>
          <a:lstStyle/>
          <a:p>
            <a:pPr defTabSz="457200">
              <a:defRPr>
                <a:solidFill>
                  <a:schemeClr val="accent3">
                    <a:lumOff val="44000"/>
                  </a:schemeClr>
                </a:solidFill>
                <a:latin typeface="Arial"/>
                <a:ea typeface="Arial"/>
                <a:cs typeface="Arial"/>
                <a:sym typeface="Arial"/>
              </a:defRPr>
            </a:pPr>
            <a:endParaRPr b="1" i="0" dirty="0">
              <a:latin typeface="Arial" panose="020B0604020202020204" pitchFamily="34" charset="0"/>
              <a:cs typeface="Arial" panose="020B0604020202020204" pitchFamily="34" charset="0"/>
            </a:endParaRPr>
          </a:p>
        </p:txBody>
      </p:sp>
      <p:sp>
        <p:nvSpPr>
          <p:cNvPr id="796" name="Rectangle"/>
          <p:cNvSpPr/>
          <p:nvPr/>
        </p:nvSpPr>
        <p:spPr>
          <a:xfrm>
            <a:off x="152400" y="1752600"/>
            <a:ext cx="4724400" cy="152400"/>
          </a:xfrm>
          <a:prstGeom prst="rect">
            <a:avLst/>
          </a:prstGeom>
          <a:solidFill>
            <a:srgbClr val="00CCFF">
              <a:alpha val="50195"/>
            </a:srgbClr>
          </a:solidFill>
          <a:ln w="12700">
            <a:miter lim="400000"/>
          </a:ln>
        </p:spPr>
        <p:txBody>
          <a:bodyPr lIns="45719" rIns="45719"/>
          <a:lstStyle/>
          <a:p>
            <a:pPr defTabSz="457200">
              <a:defRPr>
                <a:solidFill>
                  <a:schemeClr val="accent3">
                    <a:lumOff val="44000"/>
                  </a:schemeClr>
                </a:solidFill>
                <a:latin typeface="Arial"/>
                <a:ea typeface="Arial"/>
                <a:cs typeface="Arial"/>
                <a:sym typeface="Arial"/>
              </a:defRPr>
            </a:pPr>
            <a:endParaRPr b="1" i="0" dirty="0">
              <a:latin typeface="Arial" panose="020B0604020202020204" pitchFamily="34" charset="0"/>
              <a:cs typeface="Arial" panose="020B0604020202020204" pitchFamily="34" charset="0"/>
            </a:endParaRPr>
          </a:p>
        </p:txBody>
      </p:sp>
      <p:sp>
        <p:nvSpPr>
          <p:cNvPr id="797" name="Rectangle"/>
          <p:cNvSpPr/>
          <p:nvPr/>
        </p:nvSpPr>
        <p:spPr>
          <a:xfrm>
            <a:off x="685800" y="6629400"/>
            <a:ext cx="3505200" cy="227013"/>
          </a:xfrm>
          <a:prstGeom prst="rect">
            <a:avLst/>
          </a:prstGeom>
          <a:gradFill>
            <a:gsLst>
              <a:gs pos="0">
                <a:srgbClr val="761800"/>
              </a:gs>
              <a:gs pos="50000">
                <a:srgbClr val="FF3300"/>
              </a:gs>
              <a:gs pos="100000">
                <a:srgbClr val="761800"/>
              </a:gs>
            </a:gsLst>
          </a:gradFill>
          <a:ln w="12700">
            <a:miter lim="400000"/>
          </a:ln>
        </p:spPr>
        <p:txBody>
          <a:bodyPr lIns="45719" rIns="45719"/>
          <a:lstStyle/>
          <a:p>
            <a:pPr defTabSz="457200">
              <a:defRPr>
                <a:solidFill>
                  <a:schemeClr val="accent3">
                    <a:lumOff val="44000"/>
                  </a:schemeClr>
                </a:solidFill>
                <a:latin typeface="Arial"/>
                <a:ea typeface="Arial"/>
                <a:cs typeface="Arial"/>
                <a:sym typeface="Arial"/>
              </a:defRPr>
            </a:pPr>
            <a:endParaRPr b="1" i="0" dirty="0">
              <a:latin typeface="Arial" panose="020B0604020202020204" pitchFamily="34" charset="0"/>
              <a:cs typeface="Arial" panose="020B0604020202020204" pitchFamily="34" charset="0"/>
            </a:endParaRPr>
          </a:p>
        </p:txBody>
      </p:sp>
      <p:sp>
        <p:nvSpPr>
          <p:cNvPr id="798" name="Rectangle"/>
          <p:cNvSpPr/>
          <p:nvPr/>
        </p:nvSpPr>
        <p:spPr>
          <a:xfrm>
            <a:off x="762000" y="762000"/>
            <a:ext cx="8380413" cy="762000"/>
          </a:xfrm>
          <a:prstGeom prst="rect">
            <a:avLst/>
          </a:prstGeom>
          <a:gradFill>
            <a:gsLst>
              <a:gs pos="0">
                <a:srgbClr val="0066CC"/>
              </a:gs>
              <a:gs pos="100000">
                <a:srgbClr val="00101F"/>
              </a:gs>
            </a:gsLst>
          </a:gradFill>
          <a:ln w="12700">
            <a:miter lim="400000"/>
          </a:ln>
        </p:spPr>
        <p:txBody>
          <a:bodyPr lIns="45719" rIns="45719"/>
          <a:lstStyle/>
          <a:p>
            <a:pPr defTabSz="457200">
              <a:defRPr>
                <a:solidFill>
                  <a:schemeClr val="accent3">
                    <a:lumOff val="44000"/>
                  </a:schemeClr>
                </a:solidFill>
                <a:latin typeface="Arial"/>
                <a:ea typeface="Arial"/>
                <a:cs typeface="Arial"/>
                <a:sym typeface="Arial"/>
              </a:defRPr>
            </a:pPr>
            <a:endParaRPr b="1" i="0" dirty="0">
              <a:latin typeface="Arial" panose="020B0604020202020204" pitchFamily="34" charset="0"/>
              <a:cs typeface="Arial" panose="020B0604020202020204" pitchFamily="34" charset="0"/>
            </a:endParaRPr>
          </a:p>
        </p:txBody>
      </p:sp>
      <p:pic>
        <p:nvPicPr>
          <p:cNvPr id="799" name="churches.png" descr="churches.png"/>
          <p:cNvPicPr>
            <a:picLocks noChangeAspect="1"/>
          </p:cNvPicPr>
          <p:nvPr/>
        </p:nvPicPr>
        <p:blipFill>
          <a:blip r:embed="rId3"/>
          <a:stretch>
            <a:fillRect/>
          </a:stretch>
        </p:blipFill>
        <p:spPr>
          <a:xfrm>
            <a:off x="-8592" y="-6112"/>
            <a:ext cx="9144001" cy="6858001"/>
          </a:xfrm>
          <a:prstGeom prst="rect">
            <a:avLst/>
          </a:prstGeom>
          <a:ln w="12700">
            <a:miter lim="400000"/>
          </a:ln>
        </p:spPr>
      </p:pic>
      <p:sp>
        <p:nvSpPr>
          <p:cNvPr id="800" name="Slide Number"/>
          <p:cNvSpPr txBox="1">
            <a:spLocks noGrp="1"/>
          </p:cNvSpPr>
          <p:nvPr>
            <p:ph type="sldNum" sz="quarter" idx="2"/>
          </p:nvPr>
        </p:nvSpPr>
        <p:spPr>
          <a:xfrm>
            <a:off x="8147218" y="6246592"/>
            <a:ext cx="310982" cy="308417"/>
          </a:xfrm>
          <a:prstGeom prst="rect">
            <a:avLst/>
          </a:prstGeom>
        </p:spPr>
        <p:txBody>
          <a:bodyPr lIns="46037" tIns="46037" rIns="46037" bIns="46037" anchor="ctr"/>
          <a:lstStyle>
            <a:lvl1pPr defTabSz="457200">
              <a:defRPr b="1" i="0">
                <a:solidFill>
                  <a:schemeClr val="accent3">
                    <a:lumOff val="44000"/>
                  </a:schemeClr>
                </a:solidFill>
                <a:latin typeface="Arial" panose="020B0604020202020204" pitchFamily="34" charset="0"/>
                <a:ea typeface="Arial" panose="020B0604020202020204" pitchFamily="34" charset="0"/>
                <a:cs typeface="Arial" panose="020B0604020202020204" pitchFamily="34" charset="0"/>
                <a:sym typeface="Arial"/>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841972100"/>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smtClean="0"/>
              <a:pPr>
                <a:defRPr/>
              </a:pPr>
              <a:t>‹#›</a:t>
            </a:fld>
            <a:endParaRPr lang="en-US" dirty="0"/>
          </a:p>
        </p:txBody>
      </p:sp>
    </p:spTree>
    <p:extLst>
      <p:ext uri="{BB962C8B-B14F-4D97-AF65-F5344CB8AC3E}">
        <p14:creationId xmlns:p14="http://schemas.microsoft.com/office/powerpoint/2010/main" val="3820218453"/>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b="1" i="0">
                <a:latin typeface="Arial" panose="020B0604020202020204" pitchFamily="34" charset="0"/>
              </a:defRPr>
            </a:lvl1pPr>
            <a:lvl2pPr marL="457127" indent="0">
              <a:buNone/>
              <a:defRPr sz="1800"/>
            </a:lvl2pPr>
            <a:lvl3pPr marL="914253" indent="0">
              <a:buNone/>
              <a:defRPr sz="1600"/>
            </a:lvl3pPr>
            <a:lvl4pPr marL="1371380" indent="0">
              <a:buNone/>
              <a:defRPr sz="1400"/>
            </a:lvl4pPr>
            <a:lvl5pPr marL="1828506" indent="0">
              <a:buNone/>
              <a:defRPr sz="1400"/>
            </a:lvl5pPr>
            <a:lvl6pPr marL="2285633" indent="0">
              <a:buNone/>
              <a:defRPr sz="1400"/>
            </a:lvl6pPr>
            <a:lvl7pPr marL="2742759" indent="0">
              <a:buNone/>
              <a:defRPr sz="1400"/>
            </a:lvl7pPr>
            <a:lvl8pPr marL="3199883" indent="0">
              <a:buNone/>
              <a:defRPr sz="1400"/>
            </a:lvl8pPr>
            <a:lvl9pPr marL="3657012"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smtClean="0"/>
              <a:pPr>
                <a:defRPr/>
              </a:pPr>
              <a:t>‹#›</a:t>
            </a:fld>
            <a:endParaRPr lang="en-US" dirty="0"/>
          </a:p>
        </p:txBody>
      </p:sp>
    </p:spTree>
    <p:extLst>
      <p:ext uri="{BB962C8B-B14F-4D97-AF65-F5344CB8AC3E}">
        <p14:creationId xmlns:p14="http://schemas.microsoft.com/office/powerpoint/2010/main" val="2631274968"/>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6"/>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6"/>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smtClean="0"/>
              <a:pPr>
                <a:defRPr/>
              </a:pPr>
              <a:t>‹#›</a:t>
            </a:fld>
            <a:endParaRPr lang="en-US" dirty="0"/>
          </a:p>
        </p:txBody>
      </p:sp>
    </p:spTree>
    <p:extLst>
      <p:ext uri="{BB962C8B-B14F-4D97-AF65-F5344CB8AC3E}">
        <p14:creationId xmlns:p14="http://schemas.microsoft.com/office/powerpoint/2010/main" val="1901903706"/>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127" indent="0">
              <a:buNone/>
              <a:defRPr sz="2000" b="1"/>
            </a:lvl2pPr>
            <a:lvl3pPr marL="914253" indent="0">
              <a:buNone/>
              <a:defRPr sz="1800" b="1"/>
            </a:lvl3pPr>
            <a:lvl4pPr marL="1371380" indent="0">
              <a:buNone/>
              <a:defRPr sz="1600" b="1"/>
            </a:lvl4pPr>
            <a:lvl5pPr marL="1828506" indent="0">
              <a:buNone/>
              <a:defRPr sz="1600" b="1"/>
            </a:lvl5pPr>
            <a:lvl6pPr marL="2285633" indent="0">
              <a:buNone/>
              <a:defRPr sz="1600" b="1"/>
            </a:lvl6pPr>
            <a:lvl7pPr marL="2742759" indent="0">
              <a:buNone/>
              <a:defRPr sz="1600" b="1"/>
            </a:lvl7pPr>
            <a:lvl8pPr marL="3199883" indent="0">
              <a:buNone/>
              <a:defRPr sz="1600" b="1"/>
            </a:lvl8pPr>
            <a:lvl9pPr marL="365701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i="0">
                <a:latin typeface="Arial" panose="020B0604020202020204" pitchFamily="34" charset="0"/>
              </a:defRPr>
            </a:lvl1pPr>
            <a:lvl2pPr marL="457127" indent="0">
              <a:buNone/>
              <a:defRPr sz="2000" b="1"/>
            </a:lvl2pPr>
            <a:lvl3pPr marL="914253" indent="0">
              <a:buNone/>
              <a:defRPr sz="1800" b="1"/>
            </a:lvl3pPr>
            <a:lvl4pPr marL="1371380" indent="0">
              <a:buNone/>
              <a:defRPr sz="1600" b="1"/>
            </a:lvl4pPr>
            <a:lvl5pPr marL="1828506" indent="0">
              <a:buNone/>
              <a:defRPr sz="1600" b="1"/>
            </a:lvl5pPr>
            <a:lvl6pPr marL="2285633" indent="0">
              <a:buNone/>
              <a:defRPr sz="1600" b="1"/>
            </a:lvl6pPr>
            <a:lvl7pPr marL="2742759" indent="0">
              <a:buNone/>
              <a:defRPr sz="1600" b="1"/>
            </a:lvl7pPr>
            <a:lvl8pPr marL="3199883" indent="0">
              <a:buNone/>
              <a:defRPr sz="1600" b="1"/>
            </a:lvl8pPr>
            <a:lvl9pPr marL="365701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smtClean="0"/>
              <a:pPr>
                <a:defRPr/>
              </a:pPr>
              <a:t>‹#›</a:t>
            </a:fld>
            <a:endParaRPr lang="en-US" dirty="0"/>
          </a:p>
        </p:txBody>
      </p:sp>
    </p:spTree>
    <p:extLst>
      <p:ext uri="{BB962C8B-B14F-4D97-AF65-F5344CB8AC3E}">
        <p14:creationId xmlns:p14="http://schemas.microsoft.com/office/powerpoint/2010/main" val="1952434831"/>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smtClean="0"/>
              <a:pPr>
                <a:defRPr/>
              </a:pPr>
              <a:t>‹#›</a:t>
            </a:fld>
            <a:endParaRPr lang="en-US" dirty="0"/>
          </a:p>
        </p:txBody>
      </p:sp>
    </p:spTree>
    <p:extLst>
      <p:ext uri="{BB962C8B-B14F-4D97-AF65-F5344CB8AC3E}">
        <p14:creationId xmlns:p14="http://schemas.microsoft.com/office/powerpoint/2010/main" val="2212949824"/>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smtClean="0"/>
              <a:pPr>
                <a:defRPr/>
              </a:pPr>
              <a:t>‹#›</a:t>
            </a:fld>
            <a:endParaRPr lang="en-US" dirty="0"/>
          </a:p>
        </p:txBody>
      </p:sp>
    </p:spTree>
    <p:extLst>
      <p:ext uri="{BB962C8B-B14F-4D97-AF65-F5344CB8AC3E}">
        <p14:creationId xmlns:p14="http://schemas.microsoft.com/office/powerpoint/2010/main" val="216707487"/>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b="1" i="0">
                <a:latin typeface="Arial" panose="020B0604020202020204" pitchFamily="34" charset="0"/>
              </a:defRPr>
            </a:lvl1pPr>
            <a:lvl2pPr marL="457127" indent="0">
              <a:buNone/>
              <a:defRPr sz="1200"/>
            </a:lvl2pPr>
            <a:lvl3pPr marL="914253" indent="0">
              <a:buNone/>
              <a:defRPr sz="1000"/>
            </a:lvl3pPr>
            <a:lvl4pPr marL="1371380" indent="0">
              <a:buNone/>
              <a:defRPr sz="900"/>
            </a:lvl4pPr>
            <a:lvl5pPr marL="1828506" indent="0">
              <a:buNone/>
              <a:defRPr sz="900"/>
            </a:lvl5pPr>
            <a:lvl6pPr marL="2285633" indent="0">
              <a:buNone/>
              <a:defRPr sz="900"/>
            </a:lvl6pPr>
            <a:lvl7pPr marL="2742759" indent="0">
              <a:buNone/>
              <a:defRPr sz="900"/>
            </a:lvl7pPr>
            <a:lvl8pPr marL="3199883" indent="0">
              <a:buNone/>
              <a:defRPr sz="900"/>
            </a:lvl8pPr>
            <a:lvl9pPr marL="3657012"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smtClean="0"/>
              <a:pPr>
                <a:defRPr/>
              </a:pPr>
              <a:t>‹#›</a:t>
            </a:fld>
            <a:endParaRPr lang="en-US" dirty="0"/>
          </a:p>
        </p:txBody>
      </p:sp>
    </p:spTree>
    <p:extLst>
      <p:ext uri="{BB962C8B-B14F-4D97-AF65-F5344CB8AC3E}">
        <p14:creationId xmlns:p14="http://schemas.microsoft.com/office/powerpoint/2010/main" val="137248169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127" indent="0">
              <a:buNone/>
              <a:defRPr sz="2800"/>
            </a:lvl2pPr>
            <a:lvl3pPr marL="914253" indent="0">
              <a:buNone/>
              <a:defRPr sz="2400"/>
            </a:lvl3pPr>
            <a:lvl4pPr marL="1371380" indent="0">
              <a:buNone/>
              <a:defRPr sz="2000"/>
            </a:lvl4pPr>
            <a:lvl5pPr marL="1828506" indent="0">
              <a:buNone/>
              <a:defRPr sz="2000"/>
            </a:lvl5pPr>
            <a:lvl6pPr marL="2285633" indent="0">
              <a:buNone/>
              <a:defRPr sz="2000"/>
            </a:lvl6pPr>
            <a:lvl7pPr marL="2742759" indent="0">
              <a:buNone/>
              <a:defRPr sz="2000"/>
            </a:lvl7pPr>
            <a:lvl8pPr marL="3199883" indent="0">
              <a:buNone/>
              <a:defRPr sz="2000"/>
            </a:lvl8pPr>
            <a:lvl9pPr marL="3657012"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127" indent="0">
              <a:buNone/>
              <a:defRPr sz="1200"/>
            </a:lvl2pPr>
            <a:lvl3pPr marL="914253" indent="0">
              <a:buNone/>
              <a:defRPr sz="1000"/>
            </a:lvl3pPr>
            <a:lvl4pPr marL="1371380" indent="0">
              <a:buNone/>
              <a:defRPr sz="900"/>
            </a:lvl4pPr>
            <a:lvl5pPr marL="1828506" indent="0">
              <a:buNone/>
              <a:defRPr sz="900"/>
            </a:lvl5pPr>
            <a:lvl6pPr marL="2285633" indent="0">
              <a:buNone/>
              <a:defRPr sz="900"/>
            </a:lvl6pPr>
            <a:lvl7pPr marL="2742759" indent="0">
              <a:buNone/>
              <a:defRPr sz="900"/>
            </a:lvl7pPr>
            <a:lvl8pPr marL="3199883" indent="0">
              <a:buNone/>
              <a:defRPr sz="900"/>
            </a:lvl8pPr>
            <a:lvl9pPr marL="3657012"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smtClean="0"/>
              <a:pPr>
                <a:defRPr/>
              </a:pPr>
              <a:t>‹#›</a:t>
            </a:fld>
            <a:endParaRPr lang="en-US" dirty="0"/>
          </a:p>
        </p:txBody>
      </p:sp>
    </p:spTree>
    <p:extLst>
      <p:ext uri="{BB962C8B-B14F-4D97-AF65-F5344CB8AC3E}">
        <p14:creationId xmlns:p14="http://schemas.microsoft.com/office/powerpoint/2010/main" val="36646638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wo Content">
    <p:bg>
      <p:bgPr>
        <a:solidFill>
          <a:srgbClr val="009999"/>
        </a:solidFill>
        <a:effectLst/>
      </p:bgPr>
    </p:bg>
    <p:spTree>
      <p:nvGrpSpPr>
        <p:cNvPr id="1" name=""/>
        <p:cNvGrpSpPr/>
        <p:nvPr/>
      </p:nvGrpSpPr>
      <p:grpSpPr>
        <a:xfrm>
          <a:off x="0" y="0"/>
          <a:ext cx="0" cy="0"/>
          <a:chOff x="0" y="0"/>
          <a:chExt cx="0" cy="0"/>
        </a:xfrm>
      </p:grpSpPr>
      <p:sp>
        <p:nvSpPr>
          <p:cNvPr id="132"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33"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34"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35"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36"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37"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38" name="Body Level One…"/>
          <p:cNvSpPr txBox="1">
            <a:spLocks noGrp="1"/>
          </p:cNvSpPr>
          <p:nvPr>
            <p:ph type="body" sz="half" idx="1"/>
          </p:nvPr>
        </p:nvSpPr>
        <p:spPr>
          <a:xfrm>
            <a:off x="685800" y="1981200"/>
            <a:ext cx="3810000" cy="4114800"/>
          </a:xfrm>
          <a:prstGeom prst="rect">
            <a:avLst/>
          </a:prstGeom>
        </p:spPr>
        <p:txBody>
          <a:bodyPr lIns="46037" tIns="46037" rIns="46037" bIns="46037"/>
          <a:lstStyle>
            <a:lvl1pPr>
              <a:spcBef>
                <a:spcPts val="600"/>
              </a:spcBef>
              <a:buClr>
                <a:schemeClr val="accent3">
                  <a:lumOff val="44000"/>
                </a:schemeClr>
              </a:buClr>
              <a:buSzPct val="80000"/>
              <a:buChar char="●"/>
              <a:defRPr sz="2800" b="1"/>
            </a:lvl1pPr>
            <a:lvl2pPr marL="790575" indent="-333375">
              <a:spcBef>
                <a:spcPts val="600"/>
              </a:spcBef>
              <a:buClr>
                <a:schemeClr val="accent3">
                  <a:lumOff val="44000"/>
                </a:schemeClr>
              </a:buClr>
              <a:defRPr sz="2800" b="1"/>
            </a:lvl2pPr>
            <a:lvl3pPr marL="1234439" indent="-320039">
              <a:spcBef>
                <a:spcPts val="600"/>
              </a:spcBef>
              <a:buClr>
                <a:schemeClr val="accent3">
                  <a:lumOff val="44000"/>
                </a:schemeClr>
              </a:buClr>
              <a:defRPr sz="2800" b="1"/>
            </a:lvl3pPr>
            <a:lvl4pPr marL="1727200" indent="-355600">
              <a:spcBef>
                <a:spcPts val="600"/>
              </a:spcBef>
              <a:buClr>
                <a:schemeClr val="accent3">
                  <a:lumOff val="44000"/>
                </a:schemeClr>
              </a:buClr>
              <a:defRPr sz="2800" b="1"/>
            </a:lvl4pPr>
            <a:lvl5pPr marL="2184400" indent="-355600">
              <a:spcBef>
                <a:spcPts val="600"/>
              </a:spcBef>
              <a:buClr>
                <a:schemeClr val="accent3">
                  <a:lumOff val="44000"/>
                </a:schemeClr>
              </a:buClr>
              <a:buChar char="•"/>
              <a:defRPr sz="2800" b="1"/>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smtClean="0"/>
              <a:pPr>
                <a:defRPr/>
              </a:pPr>
              <a:t>‹#›</a:t>
            </a:fld>
            <a:endParaRPr lang="en-US" dirty="0"/>
          </a:p>
        </p:txBody>
      </p:sp>
    </p:spTree>
    <p:extLst>
      <p:ext uri="{BB962C8B-B14F-4D97-AF65-F5344CB8AC3E}">
        <p14:creationId xmlns:p14="http://schemas.microsoft.com/office/powerpoint/2010/main" val="1784794469"/>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smtClean="0"/>
              <a:pPr>
                <a:defRPr/>
              </a:pPr>
              <a:t>‹#›</a:t>
            </a:fld>
            <a:endParaRPr lang="en-US" dirty="0"/>
          </a:p>
        </p:txBody>
      </p:sp>
    </p:spTree>
    <p:extLst>
      <p:ext uri="{BB962C8B-B14F-4D97-AF65-F5344CB8AC3E}">
        <p14:creationId xmlns:p14="http://schemas.microsoft.com/office/powerpoint/2010/main" val="678837019"/>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127" indent="0" algn="ctr">
              <a:buNone/>
              <a:defRPr/>
            </a:lvl2pPr>
            <a:lvl3pPr marL="914253" indent="0" algn="ctr">
              <a:buNone/>
              <a:defRPr/>
            </a:lvl3pPr>
            <a:lvl4pPr marL="1371380" indent="0" algn="ctr">
              <a:buNone/>
              <a:defRPr/>
            </a:lvl4pPr>
            <a:lvl5pPr marL="1828506" indent="0" algn="ctr">
              <a:buNone/>
              <a:defRPr/>
            </a:lvl5pPr>
            <a:lvl6pPr marL="2285633" indent="0" algn="ctr">
              <a:buNone/>
              <a:defRPr/>
            </a:lvl6pPr>
            <a:lvl7pPr marL="2742759" indent="0" algn="ctr">
              <a:buNone/>
              <a:defRPr/>
            </a:lvl7pPr>
            <a:lvl8pPr marL="3199883" indent="0" algn="ctr">
              <a:buNone/>
              <a:defRPr/>
            </a:lvl8pPr>
            <a:lvl9pPr marL="3657012" indent="0" algn="ctr">
              <a:buNone/>
              <a:defRPr/>
            </a:lvl9pPr>
          </a:lstStyle>
          <a:p>
            <a:r>
              <a:rPr lang="en-US" dirty="0"/>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defTabSz="457127" hangingPunct="1">
              <a:defRPr/>
            </a:pPr>
            <a:endParaRPr lang="en-US" kern="1200"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defTabSz="457127" hangingPunct="1">
              <a:defRPr/>
            </a:pPr>
            <a:endParaRPr lang="en-US" kern="1200"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defTabSz="457127" hangingPunct="1">
              <a:defRPr/>
            </a:pPr>
            <a:fld id="{AC0D556E-1B47-E145-B343-9708077C202E}" type="slidenum">
              <a:rPr lang="en-US" kern="1200" smtClean="0"/>
              <a:pPr defTabSz="457127" hangingPunct="1">
                <a:defRPr/>
              </a:pPr>
              <a:t>‹#›</a:t>
            </a:fld>
            <a:endParaRPr lang="en-US" kern="1200" dirty="0"/>
          </a:p>
        </p:txBody>
      </p:sp>
    </p:spTree>
    <p:extLst>
      <p:ext uri="{BB962C8B-B14F-4D97-AF65-F5344CB8AC3E}">
        <p14:creationId xmlns:p14="http://schemas.microsoft.com/office/powerpoint/2010/main" val="1786067495"/>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11" name="Rectangle"/>
          <p:cNvSpPr/>
          <p:nvPr/>
        </p:nvSpPr>
        <p:spPr>
          <a:xfrm>
            <a:off x="381000" y="857249"/>
            <a:ext cx="1447800" cy="5141914"/>
          </a:xfrm>
          <a:prstGeom prst="rect">
            <a:avLst/>
          </a:prstGeom>
          <a:gradFill>
            <a:gsLst>
              <a:gs pos="0">
                <a:srgbClr val="9E9E9E"/>
              </a:gs>
              <a:gs pos="100000">
                <a:schemeClr val="accent1">
                  <a:lumOff val="44000"/>
                  <a:alpha val="50000"/>
                </a:schemeClr>
              </a:gs>
            </a:gsLst>
            <a:lin ang="16200000"/>
          </a:gradFill>
          <a:ln w="12700">
            <a:miter lim="400000"/>
          </a:ln>
        </p:spPr>
        <p:txBody>
          <a:bodyPr lIns="45719" tIns="45719" rIns="45719" bIns="45719"/>
          <a:lstStyle/>
          <a:p>
            <a:pPr defTabSz="609578">
              <a:defRPr sz="3400"/>
            </a:pPr>
            <a:endParaRPr sz="2391"/>
          </a:p>
        </p:txBody>
      </p:sp>
      <p:sp>
        <p:nvSpPr>
          <p:cNvPr id="12" name="Rectangle"/>
          <p:cNvSpPr/>
          <p:nvPr/>
        </p:nvSpPr>
        <p:spPr>
          <a:xfrm>
            <a:off x="152400" y="2171700"/>
            <a:ext cx="4724400" cy="114301"/>
          </a:xfrm>
          <a:prstGeom prst="rect">
            <a:avLst/>
          </a:prstGeom>
          <a:solidFill>
            <a:schemeClr val="accent1">
              <a:lumOff val="44000"/>
              <a:alpha val="50195"/>
            </a:schemeClr>
          </a:solidFill>
          <a:ln w="12700">
            <a:miter lim="400000"/>
          </a:ln>
        </p:spPr>
        <p:txBody>
          <a:bodyPr lIns="45719" tIns="45719" rIns="45719" bIns="45719"/>
          <a:lstStyle/>
          <a:p>
            <a:pPr defTabSz="609578">
              <a:defRPr sz="3400"/>
            </a:pPr>
            <a:endParaRPr sz="2391"/>
          </a:p>
        </p:txBody>
      </p:sp>
      <p:sp>
        <p:nvSpPr>
          <p:cNvPr id="13" name="Rectangle"/>
          <p:cNvSpPr/>
          <p:nvPr/>
        </p:nvSpPr>
        <p:spPr>
          <a:xfrm>
            <a:off x="685800" y="5829299"/>
            <a:ext cx="3505201" cy="169864"/>
          </a:xfrm>
          <a:prstGeom prst="rect">
            <a:avLst/>
          </a:prstGeom>
          <a:gradFill>
            <a:gsLst>
              <a:gs pos="0">
                <a:srgbClr val="761800"/>
              </a:gs>
              <a:gs pos="50000">
                <a:srgbClr val="FF3300"/>
              </a:gs>
              <a:gs pos="100000">
                <a:srgbClr val="761800"/>
              </a:gs>
            </a:gsLst>
            <a:lin ang="10800000"/>
          </a:gradFill>
          <a:ln w="12700">
            <a:miter lim="400000"/>
          </a:ln>
        </p:spPr>
        <p:txBody>
          <a:bodyPr lIns="45719" tIns="45719" rIns="45719" bIns="45719"/>
          <a:lstStyle/>
          <a:p>
            <a:pPr defTabSz="609578">
              <a:defRPr sz="3400"/>
            </a:pPr>
            <a:endParaRPr sz="2391"/>
          </a:p>
        </p:txBody>
      </p:sp>
      <p:sp>
        <p:nvSpPr>
          <p:cNvPr id="14" name="Rectangle"/>
          <p:cNvSpPr/>
          <p:nvPr/>
        </p:nvSpPr>
        <p:spPr>
          <a:xfrm>
            <a:off x="762000" y="1428750"/>
            <a:ext cx="8380413" cy="571501"/>
          </a:xfrm>
          <a:prstGeom prst="rect">
            <a:avLst/>
          </a:prstGeom>
          <a:gradFill>
            <a:gsLst>
              <a:gs pos="0">
                <a:srgbClr val="272727"/>
              </a:gs>
              <a:gs pos="100000">
                <a:schemeClr val="accent1">
                  <a:lumOff val="44000"/>
                </a:schemeClr>
              </a:gs>
            </a:gsLst>
            <a:lin ang="10800000"/>
          </a:gradFill>
          <a:ln w="12700">
            <a:miter lim="400000"/>
          </a:ln>
        </p:spPr>
        <p:txBody>
          <a:bodyPr lIns="45719" tIns="45719" rIns="45719" bIns="45719"/>
          <a:lstStyle/>
          <a:p>
            <a:pPr defTabSz="609578">
              <a:defRPr sz="3400"/>
            </a:pPr>
            <a:endParaRPr sz="2391"/>
          </a:p>
        </p:txBody>
      </p:sp>
      <p:pic>
        <p:nvPicPr>
          <p:cNvPr id="15" name="image.png" descr="image.png"/>
          <p:cNvPicPr>
            <a:picLocks noChangeAspect="1"/>
          </p:cNvPicPr>
          <p:nvPr/>
        </p:nvPicPr>
        <p:blipFill>
          <a:blip r:embed="rId2"/>
          <a:stretch>
            <a:fillRect/>
          </a:stretch>
        </p:blipFill>
        <p:spPr>
          <a:xfrm>
            <a:off x="-1" y="857249"/>
            <a:ext cx="9144001" cy="5141914"/>
          </a:xfrm>
          <a:prstGeom prst="rect">
            <a:avLst/>
          </a:prstGeom>
          <a:ln w="12700">
            <a:miter lim="400000"/>
          </a:ln>
        </p:spPr>
      </p:pic>
      <p:sp>
        <p:nvSpPr>
          <p:cNvPr id="16" name="Slide Number"/>
          <p:cNvSpPr txBox="1">
            <a:spLocks noGrp="1"/>
          </p:cNvSpPr>
          <p:nvPr>
            <p:ph type="sldNum" sz="quarter" idx="2"/>
          </p:nvPr>
        </p:nvSpPr>
        <p:spPr>
          <a:xfrm>
            <a:off x="8039032" y="5451088"/>
            <a:ext cx="419169" cy="413526"/>
          </a:xfrm>
          <a:prstGeom prst="rect">
            <a:avLst/>
          </a:prstGeom>
        </p:spPr>
        <p:txBody>
          <a:bodyPr lIns="65476" tIns="65476" rIns="65476" bIns="65476" anchor="ctr"/>
          <a:lstStyle>
            <a:lvl1pPr defTabSz="609578">
              <a:defRPr sz="1828"/>
            </a:lvl1pPr>
          </a:lstStyle>
          <a:p>
            <a:fld id="{86CB4B4D-7CA3-9044-876B-883B54F8677D}" type="slidenum">
              <a:t>‹#›</a:t>
            </a:fld>
            <a:endParaRPr/>
          </a:p>
        </p:txBody>
      </p:sp>
    </p:spTree>
    <p:extLst>
      <p:ext uri="{BB962C8B-B14F-4D97-AF65-F5344CB8AC3E}">
        <p14:creationId xmlns:p14="http://schemas.microsoft.com/office/powerpoint/2010/main" val="2286505082"/>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name="1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xfrm>
            <a:off x="8268546" y="5486539"/>
            <a:ext cx="418254" cy="412611"/>
          </a:xfrm>
          <a:prstGeom prst="rect">
            <a:avLst/>
          </a:prstGeom>
        </p:spPr>
        <p:txBody>
          <a:bodyPr anchor="b"/>
          <a:lstStyle>
            <a:lvl1pPr defTabSz="609578">
              <a:defRPr sz="1828">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extLst>
      <p:ext uri="{BB962C8B-B14F-4D97-AF65-F5344CB8AC3E}">
        <p14:creationId xmlns:p14="http://schemas.microsoft.com/office/powerpoint/2010/main" val="388028154"/>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Default 0">
    <p:bg>
      <p:bgPr>
        <a:solidFill>
          <a:srgbClr val="B38D66"/>
        </a:solidFill>
        <a:effectLst/>
      </p:bgPr>
    </p:bg>
    <p:spTree>
      <p:nvGrpSpPr>
        <p:cNvPr id="1" name=""/>
        <p:cNvGrpSpPr/>
        <p:nvPr/>
      </p:nvGrpSpPr>
      <p:grpSpPr>
        <a:xfrm>
          <a:off x="0" y="0"/>
          <a:ext cx="0" cy="0"/>
          <a:chOff x="0" y="0"/>
          <a:chExt cx="0" cy="0"/>
        </a:xfrm>
      </p:grpSpPr>
      <p:sp>
        <p:nvSpPr>
          <p:cNvPr id="30" name="Slide Number"/>
          <p:cNvSpPr txBox="1">
            <a:spLocks noGrp="1"/>
          </p:cNvSpPr>
          <p:nvPr>
            <p:ph type="sldNum" sz="quarter" idx="2"/>
          </p:nvPr>
        </p:nvSpPr>
        <p:spPr>
          <a:xfrm>
            <a:off x="8268546" y="5486539"/>
            <a:ext cx="418254" cy="412611"/>
          </a:xfrm>
          <a:prstGeom prst="rect">
            <a:avLst/>
          </a:prstGeom>
        </p:spPr>
        <p:txBody>
          <a:bodyPr anchor="b"/>
          <a:lstStyle>
            <a:lvl1pPr defTabSz="609578">
              <a:defRPr sz="1828">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extLst>
      <p:ext uri="{BB962C8B-B14F-4D97-AF65-F5344CB8AC3E}">
        <p14:creationId xmlns:p14="http://schemas.microsoft.com/office/powerpoint/2010/main" val="2370375807"/>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2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7"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38"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112494946"/>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xfrm>
            <a:off x="8268546" y="5541963"/>
            <a:ext cx="418254" cy="412611"/>
          </a:xfrm>
          <a:prstGeom prst="rect">
            <a:avLst/>
          </a:prstGeom>
        </p:spPr>
        <p:txBody>
          <a:bodyPr/>
          <a:lstStyle>
            <a:lvl1pPr defTabSz="609578">
              <a:defRPr sz="1828"/>
            </a:lvl1pPr>
          </a:lstStyle>
          <a:p>
            <a:fld id="{86CB4B4D-7CA3-9044-876B-883B54F8677D}" type="slidenum">
              <a:t>‹#›</a:t>
            </a:fld>
            <a:endParaRPr/>
          </a:p>
        </p:txBody>
      </p:sp>
    </p:spTree>
    <p:extLst>
      <p:ext uri="{BB962C8B-B14F-4D97-AF65-F5344CB8AC3E}">
        <p14:creationId xmlns:p14="http://schemas.microsoft.com/office/powerpoint/2010/main" val="467691824"/>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4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54"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4380507" y="5577135"/>
            <a:ext cx="382988" cy="369394"/>
          </a:xfrm>
          <a:prstGeom prst="rect">
            <a:avLst/>
          </a:prstGeom>
        </p:spPr>
        <p:txBody>
          <a:bodyPr anchor="ctr"/>
          <a:lstStyle>
            <a:lvl1pPr algn="ctr" defTabSz="609578">
              <a:defRPr sz="1547">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992396515"/>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5_Default">
    <p:bg>
      <p:bgPr>
        <a:solidFill>
          <a:schemeClr val="accent1">
            <a:lumOff val="44000"/>
          </a:schemeClr>
        </a:solidFill>
        <a:effectLst/>
      </p:bgPr>
    </p:bg>
    <p:spTree>
      <p:nvGrpSpPr>
        <p:cNvPr id="1" name=""/>
        <p:cNvGrpSpPr/>
        <p:nvPr/>
      </p:nvGrpSpPr>
      <p:grpSpPr>
        <a:xfrm>
          <a:off x="0" y="0"/>
          <a:ext cx="0" cy="0"/>
          <a:chOff x="0" y="0"/>
          <a:chExt cx="0" cy="0"/>
        </a:xfrm>
      </p:grpSpPr>
      <p:sp>
        <p:nvSpPr>
          <p:cNvPr id="62"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63"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56972320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mparison">
    <p:bg>
      <p:bgPr>
        <a:solidFill>
          <a:srgbClr val="009999"/>
        </a:solidFill>
        <a:effectLst/>
      </p:bgPr>
    </p:bg>
    <p:spTree>
      <p:nvGrpSpPr>
        <p:cNvPr id="1" name=""/>
        <p:cNvGrpSpPr/>
        <p:nvPr/>
      </p:nvGrpSpPr>
      <p:grpSpPr>
        <a:xfrm>
          <a:off x="0" y="0"/>
          <a:ext cx="0" cy="0"/>
          <a:chOff x="0" y="0"/>
          <a:chExt cx="0" cy="0"/>
        </a:xfrm>
      </p:grpSpPr>
      <p:sp>
        <p:nvSpPr>
          <p:cNvPr id="146"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47"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48"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49"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50"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51" name="Title Text"/>
          <p:cNvSpPr txBox="1">
            <a:spLocks noGrp="1"/>
          </p:cNvSpPr>
          <p:nvPr>
            <p:ph type="title"/>
          </p:nvPr>
        </p:nvSpPr>
        <p:spPr>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52" name="Body Level One…"/>
          <p:cNvSpPr txBox="1">
            <a:spLocks noGrp="1"/>
          </p:cNvSpPr>
          <p:nvPr>
            <p:ph type="body" sz="quarter" idx="1"/>
          </p:nvPr>
        </p:nvSpPr>
        <p:spPr>
          <a:xfrm>
            <a:off x="457200" y="1535112"/>
            <a:ext cx="4040188" cy="639763"/>
          </a:xfrm>
          <a:prstGeom prst="rect">
            <a:avLst/>
          </a:prstGeom>
        </p:spPr>
        <p:txBody>
          <a:bodyPr lIns="46037" tIns="46037" rIns="46037" bIns="46037"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53" name="Text Placeholder 4"/>
          <p:cNvSpPr>
            <a:spLocks noGrp="1"/>
          </p:cNvSpPr>
          <p:nvPr>
            <p:ph type="body" sz="quarter" idx="13"/>
          </p:nvPr>
        </p:nvSpPr>
        <p:spPr>
          <a:xfrm>
            <a:off x="4645025" y="1535112"/>
            <a:ext cx="4041775" cy="639763"/>
          </a:xfrm>
          <a:prstGeom prst="rect">
            <a:avLst/>
          </a:prstGeom>
        </p:spPr>
        <p:txBody>
          <a:bodyPr lIns="46037" tIns="46037" rIns="46037" bIns="46037" anchor="b"/>
          <a:lstStyle/>
          <a:p>
            <a:pPr marL="0" indent="0">
              <a:spcBef>
                <a:spcPts val="500"/>
              </a:spcBef>
              <a:buSzTx/>
              <a:buNone/>
              <a:defRPr sz="2400" b="1"/>
            </a:pPr>
            <a:endParaRPr/>
          </a:p>
        </p:txBody>
      </p:sp>
      <p:sp>
        <p:nvSpPr>
          <p:cNvPr id="154"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6_Default">
    <p:bg>
      <p:bgPr>
        <a:solidFill>
          <a:srgbClr val="009999"/>
        </a:solidFill>
        <a:effectLst/>
      </p:bgPr>
    </p:bg>
    <p:spTree>
      <p:nvGrpSpPr>
        <p:cNvPr id="1" name=""/>
        <p:cNvGrpSpPr/>
        <p:nvPr/>
      </p:nvGrpSpPr>
      <p:grpSpPr>
        <a:xfrm>
          <a:off x="0" y="0"/>
          <a:ext cx="0" cy="0"/>
          <a:chOff x="0" y="0"/>
          <a:chExt cx="0" cy="0"/>
        </a:xfrm>
      </p:grpSpPr>
      <p:sp>
        <p:nvSpPr>
          <p:cNvPr id="71" name="Rectangle"/>
          <p:cNvSpPr/>
          <p:nvPr/>
        </p:nvSpPr>
        <p:spPr>
          <a:xfrm>
            <a:off x="381000" y="857249"/>
            <a:ext cx="1447800" cy="5141914"/>
          </a:xfrm>
          <a:prstGeom prst="rect">
            <a:avLst/>
          </a:prstGeom>
          <a:gradFill>
            <a:gsLst>
              <a:gs pos="0">
                <a:srgbClr val="9E9E9E"/>
              </a:gs>
              <a:gs pos="100000">
                <a:schemeClr val="accent1">
                  <a:lumOff val="44000"/>
                  <a:alpha val="50000"/>
                </a:schemeClr>
              </a:gs>
            </a:gsLst>
            <a:lin ang="16200000"/>
          </a:gradFill>
          <a:ln w="12700">
            <a:miter lim="400000"/>
          </a:ln>
        </p:spPr>
        <p:txBody>
          <a:bodyPr lIns="45719" tIns="45719" rIns="45719" bIns="45719"/>
          <a:lstStyle/>
          <a:p>
            <a:pPr defTabSz="609578">
              <a:defRPr sz="3400"/>
            </a:pPr>
            <a:endParaRPr sz="2391"/>
          </a:p>
        </p:txBody>
      </p:sp>
      <p:sp>
        <p:nvSpPr>
          <p:cNvPr id="72" name="Rectangle"/>
          <p:cNvSpPr/>
          <p:nvPr/>
        </p:nvSpPr>
        <p:spPr>
          <a:xfrm>
            <a:off x="152400" y="2171700"/>
            <a:ext cx="4724400" cy="114301"/>
          </a:xfrm>
          <a:prstGeom prst="rect">
            <a:avLst/>
          </a:prstGeom>
          <a:solidFill>
            <a:schemeClr val="accent1">
              <a:lumOff val="44000"/>
              <a:alpha val="50195"/>
            </a:schemeClr>
          </a:solidFill>
          <a:ln w="12700">
            <a:miter lim="400000"/>
          </a:ln>
        </p:spPr>
        <p:txBody>
          <a:bodyPr lIns="45719" tIns="45719" rIns="45719" bIns="45719"/>
          <a:lstStyle/>
          <a:p>
            <a:pPr defTabSz="609578">
              <a:defRPr sz="3400"/>
            </a:pPr>
            <a:endParaRPr sz="2391"/>
          </a:p>
        </p:txBody>
      </p:sp>
      <p:sp>
        <p:nvSpPr>
          <p:cNvPr id="73" name="Rectangle"/>
          <p:cNvSpPr/>
          <p:nvPr/>
        </p:nvSpPr>
        <p:spPr>
          <a:xfrm>
            <a:off x="685800" y="5829299"/>
            <a:ext cx="3505201" cy="169864"/>
          </a:xfrm>
          <a:prstGeom prst="rect">
            <a:avLst/>
          </a:prstGeom>
          <a:gradFill>
            <a:gsLst>
              <a:gs pos="0">
                <a:srgbClr val="761800"/>
              </a:gs>
              <a:gs pos="50000">
                <a:srgbClr val="FF3300"/>
              </a:gs>
              <a:gs pos="100000">
                <a:srgbClr val="761800"/>
              </a:gs>
            </a:gsLst>
            <a:lin ang="10800000"/>
          </a:gradFill>
          <a:ln w="12700">
            <a:miter lim="400000"/>
          </a:ln>
        </p:spPr>
        <p:txBody>
          <a:bodyPr lIns="45719" tIns="45719" rIns="45719" bIns="45719"/>
          <a:lstStyle/>
          <a:p>
            <a:pPr defTabSz="609578">
              <a:defRPr sz="3400"/>
            </a:pPr>
            <a:endParaRPr sz="2391"/>
          </a:p>
        </p:txBody>
      </p:sp>
      <p:sp>
        <p:nvSpPr>
          <p:cNvPr id="74" name="Rectangle"/>
          <p:cNvSpPr/>
          <p:nvPr/>
        </p:nvSpPr>
        <p:spPr>
          <a:xfrm>
            <a:off x="762000" y="1428750"/>
            <a:ext cx="8380413" cy="571501"/>
          </a:xfrm>
          <a:prstGeom prst="rect">
            <a:avLst/>
          </a:prstGeom>
          <a:gradFill>
            <a:gsLst>
              <a:gs pos="0">
                <a:srgbClr val="272727"/>
              </a:gs>
              <a:gs pos="100000">
                <a:schemeClr val="accent1">
                  <a:lumOff val="44000"/>
                </a:schemeClr>
              </a:gs>
            </a:gsLst>
            <a:lin ang="10800000"/>
          </a:gradFill>
          <a:ln w="12700">
            <a:miter lim="400000"/>
          </a:ln>
        </p:spPr>
        <p:txBody>
          <a:bodyPr lIns="45719" tIns="45719" rIns="45719" bIns="45719"/>
          <a:lstStyle/>
          <a:p>
            <a:pPr defTabSz="609578">
              <a:defRPr sz="3400"/>
            </a:pPr>
            <a:endParaRPr sz="2391"/>
          </a:p>
        </p:txBody>
      </p:sp>
      <p:pic>
        <p:nvPicPr>
          <p:cNvPr id="75" name="image.png" descr="image.png"/>
          <p:cNvPicPr>
            <a:picLocks noChangeAspect="1"/>
          </p:cNvPicPr>
          <p:nvPr/>
        </p:nvPicPr>
        <p:blipFill>
          <a:blip r:embed="rId2"/>
          <a:stretch>
            <a:fillRect/>
          </a:stretch>
        </p:blipFill>
        <p:spPr>
          <a:xfrm>
            <a:off x="-1" y="857249"/>
            <a:ext cx="9144001" cy="5141914"/>
          </a:xfrm>
          <a:prstGeom prst="rect">
            <a:avLst/>
          </a:prstGeom>
          <a:ln w="12700">
            <a:miter lim="400000"/>
          </a:ln>
        </p:spPr>
      </p:pic>
      <p:sp>
        <p:nvSpPr>
          <p:cNvPr id="76" name="Slide Number"/>
          <p:cNvSpPr txBox="1">
            <a:spLocks noGrp="1"/>
          </p:cNvSpPr>
          <p:nvPr>
            <p:ph type="sldNum" sz="quarter" idx="2"/>
          </p:nvPr>
        </p:nvSpPr>
        <p:spPr>
          <a:xfrm>
            <a:off x="8039032" y="5451088"/>
            <a:ext cx="419169" cy="413526"/>
          </a:xfrm>
          <a:prstGeom prst="rect">
            <a:avLst/>
          </a:prstGeom>
        </p:spPr>
        <p:txBody>
          <a:bodyPr lIns="65476" tIns="65476" rIns="65476" bIns="65476" anchor="ctr"/>
          <a:lstStyle>
            <a:lvl1pPr defTabSz="609578">
              <a:defRPr sz="1828"/>
            </a:lvl1pPr>
          </a:lstStyle>
          <a:p>
            <a:fld id="{86CB4B4D-7CA3-9044-876B-883B54F8677D}" type="slidenum">
              <a:t>‹#›</a:t>
            </a:fld>
            <a:endParaRPr/>
          </a:p>
        </p:txBody>
      </p:sp>
    </p:spTree>
    <p:extLst>
      <p:ext uri="{BB962C8B-B14F-4D97-AF65-F5344CB8AC3E}">
        <p14:creationId xmlns:p14="http://schemas.microsoft.com/office/powerpoint/2010/main" val="4057321466"/>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7_Default">
    <p:bg>
      <p:bgPr>
        <a:solidFill>
          <a:srgbClr val="009999"/>
        </a:solidFill>
        <a:effectLst/>
      </p:bgPr>
    </p:bg>
    <p:spTree>
      <p:nvGrpSpPr>
        <p:cNvPr id="1" name=""/>
        <p:cNvGrpSpPr/>
        <p:nvPr/>
      </p:nvGrpSpPr>
      <p:grpSpPr>
        <a:xfrm>
          <a:off x="0" y="0"/>
          <a:ext cx="0" cy="0"/>
          <a:chOff x="0" y="0"/>
          <a:chExt cx="0" cy="0"/>
        </a:xfrm>
      </p:grpSpPr>
      <p:sp>
        <p:nvSpPr>
          <p:cNvPr id="83" name="Rectangle"/>
          <p:cNvSpPr/>
          <p:nvPr/>
        </p:nvSpPr>
        <p:spPr>
          <a:xfrm>
            <a:off x="381000" y="857249"/>
            <a:ext cx="1447800" cy="5141914"/>
          </a:xfrm>
          <a:prstGeom prst="rect">
            <a:avLst/>
          </a:prstGeom>
          <a:gradFill>
            <a:gsLst>
              <a:gs pos="0">
                <a:srgbClr val="9E9E9E"/>
              </a:gs>
              <a:gs pos="50000">
                <a:schemeClr val="accent1">
                  <a:lumOff val="44000"/>
                  <a:alpha val="50000"/>
                </a:schemeClr>
              </a:gs>
              <a:gs pos="100000">
                <a:srgbClr val="9E9E9E"/>
              </a:gs>
            </a:gsLst>
            <a:lin ang="16200000"/>
          </a:gradFill>
          <a:ln w="12700">
            <a:miter lim="400000"/>
          </a:ln>
        </p:spPr>
        <p:txBody>
          <a:bodyPr lIns="45719" tIns="45719" rIns="45719" bIns="45719"/>
          <a:lstStyle/>
          <a:p>
            <a:pPr defTabSz="609578">
              <a:defRPr sz="3400"/>
            </a:pPr>
            <a:endParaRPr sz="2391"/>
          </a:p>
        </p:txBody>
      </p:sp>
      <p:sp>
        <p:nvSpPr>
          <p:cNvPr id="84" name="Rectangle"/>
          <p:cNvSpPr/>
          <p:nvPr/>
        </p:nvSpPr>
        <p:spPr>
          <a:xfrm>
            <a:off x="685800" y="2686050"/>
            <a:ext cx="8456613" cy="571501"/>
          </a:xfrm>
          <a:prstGeom prst="rect">
            <a:avLst/>
          </a:prstGeom>
          <a:gradFill>
            <a:gsLst>
              <a:gs pos="0">
                <a:srgbClr val="272727"/>
              </a:gs>
              <a:gs pos="100000">
                <a:schemeClr val="accent1">
                  <a:lumOff val="44000"/>
                </a:schemeClr>
              </a:gs>
            </a:gsLst>
            <a:lin ang="10800000"/>
          </a:gradFill>
          <a:ln w="12700">
            <a:miter lim="400000"/>
          </a:ln>
        </p:spPr>
        <p:txBody>
          <a:bodyPr lIns="45719" tIns="45719" rIns="45719" bIns="45719"/>
          <a:lstStyle/>
          <a:p>
            <a:pPr defTabSz="609578">
              <a:defRPr sz="3400"/>
            </a:pPr>
            <a:endParaRPr sz="2391"/>
          </a:p>
        </p:txBody>
      </p:sp>
      <p:sp>
        <p:nvSpPr>
          <p:cNvPr id="85" name="Rectangle"/>
          <p:cNvSpPr/>
          <p:nvPr/>
        </p:nvSpPr>
        <p:spPr>
          <a:xfrm>
            <a:off x="-1" y="3486150"/>
            <a:ext cx="4724401" cy="114301"/>
          </a:xfrm>
          <a:prstGeom prst="rect">
            <a:avLst/>
          </a:prstGeom>
          <a:solidFill>
            <a:schemeClr val="accent1">
              <a:lumOff val="44000"/>
              <a:alpha val="50195"/>
            </a:schemeClr>
          </a:solidFill>
          <a:ln w="12700">
            <a:miter lim="400000"/>
          </a:ln>
        </p:spPr>
        <p:txBody>
          <a:bodyPr lIns="45719" tIns="45719" rIns="45719" bIns="45719"/>
          <a:lstStyle/>
          <a:p>
            <a:pPr defTabSz="609578">
              <a:defRPr sz="3400"/>
            </a:pPr>
            <a:endParaRPr sz="2391"/>
          </a:p>
        </p:txBody>
      </p:sp>
      <p:sp>
        <p:nvSpPr>
          <p:cNvPr id="86" name="Slide Number"/>
          <p:cNvSpPr txBox="1">
            <a:spLocks noGrp="1"/>
          </p:cNvSpPr>
          <p:nvPr>
            <p:ph type="sldNum" sz="quarter" idx="2"/>
          </p:nvPr>
        </p:nvSpPr>
        <p:spPr>
          <a:xfrm>
            <a:off x="8039032" y="5451088"/>
            <a:ext cx="419169" cy="413526"/>
          </a:xfrm>
          <a:prstGeom prst="rect">
            <a:avLst/>
          </a:prstGeom>
        </p:spPr>
        <p:txBody>
          <a:bodyPr lIns="65476" tIns="65476" rIns="65476" bIns="65476" anchor="ctr"/>
          <a:lstStyle>
            <a:lvl1pPr defTabSz="609578">
              <a:defRPr sz="1828"/>
            </a:lvl1pPr>
          </a:lstStyle>
          <a:p>
            <a:fld id="{86CB4B4D-7CA3-9044-876B-883B54F8677D}" type="slidenum">
              <a:t>‹#›</a:t>
            </a:fld>
            <a:endParaRPr/>
          </a:p>
        </p:txBody>
      </p:sp>
    </p:spTree>
    <p:extLst>
      <p:ext uri="{BB962C8B-B14F-4D97-AF65-F5344CB8AC3E}">
        <p14:creationId xmlns:p14="http://schemas.microsoft.com/office/powerpoint/2010/main" val="1003094774"/>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8_Default">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95" name="Group"/>
          <p:cNvGrpSpPr/>
          <p:nvPr/>
        </p:nvGrpSpPr>
        <p:grpSpPr>
          <a:xfrm>
            <a:off x="285750" y="2960687"/>
            <a:ext cx="1" cy="2276475"/>
            <a:chOff x="0" y="0"/>
            <a:chExt cx="0" cy="3237653"/>
          </a:xfrm>
        </p:grpSpPr>
        <p:sp>
          <p:nvSpPr>
            <p:cNvPr id="93" name="Line"/>
            <p:cNvSpPr/>
            <p:nvPr/>
          </p:nvSpPr>
          <p:spPr>
            <a:xfrm flipH="1">
              <a:off x="-1" y="0"/>
              <a:ext cx="2" cy="3237654"/>
            </a:xfrm>
            <a:prstGeom prst="line">
              <a:avLst/>
            </a:prstGeom>
            <a:noFill/>
            <a:ln w="12700" cap="flat">
              <a:noFill/>
              <a:miter lim="400000"/>
            </a:ln>
            <a:effectLst/>
          </p:spPr>
          <p:txBody>
            <a:bodyPr wrap="square" lIns="65023" tIns="65023" rIns="65023" bIns="65023" numCol="1" anchor="t">
              <a:noAutofit/>
            </a:bodyPr>
            <a:lstStyle/>
            <a:p>
              <a:endParaRPr sz="2531"/>
            </a:p>
          </p:txBody>
        </p:sp>
        <p:sp>
          <p:nvSpPr>
            <p:cNvPr id="94" name="Line"/>
            <p:cNvSpPr/>
            <p:nvPr/>
          </p:nvSpPr>
          <p:spPr>
            <a:xfrm flipV="1">
              <a:off x="-1" y="-1"/>
              <a:ext cx="2" cy="3237655"/>
            </a:xfrm>
            <a:prstGeom prst="line">
              <a:avLst/>
            </a:prstGeom>
            <a:noFill/>
            <a:ln w="12700" cap="flat">
              <a:noFill/>
              <a:miter lim="400000"/>
            </a:ln>
            <a:effectLst/>
          </p:spPr>
          <p:txBody>
            <a:bodyPr wrap="square" lIns="65023" tIns="65023" rIns="65023" bIns="65023" numCol="1" anchor="t">
              <a:noAutofit/>
            </a:bodyPr>
            <a:lstStyle/>
            <a:p>
              <a:endParaRPr sz="2531"/>
            </a:p>
          </p:txBody>
        </p:sp>
      </p:grpSp>
      <p:sp>
        <p:nvSpPr>
          <p:cNvPr id="96" name="Slide Number"/>
          <p:cNvSpPr txBox="1">
            <a:spLocks noGrp="1"/>
          </p:cNvSpPr>
          <p:nvPr>
            <p:ph type="sldNum" sz="quarter" idx="2"/>
          </p:nvPr>
        </p:nvSpPr>
        <p:spPr>
          <a:xfrm>
            <a:off x="8268546" y="5486539"/>
            <a:ext cx="418254" cy="412611"/>
          </a:xfrm>
          <a:prstGeom prst="rect">
            <a:avLst/>
          </a:prstGeom>
        </p:spPr>
        <p:txBody>
          <a:bodyPr anchor="b"/>
          <a:lstStyle>
            <a:lvl1pPr defTabSz="609578">
              <a:defRPr sz="1828">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extLst>
      <p:ext uri="{BB962C8B-B14F-4D97-AF65-F5344CB8AC3E}">
        <p14:creationId xmlns:p14="http://schemas.microsoft.com/office/powerpoint/2010/main" val="160055408"/>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x">
  <p:cSld name="9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03"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258617630"/>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x">
  <p:cSld name="10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111"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874515013"/>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tx">
  <p:cSld name="11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120"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60168714"/>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x">
  <p:cSld name="12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129"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98907148"/>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x">
  <p:cSld name="1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138"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44875627"/>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tx">
  <p:cSld name="14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46"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147"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8"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51281027"/>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tx">
  <p:cSld name="15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55"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156"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0694828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Only">
    <p:bg>
      <p:bgPr>
        <a:solidFill>
          <a:srgbClr val="009999"/>
        </a:solidFill>
        <a:effectLst/>
      </p:bgPr>
    </p:bg>
    <p:spTree>
      <p:nvGrpSpPr>
        <p:cNvPr id="1" name=""/>
        <p:cNvGrpSpPr/>
        <p:nvPr/>
      </p:nvGrpSpPr>
      <p:grpSpPr>
        <a:xfrm>
          <a:off x="0" y="0"/>
          <a:ext cx="0" cy="0"/>
          <a:chOff x="0" y="0"/>
          <a:chExt cx="0" cy="0"/>
        </a:xfrm>
      </p:grpSpPr>
      <p:sp>
        <p:nvSpPr>
          <p:cNvPr id="161"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62"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63"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64"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65"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66"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67"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tx">
  <p:cSld name="16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64"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165"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067698006"/>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tx">
  <p:cSld name="17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174"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066625491"/>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tx">
  <p:cSld name="18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82"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183"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994148794"/>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tx">
  <p:cSld name="19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192"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608018487"/>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20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Slide Number"/>
          <p:cNvSpPr txBox="1">
            <a:spLocks noGrp="1"/>
          </p:cNvSpPr>
          <p:nvPr>
            <p:ph type="sldNum" sz="quarter" idx="2"/>
          </p:nvPr>
        </p:nvSpPr>
        <p:spPr>
          <a:xfrm>
            <a:off x="6134032" y="5417751"/>
            <a:ext cx="419169" cy="413526"/>
          </a:xfrm>
          <a:prstGeom prst="rect">
            <a:avLst/>
          </a:prstGeom>
        </p:spPr>
        <p:txBody>
          <a:bodyPr lIns="65476" tIns="65476" rIns="65476" bIns="65476" anchor="ctr"/>
          <a:lstStyle>
            <a:lvl1pPr defTabSz="609578">
              <a:defRPr sz="1828"/>
            </a:lvl1pPr>
          </a:lstStyle>
          <a:p>
            <a:fld id="{86CB4B4D-7CA3-9044-876B-883B54F8677D}" type="slidenum">
              <a:t>‹#›</a:t>
            </a:fld>
            <a:endParaRPr/>
          </a:p>
        </p:txBody>
      </p:sp>
    </p:spTree>
    <p:extLst>
      <p:ext uri="{BB962C8B-B14F-4D97-AF65-F5344CB8AC3E}">
        <p14:creationId xmlns:p14="http://schemas.microsoft.com/office/powerpoint/2010/main" val="2792326848"/>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tx">
  <p:cSld name="21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xfrm>
            <a:off x="4380507" y="5577135"/>
            <a:ext cx="382988" cy="369394"/>
          </a:xfrm>
          <a:prstGeom prst="rect">
            <a:avLst/>
          </a:prstGeom>
        </p:spPr>
        <p:txBody>
          <a:bodyPr anchor="ctr"/>
          <a:lstStyle>
            <a:lvl1pPr algn="ctr" defTabSz="1219156">
              <a:defRPr sz="1547">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765140151"/>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tx">
  <p:cSld name="22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215"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16" name="Slide Number"/>
          <p:cNvSpPr txBox="1">
            <a:spLocks noGrp="1"/>
          </p:cNvSpPr>
          <p:nvPr>
            <p:ph type="sldNum" sz="quarter" idx="2"/>
          </p:nvPr>
        </p:nvSpPr>
        <p:spPr>
          <a:xfrm>
            <a:off x="6134032" y="5417751"/>
            <a:ext cx="419169" cy="413526"/>
          </a:xfrm>
          <a:prstGeom prst="rect">
            <a:avLst/>
          </a:prstGeom>
        </p:spPr>
        <p:txBody>
          <a:bodyPr lIns="65476" tIns="65476" rIns="65476" bIns="65476" anchor="ctr"/>
          <a:lstStyle>
            <a:lvl1pPr defTabSz="609578">
              <a:defRPr sz="1828"/>
            </a:lvl1pPr>
          </a:lstStyle>
          <a:p>
            <a:fld id="{86CB4B4D-7CA3-9044-876B-883B54F8677D}" type="slidenum">
              <a:t>‹#›</a:t>
            </a:fld>
            <a:endParaRPr/>
          </a:p>
        </p:txBody>
      </p:sp>
    </p:spTree>
    <p:extLst>
      <p:ext uri="{BB962C8B-B14F-4D97-AF65-F5344CB8AC3E}">
        <p14:creationId xmlns:p14="http://schemas.microsoft.com/office/powerpoint/2010/main" val="3449702173"/>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tx">
  <p:cSld name="23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3"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224"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25" name="Slide Number"/>
          <p:cNvSpPr txBox="1">
            <a:spLocks noGrp="1"/>
          </p:cNvSpPr>
          <p:nvPr>
            <p:ph type="sldNum" sz="quarter" idx="2"/>
          </p:nvPr>
        </p:nvSpPr>
        <p:spPr>
          <a:xfrm>
            <a:off x="4380507" y="5577135"/>
            <a:ext cx="382988" cy="369394"/>
          </a:xfrm>
          <a:prstGeom prst="rect">
            <a:avLst/>
          </a:prstGeom>
        </p:spPr>
        <p:txBody>
          <a:bodyPr anchor="ctr"/>
          <a:lstStyle>
            <a:lvl1pPr algn="ctr" defTabSz="1219156">
              <a:defRPr sz="1547">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017939464"/>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x">
  <p:cSld name="24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2"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233"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xfrm>
            <a:off x="4380507" y="5577135"/>
            <a:ext cx="382988" cy="369394"/>
          </a:xfrm>
          <a:prstGeom prst="rect">
            <a:avLst/>
          </a:prstGeom>
        </p:spPr>
        <p:txBody>
          <a:bodyPr anchor="ctr"/>
          <a:lstStyle>
            <a:lvl1pPr algn="ctr" defTabSz="1219156">
              <a:defRPr sz="1547">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400347614"/>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x">
  <p:cSld name="25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1"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242"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43" name="Slide Number"/>
          <p:cNvSpPr txBox="1">
            <a:spLocks noGrp="1"/>
          </p:cNvSpPr>
          <p:nvPr>
            <p:ph type="sldNum" sz="quarter" idx="2"/>
          </p:nvPr>
        </p:nvSpPr>
        <p:spPr>
          <a:xfrm>
            <a:off x="4380507" y="5577135"/>
            <a:ext cx="382988" cy="369394"/>
          </a:xfrm>
          <a:prstGeom prst="rect">
            <a:avLst/>
          </a:prstGeom>
        </p:spPr>
        <p:txBody>
          <a:bodyPr anchor="ctr"/>
          <a:lstStyle>
            <a:lvl1pPr algn="ctr" defTabSz="1219156">
              <a:defRPr sz="1547">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73486728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bg>
      <p:bgPr>
        <a:solidFill>
          <a:srgbClr val="009999"/>
        </a:solidFill>
        <a:effectLst/>
      </p:bgPr>
    </p:bg>
    <p:spTree>
      <p:nvGrpSpPr>
        <p:cNvPr id="1" name=""/>
        <p:cNvGrpSpPr/>
        <p:nvPr/>
      </p:nvGrpSpPr>
      <p:grpSpPr>
        <a:xfrm>
          <a:off x="0" y="0"/>
          <a:ext cx="0" cy="0"/>
          <a:chOff x="0" y="0"/>
          <a:chExt cx="0" cy="0"/>
        </a:xfrm>
      </p:grpSpPr>
      <p:sp>
        <p:nvSpPr>
          <p:cNvPr id="174"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75"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76"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77"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78"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79"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tx">
  <p:cSld name="26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0"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251"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52" name="Slide Number"/>
          <p:cNvSpPr txBox="1">
            <a:spLocks noGrp="1"/>
          </p:cNvSpPr>
          <p:nvPr>
            <p:ph type="sldNum" sz="quarter" idx="2"/>
          </p:nvPr>
        </p:nvSpPr>
        <p:spPr>
          <a:xfrm>
            <a:off x="4380507" y="5577135"/>
            <a:ext cx="382988" cy="369394"/>
          </a:xfrm>
          <a:prstGeom prst="rect">
            <a:avLst/>
          </a:prstGeom>
        </p:spPr>
        <p:txBody>
          <a:bodyPr anchor="ctr"/>
          <a:lstStyle>
            <a:lvl1pPr algn="ctr" defTabSz="1219156">
              <a:defRPr sz="1547">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203866836"/>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tx">
  <p:cSld name="27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9"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260"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61" name="Slide Number"/>
          <p:cNvSpPr txBox="1">
            <a:spLocks noGrp="1"/>
          </p:cNvSpPr>
          <p:nvPr>
            <p:ph type="sldNum" sz="quarter" idx="2"/>
          </p:nvPr>
        </p:nvSpPr>
        <p:spPr>
          <a:xfrm>
            <a:off x="4380507" y="5577135"/>
            <a:ext cx="382988" cy="369394"/>
          </a:xfrm>
          <a:prstGeom prst="rect">
            <a:avLst/>
          </a:prstGeom>
        </p:spPr>
        <p:txBody>
          <a:bodyPr anchor="ctr"/>
          <a:lstStyle>
            <a:lvl1pPr algn="ctr" defTabSz="1219156">
              <a:defRPr sz="1547">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409539285"/>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tx">
  <p:cSld name="28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8"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269"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xfrm>
            <a:off x="2042119" y="5577135"/>
            <a:ext cx="382988" cy="369394"/>
          </a:xfrm>
          <a:prstGeom prst="rect">
            <a:avLst/>
          </a:prstGeom>
        </p:spPr>
        <p:txBody>
          <a:bodyPr anchor="ctr"/>
          <a:lstStyle>
            <a:lvl1pPr algn="ctr" defTabSz="1219156">
              <a:defRPr sz="1547">
                <a:solidFill>
                  <a:srgbClr val="194431"/>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851043103"/>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tx">
  <p:cSld name="29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7"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278"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4380507" y="5577135"/>
            <a:ext cx="382988" cy="369394"/>
          </a:xfrm>
          <a:prstGeom prst="rect">
            <a:avLst/>
          </a:prstGeom>
        </p:spPr>
        <p:txBody>
          <a:bodyPr anchor="ctr"/>
          <a:lstStyle>
            <a:lvl1pPr algn="ctr" defTabSz="1219156">
              <a:defRPr sz="1547">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53099289"/>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tx">
  <p:cSld name="30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6"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287"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88" name="Slide Number"/>
          <p:cNvSpPr txBox="1">
            <a:spLocks noGrp="1"/>
          </p:cNvSpPr>
          <p:nvPr>
            <p:ph type="sldNum" sz="quarter" idx="2"/>
          </p:nvPr>
        </p:nvSpPr>
        <p:spPr>
          <a:xfrm>
            <a:off x="2042119" y="5577135"/>
            <a:ext cx="382988" cy="369394"/>
          </a:xfrm>
          <a:prstGeom prst="rect">
            <a:avLst/>
          </a:prstGeom>
        </p:spPr>
        <p:txBody>
          <a:bodyPr anchor="ctr"/>
          <a:lstStyle>
            <a:lvl1pPr algn="ctr" defTabSz="1219156">
              <a:defRPr sz="1547">
                <a:solidFill>
                  <a:srgbClr val="194431"/>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4198176133"/>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type="tx">
  <p:cSld name="31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5"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296"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97" name="Slide Number"/>
          <p:cNvSpPr txBox="1">
            <a:spLocks noGrp="1"/>
          </p:cNvSpPr>
          <p:nvPr>
            <p:ph type="sldNum" sz="quarter" idx="2"/>
          </p:nvPr>
        </p:nvSpPr>
        <p:spPr>
          <a:xfrm>
            <a:off x="4380507" y="5577135"/>
            <a:ext cx="382988" cy="369394"/>
          </a:xfrm>
          <a:prstGeom prst="rect">
            <a:avLst/>
          </a:prstGeom>
        </p:spPr>
        <p:txBody>
          <a:bodyPr anchor="ctr"/>
          <a:lstStyle>
            <a:lvl1pPr algn="ctr" defTabSz="1219156">
              <a:defRPr sz="1547">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462406545"/>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32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4"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305"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06" name="Slide Number"/>
          <p:cNvSpPr txBox="1">
            <a:spLocks noGrp="1"/>
          </p:cNvSpPr>
          <p:nvPr>
            <p:ph type="sldNum" sz="quarter" idx="2"/>
          </p:nvPr>
        </p:nvSpPr>
        <p:spPr>
          <a:xfrm>
            <a:off x="4380507" y="5577135"/>
            <a:ext cx="382988" cy="369394"/>
          </a:xfrm>
          <a:prstGeom prst="rect">
            <a:avLst/>
          </a:prstGeom>
        </p:spPr>
        <p:txBody>
          <a:bodyPr anchor="ctr"/>
          <a:lstStyle>
            <a:lvl1pPr algn="ctr" defTabSz="1219156">
              <a:defRPr sz="1547">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46832757"/>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tx">
  <p:cSld name="3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13"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433732707"/>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tx">
  <p:cSld name="34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20"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321"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2"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589165759"/>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tx">
  <p:cSld name="35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29"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330"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1"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18244260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009999"/>
        </a:solidFill>
        <a:effectLst/>
      </p:bgPr>
    </p:bg>
    <p:spTree>
      <p:nvGrpSpPr>
        <p:cNvPr id="1" name=""/>
        <p:cNvGrpSpPr/>
        <p:nvPr/>
      </p:nvGrpSpPr>
      <p:grpSpPr>
        <a:xfrm>
          <a:off x="0" y="0"/>
          <a:ext cx="0" cy="0"/>
          <a:chOff x="0" y="0"/>
          <a:chExt cx="0" cy="0"/>
        </a:xfrm>
      </p:grpSpPr>
      <p:sp>
        <p:nvSpPr>
          <p:cNvPr id="186"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87"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88"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89"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90"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91" name="Title Text"/>
          <p:cNvSpPr txBox="1">
            <a:spLocks noGrp="1"/>
          </p:cNvSpPr>
          <p:nvPr>
            <p:ph type="title"/>
          </p:nvPr>
        </p:nvSpPr>
        <p:spPr>
          <a:xfrm>
            <a:off x="457200" y="273050"/>
            <a:ext cx="3008314" cy="1162050"/>
          </a:xfrm>
          <a:prstGeom prst="rect">
            <a:avLst/>
          </a:prstGeom>
        </p:spPr>
        <p:txBody>
          <a:bodyPr lIns="46037" tIns="46037" rIns="46037" bIns="46037" anchor="b"/>
          <a:lstStyle>
            <a:lvl1pPr algn="l">
              <a:defRPr sz="2000"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92" name="Body Level One…"/>
          <p:cNvSpPr txBox="1">
            <a:spLocks noGrp="1"/>
          </p:cNvSpPr>
          <p:nvPr>
            <p:ph type="body" idx="1"/>
          </p:nvPr>
        </p:nvSpPr>
        <p:spPr>
          <a:xfrm>
            <a:off x="3575050" y="273050"/>
            <a:ext cx="5111750" cy="5853113"/>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193" name="Text Placeholder 3"/>
          <p:cNvSpPr>
            <a:spLocks noGrp="1"/>
          </p:cNvSpPr>
          <p:nvPr>
            <p:ph type="body" sz="half" idx="13"/>
          </p:nvPr>
        </p:nvSpPr>
        <p:spPr>
          <a:xfrm>
            <a:off x="457199" y="1435100"/>
            <a:ext cx="3008315" cy="4691063"/>
          </a:xfrm>
          <a:prstGeom prst="rect">
            <a:avLst/>
          </a:prstGeom>
        </p:spPr>
        <p:txBody>
          <a:bodyPr lIns="46037" tIns="46037" rIns="46037" bIns="46037"/>
          <a:lstStyle/>
          <a:p>
            <a:pPr marL="0" indent="0">
              <a:spcBef>
                <a:spcPts val="300"/>
              </a:spcBef>
              <a:buSzTx/>
              <a:buNone/>
              <a:defRPr sz="1400" b="1"/>
            </a:pPr>
            <a:endParaRPr/>
          </a:p>
        </p:txBody>
      </p:sp>
      <p:sp>
        <p:nvSpPr>
          <p:cNvPr id="194"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tx">
  <p:cSld name="36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38"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339"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0"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220814796"/>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tx">
  <p:cSld name="37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47"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348"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9"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540383348"/>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tx">
  <p:cSld name="38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56"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357"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8"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782849129"/>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tx">
  <p:cSld name="39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65"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366"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67"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829689557"/>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tx">
  <p:cSld name="40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74"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375"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76"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461511576"/>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tx">
  <p:cSld name="41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83"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384"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85"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935543581"/>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type="tx">
  <p:cSld name="42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92"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393"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4"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424328434"/>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tx">
  <p:cSld name="4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401"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402"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3"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023183182"/>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44_Default">
    <p:bg>
      <p:bgPr>
        <a:solidFill>
          <a:srgbClr val="009999"/>
        </a:solidFill>
        <a:effectLst/>
      </p:bgPr>
    </p:bg>
    <p:spTree>
      <p:nvGrpSpPr>
        <p:cNvPr id="1" name=""/>
        <p:cNvGrpSpPr/>
        <p:nvPr/>
      </p:nvGrpSpPr>
      <p:grpSpPr>
        <a:xfrm>
          <a:off x="0" y="0"/>
          <a:ext cx="0" cy="0"/>
          <a:chOff x="0" y="0"/>
          <a:chExt cx="0" cy="0"/>
        </a:xfrm>
      </p:grpSpPr>
      <p:sp>
        <p:nvSpPr>
          <p:cNvPr id="410" name="Rectangle"/>
          <p:cNvSpPr/>
          <p:nvPr/>
        </p:nvSpPr>
        <p:spPr>
          <a:xfrm>
            <a:off x="381000" y="857249"/>
            <a:ext cx="1447800" cy="5141914"/>
          </a:xfrm>
          <a:prstGeom prst="rect">
            <a:avLst/>
          </a:prstGeom>
          <a:gradFill>
            <a:gsLst>
              <a:gs pos="0">
                <a:srgbClr val="9E9E9E"/>
              </a:gs>
              <a:gs pos="50000">
                <a:schemeClr val="accent1">
                  <a:lumOff val="44000"/>
                  <a:alpha val="50000"/>
                </a:schemeClr>
              </a:gs>
              <a:gs pos="100000">
                <a:srgbClr val="9E9E9E"/>
              </a:gs>
            </a:gsLst>
            <a:lin ang="16200000"/>
          </a:gradFill>
          <a:ln w="12700">
            <a:miter lim="400000"/>
          </a:ln>
        </p:spPr>
        <p:txBody>
          <a:bodyPr lIns="45719" tIns="45719" rIns="45719" bIns="45719"/>
          <a:lstStyle/>
          <a:p>
            <a:pPr defTabSz="609578">
              <a:defRPr sz="3400"/>
            </a:pPr>
            <a:endParaRPr sz="2391"/>
          </a:p>
        </p:txBody>
      </p:sp>
      <p:sp>
        <p:nvSpPr>
          <p:cNvPr id="411" name="Rectangle"/>
          <p:cNvSpPr/>
          <p:nvPr/>
        </p:nvSpPr>
        <p:spPr>
          <a:xfrm>
            <a:off x="685800" y="2686050"/>
            <a:ext cx="8456613" cy="571501"/>
          </a:xfrm>
          <a:prstGeom prst="rect">
            <a:avLst/>
          </a:prstGeom>
          <a:gradFill>
            <a:gsLst>
              <a:gs pos="0">
                <a:srgbClr val="272727"/>
              </a:gs>
              <a:gs pos="100000">
                <a:schemeClr val="accent1">
                  <a:lumOff val="44000"/>
                </a:schemeClr>
              </a:gs>
            </a:gsLst>
            <a:lin ang="10800000"/>
          </a:gradFill>
          <a:ln w="12700">
            <a:miter lim="400000"/>
          </a:ln>
        </p:spPr>
        <p:txBody>
          <a:bodyPr lIns="45719" tIns="45719" rIns="45719" bIns="45719"/>
          <a:lstStyle/>
          <a:p>
            <a:pPr defTabSz="609578">
              <a:defRPr sz="3400"/>
            </a:pPr>
            <a:endParaRPr sz="2391"/>
          </a:p>
        </p:txBody>
      </p:sp>
      <p:sp>
        <p:nvSpPr>
          <p:cNvPr id="412" name="Rectangle"/>
          <p:cNvSpPr/>
          <p:nvPr/>
        </p:nvSpPr>
        <p:spPr>
          <a:xfrm>
            <a:off x="-1" y="3486150"/>
            <a:ext cx="4724401" cy="114301"/>
          </a:xfrm>
          <a:prstGeom prst="rect">
            <a:avLst/>
          </a:prstGeom>
          <a:solidFill>
            <a:schemeClr val="accent1">
              <a:lumOff val="44000"/>
              <a:alpha val="50195"/>
            </a:schemeClr>
          </a:solidFill>
          <a:ln w="12700">
            <a:miter lim="400000"/>
          </a:ln>
        </p:spPr>
        <p:txBody>
          <a:bodyPr lIns="45719" tIns="45719" rIns="45719" bIns="45719"/>
          <a:lstStyle/>
          <a:p>
            <a:pPr defTabSz="609578">
              <a:defRPr sz="3400"/>
            </a:pPr>
            <a:endParaRPr sz="2391"/>
          </a:p>
        </p:txBody>
      </p:sp>
      <p:sp>
        <p:nvSpPr>
          <p:cNvPr id="413" name="Slide Number"/>
          <p:cNvSpPr txBox="1">
            <a:spLocks noGrp="1"/>
          </p:cNvSpPr>
          <p:nvPr>
            <p:ph type="sldNum" sz="quarter" idx="2"/>
          </p:nvPr>
        </p:nvSpPr>
        <p:spPr>
          <a:xfrm>
            <a:off x="8039032" y="5451088"/>
            <a:ext cx="419169" cy="413526"/>
          </a:xfrm>
          <a:prstGeom prst="rect">
            <a:avLst/>
          </a:prstGeom>
        </p:spPr>
        <p:txBody>
          <a:bodyPr lIns="65476" tIns="65476" rIns="65476" bIns="65476" anchor="ctr"/>
          <a:lstStyle>
            <a:lvl1pPr defTabSz="609578">
              <a:defRPr sz="1828"/>
            </a:lvl1pPr>
          </a:lstStyle>
          <a:p>
            <a:fld id="{86CB4B4D-7CA3-9044-876B-883B54F8677D}" type="slidenum">
              <a:t>‹#›</a:t>
            </a:fld>
            <a:endParaRPr/>
          </a:p>
        </p:txBody>
      </p:sp>
    </p:spTree>
    <p:extLst>
      <p:ext uri="{BB962C8B-B14F-4D97-AF65-F5344CB8AC3E}">
        <p14:creationId xmlns:p14="http://schemas.microsoft.com/office/powerpoint/2010/main" val="3391028738"/>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type="tx">
  <p:cSld name="1_Default 0">
    <p:bg>
      <p:bgPr>
        <a:solidFill>
          <a:srgbClr val="009999"/>
        </a:solidFill>
        <a:effectLst/>
      </p:bgPr>
    </p:bg>
    <p:spTree>
      <p:nvGrpSpPr>
        <p:cNvPr id="1" name=""/>
        <p:cNvGrpSpPr/>
        <p:nvPr/>
      </p:nvGrpSpPr>
      <p:grpSpPr>
        <a:xfrm>
          <a:off x="0" y="0"/>
          <a:ext cx="0" cy="0"/>
          <a:chOff x="0" y="0"/>
          <a:chExt cx="0" cy="0"/>
        </a:xfrm>
      </p:grpSpPr>
      <p:sp>
        <p:nvSpPr>
          <p:cNvPr id="420" name="Slide Number"/>
          <p:cNvSpPr txBox="1">
            <a:spLocks noGrp="1"/>
          </p:cNvSpPr>
          <p:nvPr>
            <p:ph type="sldNum" sz="quarter" idx="2"/>
          </p:nvPr>
        </p:nvSpPr>
        <p:spPr>
          <a:xfrm>
            <a:off x="8039032" y="5451088"/>
            <a:ext cx="419169" cy="413526"/>
          </a:xfrm>
          <a:prstGeom prst="rect">
            <a:avLst/>
          </a:prstGeom>
        </p:spPr>
        <p:txBody>
          <a:bodyPr lIns="65476" tIns="65476" rIns="65476" bIns="65476" anchor="ctr"/>
          <a:lstStyle>
            <a:lvl1pPr defTabSz="609578">
              <a:defRPr sz="1828"/>
            </a:lvl1pPr>
          </a:lstStyle>
          <a:p>
            <a:fld id="{86CB4B4D-7CA3-9044-876B-883B54F8677D}" type="slidenum">
              <a:t>‹#›</a:t>
            </a:fld>
            <a:endParaRPr/>
          </a:p>
        </p:txBody>
      </p:sp>
    </p:spTree>
    <p:extLst>
      <p:ext uri="{BB962C8B-B14F-4D97-AF65-F5344CB8AC3E}">
        <p14:creationId xmlns:p14="http://schemas.microsoft.com/office/powerpoint/2010/main" val="102987650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009999"/>
        </a:solidFill>
        <a:effectLst/>
      </p:bgPr>
    </p:bg>
    <p:spTree>
      <p:nvGrpSpPr>
        <p:cNvPr id="1" name=""/>
        <p:cNvGrpSpPr/>
        <p:nvPr/>
      </p:nvGrpSpPr>
      <p:grpSpPr>
        <a:xfrm>
          <a:off x="0" y="0"/>
          <a:ext cx="0" cy="0"/>
          <a:chOff x="0" y="0"/>
          <a:chExt cx="0" cy="0"/>
        </a:xfrm>
      </p:grpSpPr>
      <p:sp>
        <p:nvSpPr>
          <p:cNvPr id="201"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02"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03"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204"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205"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206" name="Title Text"/>
          <p:cNvSpPr txBox="1">
            <a:spLocks noGrp="1"/>
          </p:cNvSpPr>
          <p:nvPr>
            <p:ph type="title"/>
          </p:nvPr>
        </p:nvSpPr>
        <p:spPr>
          <a:xfrm>
            <a:off x="1792288" y="4800600"/>
            <a:ext cx="5486401" cy="566738"/>
          </a:xfrm>
          <a:prstGeom prst="rect">
            <a:avLst/>
          </a:prstGeom>
        </p:spPr>
        <p:txBody>
          <a:bodyPr lIns="46037" tIns="46037" rIns="46037" bIns="46037" anchor="b"/>
          <a:lstStyle>
            <a:lvl1pPr algn="l">
              <a:defRPr sz="2000"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07"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208" name="Body Level One…"/>
          <p:cNvSpPr txBox="1">
            <a:spLocks noGrp="1"/>
          </p:cNvSpPr>
          <p:nvPr>
            <p:ph type="body" sz="quarter" idx="1"/>
          </p:nvPr>
        </p:nvSpPr>
        <p:spPr>
          <a:xfrm>
            <a:off x="1792288" y="5367337"/>
            <a:ext cx="5486401" cy="804863"/>
          </a:xfrm>
          <a:prstGeom prst="rect">
            <a:avLst/>
          </a:prstGeom>
        </p:spPr>
        <p:txBody>
          <a:bodyPr lIns="46037" tIns="46037" rIns="46037" bIns="46037"/>
          <a:lstStyle>
            <a:lvl1pPr marL="0" indent="0">
              <a:spcBef>
                <a:spcPts val="300"/>
              </a:spcBef>
              <a:buSzTx/>
              <a:buNone/>
              <a:defRPr sz="1400" b="1"/>
            </a:lvl1pPr>
            <a:lvl2pPr marL="0" indent="457200">
              <a:spcBef>
                <a:spcPts val="300"/>
              </a:spcBef>
              <a:buSzTx/>
              <a:buNone/>
              <a:defRPr sz="1400" b="1"/>
            </a:lvl2pPr>
            <a:lvl3pPr marL="0" indent="914400">
              <a:spcBef>
                <a:spcPts val="300"/>
              </a:spcBef>
              <a:buSzTx/>
              <a:buNone/>
              <a:defRPr sz="1400" b="1"/>
            </a:lvl3pPr>
            <a:lvl4pPr marL="0" indent="1371600">
              <a:spcBef>
                <a:spcPts val="300"/>
              </a:spcBef>
              <a:buSzTx/>
              <a:buNone/>
              <a:defRPr sz="1400" b="1"/>
            </a:lvl4pPr>
            <a:lvl5pPr marL="0" indent="1828800">
              <a:spcBef>
                <a:spcPts val="300"/>
              </a:spcBef>
              <a:buSzTx/>
              <a:buNone/>
              <a:defRPr sz="1400" b="1"/>
            </a:lvl5pPr>
          </a:lstStyle>
          <a:p>
            <a:r>
              <a:t>Body Level One</a:t>
            </a:r>
          </a:p>
          <a:p>
            <a:pPr lvl="1"/>
            <a:r>
              <a:t>Body Level Two</a:t>
            </a:r>
          </a:p>
          <a:p>
            <a:pPr lvl="2"/>
            <a:r>
              <a:t>Body Level Three</a:t>
            </a:r>
          </a:p>
          <a:p>
            <a:pPr lvl="3"/>
            <a:r>
              <a:t>Body Level Four</a:t>
            </a:r>
          </a:p>
          <a:p>
            <a:pPr lvl="4"/>
            <a:r>
              <a:t>Body Level Five</a:t>
            </a:r>
          </a:p>
        </p:txBody>
      </p:sp>
      <p:sp>
        <p:nvSpPr>
          <p:cNvPr id="209"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tx">
  <p:cSld name="Picture with Caption">
    <p:bg>
      <p:bgPr>
        <a:solidFill>
          <a:schemeClr val="accent1">
            <a:lumOff val="44000"/>
          </a:schemeClr>
        </a:solidFill>
        <a:effectLst/>
      </p:bgPr>
    </p:bg>
    <p:spTree>
      <p:nvGrpSpPr>
        <p:cNvPr id="1" name=""/>
        <p:cNvGrpSpPr/>
        <p:nvPr/>
      </p:nvGrpSpPr>
      <p:grpSpPr>
        <a:xfrm>
          <a:off x="0" y="0"/>
          <a:ext cx="0" cy="0"/>
          <a:chOff x="0" y="0"/>
          <a:chExt cx="0" cy="0"/>
        </a:xfrm>
      </p:grpSpPr>
      <p:sp>
        <p:nvSpPr>
          <p:cNvPr id="427" name="Title Text"/>
          <p:cNvSpPr txBox="1">
            <a:spLocks noGrp="1"/>
          </p:cNvSpPr>
          <p:nvPr>
            <p:ph type="title"/>
          </p:nvPr>
        </p:nvSpPr>
        <p:spPr>
          <a:xfrm>
            <a:off x="2487216" y="4457700"/>
            <a:ext cx="4114801" cy="425055"/>
          </a:xfrm>
          <a:prstGeom prst="rect">
            <a:avLst/>
          </a:prstGeom>
        </p:spPr>
        <p:txBody>
          <a:bodyPr lIns="48767" tIns="48767" rIns="48767" bIns="48767" anchor="b">
            <a:normAutofit/>
          </a:bodyPr>
          <a:lstStyle>
            <a:lvl1pPr algn="l" defTabSz="457184">
              <a:defRPr sz="1828" b="1">
                <a:latin typeface="Calibri"/>
                <a:ea typeface="Calibri"/>
                <a:cs typeface="Calibri"/>
                <a:sym typeface="Calibri"/>
              </a:defRPr>
            </a:lvl1pPr>
          </a:lstStyle>
          <a:p>
            <a:r>
              <a:t>Title Text</a:t>
            </a:r>
          </a:p>
        </p:txBody>
      </p:sp>
      <p:sp>
        <p:nvSpPr>
          <p:cNvPr id="428" name="Picture Placeholder 2"/>
          <p:cNvSpPr>
            <a:spLocks noGrp="1"/>
          </p:cNvSpPr>
          <p:nvPr>
            <p:ph type="pic" sz="half" idx="13"/>
          </p:nvPr>
        </p:nvSpPr>
        <p:spPr>
          <a:xfrm>
            <a:off x="2487216" y="1316831"/>
            <a:ext cx="4114801" cy="3086101"/>
          </a:xfrm>
          <a:prstGeom prst="rect">
            <a:avLst/>
          </a:prstGeom>
        </p:spPr>
        <p:txBody>
          <a:bodyPr lIns="91439" tIns="45719" rIns="91439" bIns="45719"/>
          <a:lstStyle/>
          <a:p>
            <a:endParaRPr/>
          </a:p>
        </p:txBody>
      </p:sp>
      <p:sp>
        <p:nvSpPr>
          <p:cNvPr id="429" name="Body Level One…"/>
          <p:cNvSpPr txBox="1">
            <a:spLocks noGrp="1"/>
          </p:cNvSpPr>
          <p:nvPr>
            <p:ph type="body" sz="quarter" idx="1"/>
          </p:nvPr>
        </p:nvSpPr>
        <p:spPr>
          <a:xfrm>
            <a:off x="2487216" y="4882755"/>
            <a:ext cx="4114801" cy="603648"/>
          </a:xfrm>
          <a:prstGeom prst="rect">
            <a:avLst/>
          </a:prstGeom>
        </p:spPr>
        <p:txBody>
          <a:bodyPr lIns="48767" tIns="48767" rIns="48767" bIns="48767">
            <a:normAutofit/>
          </a:bodyPr>
          <a:lstStyle>
            <a:lvl1pPr marL="0" indent="0" defTabSz="457184">
              <a:spcBef>
                <a:spcPts val="281"/>
              </a:spcBef>
              <a:buSzTx/>
              <a:buNone/>
              <a:defRPr sz="1266">
                <a:latin typeface="Calibri"/>
                <a:ea typeface="Calibri"/>
                <a:cs typeface="Calibri"/>
                <a:sym typeface="Calibri"/>
              </a:defRPr>
            </a:lvl1pPr>
            <a:lvl2pPr marL="0" indent="321457" defTabSz="457184">
              <a:spcBef>
                <a:spcPts val="281"/>
              </a:spcBef>
              <a:buSzTx/>
              <a:buNone/>
              <a:defRPr sz="1266">
                <a:latin typeface="Calibri"/>
                <a:ea typeface="Calibri"/>
                <a:cs typeface="Calibri"/>
                <a:sym typeface="Calibri"/>
              </a:defRPr>
            </a:lvl2pPr>
            <a:lvl3pPr marL="0" indent="642915" defTabSz="457184">
              <a:spcBef>
                <a:spcPts val="281"/>
              </a:spcBef>
              <a:buSzTx/>
              <a:buNone/>
              <a:defRPr sz="1266">
                <a:latin typeface="Calibri"/>
                <a:ea typeface="Calibri"/>
                <a:cs typeface="Calibri"/>
                <a:sym typeface="Calibri"/>
              </a:defRPr>
            </a:lvl3pPr>
            <a:lvl4pPr marL="0" indent="964372" defTabSz="457184">
              <a:spcBef>
                <a:spcPts val="281"/>
              </a:spcBef>
              <a:buSzTx/>
              <a:buNone/>
              <a:defRPr sz="1266">
                <a:latin typeface="Calibri"/>
                <a:ea typeface="Calibri"/>
                <a:cs typeface="Calibri"/>
                <a:sym typeface="Calibri"/>
              </a:defRPr>
            </a:lvl4pPr>
            <a:lvl5pPr marL="0" indent="1285829" defTabSz="457184">
              <a:spcBef>
                <a:spcPts val="281"/>
              </a:spcBef>
              <a:buSzTx/>
              <a:buNone/>
              <a:defRPr sz="1266">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0" name="Slide Number"/>
          <p:cNvSpPr txBox="1">
            <a:spLocks noGrp="1"/>
          </p:cNvSpPr>
          <p:nvPr>
            <p:ph type="sldNum" sz="quarter" idx="2"/>
          </p:nvPr>
        </p:nvSpPr>
        <p:spPr>
          <a:xfrm>
            <a:off x="7391299" y="5625630"/>
            <a:ext cx="266802" cy="271611"/>
          </a:xfrm>
          <a:prstGeom prst="rect">
            <a:avLst/>
          </a:prstGeom>
        </p:spPr>
        <p:txBody>
          <a:bodyPr lIns="48767" tIns="48767" rIns="48767" bIns="48767" anchor="ctr"/>
          <a:lstStyle>
            <a:lvl1pPr defTabSz="914367">
              <a:defRPr sz="1125">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151322668"/>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7" name="Line"/>
          <p:cNvSpPr/>
          <p:nvPr/>
        </p:nvSpPr>
        <p:spPr>
          <a:xfrm>
            <a:off x="357187" y="4634508"/>
            <a:ext cx="8437116" cy="0"/>
          </a:xfrm>
          <a:prstGeom prst="line">
            <a:avLst/>
          </a:prstGeom>
          <a:ln w="3175">
            <a:solidFill>
              <a:srgbClr val="444444">
                <a:alpha val="30000"/>
              </a:srgbClr>
            </a:solidFill>
            <a:miter lim="400000"/>
          </a:ln>
        </p:spPr>
        <p:txBody>
          <a:bodyPr lIns="35719" tIns="35719" rIns="35719" bIns="35719" anchor="ctr"/>
          <a:lstStyle/>
          <a:p>
            <a:pPr defTabSz="321457">
              <a:defRPr sz="1100">
                <a:latin typeface="+mn-lt"/>
                <a:ea typeface="+mn-ea"/>
                <a:cs typeface="+mn-cs"/>
                <a:sym typeface="Helvetica"/>
              </a:defRPr>
            </a:pPr>
            <a:endParaRPr sz="773"/>
          </a:p>
        </p:txBody>
      </p:sp>
      <p:sp>
        <p:nvSpPr>
          <p:cNvPr id="438" name="Line"/>
          <p:cNvSpPr/>
          <p:nvPr/>
        </p:nvSpPr>
        <p:spPr>
          <a:xfrm>
            <a:off x="357187" y="2875359"/>
            <a:ext cx="8437514" cy="0"/>
          </a:xfrm>
          <a:prstGeom prst="line">
            <a:avLst/>
          </a:prstGeom>
          <a:ln w="3175">
            <a:solidFill>
              <a:srgbClr val="444444">
                <a:alpha val="30000"/>
              </a:srgbClr>
            </a:solidFill>
            <a:miter lim="400000"/>
          </a:ln>
        </p:spPr>
        <p:txBody>
          <a:bodyPr lIns="35719" tIns="35719" rIns="35719" bIns="35719" anchor="ctr"/>
          <a:lstStyle/>
          <a:p>
            <a:pPr defTabSz="321457">
              <a:defRPr sz="1100">
                <a:latin typeface="+mn-lt"/>
                <a:ea typeface="+mn-ea"/>
                <a:cs typeface="+mn-cs"/>
                <a:sym typeface="Helvetica"/>
              </a:defRPr>
            </a:pPr>
            <a:endParaRPr sz="773"/>
          </a:p>
        </p:txBody>
      </p:sp>
      <p:sp>
        <p:nvSpPr>
          <p:cNvPr id="439" name="Line"/>
          <p:cNvSpPr/>
          <p:nvPr/>
        </p:nvSpPr>
        <p:spPr>
          <a:xfrm flipV="1">
            <a:off x="5620994" y="3182523"/>
            <a:ext cx="1" cy="1155065"/>
          </a:xfrm>
          <a:prstGeom prst="line">
            <a:avLst/>
          </a:prstGeom>
          <a:ln w="3175">
            <a:solidFill>
              <a:srgbClr val="444444">
                <a:alpha val="30000"/>
              </a:srgbClr>
            </a:solidFill>
            <a:miter lim="400000"/>
          </a:ln>
        </p:spPr>
        <p:txBody>
          <a:bodyPr lIns="35719" tIns="35719" rIns="35719" bIns="35719" anchor="ctr"/>
          <a:lstStyle/>
          <a:p>
            <a:pPr defTabSz="321457">
              <a:defRPr sz="1100">
                <a:latin typeface="+mn-lt"/>
                <a:ea typeface="+mn-ea"/>
                <a:cs typeface="+mn-cs"/>
                <a:sym typeface="Helvetica"/>
              </a:defRPr>
            </a:pPr>
            <a:endParaRPr sz="773"/>
          </a:p>
        </p:txBody>
      </p:sp>
      <p:sp>
        <p:nvSpPr>
          <p:cNvPr id="440" name="Lorem Ipsum Dolor"/>
          <p:cNvSpPr txBox="1">
            <a:spLocks noGrp="1"/>
          </p:cNvSpPr>
          <p:nvPr>
            <p:ph type="body" sz="quarter" idx="13"/>
          </p:nvPr>
        </p:nvSpPr>
        <p:spPr>
          <a:xfrm>
            <a:off x="357187" y="2464594"/>
            <a:ext cx="5063134" cy="357188"/>
          </a:xfrm>
          <a:prstGeom prst="rect">
            <a:avLst/>
          </a:prstGeom>
        </p:spPr>
        <p:txBody>
          <a:bodyPr lIns="50800" tIns="50800" rIns="50800" bIns="50800" anchor="ctr">
            <a:spAutoFit/>
          </a:bodyPr>
          <a:lstStyle>
            <a:lvl1pPr marL="0" indent="0" defTabSz="410751">
              <a:lnSpc>
                <a:spcPct val="110000"/>
              </a:lnSpc>
              <a:spcBef>
                <a:spcPts val="0"/>
              </a:spcBef>
              <a:buSzTx/>
              <a:buNone/>
              <a:defRPr sz="1547">
                <a:solidFill>
                  <a:srgbClr val="414141"/>
                </a:solidFill>
                <a:latin typeface="Bodoni SvtyTwo ITC TT-BookIta"/>
                <a:ea typeface="Bodoni SvtyTwo ITC TT-BookIta"/>
                <a:cs typeface="Bodoni SvtyTwo ITC TT-BookIta"/>
                <a:sym typeface="Bodoni SvtyTwo ITC TT-BookIta"/>
              </a:defRPr>
            </a:lvl1pPr>
          </a:lstStyle>
          <a:p>
            <a:r>
              <a:t>Lorem Ipsum Dolor</a:t>
            </a:r>
          </a:p>
        </p:txBody>
      </p:sp>
      <p:sp>
        <p:nvSpPr>
          <p:cNvPr id="441" name="Title Text"/>
          <p:cNvSpPr txBox="1">
            <a:spLocks noGrp="1"/>
          </p:cNvSpPr>
          <p:nvPr>
            <p:ph type="title"/>
          </p:nvPr>
        </p:nvSpPr>
        <p:spPr>
          <a:xfrm>
            <a:off x="357187" y="2911078"/>
            <a:ext cx="5063134" cy="1696641"/>
          </a:xfrm>
          <a:prstGeom prst="rect">
            <a:avLst/>
          </a:prstGeom>
        </p:spPr>
        <p:txBody>
          <a:bodyPr lIns="50800" tIns="50800" rIns="50800" bIns="50800">
            <a:normAutofit/>
          </a:bodyPr>
          <a:lstStyle>
            <a:lvl1pPr algn="l" defTabSz="410751">
              <a:lnSpc>
                <a:spcPct val="90000"/>
              </a:lnSpc>
              <a:spcBef>
                <a:spcPts val="1125"/>
              </a:spcBef>
              <a:defRPr sz="4781">
                <a:solidFill>
                  <a:srgbClr val="D93E2B"/>
                </a:solidFill>
                <a:latin typeface="Bodoni SvtyTwo ITC TT-Book"/>
                <a:ea typeface="Bodoni SvtyTwo ITC TT-Book"/>
                <a:cs typeface="Bodoni SvtyTwo ITC TT-Book"/>
                <a:sym typeface="Bodoni SvtyTwo ITC TT-Book"/>
              </a:defRPr>
            </a:lvl1pPr>
          </a:lstStyle>
          <a:p>
            <a:r>
              <a:t>Title Text</a:t>
            </a:r>
          </a:p>
        </p:txBody>
      </p:sp>
      <p:sp>
        <p:nvSpPr>
          <p:cNvPr id="442" name="Body Level One…"/>
          <p:cNvSpPr txBox="1">
            <a:spLocks noGrp="1"/>
          </p:cNvSpPr>
          <p:nvPr>
            <p:ph type="body" sz="quarter" idx="1"/>
          </p:nvPr>
        </p:nvSpPr>
        <p:spPr>
          <a:xfrm>
            <a:off x="5822156" y="2911078"/>
            <a:ext cx="2982516" cy="1696641"/>
          </a:xfrm>
          <a:prstGeom prst="rect">
            <a:avLst/>
          </a:prstGeom>
        </p:spPr>
        <p:txBody>
          <a:bodyPr lIns="50800" tIns="50800" rIns="50800" bIns="50800" anchor="ctr">
            <a:normAutofit/>
          </a:bodyPr>
          <a:lstStyle>
            <a:lvl1pPr marL="0" indent="0" defTabSz="410751">
              <a:spcBef>
                <a:spcPts val="0"/>
              </a:spcBef>
              <a:buSzTx/>
              <a:buNone/>
              <a:defRPr sz="1547">
                <a:solidFill>
                  <a:srgbClr val="414141"/>
                </a:solidFill>
                <a:latin typeface="Bodoni SvtyTwo ITC TT-Book"/>
                <a:ea typeface="Bodoni SvtyTwo ITC TT-Book"/>
                <a:cs typeface="Bodoni SvtyTwo ITC TT-Book"/>
                <a:sym typeface="Bodoni SvtyTwo ITC TT-Book"/>
              </a:defRPr>
            </a:lvl1pPr>
            <a:lvl2pPr marL="0" indent="0" defTabSz="410751">
              <a:spcBef>
                <a:spcPts val="0"/>
              </a:spcBef>
              <a:buSzTx/>
              <a:buNone/>
              <a:defRPr sz="1547">
                <a:solidFill>
                  <a:srgbClr val="414141"/>
                </a:solidFill>
                <a:latin typeface="Bodoni SvtyTwo ITC TT-Book"/>
                <a:ea typeface="Bodoni SvtyTwo ITC TT-Book"/>
                <a:cs typeface="Bodoni SvtyTwo ITC TT-Book"/>
                <a:sym typeface="Bodoni SvtyTwo ITC TT-Book"/>
              </a:defRPr>
            </a:lvl2pPr>
            <a:lvl3pPr marL="0" indent="0" defTabSz="410751">
              <a:spcBef>
                <a:spcPts val="0"/>
              </a:spcBef>
              <a:buSzTx/>
              <a:buNone/>
              <a:defRPr sz="1547">
                <a:solidFill>
                  <a:srgbClr val="414141"/>
                </a:solidFill>
                <a:latin typeface="Bodoni SvtyTwo ITC TT-Book"/>
                <a:ea typeface="Bodoni SvtyTwo ITC TT-Book"/>
                <a:cs typeface="Bodoni SvtyTwo ITC TT-Book"/>
                <a:sym typeface="Bodoni SvtyTwo ITC TT-Book"/>
              </a:defRPr>
            </a:lvl3pPr>
            <a:lvl4pPr marL="0" indent="0" defTabSz="410751">
              <a:spcBef>
                <a:spcPts val="0"/>
              </a:spcBef>
              <a:buSzTx/>
              <a:buNone/>
              <a:defRPr sz="1547">
                <a:solidFill>
                  <a:srgbClr val="414141"/>
                </a:solidFill>
                <a:latin typeface="Bodoni SvtyTwo ITC TT-Book"/>
                <a:ea typeface="Bodoni SvtyTwo ITC TT-Book"/>
                <a:cs typeface="Bodoni SvtyTwo ITC TT-Book"/>
                <a:sym typeface="Bodoni SvtyTwo ITC TT-Book"/>
              </a:defRPr>
            </a:lvl4pPr>
            <a:lvl5pPr marL="0" indent="0" defTabSz="410751">
              <a:spcBef>
                <a:spcPts val="0"/>
              </a:spcBef>
              <a:buSzTx/>
              <a:buNone/>
              <a:defRPr sz="1547">
                <a:solidFill>
                  <a:srgbClr val="414141"/>
                </a:solidFill>
                <a:latin typeface="Bodoni SvtyTwo ITC TT-Book"/>
                <a:ea typeface="Bodoni SvtyTwo ITC TT-Book"/>
                <a:cs typeface="Bodoni SvtyTwo ITC TT-Book"/>
                <a:sym typeface="Bodoni SvtyTwo ITC TT-Book"/>
              </a:defRPr>
            </a:lvl5pPr>
          </a:lstStyle>
          <a:p>
            <a:r>
              <a:t>Body Level One</a:t>
            </a:r>
          </a:p>
          <a:p>
            <a:pPr lvl="1"/>
            <a:r>
              <a:t>Body Level Two</a:t>
            </a:r>
          </a:p>
          <a:p>
            <a:pPr lvl="2"/>
            <a:r>
              <a:t>Body Level Three</a:t>
            </a:r>
          </a:p>
          <a:p>
            <a:pPr lvl="3"/>
            <a:r>
              <a:t>Body Level Four</a:t>
            </a:r>
          </a:p>
          <a:p>
            <a:pPr lvl="4"/>
            <a:r>
              <a:t>Body Level Five</a:t>
            </a:r>
          </a:p>
        </p:txBody>
      </p:sp>
      <p:sp>
        <p:nvSpPr>
          <p:cNvPr id="443" name="Slide Number"/>
          <p:cNvSpPr txBox="1">
            <a:spLocks noGrp="1"/>
          </p:cNvSpPr>
          <p:nvPr>
            <p:ph type="sldNum" sz="quarter" idx="2"/>
          </p:nvPr>
        </p:nvSpPr>
        <p:spPr>
          <a:xfrm>
            <a:off x="4432082" y="6509742"/>
            <a:ext cx="270908" cy="275717"/>
          </a:xfrm>
          <a:prstGeom prst="rect">
            <a:avLst/>
          </a:prstGeom>
        </p:spPr>
        <p:txBody>
          <a:bodyPr lIns="50800" tIns="50800" rIns="50800" bIns="50800"/>
          <a:lstStyle>
            <a:lvl1pPr algn="ctr" defTabSz="410751">
              <a:defRPr sz="1125">
                <a:solidFill>
                  <a:srgbClr val="4C4946"/>
                </a:solidFill>
                <a:latin typeface="Bodoni SvtyTwo ITC TT-Book"/>
                <a:ea typeface="Bodoni SvtyTwo ITC TT-Book"/>
                <a:cs typeface="Bodoni SvtyTwo ITC TT-Book"/>
                <a:sym typeface="Bodoni SvtyTwo ITC TT-Book"/>
              </a:defRPr>
            </a:lvl1pPr>
          </a:lstStyle>
          <a:p>
            <a:fld id="{86CB4B4D-7CA3-9044-876B-883B54F8677D}" type="slidenum">
              <a:t>‹#›</a:t>
            </a:fld>
            <a:endParaRPr/>
          </a:p>
        </p:txBody>
      </p:sp>
    </p:spTree>
    <p:extLst>
      <p:ext uri="{BB962C8B-B14F-4D97-AF65-F5344CB8AC3E}">
        <p14:creationId xmlns:p14="http://schemas.microsoft.com/office/powerpoint/2010/main" val="2246454910"/>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type="tx">
  <p:cSld name="45_Default">
    <p:spTree>
      <p:nvGrpSpPr>
        <p:cNvPr id="1" name=""/>
        <p:cNvGrpSpPr/>
        <p:nvPr/>
      </p:nvGrpSpPr>
      <p:grpSpPr>
        <a:xfrm>
          <a:off x="0" y="0"/>
          <a:ext cx="0" cy="0"/>
          <a:chOff x="0" y="0"/>
          <a:chExt cx="0" cy="0"/>
        </a:xfrm>
      </p:grpSpPr>
      <p:sp>
        <p:nvSpPr>
          <p:cNvPr id="4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52262928"/>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7" name="Title Text"/>
          <p:cNvSpPr txBox="1">
            <a:spLocks noGrp="1"/>
          </p:cNvSpPr>
          <p:nvPr>
            <p:ph type="title"/>
          </p:nvPr>
        </p:nvSpPr>
        <p:spPr>
          <a:xfrm>
            <a:off x="765174" y="79468"/>
            <a:ext cx="7612064" cy="1417639"/>
          </a:xfrm>
          <a:prstGeom prst="rect">
            <a:avLst/>
          </a:prstGeom>
        </p:spPr>
        <p:txBody>
          <a:bodyPr>
            <a:normAutofit/>
          </a:bodyPr>
          <a:lstStyle>
            <a:lvl1pPr>
              <a:defRPr sz="4781">
                <a:solidFill>
                  <a:srgbClr val="194431"/>
                </a:solidFill>
                <a:effectLst>
                  <a:outerShdw blurRad="50800" dist="25400" dir="2700000" rotWithShape="0">
                    <a:schemeClr val="accent1">
                      <a:lumOff val="44000"/>
                      <a:alpha val="40000"/>
                    </a:schemeClr>
                  </a:outerShdw>
                </a:effectLst>
                <a:latin typeface="Book Antiqua"/>
                <a:ea typeface="Book Antiqua"/>
                <a:cs typeface="Book Antiqua"/>
                <a:sym typeface="Book Antiqua"/>
              </a:defRPr>
            </a:lvl1pPr>
          </a:lstStyle>
          <a:p>
            <a:r>
              <a:t>Title Text</a:t>
            </a:r>
          </a:p>
        </p:txBody>
      </p:sp>
      <p:sp>
        <p:nvSpPr>
          <p:cNvPr id="458" name="Body Level One…"/>
          <p:cNvSpPr txBox="1">
            <a:spLocks noGrp="1"/>
          </p:cNvSpPr>
          <p:nvPr>
            <p:ph type="body" idx="1"/>
          </p:nvPr>
        </p:nvSpPr>
        <p:spPr>
          <a:xfrm>
            <a:off x="765174" y="2070846"/>
            <a:ext cx="7612065" cy="4182036"/>
          </a:xfrm>
          <a:prstGeom prst="rect">
            <a:avLst/>
          </a:prstGeom>
        </p:spPr>
        <p:txBody>
          <a:bodyPr>
            <a:normAutofit/>
          </a:bodyPr>
          <a:lstStyle>
            <a:lvl1pPr marL="341548" indent="-341548">
              <a:spcBef>
                <a:spcPts val="1969"/>
              </a:spcBef>
              <a:buChar char="●"/>
              <a:defRPr sz="2391">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1pPr>
            <a:lvl2pPr marL="611255" indent="-365698">
              <a:spcBef>
                <a:spcPts val="1969"/>
              </a:spcBef>
              <a:buChar char="●"/>
              <a:defRPr sz="2391">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2pPr>
            <a:lvl3pPr marL="899634" indent="-417448">
              <a:spcBef>
                <a:spcPts val="1969"/>
              </a:spcBef>
              <a:buChar char="●"/>
              <a:defRPr sz="2391">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3pPr>
            <a:lvl4pPr marL="1174708" indent="-446964">
              <a:spcBef>
                <a:spcPts val="1969"/>
              </a:spcBef>
              <a:buChar char="●"/>
              <a:defRPr sz="2391">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4pPr>
            <a:lvl5pPr marL="1428203" indent="-463831">
              <a:spcBef>
                <a:spcPts val="1969"/>
              </a:spcBef>
              <a:buChar char="●"/>
              <a:defRPr sz="2391">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459" name="Slide Number"/>
          <p:cNvSpPr txBox="1">
            <a:spLocks noGrp="1"/>
          </p:cNvSpPr>
          <p:nvPr>
            <p:ph type="sldNum" sz="quarter" idx="2"/>
          </p:nvPr>
        </p:nvSpPr>
        <p:spPr>
          <a:xfrm>
            <a:off x="4414170" y="6386693"/>
            <a:ext cx="315662" cy="304440"/>
          </a:xfrm>
          <a:prstGeom prst="rect">
            <a:avLst/>
          </a:prstGeom>
        </p:spPr>
        <p:txBody>
          <a:bodyPr anchor="ctr"/>
          <a:lstStyle>
            <a:lvl1pPr algn="ctr">
              <a:defRPr sz="1125">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012982305"/>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type="tx">
  <p:cSld name="Title and Content 0">
    <p:bg>
      <p:bgPr>
        <a:solidFill>
          <a:srgbClr val="009999"/>
        </a:solidFill>
        <a:effectLst/>
      </p:bgPr>
    </p:bg>
    <p:spTree>
      <p:nvGrpSpPr>
        <p:cNvPr id="1" name=""/>
        <p:cNvGrpSpPr/>
        <p:nvPr/>
      </p:nvGrpSpPr>
      <p:grpSpPr>
        <a:xfrm>
          <a:off x="0" y="0"/>
          <a:ext cx="0" cy="0"/>
          <a:chOff x="0" y="0"/>
          <a:chExt cx="0" cy="0"/>
        </a:xfrm>
      </p:grpSpPr>
      <p:sp>
        <p:nvSpPr>
          <p:cNvPr id="466" name="Title Text"/>
          <p:cNvSpPr txBox="1">
            <a:spLocks noGrp="1"/>
          </p:cNvSpPr>
          <p:nvPr>
            <p:ph type="title"/>
          </p:nvPr>
        </p:nvSpPr>
        <p:spPr>
          <a:xfrm>
            <a:off x="685800" y="609600"/>
            <a:ext cx="7772401" cy="1143001"/>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67" name="Body Level One…"/>
          <p:cNvSpPr txBox="1">
            <a:spLocks noGrp="1"/>
          </p:cNvSpPr>
          <p:nvPr>
            <p:ph type="body" idx="1"/>
          </p:nvPr>
        </p:nvSpPr>
        <p:spPr>
          <a:xfrm>
            <a:off x="685800" y="1981200"/>
            <a:ext cx="7772401" cy="4114801"/>
          </a:xfrm>
          <a:prstGeom prst="rect">
            <a:avLst/>
          </a:prstGeom>
        </p:spPr>
        <p:txBody>
          <a:bodyPr lIns="65476" tIns="65476" rIns="65476" bIns="65476">
            <a:normAutofit/>
          </a:bodyPr>
          <a:lstStyle>
            <a:lvl1pPr>
              <a:buClr>
                <a:schemeClr val="accent1">
                  <a:lumOff val="44000"/>
                </a:schemeClr>
              </a:buClr>
              <a:buSzPct val="80000"/>
              <a:buChar char="●"/>
              <a:defRPr b="1"/>
            </a:lvl1pPr>
            <a:lvl2pPr>
              <a:buClr>
                <a:schemeClr val="accent1">
                  <a:lumOff val="44000"/>
                </a:schemeClr>
              </a:buClr>
              <a:defRPr b="1"/>
            </a:lvl2pPr>
            <a:lvl3pPr>
              <a:buClr>
                <a:schemeClr val="accent1">
                  <a:lumOff val="44000"/>
                </a:schemeClr>
              </a:buClr>
              <a:defRPr b="1"/>
            </a:lvl3pPr>
            <a:lvl4pPr>
              <a:buClr>
                <a:schemeClr val="accent1">
                  <a:lumOff val="44000"/>
                </a:schemeClr>
              </a:buClr>
              <a:defRPr b="1"/>
            </a:lvl4pPr>
            <a:lvl5pPr marL="1639432" indent="-353603">
              <a:buClr>
                <a:schemeClr val="accent1">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468" name="Slide Number"/>
          <p:cNvSpPr txBox="1">
            <a:spLocks noGrp="1"/>
          </p:cNvSpPr>
          <p:nvPr>
            <p:ph type="sldNum" sz="quarter" idx="2"/>
          </p:nvPr>
        </p:nvSpPr>
        <p:spPr>
          <a:xfrm>
            <a:off x="8127198" y="6237286"/>
            <a:ext cx="331003" cy="327028"/>
          </a:xfrm>
          <a:prstGeom prst="rect">
            <a:avLst/>
          </a:prstGeom>
        </p:spPr>
        <p:txBody>
          <a:bodyPr lIns="65476" tIns="65476" rIns="65476" bIns="65476" anchor="ctr"/>
          <a:lstStyle>
            <a:lvl1pPr defTabSz="914367">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491410822"/>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type="tx">
  <p:cSld name="1_Title and Content">
    <p:bg>
      <p:bgPr>
        <a:solidFill>
          <a:srgbClr val="632523"/>
        </a:solidFill>
        <a:effectLst/>
      </p:bgPr>
    </p:bg>
    <p:spTree>
      <p:nvGrpSpPr>
        <p:cNvPr id="1" name=""/>
        <p:cNvGrpSpPr/>
        <p:nvPr/>
      </p:nvGrpSpPr>
      <p:grpSpPr>
        <a:xfrm>
          <a:off x="0" y="0"/>
          <a:ext cx="0" cy="0"/>
          <a:chOff x="0" y="0"/>
          <a:chExt cx="0" cy="0"/>
        </a:xfrm>
      </p:grpSpPr>
      <p:pic>
        <p:nvPicPr>
          <p:cNvPr id="475" name="Picture 6" descr="Picture 6"/>
          <p:cNvPicPr>
            <a:picLocks noChangeAspect="1"/>
          </p:cNvPicPr>
          <p:nvPr/>
        </p:nvPicPr>
        <p:blipFill>
          <a:blip r:embed="rId2"/>
          <a:stretch>
            <a:fillRect/>
          </a:stretch>
        </p:blipFill>
        <p:spPr>
          <a:xfrm>
            <a:off x="177800" y="222250"/>
            <a:ext cx="1839914" cy="1720851"/>
          </a:xfrm>
          <a:prstGeom prst="rect">
            <a:avLst/>
          </a:prstGeom>
          <a:ln w="12700">
            <a:miter lim="400000"/>
          </a:ln>
        </p:spPr>
      </p:pic>
      <p:sp>
        <p:nvSpPr>
          <p:cNvPr id="476" name="Title Text"/>
          <p:cNvSpPr txBox="1">
            <a:spLocks noGrp="1"/>
          </p:cNvSpPr>
          <p:nvPr>
            <p:ph type="title"/>
          </p:nvPr>
        </p:nvSpPr>
        <p:spPr>
          <a:xfrm>
            <a:off x="457200" y="274638"/>
            <a:ext cx="8229601" cy="1143001"/>
          </a:xfrm>
          <a:prstGeom prst="rect">
            <a:avLst/>
          </a:prstGeom>
        </p:spPr>
        <p:txBody>
          <a:bodyPr>
            <a:normAutofit/>
          </a:bodyPr>
          <a:lstStyle>
            <a:lvl1pPr defTabSz="457184">
              <a:defRPr>
                <a:solidFill>
                  <a:schemeClr val="accent1">
                    <a:lumOff val="44000"/>
                  </a:schemeClr>
                </a:solidFill>
                <a:latin typeface="Avenir Medium"/>
                <a:ea typeface="Avenir Medium"/>
                <a:cs typeface="Avenir Medium"/>
                <a:sym typeface="Avenir Medium"/>
              </a:defRPr>
            </a:lvl1pPr>
          </a:lstStyle>
          <a:p>
            <a:r>
              <a:t>Title Text</a:t>
            </a:r>
          </a:p>
        </p:txBody>
      </p:sp>
      <p:sp>
        <p:nvSpPr>
          <p:cNvPr id="477" name="Body Level One…"/>
          <p:cNvSpPr txBox="1">
            <a:spLocks noGrp="1"/>
          </p:cNvSpPr>
          <p:nvPr>
            <p:ph type="body" idx="1"/>
          </p:nvPr>
        </p:nvSpPr>
        <p:spPr>
          <a:xfrm>
            <a:off x="457200" y="1600200"/>
            <a:ext cx="8229601" cy="4525964"/>
          </a:xfrm>
          <a:prstGeom prst="rect">
            <a:avLst/>
          </a:prstGeom>
        </p:spPr>
        <p:txBody>
          <a:bodyPr>
            <a:normAutofit/>
          </a:bodyPr>
          <a:lstStyle>
            <a:lvl1pPr defTabSz="457184">
              <a:buFont typeface="Arial"/>
              <a:buChar char="•"/>
              <a:defRPr>
                <a:solidFill>
                  <a:schemeClr val="accent1">
                    <a:lumOff val="44000"/>
                  </a:schemeClr>
                </a:solidFill>
                <a:latin typeface="Avenir Medium"/>
                <a:ea typeface="Avenir Medium"/>
                <a:cs typeface="Avenir Medium"/>
                <a:sym typeface="Avenir Medium"/>
              </a:defRPr>
            </a:lvl1pPr>
            <a:lvl2pPr defTabSz="457184">
              <a:buFont typeface="Arial"/>
              <a:defRPr>
                <a:solidFill>
                  <a:schemeClr val="accent1">
                    <a:lumOff val="44000"/>
                  </a:schemeClr>
                </a:solidFill>
                <a:latin typeface="Avenir Medium"/>
                <a:ea typeface="Avenir Medium"/>
                <a:cs typeface="Avenir Medium"/>
                <a:sym typeface="Avenir Medium"/>
              </a:defRPr>
            </a:lvl2pPr>
            <a:lvl3pPr defTabSz="457184">
              <a:buFont typeface="Arial"/>
              <a:defRPr>
                <a:solidFill>
                  <a:schemeClr val="accent1">
                    <a:lumOff val="44000"/>
                  </a:schemeClr>
                </a:solidFill>
                <a:latin typeface="Avenir Medium"/>
                <a:ea typeface="Avenir Medium"/>
                <a:cs typeface="Avenir Medium"/>
                <a:sym typeface="Avenir Medium"/>
              </a:defRPr>
            </a:lvl3pPr>
            <a:lvl4pPr defTabSz="457184">
              <a:buFont typeface="Arial"/>
              <a:defRPr>
                <a:solidFill>
                  <a:schemeClr val="accent1">
                    <a:lumOff val="44000"/>
                  </a:schemeClr>
                </a:solidFill>
                <a:latin typeface="Avenir Medium"/>
                <a:ea typeface="Avenir Medium"/>
                <a:cs typeface="Avenir Medium"/>
                <a:sym typeface="Avenir Medium"/>
              </a:defRPr>
            </a:lvl4pPr>
            <a:lvl5pPr marL="1639432" indent="-353603" defTabSz="457184">
              <a:buFont typeface="Arial"/>
              <a:defRPr>
                <a:solidFill>
                  <a:schemeClr val="accent1">
                    <a:lumOff val="44000"/>
                  </a:schemeClr>
                </a:solidFill>
                <a:latin typeface="Avenir Medium"/>
                <a:ea typeface="Avenir Medium"/>
                <a:cs typeface="Avenir Medium"/>
                <a:sym typeface="Avenir Medium"/>
              </a:defRPr>
            </a:lvl5pPr>
          </a:lstStyle>
          <a:p>
            <a:r>
              <a:t>Body Level One</a:t>
            </a:r>
          </a:p>
          <a:p>
            <a:pPr lvl="1"/>
            <a:r>
              <a:t>Body Level Two</a:t>
            </a:r>
          </a:p>
          <a:p>
            <a:pPr lvl="2"/>
            <a:r>
              <a:t>Body Level Three</a:t>
            </a:r>
          </a:p>
          <a:p>
            <a:pPr lvl="3"/>
            <a:r>
              <a:t>Body Level Four</a:t>
            </a:r>
          </a:p>
          <a:p>
            <a:pPr lvl="4"/>
            <a:r>
              <a:t>Body Level Five</a:t>
            </a:r>
          </a:p>
        </p:txBody>
      </p:sp>
      <p:sp>
        <p:nvSpPr>
          <p:cNvPr id="478" name="Slide Number"/>
          <p:cNvSpPr txBox="1">
            <a:spLocks noGrp="1"/>
          </p:cNvSpPr>
          <p:nvPr>
            <p:ph type="sldNum" sz="quarter" idx="2"/>
          </p:nvPr>
        </p:nvSpPr>
        <p:spPr>
          <a:xfrm>
            <a:off x="8387168" y="6386693"/>
            <a:ext cx="299632" cy="304440"/>
          </a:xfrm>
          <a:prstGeom prst="rect">
            <a:avLst/>
          </a:prstGeom>
        </p:spPr>
        <p:txBody>
          <a:bodyPr anchor="ctr"/>
          <a:lstStyle>
            <a:lvl1pPr defTabSz="914367">
              <a:defRPr sz="1125">
                <a:solidFill>
                  <a:schemeClr val="accent1">
                    <a:lumOff val="44000"/>
                  </a:schemeClr>
                </a:solidFill>
                <a:latin typeface="Avenir Medium"/>
                <a:ea typeface="Avenir Medium"/>
                <a:cs typeface="Avenir Medium"/>
                <a:sym typeface="Avenir Medium"/>
              </a:defRPr>
            </a:lvl1pPr>
          </a:lstStyle>
          <a:p>
            <a:fld id="{86CB4B4D-7CA3-9044-876B-883B54F8677D}" type="slidenum">
              <a:t>‹#›</a:t>
            </a:fld>
            <a:endParaRPr/>
          </a:p>
        </p:txBody>
      </p:sp>
    </p:spTree>
    <p:extLst>
      <p:ext uri="{BB962C8B-B14F-4D97-AF65-F5344CB8AC3E}">
        <p14:creationId xmlns:p14="http://schemas.microsoft.com/office/powerpoint/2010/main" val="4119104494"/>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type="tx">
  <p:cSld name="Title Slide">
    <p:bg>
      <p:bgPr>
        <a:solidFill>
          <a:srgbClr val="009999"/>
        </a:solidFill>
        <a:effectLst/>
      </p:bgPr>
    </p:bg>
    <p:spTree>
      <p:nvGrpSpPr>
        <p:cNvPr id="1" name=""/>
        <p:cNvGrpSpPr/>
        <p:nvPr/>
      </p:nvGrpSpPr>
      <p:grpSpPr>
        <a:xfrm>
          <a:off x="0" y="0"/>
          <a:ext cx="0" cy="0"/>
          <a:chOff x="0" y="0"/>
          <a:chExt cx="0" cy="0"/>
        </a:xfrm>
      </p:grpSpPr>
      <p:sp>
        <p:nvSpPr>
          <p:cNvPr id="485" name="Rectangle 2"/>
          <p:cNvSpPr/>
          <p:nvPr/>
        </p:nvSpPr>
        <p:spPr>
          <a:xfrm>
            <a:off x="381000" y="0"/>
            <a:ext cx="1447800" cy="6856414"/>
          </a:xfrm>
          <a:prstGeom prst="rect">
            <a:avLst/>
          </a:prstGeom>
          <a:gradFill>
            <a:gsLst>
              <a:gs pos="0">
                <a:srgbClr val="9E9E9E"/>
              </a:gs>
              <a:gs pos="50000">
                <a:schemeClr val="accent1">
                  <a:lumOff val="44000"/>
                  <a:alpha val="50000"/>
                </a:schemeClr>
              </a:gs>
              <a:gs pos="100000">
                <a:srgbClr val="9E9E9E"/>
              </a:gs>
            </a:gsLst>
            <a:lin ang="5400000"/>
          </a:gradFill>
          <a:ln w="12700">
            <a:miter lim="400000"/>
          </a:ln>
        </p:spPr>
        <p:txBody>
          <a:bodyPr lIns="45719" tIns="45719" rIns="45719" bIns="45719"/>
          <a:lstStyle/>
          <a:p>
            <a:pPr defTabSz="914367">
              <a:defRPr sz="3400">
                <a:latin typeface="+mj-lt"/>
                <a:ea typeface="+mj-ea"/>
                <a:cs typeface="+mj-cs"/>
                <a:sym typeface="Bell MT"/>
              </a:defRPr>
            </a:pPr>
            <a:endParaRPr sz="2391"/>
          </a:p>
        </p:txBody>
      </p:sp>
      <p:sp>
        <p:nvSpPr>
          <p:cNvPr id="486" name="Rectangle 3"/>
          <p:cNvSpPr/>
          <p:nvPr/>
        </p:nvSpPr>
        <p:spPr>
          <a:xfrm>
            <a:off x="685800" y="2438400"/>
            <a:ext cx="8456614" cy="762000"/>
          </a:xfrm>
          <a:prstGeom prst="rect">
            <a:avLst/>
          </a:prstGeom>
          <a:gradFill>
            <a:gsLst>
              <a:gs pos="0">
                <a:schemeClr val="accent1">
                  <a:lumOff val="44000"/>
                </a:schemeClr>
              </a:gs>
              <a:gs pos="100000">
                <a:srgbClr val="272727"/>
              </a:gs>
            </a:gsLst>
          </a:gradFill>
          <a:ln w="12700">
            <a:miter lim="400000"/>
          </a:ln>
        </p:spPr>
        <p:txBody>
          <a:bodyPr lIns="45719" tIns="45719" rIns="45719" bIns="45719"/>
          <a:lstStyle/>
          <a:p>
            <a:pPr defTabSz="914367">
              <a:defRPr sz="3400">
                <a:latin typeface="+mj-lt"/>
                <a:ea typeface="+mj-ea"/>
                <a:cs typeface="+mj-cs"/>
                <a:sym typeface="Bell MT"/>
              </a:defRPr>
            </a:pPr>
            <a:endParaRPr sz="2391"/>
          </a:p>
        </p:txBody>
      </p:sp>
      <p:sp>
        <p:nvSpPr>
          <p:cNvPr id="487" name="Rectangle 9"/>
          <p:cNvSpPr/>
          <p:nvPr/>
        </p:nvSpPr>
        <p:spPr>
          <a:xfrm>
            <a:off x="-1" y="3505200"/>
            <a:ext cx="4724401" cy="152400"/>
          </a:xfrm>
          <a:prstGeom prst="rect">
            <a:avLst/>
          </a:prstGeom>
          <a:solidFill>
            <a:schemeClr val="accent1">
              <a:lumOff val="44000"/>
              <a:alpha val="50195"/>
            </a:schemeClr>
          </a:solidFill>
          <a:ln w="12700">
            <a:miter lim="400000"/>
          </a:ln>
        </p:spPr>
        <p:txBody>
          <a:bodyPr lIns="45719" tIns="45719" rIns="45719" bIns="45719"/>
          <a:lstStyle/>
          <a:p>
            <a:pPr defTabSz="914367">
              <a:defRPr sz="3400">
                <a:latin typeface="+mj-lt"/>
                <a:ea typeface="+mj-ea"/>
                <a:cs typeface="+mj-cs"/>
                <a:sym typeface="Bell MT"/>
              </a:defRPr>
            </a:pPr>
            <a:endParaRPr sz="2391"/>
          </a:p>
        </p:txBody>
      </p:sp>
      <p:sp>
        <p:nvSpPr>
          <p:cNvPr id="488" name="Title Text"/>
          <p:cNvSpPr txBox="1">
            <a:spLocks noGrp="1"/>
          </p:cNvSpPr>
          <p:nvPr>
            <p:ph type="title"/>
          </p:nvPr>
        </p:nvSpPr>
        <p:spPr>
          <a:xfrm>
            <a:off x="685800" y="2286000"/>
            <a:ext cx="7772401" cy="11430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89" name="Body Level One…"/>
          <p:cNvSpPr txBox="1">
            <a:spLocks noGrp="1"/>
          </p:cNvSpPr>
          <p:nvPr>
            <p:ph type="body" sz="quarter" idx="1"/>
          </p:nvPr>
        </p:nvSpPr>
        <p:spPr>
          <a:xfrm>
            <a:off x="2057400" y="4114799"/>
            <a:ext cx="6400801" cy="1752601"/>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1639432" indent="-353603"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490" name="Slide Number"/>
          <p:cNvSpPr txBox="1">
            <a:spLocks noGrp="1"/>
          </p:cNvSpPr>
          <p:nvPr>
            <p:ph type="sldNum" sz="quarter" idx="2"/>
          </p:nvPr>
        </p:nvSpPr>
        <p:spPr>
          <a:xfrm>
            <a:off x="8127198" y="6237286"/>
            <a:ext cx="331003" cy="327028"/>
          </a:xfrm>
          <a:prstGeom prst="rect">
            <a:avLst/>
          </a:prstGeom>
        </p:spPr>
        <p:txBody>
          <a:bodyPr lIns="65476" tIns="65476" rIns="65476" bIns="65476" anchor="ctr"/>
          <a:lstStyle>
            <a:lvl1pPr defTabSz="914367">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3105131736"/>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type="tx">
  <p:cSld name="Title Slide 0">
    <p:bg>
      <p:bgPr>
        <a:solidFill>
          <a:srgbClr val="009999"/>
        </a:solidFill>
        <a:effectLst/>
      </p:bgPr>
    </p:bg>
    <p:spTree>
      <p:nvGrpSpPr>
        <p:cNvPr id="1" name=""/>
        <p:cNvGrpSpPr/>
        <p:nvPr/>
      </p:nvGrpSpPr>
      <p:grpSpPr>
        <a:xfrm>
          <a:off x="0" y="0"/>
          <a:ext cx="0" cy="0"/>
          <a:chOff x="0" y="0"/>
          <a:chExt cx="0" cy="0"/>
        </a:xfrm>
      </p:grpSpPr>
      <p:sp>
        <p:nvSpPr>
          <p:cNvPr id="497" name="Title Text"/>
          <p:cNvSpPr txBox="1">
            <a:spLocks noGrp="1"/>
          </p:cNvSpPr>
          <p:nvPr>
            <p:ph type="title"/>
          </p:nvPr>
        </p:nvSpPr>
        <p:spPr>
          <a:xfrm>
            <a:off x="685800" y="2286000"/>
            <a:ext cx="7772401" cy="11430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98" name="Body Level One…"/>
          <p:cNvSpPr txBox="1">
            <a:spLocks noGrp="1"/>
          </p:cNvSpPr>
          <p:nvPr>
            <p:ph type="body" sz="quarter" idx="1"/>
          </p:nvPr>
        </p:nvSpPr>
        <p:spPr>
          <a:xfrm>
            <a:off x="2057400" y="4114799"/>
            <a:ext cx="6400801" cy="1752601"/>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1639432" indent="-353603"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499" name="Slide Number"/>
          <p:cNvSpPr txBox="1">
            <a:spLocks noGrp="1"/>
          </p:cNvSpPr>
          <p:nvPr>
            <p:ph type="sldNum" sz="quarter" idx="2"/>
          </p:nvPr>
        </p:nvSpPr>
        <p:spPr>
          <a:xfrm>
            <a:off x="8127198" y="6237286"/>
            <a:ext cx="331003" cy="327028"/>
          </a:xfrm>
          <a:prstGeom prst="rect">
            <a:avLst/>
          </a:prstGeom>
        </p:spPr>
        <p:txBody>
          <a:bodyPr lIns="65476" tIns="65476" rIns="65476" bIns="65476" anchor="ctr"/>
          <a:lstStyle>
            <a:lvl1pPr defTabSz="914367">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2782934552"/>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type="tx">
  <p:cSld name="2_Title and Content">
    <p:bg>
      <p:bgPr>
        <a:solidFill>
          <a:srgbClr val="009999"/>
        </a:solidFill>
        <a:effectLst/>
      </p:bgPr>
    </p:bg>
    <p:spTree>
      <p:nvGrpSpPr>
        <p:cNvPr id="1" name=""/>
        <p:cNvGrpSpPr/>
        <p:nvPr/>
      </p:nvGrpSpPr>
      <p:grpSpPr>
        <a:xfrm>
          <a:off x="0" y="0"/>
          <a:ext cx="0" cy="0"/>
          <a:chOff x="0" y="0"/>
          <a:chExt cx="0" cy="0"/>
        </a:xfrm>
      </p:grpSpPr>
      <p:sp>
        <p:nvSpPr>
          <p:cNvPr id="506" name="Rectangle 2"/>
          <p:cNvSpPr/>
          <p:nvPr/>
        </p:nvSpPr>
        <p:spPr>
          <a:xfrm>
            <a:off x="381000" y="0"/>
            <a:ext cx="1447800" cy="6856414"/>
          </a:xfrm>
          <a:prstGeom prst="rect">
            <a:avLst/>
          </a:prstGeom>
          <a:gradFill>
            <a:gsLst>
              <a:gs pos="0">
                <a:schemeClr val="accent1">
                  <a:lumOff val="44000"/>
                  <a:alpha val="50000"/>
                </a:schemeClr>
              </a:gs>
              <a:gs pos="100000">
                <a:srgbClr val="9E9E9E"/>
              </a:gs>
            </a:gsLst>
            <a:lin ang="5400000"/>
          </a:gradFill>
          <a:ln w="12700">
            <a:miter lim="400000"/>
          </a:ln>
        </p:spPr>
        <p:txBody>
          <a:bodyPr lIns="45719" tIns="45719" rIns="45719" bIns="45719"/>
          <a:lstStyle/>
          <a:p>
            <a:pPr defTabSz="914367">
              <a:defRPr sz="3400">
                <a:latin typeface="+mj-lt"/>
                <a:ea typeface="+mj-ea"/>
                <a:cs typeface="+mj-cs"/>
                <a:sym typeface="Bell MT"/>
              </a:defRPr>
            </a:pPr>
            <a:endParaRPr sz="2391"/>
          </a:p>
        </p:txBody>
      </p:sp>
      <p:sp>
        <p:nvSpPr>
          <p:cNvPr id="507" name="Rectangle 3"/>
          <p:cNvSpPr/>
          <p:nvPr/>
        </p:nvSpPr>
        <p:spPr>
          <a:xfrm>
            <a:off x="152400" y="1752600"/>
            <a:ext cx="4724400" cy="152401"/>
          </a:xfrm>
          <a:prstGeom prst="rect">
            <a:avLst/>
          </a:prstGeom>
          <a:solidFill>
            <a:schemeClr val="accent1">
              <a:lumOff val="44000"/>
              <a:alpha val="50195"/>
            </a:schemeClr>
          </a:solidFill>
          <a:ln w="12700">
            <a:miter lim="400000"/>
          </a:ln>
        </p:spPr>
        <p:txBody>
          <a:bodyPr lIns="45719" tIns="45719" rIns="45719" bIns="45719"/>
          <a:lstStyle/>
          <a:p>
            <a:pPr defTabSz="914367">
              <a:defRPr sz="3400">
                <a:latin typeface="+mj-lt"/>
                <a:ea typeface="+mj-ea"/>
                <a:cs typeface="+mj-cs"/>
                <a:sym typeface="Bell MT"/>
              </a:defRPr>
            </a:pPr>
            <a:endParaRPr sz="2391"/>
          </a:p>
        </p:txBody>
      </p:sp>
      <p:sp>
        <p:nvSpPr>
          <p:cNvPr id="508" name="Rectangle 4"/>
          <p:cNvSpPr/>
          <p:nvPr/>
        </p:nvSpPr>
        <p:spPr>
          <a:xfrm>
            <a:off x="685800" y="6629400"/>
            <a:ext cx="3505201" cy="227014"/>
          </a:xfrm>
          <a:prstGeom prst="rect">
            <a:avLst/>
          </a:prstGeom>
          <a:gradFill>
            <a:gsLst>
              <a:gs pos="0">
                <a:srgbClr val="761800"/>
              </a:gs>
              <a:gs pos="50000">
                <a:srgbClr val="FF3300"/>
              </a:gs>
              <a:gs pos="100000">
                <a:srgbClr val="761800"/>
              </a:gs>
            </a:gsLst>
          </a:gradFill>
          <a:ln w="12700">
            <a:miter lim="400000"/>
          </a:ln>
        </p:spPr>
        <p:txBody>
          <a:bodyPr lIns="45719" tIns="45719" rIns="45719" bIns="45719"/>
          <a:lstStyle/>
          <a:p>
            <a:pPr defTabSz="914367">
              <a:defRPr sz="3400">
                <a:latin typeface="+mj-lt"/>
                <a:ea typeface="+mj-ea"/>
                <a:cs typeface="+mj-cs"/>
                <a:sym typeface="Bell MT"/>
              </a:defRPr>
            </a:pPr>
            <a:endParaRPr sz="2391"/>
          </a:p>
        </p:txBody>
      </p:sp>
      <p:sp>
        <p:nvSpPr>
          <p:cNvPr id="509" name="Rectangle 5"/>
          <p:cNvSpPr/>
          <p:nvPr/>
        </p:nvSpPr>
        <p:spPr>
          <a:xfrm>
            <a:off x="761999" y="762000"/>
            <a:ext cx="8380415" cy="762000"/>
          </a:xfrm>
          <a:prstGeom prst="rect">
            <a:avLst/>
          </a:prstGeom>
          <a:gradFill>
            <a:gsLst>
              <a:gs pos="0">
                <a:schemeClr val="accent1">
                  <a:lumOff val="44000"/>
                </a:schemeClr>
              </a:gs>
              <a:gs pos="100000">
                <a:srgbClr val="272727"/>
              </a:gs>
            </a:gsLst>
          </a:gradFill>
          <a:ln w="12700">
            <a:miter lim="400000"/>
          </a:ln>
        </p:spPr>
        <p:txBody>
          <a:bodyPr lIns="45719" tIns="45719" rIns="45719" bIns="45719"/>
          <a:lstStyle/>
          <a:p>
            <a:pPr defTabSz="914367">
              <a:defRPr sz="3400">
                <a:latin typeface="+mj-lt"/>
                <a:ea typeface="+mj-ea"/>
                <a:cs typeface="+mj-cs"/>
                <a:sym typeface="Bell MT"/>
              </a:defRPr>
            </a:pPr>
            <a:endParaRPr sz="2391"/>
          </a:p>
        </p:txBody>
      </p:sp>
      <p:pic>
        <p:nvPicPr>
          <p:cNvPr id="510" name="Picture 11" descr="Picture 11"/>
          <p:cNvPicPr>
            <a:picLocks noChangeAspect="1"/>
          </p:cNvPicPr>
          <p:nvPr/>
        </p:nvPicPr>
        <p:blipFill>
          <a:blip r:embed="rId2"/>
          <a:stretch>
            <a:fillRect/>
          </a:stretch>
        </p:blipFill>
        <p:spPr>
          <a:xfrm>
            <a:off x="-1" y="0"/>
            <a:ext cx="9144001" cy="6856414"/>
          </a:xfrm>
          <a:prstGeom prst="rect">
            <a:avLst/>
          </a:prstGeom>
          <a:ln w="12700">
            <a:miter lim="400000"/>
          </a:ln>
        </p:spPr>
      </p:pic>
      <p:sp>
        <p:nvSpPr>
          <p:cNvPr id="511" name="Title Text"/>
          <p:cNvSpPr txBox="1">
            <a:spLocks noGrp="1"/>
          </p:cNvSpPr>
          <p:nvPr>
            <p:ph type="title"/>
          </p:nvPr>
        </p:nvSpPr>
        <p:spPr>
          <a:xfrm>
            <a:off x="685800" y="609600"/>
            <a:ext cx="7772401" cy="1143001"/>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512" name="Body Level One…"/>
          <p:cNvSpPr txBox="1">
            <a:spLocks noGrp="1"/>
          </p:cNvSpPr>
          <p:nvPr>
            <p:ph type="body" idx="1"/>
          </p:nvPr>
        </p:nvSpPr>
        <p:spPr>
          <a:xfrm>
            <a:off x="685800" y="1981200"/>
            <a:ext cx="7772401" cy="4114801"/>
          </a:xfrm>
          <a:prstGeom prst="rect">
            <a:avLst/>
          </a:prstGeom>
        </p:spPr>
        <p:txBody>
          <a:bodyPr lIns="65476" tIns="65476" rIns="65476" bIns="65476">
            <a:normAutofit/>
          </a:bodyPr>
          <a:lstStyle>
            <a:lvl1pPr>
              <a:buClr>
                <a:schemeClr val="accent1">
                  <a:lumOff val="44000"/>
                </a:schemeClr>
              </a:buClr>
              <a:buSzPct val="80000"/>
              <a:buChar char="●"/>
              <a:defRPr b="1"/>
            </a:lvl1pPr>
            <a:lvl2pPr>
              <a:buClr>
                <a:schemeClr val="accent1">
                  <a:lumOff val="44000"/>
                </a:schemeClr>
              </a:buClr>
              <a:defRPr b="1"/>
            </a:lvl2pPr>
            <a:lvl3pPr>
              <a:buClr>
                <a:schemeClr val="accent1">
                  <a:lumOff val="44000"/>
                </a:schemeClr>
              </a:buClr>
              <a:defRPr b="1"/>
            </a:lvl3pPr>
            <a:lvl4pPr>
              <a:buClr>
                <a:schemeClr val="accent1">
                  <a:lumOff val="44000"/>
                </a:schemeClr>
              </a:buClr>
              <a:defRPr b="1"/>
            </a:lvl4pPr>
            <a:lvl5pPr marL="1639432" indent="-353603">
              <a:buClr>
                <a:schemeClr val="accent1">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513" name="Slide Number"/>
          <p:cNvSpPr txBox="1">
            <a:spLocks noGrp="1"/>
          </p:cNvSpPr>
          <p:nvPr>
            <p:ph type="sldNum" sz="quarter" idx="2"/>
          </p:nvPr>
        </p:nvSpPr>
        <p:spPr>
          <a:xfrm>
            <a:off x="8127198" y="6237286"/>
            <a:ext cx="331003" cy="327028"/>
          </a:xfrm>
          <a:prstGeom prst="rect">
            <a:avLst/>
          </a:prstGeom>
        </p:spPr>
        <p:txBody>
          <a:bodyPr lIns="65476" tIns="65476" rIns="65476" bIns="65476" anchor="ctr"/>
          <a:lstStyle>
            <a:lvl1pPr defTabSz="914367">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3317672838"/>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type="tx">
  <p:cSld name="Blank 0">
    <p:bg>
      <p:bgPr>
        <a:solidFill>
          <a:srgbClr val="000000"/>
        </a:solidFill>
        <a:effectLst/>
      </p:bgPr>
    </p:bg>
    <p:spTree>
      <p:nvGrpSpPr>
        <p:cNvPr id="1" name=""/>
        <p:cNvGrpSpPr/>
        <p:nvPr/>
      </p:nvGrpSpPr>
      <p:grpSpPr>
        <a:xfrm>
          <a:off x="0" y="0"/>
          <a:ext cx="0" cy="0"/>
          <a:chOff x="0" y="0"/>
          <a:chExt cx="0" cy="0"/>
        </a:xfrm>
      </p:grpSpPr>
      <p:sp>
        <p:nvSpPr>
          <p:cNvPr id="520" name="Slide Number"/>
          <p:cNvSpPr txBox="1">
            <a:spLocks noGrp="1"/>
          </p:cNvSpPr>
          <p:nvPr>
            <p:ph type="sldNum" sz="quarter" idx="2"/>
          </p:nvPr>
        </p:nvSpPr>
        <p:spPr>
          <a:xfrm>
            <a:off x="8398389" y="6245226"/>
            <a:ext cx="288411" cy="326113"/>
          </a:xfrm>
          <a:prstGeom prst="rect">
            <a:avLst/>
          </a:prstGeom>
        </p:spPr>
        <p:txBody>
          <a:bodyPr/>
          <a:lstStyle>
            <a:lvl1pPr defTabSz="914367">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235197770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Slide">
    <p:bg>
      <p:bgPr>
        <a:solidFill>
          <a:srgbClr val="009999"/>
        </a:solidFill>
        <a:effectLst/>
      </p:bgPr>
    </p:bg>
    <p:spTree>
      <p:nvGrpSpPr>
        <p:cNvPr id="1" name=""/>
        <p:cNvGrpSpPr/>
        <p:nvPr/>
      </p:nvGrpSpPr>
      <p:grpSpPr>
        <a:xfrm>
          <a:off x="0" y="0"/>
          <a:ext cx="0" cy="0"/>
          <a:chOff x="0" y="0"/>
          <a:chExt cx="0" cy="0"/>
        </a:xfrm>
      </p:grpSpPr>
      <p:sp>
        <p:nvSpPr>
          <p:cNvPr id="216" name="Rectangle 2"/>
          <p:cNvSpPr/>
          <p:nvPr/>
        </p:nvSpPr>
        <p:spPr>
          <a:xfrm>
            <a:off x="381000" y="0"/>
            <a:ext cx="1447800" cy="6856413"/>
          </a:xfrm>
          <a:prstGeom prst="rect">
            <a:avLst/>
          </a:prstGeom>
          <a:gradFill>
            <a:gsLst>
              <a:gs pos="0">
                <a:srgbClr val="9E9E9E"/>
              </a:gs>
              <a:gs pos="5000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17" name="Rectangle 3"/>
          <p:cNvSpPr/>
          <p:nvPr/>
        </p:nvSpPr>
        <p:spPr>
          <a:xfrm>
            <a:off x="685799" y="2438400"/>
            <a:ext cx="84566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sp>
        <p:nvSpPr>
          <p:cNvPr id="218" name="Rectangle 9"/>
          <p:cNvSpPr/>
          <p:nvPr/>
        </p:nvSpPr>
        <p:spPr>
          <a:xfrm>
            <a:off x="0" y="35052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19" name="Title Text"/>
          <p:cNvSpPr txBox="1">
            <a:spLocks noGrp="1"/>
          </p:cNvSpPr>
          <p:nvPr>
            <p:ph type="title"/>
          </p:nvPr>
        </p:nvSpPr>
        <p:spPr>
          <a:xfrm>
            <a:off x="685800" y="22860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20" name="Body Level One…"/>
          <p:cNvSpPr txBox="1">
            <a:spLocks noGrp="1"/>
          </p:cNvSpPr>
          <p:nvPr>
            <p:ph type="body" sz="quarter" idx="1"/>
          </p:nvPr>
        </p:nvSpPr>
        <p:spPr>
          <a:xfrm>
            <a:off x="2057400" y="4114800"/>
            <a:ext cx="6400800" cy="1752600"/>
          </a:xfrm>
          <a:prstGeom prst="rect">
            <a:avLst/>
          </a:prstGeom>
        </p:spPr>
        <p:txBody>
          <a:bodyPr lIns="46037" tIns="46037" rIns="46037" bIns="46037"/>
          <a:lstStyle>
            <a:lvl1pPr marL="0" indent="0" algn="ctr">
              <a:buSzTx/>
              <a:buNone/>
              <a:defRPr>
                <a:latin typeface="Bell MT"/>
                <a:ea typeface="Bell MT"/>
                <a:cs typeface="Bell MT"/>
                <a:sym typeface="Bell MT"/>
              </a:defRPr>
            </a:lvl1pPr>
            <a:lvl2pPr algn="ctr">
              <a:defRPr>
                <a:latin typeface="Bell MT"/>
                <a:ea typeface="Bell MT"/>
                <a:cs typeface="Bell MT"/>
                <a:sym typeface="Bell MT"/>
              </a:defRPr>
            </a:lvl2pPr>
            <a:lvl3pPr algn="ctr">
              <a:defRPr>
                <a:latin typeface="Bell MT"/>
                <a:ea typeface="Bell MT"/>
                <a:cs typeface="Bell MT"/>
                <a:sym typeface="Bell MT"/>
              </a:defRPr>
            </a:lvl3pPr>
            <a:lvl4pPr algn="ctr">
              <a:defRPr>
                <a:latin typeface="Bell MT"/>
                <a:ea typeface="Bell MT"/>
                <a:cs typeface="Bell MT"/>
                <a:sym typeface="Bell MT"/>
              </a:defRPr>
            </a:lvl4pPr>
            <a:lvl5pPr algn="ctr">
              <a:buChar char="•"/>
              <a:defRPr>
                <a:latin typeface="Bell MT"/>
                <a:ea typeface="Bell MT"/>
                <a:cs typeface="Bell MT"/>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221"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Blank">
    <p:bg>
      <p:bgPr>
        <a:solidFill>
          <a:srgbClr val="009999"/>
        </a:solidFill>
        <a:effectLst/>
      </p:bgPr>
    </p:bg>
    <p:spTree>
      <p:nvGrpSpPr>
        <p:cNvPr id="1" name=""/>
        <p:cNvGrpSpPr/>
        <p:nvPr/>
      </p:nvGrpSpPr>
      <p:grpSpPr>
        <a:xfrm>
          <a:off x="0" y="0"/>
          <a:ext cx="0" cy="0"/>
          <a:chOff x="0" y="0"/>
          <a:chExt cx="0" cy="0"/>
        </a:xfrm>
      </p:grpSpPr>
      <p:sp>
        <p:nvSpPr>
          <p:cNvPr id="527" name="Rectangle 2"/>
          <p:cNvSpPr/>
          <p:nvPr/>
        </p:nvSpPr>
        <p:spPr>
          <a:xfrm>
            <a:off x="381000" y="0"/>
            <a:ext cx="1447800" cy="6856414"/>
          </a:xfrm>
          <a:prstGeom prst="rect">
            <a:avLst/>
          </a:prstGeom>
          <a:gradFill>
            <a:gsLst>
              <a:gs pos="0">
                <a:schemeClr val="accent1">
                  <a:lumOff val="44000"/>
                  <a:alpha val="50000"/>
                </a:schemeClr>
              </a:gs>
              <a:gs pos="100000">
                <a:srgbClr val="9E9E9E"/>
              </a:gs>
            </a:gsLst>
            <a:lin ang="5400000"/>
          </a:gradFill>
          <a:ln w="12700">
            <a:miter lim="400000"/>
          </a:ln>
        </p:spPr>
        <p:txBody>
          <a:bodyPr lIns="45719" tIns="45719" rIns="45719" bIns="45719"/>
          <a:lstStyle/>
          <a:p>
            <a:pPr defTabSz="914367">
              <a:defRPr sz="3400">
                <a:latin typeface="+mj-lt"/>
                <a:ea typeface="+mj-ea"/>
                <a:cs typeface="+mj-cs"/>
                <a:sym typeface="Bell MT"/>
              </a:defRPr>
            </a:pPr>
            <a:endParaRPr sz="2391"/>
          </a:p>
        </p:txBody>
      </p:sp>
      <p:sp>
        <p:nvSpPr>
          <p:cNvPr id="528" name="Rectangle 3"/>
          <p:cNvSpPr/>
          <p:nvPr/>
        </p:nvSpPr>
        <p:spPr>
          <a:xfrm>
            <a:off x="152400" y="1752600"/>
            <a:ext cx="4724400" cy="152401"/>
          </a:xfrm>
          <a:prstGeom prst="rect">
            <a:avLst/>
          </a:prstGeom>
          <a:solidFill>
            <a:schemeClr val="accent1">
              <a:lumOff val="44000"/>
              <a:alpha val="50195"/>
            </a:schemeClr>
          </a:solidFill>
          <a:ln w="12700">
            <a:miter lim="400000"/>
          </a:ln>
        </p:spPr>
        <p:txBody>
          <a:bodyPr lIns="45719" tIns="45719" rIns="45719" bIns="45719"/>
          <a:lstStyle/>
          <a:p>
            <a:pPr defTabSz="914367">
              <a:defRPr sz="3400">
                <a:latin typeface="+mj-lt"/>
                <a:ea typeface="+mj-ea"/>
                <a:cs typeface="+mj-cs"/>
                <a:sym typeface="Bell MT"/>
              </a:defRPr>
            </a:pPr>
            <a:endParaRPr sz="2391"/>
          </a:p>
        </p:txBody>
      </p:sp>
      <p:sp>
        <p:nvSpPr>
          <p:cNvPr id="529" name="Rectangle 4"/>
          <p:cNvSpPr/>
          <p:nvPr/>
        </p:nvSpPr>
        <p:spPr>
          <a:xfrm>
            <a:off x="685800" y="6629400"/>
            <a:ext cx="3505201" cy="227014"/>
          </a:xfrm>
          <a:prstGeom prst="rect">
            <a:avLst/>
          </a:prstGeom>
          <a:gradFill>
            <a:gsLst>
              <a:gs pos="0">
                <a:srgbClr val="761800"/>
              </a:gs>
              <a:gs pos="50000">
                <a:srgbClr val="FF3300"/>
              </a:gs>
              <a:gs pos="100000">
                <a:srgbClr val="761800"/>
              </a:gs>
            </a:gsLst>
          </a:gradFill>
          <a:ln w="12700">
            <a:miter lim="400000"/>
          </a:ln>
        </p:spPr>
        <p:txBody>
          <a:bodyPr lIns="45719" tIns="45719" rIns="45719" bIns="45719"/>
          <a:lstStyle/>
          <a:p>
            <a:pPr defTabSz="914367">
              <a:defRPr sz="3400">
                <a:latin typeface="+mj-lt"/>
                <a:ea typeface="+mj-ea"/>
                <a:cs typeface="+mj-cs"/>
                <a:sym typeface="Bell MT"/>
              </a:defRPr>
            </a:pPr>
            <a:endParaRPr sz="2391"/>
          </a:p>
        </p:txBody>
      </p:sp>
      <p:sp>
        <p:nvSpPr>
          <p:cNvPr id="530" name="Rectangle 5"/>
          <p:cNvSpPr/>
          <p:nvPr/>
        </p:nvSpPr>
        <p:spPr>
          <a:xfrm>
            <a:off x="761999" y="762000"/>
            <a:ext cx="8380415" cy="762000"/>
          </a:xfrm>
          <a:prstGeom prst="rect">
            <a:avLst/>
          </a:prstGeom>
          <a:gradFill>
            <a:gsLst>
              <a:gs pos="0">
                <a:schemeClr val="accent1">
                  <a:lumOff val="44000"/>
                </a:schemeClr>
              </a:gs>
              <a:gs pos="100000">
                <a:srgbClr val="272727"/>
              </a:gs>
            </a:gsLst>
          </a:gradFill>
          <a:ln w="12700">
            <a:miter lim="400000"/>
          </a:ln>
        </p:spPr>
        <p:txBody>
          <a:bodyPr lIns="45719" tIns="45719" rIns="45719" bIns="45719"/>
          <a:lstStyle/>
          <a:p>
            <a:pPr defTabSz="914367">
              <a:defRPr sz="3400">
                <a:latin typeface="+mj-lt"/>
                <a:ea typeface="+mj-ea"/>
                <a:cs typeface="+mj-cs"/>
                <a:sym typeface="Bell MT"/>
              </a:defRPr>
            </a:pPr>
            <a:endParaRPr sz="2391"/>
          </a:p>
        </p:txBody>
      </p:sp>
      <p:pic>
        <p:nvPicPr>
          <p:cNvPr id="531" name="Picture 11" descr="Picture 11"/>
          <p:cNvPicPr>
            <a:picLocks noChangeAspect="1"/>
          </p:cNvPicPr>
          <p:nvPr/>
        </p:nvPicPr>
        <p:blipFill>
          <a:blip r:embed="rId2"/>
          <a:stretch>
            <a:fillRect/>
          </a:stretch>
        </p:blipFill>
        <p:spPr>
          <a:xfrm>
            <a:off x="-1" y="0"/>
            <a:ext cx="9144001" cy="6856414"/>
          </a:xfrm>
          <a:prstGeom prst="rect">
            <a:avLst/>
          </a:prstGeom>
          <a:ln w="12700">
            <a:miter lim="400000"/>
          </a:ln>
        </p:spPr>
      </p:pic>
      <p:sp>
        <p:nvSpPr>
          <p:cNvPr id="532" name="Slide Number"/>
          <p:cNvSpPr txBox="1">
            <a:spLocks noGrp="1"/>
          </p:cNvSpPr>
          <p:nvPr>
            <p:ph type="sldNum" sz="quarter" idx="2"/>
          </p:nvPr>
        </p:nvSpPr>
        <p:spPr>
          <a:xfrm>
            <a:off x="8127198" y="6237286"/>
            <a:ext cx="331003" cy="327028"/>
          </a:xfrm>
          <a:prstGeom prst="rect">
            <a:avLst/>
          </a:prstGeom>
        </p:spPr>
        <p:txBody>
          <a:bodyPr lIns="65476" tIns="65476" rIns="65476" bIns="65476" anchor="ctr"/>
          <a:lstStyle>
            <a:lvl1pPr defTabSz="914367">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2134229403"/>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type="tx">
  <p:cSld name="1_Title Slide 0">
    <p:bg>
      <p:bgPr>
        <a:solidFill>
          <a:srgbClr val="2FAC8D"/>
        </a:solidFill>
        <a:effectLst/>
      </p:bgPr>
    </p:bg>
    <p:spTree>
      <p:nvGrpSpPr>
        <p:cNvPr id="1" name=""/>
        <p:cNvGrpSpPr/>
        <p:nvPr/>
      </p:nvGrpSpPr>
      <p:grpSpPr>
        <a:xfrm>
          <a:off x="0" y="0"/>
          <a:ext cx="0" cy="0"/>
          <a:chOff x="0" y="0"/>
          <a:chExt cx="0" cy="0"/>
        </a:xfrm>
      </p:grpSpPr>
      <p:sp>
        <p:nvSpPr>
          <p:cNvPr id="539" name="Title Text"/>
          <p:cNvSpPr txBox="1">
            <a:spLocks noGrp="1"/>
          </p:cNvSpPr>
          <p:nvPr>
            <p:ph type="title"/>
          </p:nvPr>
        </p:nvSpPr>
        <p:spPr>
          <a:xfrm>
            <a:off x="685800" y="2286000"/>
            <a:ext cx="7772401" cy="11430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540" name="Body Level One…"/>
          <p:cNvSpPr txBox="1">
            <a:spLocks noGrp="1"/>
          </p:cNvSpPr>
          <p:nvPr>
            <p:ph type="body" sz="quarter" idx="1"/>
          </p:nvPr>
        </p:nvSpPr>
        <p:spPr>
          <a:xfrm>
            <a:off x="2057400" y="4114799"/>
            <a:ext cx="6400801" cy="1752601"/>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1639432" indent="-353603"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541" name="Slide Number"/>
          <p:cNvSpPr txBox="1">
            <a:spLocks noGrp="1"/>
          </p:cNvSpPr>
          <p:nvPr>
            <p:ph type="sldNum" sz="quarter" idx="2"/>
          </p:nvPr>
        </p:nvSpPr>
        <p:spPr>
          <a:xfrm>
            <a:off x="8127198" y="6237286"/>
            <a:ext cx="331003" cy="327028"/>
          </a:xfrm>
          <a:prstGeom prst="rect">
            <a:avLst/>
          </a:prstGeom>
        </p:spPr>
        <p:txBody>
          <a:bodyPr lIns="65476" tIns="65476" rIns="65476" bIns="65476" anchor="ctr"/>
          <a:lstStyle>
            <a:lvl1pPr defTabSz="914367">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187884168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009999"/>
        </a:solidFill>
        <a:effectLst/>
      </p:bgPr>
    </p:bg>
    <p:spTree>
      <p:nvGrpSpPr>
        <p:cNvPr id="1" name=""/>
        <p:cNvGrpSpPr/>
        <p:nvPr/>
      </p:nvGrpSpPr>
      <p:grpSpPr>
        <a:xfrm>
          <a:off x="0" y="0"/>
          <a:ext cx="0" cy="0"/>
          <a:chOff x="0" y="0"/>
          <a:chExt cx="0" cy="0"/>
        </a:xfrm>
      </p:grpSpPr>
      <p:sp>
        <p:nvSpPr>
          <p:cNvPr id="228"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29"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30"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231"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232"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233"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34" name="Body Level One…"/>
          <p:cNvSpPr txBox="1">
            <a:spLocks noGrp="1"/>
          </p:cNvSpPr>
          <p:nvPr>
            <p:ph type="body" idx="1"/>
          </p:nvPr>
        </p:nvSpPr>
        <p:spPr>
          <a:xfrm>
            <a:off x="685800" y="1981200"/>
            <a:ext cx="7772400" cy="4114800"/>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235"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009999"/>
        </a:solidFill>
        <a:effectLst/>
      </p:bgPr>
    </p:bg>
    <p:spTree>
      <p:nvGrpSpPr>
        <p:cNvPr id="1" name=""/>
        <p:cNvGrpSpPr/>
        <p:nvPr/>
      </p:nvGrpSpPr>
      <p:grpSpPr>
        <a:xfrm>
          <a:off x="0" y="0"/>
          <a:ext cx="0" cy="0"/>
          <a:chOff x="0" y="0"/>
          <a:chExt cx="0" cy="0"/>
        </a:xfrm>
      </p:grpSpPr>
      <p:sp>
        <p:nvSpPr>
          <p:cNvPr id="242"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43"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44"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245"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246"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247" name="Title Text"/>
          <p:cNvSpPr txBox="1">
            <a:spLocks noGrp="1"/>
          </p:cNvSpPr>
          <p:nvPr>
            <p:ph type="title"/>
          </p:nvPr>
        </p:nvSpPr>
        <p:spPr>
          <a:xfrm>
            <a:off x="722312" y="4406900"/>
            <a:ext cx="7772401" cy="1362075"/>
          </a:xfrm>
          <a:prstGeom prst="rect">
            <a:avLst/>
          </a:prstGeom>
        </p:spPr>
        <p:txBody>
          <a:bodyPr lIns="46037" tIns="46037" rIns="46037" bIns="46037" anchor="t"/>
          <a:lstStyle>
            <a:lvl1pPr algn="l">
              <a:defRPr sz="4000" b="1" cap="all">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48" name="Body Level One…"/>
          <p:cNvSpPr txBox="1">
            <a:spLocks noGrp="1"/>
          </p:cNvSpPr>
          <p:nvPr>
            <p:ph type="body" sz="quarter" idx="1"/>
          </p:nvPr>
        </p:nvSpPr>
        <p:spPr>
          <a:xfrm>
            <a:off x="722312" y="2906713"/>
            <a:ext cx="7772401" cy="1500188"/>
          </a:xfrm>
          <a:prstGeom prst="rect">
            <a:avLst/>
          </a:prstGeom>
        </p:spPr>
        <p:txBody>
          <a:bodyPr lIns="46037" tIns="46037" rIns="46037" bIns="46037" anchor="b"/>
          <a:lstStyle>
            <a:lvl1pPr marL="0" indent="0">
              <a:spcBef>
                <a:spcPts val="400"/>
              </a:spcBef>
              <a:buSzTx/>
              <a:buNone/>
              <a:defRPr sz="2000" b="1"/>
            </a:lvl1pPr>
            <a:lvl2pPr marL="0" indent="457200">
              <a:spcBef>
                <a:spcPts val="400"/>
              </a:spcBef>
              <a:buSzTx/>
              <a:buNone/>
              <a:defRPr sz="2000" b="1"/>
            </a:lvl2pPr>
            <a:lvl3pPr marL="0" indent="914400">
              <a:spcBef>
                <a:spcPts val="400"/>
              </a:spcBef>
              <a:buSzTx/>
              <a:buNone/>
              <a:defRPr sz="2000" b="1"/>
            </a:lvl3pPr>
            <a:lvl4pPr marL="0" indent="1371600">
              <a:spcBef>
                <a:spcPts val="400"/>
              </a:spcBef>
              <a:buSzTx/>
              <a:buNone/>
              <a:defRPr sz="2000" b="1"/>
            </a:lvl4pPr>
            <a:lvl5pPr marL="0" indent="1828800">
              <a:spcBef>
                <a:spcPts val="400"/>
              </a:spcBef>
              <a:buSzTx/>
              <a:buNone/>
              <a:defRPr sz="2000" b="1"/>
            </a:lvl5pPr>
          </a:lstStyle>
          <a:p>
            <a:r>
              <a:t>Body Level One</a:t>
            </a:r>
          </a:p>
          <a:p>
            <a:pPr lvl="1"/>
            <a:r>
              <a:t>Body Level Two</a:t>
            </a:r>
          </a:p>
          <a:p>
            <a:pPr lvl="2"/>
            <a:r>
              <a:t>Body Level Three</a:t>
            </a:r>
          </a:p>
          <a:p>
            <a:pPr lvl="3"/>
            <a:r>
              <a:t>Body Level Four</a:t>
            </a:r>
          </a:p>
          <a:p>
            <a:pPr lvl="4"/>
            <a:r>
              <a:t>Body Level Five</a:t>
            </a:r>
          </a:p>
        </p:txBody>
      </p:sp>
      <p:sp>
        <p:nvSpPr>
          <p:cNvPr id="249"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wo Content">
    <p:bg>
      <p:bgPr>
        <a:solidFill>
          <a:srgbClr val="009999"/>
        </a:solidFill>
        <a:effectLst/>
      </p:bgPr>
    </p:bg>
    <p:spTree>
      <p:nvGrpSpPr>
        <p:cNvPr id="1" name=""/>
        <p:cNvGrpSpPr/>
        <p:nvPr/>
      </p:nvGrpSpPr>
      <p:grpSpPr>
        <a:xfrm>
          <a:off x="0" y="0"/>
          <a:ext cx="0" cy="0"/>
          <a:chOff x="0" y="0"/>
          <a:chExt cx="0" cy="0"/>
        </a:xfrm>
      </p:grpSpPr>
      <p:sp>
        <p:nvSpPr>
          <p:cNvPr id="256"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57"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58"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259"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260"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261"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62" name="Body Level One…"/>
          <p:cNvSpPr txBox="1">
            <a:spLocks noGrp="1"/>
          </p:cNvSpPr>
          <p:nvPr>
            <p:ph type="body" sz="half" idx="1"/>
          </p:nvPr>
        </p:nvSpPr>
        <p:spPr>
          <a:xfrm>
            <a:off x="685800" y="1981200"/>
            <a:ext cx="3810000" cy="4114800"/>
          </a:xfrm>
          <a:prstGeom prst="rect">
            <a:avLst/>
          </a:prstGeom>
        </p:spPr>
        <p:txBody>
          <a:bodyPr lIns="46037" tIns="46037" rIns="46037" bIns="46037"/>
          <a:lstStyle>
            <a:lvl1pPr>
              <a:spcBef>
                <a:spcPts val="600"/>
              </a:spcBef>
              <a:buClr>
                <a:schemeClr val="accent3">
                  <a:lumOff val="44000"/>
                </a:schemeClr>
              </a:buClr>
              <a:buSzPct val="80000"/>
              <a:buChar char="●"/>
              <a:defRPr sz="2800" b="1"/>
            </a:lvl1pPr>
            <a:lvl2pPr marL="790575" indent="-333375">
              <a:spcBef>
                <a:spcPts val="600"/>
              </a:spcBef>
              <a:buClr>
                <a:schemeClr val="accent3">
                  <a:lumOff val="44000"/>
                </a:schemeClr>
              </a:buClr>
              <a:defRPr sz="2800" b="1"/>
            </a:lvl2pPr>
            <a:lvl3pPr marL="1234439" indent="-320039">
              <a:spcBef>
                <a:spcPts val="600"/>
              </a:spcBef>
              <a:buClr>
                <a:schemeClr val="accent3">
                  <a:lumOff val="44000"/>
                </a:schemeClr>
              </a:buClr>
              <a:defRPr sz="2800" b="1"/>
            </a:lvl3pPr>
            <a:lvl4pPr marL="1727200" indent="-355600">
              <a:spcBef>
                <a:spcPts val="600"/>
              </a:spcBef>
              <a:buClr>
                <a:schemeClr val="accent3">
                  <a:lumOff val="44000"/>
                </a:schemeClr>
              </a:buClr>
              <a:defRPr sz="2800" b="1"/>
            </a:lvl4pPr>
            <a:lvl5pPr marL="2184400" indent="-355600">
              <a:spcBef>
                <a:spcPts val="600"/>
              </a:spcBef>
              <a:buClr>
                <a:schemeClr val="accent3">
                  <a:lumOff val="44000"/>
                </a:schemeClr>
              </a:buClr>
              <a:buChar char="•"/>
              <a:defRPr sz="2800" b="1"/>
            </a:lvl5pPr>
          </a:lstStyle>
          <a:p>
            <a:r>
              <a:t>Body Level One</a:t>
            </a:r>
          </a:p>
          <a:p>
            <a:pPr lvl="1"/>
            <a:r>
              <a:t>Body Level Two</a:t>
            </a:r>
          </a:p>
          <a:p>
            <a:pPr lvl="2"/>
            <a:r>
              <a:t>Body Level Three</a:t>
            </a:r>
          </a:p>
          <a:p>
            <a:pPr lvl="3"/>
            <a:r>
              <a:t>Body Level Four</a:t>
            </a:r>
          </a:p>
          <a:p>
            <a:pPr lvl="4"/>
            <a:r>
              <a:t>Body Level Five</a:t>
            </a:r>
          </a:p>
        </p:txBody>
      </p:sp>
      <p:sp>
        <p:nvSpPr>
          <p:cNvPr id="263"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mparison">
    <p:bg>
      <p:bgPr>
        <a:solidFill>
          <a:srgbClr val="009999"/>
        </a:solidFill>
        <a:effectLst/>
      </p:bgPr>
    </p:bg>
    <p:spTree>
      <p:nvGrpSpPr>
        <p:cNvPr id="1" name=""/>
        <p:cNvGrpSpPr/>
        <p:nvPr/>
      </p:nvGrpSpPr>
      <p:grpSpPr>
        <a:xfrm>
          <a:off x="0" y="0"/>
          <a:ext cx="0" cy="0"/>
          <a:chOff x="0" y="0"/>
          <a:chExt cx="0" cy="0"/>
        </a:xfrm>
      </p:grpSpPr>
      <p:sp>
        <p:nvSpPr>
          <p:cNvPr id="270"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71"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72"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273"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274"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275" name="Title Text"/>
          <p:cNvSpPr txBox="1">
            <a:spLocks noGrp="1"/>
          </p:cNvSpPr>
          <p:nvPr>
            <p:ph type="title"/>
          </p:nvPr>
        </p:nvSpPr>
        <p:spPr>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76" name="Body Level One…"/>
          <p:cNvSpPr txBox="1">
            <a:spLocks noGrp="1"/>
          </p:cNvSpPr>
          <p:nvPr>
            <p:ph type="body" sz="quarter" idx="1"/>
          </p:nvPr>
        </p:nvSpPr>
        <p:spPr>
          <a:xfrm>
            <a:off x="457200" y="1535112"/>
            <a:ext cx="4040188" cy="639763"/>
          </a:xfrm>
          <a:prstGeom prst="rect">
            <a:avLst/>
          </a:prstGeom>
        </p:spPr>
        <p:txBody>
          <a:bodyPr lIns="46037" tIns="46037" rIns="46037" bIns="46037"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77" name="Text Placeholder 4"/>
          <p:cNvSpPr>
            <a:spLocks noGrp="1"/>
          </p:cNvSpPr>
          <p:nvPr>
            <p:ph type="body" sz="quarter" idx="13"/>
          </p:nvPr>
        </p:nvSpPr>
        <p:spPr>
          <a:xfrm>
            <a:off x="4645025" y="1535112"/>
            <a:ext cx="4041775" cy="639763"/>
          </a:xfrm>
          <a:prstGeom prst="rect">
            <a:avLst/>
          </a:prstGeom>
        </p:spPr>
        <p:txBody>
          <a:bodyPr lIns="46037" tIns="46037" rIns="46037" bIns="46037" anchor="b"/>
          <a:lstStyle/>
          <a:p>
            <a:pPr marL="0" indent="0">
              <a:spcBef>
                <a:spcPts val="500"/>
              </a:spcBef>
              <a:buSzTx/>
              <a:buNone/>
              <a:defRPr sz="2400" b="1"/>
            </a:pPr>
            <a:endParaRPr/>
          </a:p>
        </p:txBody>
      </p:sp>
      <p:sp>
        <p:nvSpPr>
          <p:cNvPr id="278"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Only">
    <p:bg>
      <p:bgPr>
        <a:solidFill>
          <a:srgbClr val="009999"/>
        </a:solidFill>
        <a:effectLst/>
      </p:bgPr>
    </p:bg>
    <p:spTree>
      <p:nvGrpSpPr>
        <p:cNvPr id="1" name=""/>
        <p:cNvGrpSpPr/>
        <p:nvPr/>
      </p:nvGrpSpPr>
      <p:grpSpPr>
        <a:xfrm>
          <a:off x="0" y="0"/>
          <a:ext cx="0" cy="0"/>
          <a:chOff x="0" y="0"/>
          <a:chExt cx="0" cy="0"/>
        </a:xfrm>
      </p:grpSpPr>
      <p:sp>
        <p:nvSpPr>
          <p:cNvPr id="285"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86"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87"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288"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289"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290"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91"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bg>
      <p:bgPr>
        <a:solidFill>
          <a:srgbClr val="009999"/>
        </a:solidFill>
        <a:effectLst/>
      </p:bgPr>
    </p:bg>
    <p:spTree>
      <p:nvGrpSpPr>
        <p:cNvPr id="1" name=""/>
        <p:cNvGrpSpPr/>
        <p:nvPr/>
      </p:nvGrpSpPr>
      <p:grpSpPr>
        <a:xfrm>
          <a:off x="0" y="0"/>
          <a:ext cx="0" cy="0"/>
          <a:chOff x="0" y="0"/>
          <a:chExt cx="0" cy="0"/>
        </a:xfrm>
      </p:grpSpPr>
      <p:sp>
        <p:nvSpPr>
          <p:cNvPr id="298"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99"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00"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01"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02"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03"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009999"/>
        </a:solidFill>
        <a:effectLst/>
      </p:bgPr>
    </p:bg>
    <p:spTree>
      <p:nvGrpSpPr>
        <p:cNvPr id="1" name=""/>
        <p:cNvGrpSpPr/>
        <p:nvPr/>
      </p:nvGrpSpPr>
      <p:grpSpPr>
        <a:xfrm>
          <a:off x="0" y="0"/>
          <a:ext cx="0" cy="0"/>
          <a:chOff x="0" y="0"/>
          <a:chExt cx="0" cy="0"/>
        </a:xfrm>
      </p:grpSpPr>
      <p:sp>
        <p:nvSpPr>
          <p:cNvPr id="310"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11"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12"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13"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14"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15" name="Title Text"/>
          <p:cNvSpPr txBox="1">
            <a:spLocks noGrp="1"/>
          </p:cNvSpPr>
          <p:nvPr>
            <p:ph type="title"/>
          </p:nvPr>
        </p:nvSpPr>
        <p:spPr>
          <a:xfrm>
            <a:off x="457200" y="273050"/>
            <a:ext cx="3008314" cy="1162050"/>
          </a:xfrm>
          <a:prstGeom prst="rect">
            <a:avLst/>
          </a:prstGeom>
        </p:spPr>
        <p:txBody>
          <a:bodyPr lIns="46037" tIns="46037" rIns="46037" bIns="46037" anchor="b"/>
          <a:lstStyle>
            <a:lvl1pPr algn="l">
              <a:defRPr sz="2000"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16" name="Body Level One…"/>
          <p:cNvSpPr txBox="1">
            <a:spLocks noGrp="1"/>
          </p:cNvSpPr>
          <p:nvPr>
            <p:ph type="body" idx="1"/>
          </p:nvPr>
        </p:nvSpPr>
        <p:spPr>
          <a:xfrm>
            <a:off x="3575050" y="273050"/>
            <a:ext cx="5111750" cy="5853113"/>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317" name="Text Placeholder 3"/>
          <p:cNvSpPr>
            <a:spLocks noGrp="1"/>
          </p:cNvSpPr>
          <p:nvPr>
            <p:ph type="body" sz="half" idx="13"/>
          </p:nvPr>
        </p:nvSpPr>
        <p:spPr>
          <a:xfrm>
            <a:off x="457199" y="1435100"/>
            <a:ext cx="3008315" cy="4691063"/>
          </a:xfrm>
          <a:prstGeom prst="rect">
            <a:avLst/>
          </a:prstGeom>
        </p:spPr>
        <p:txBody>
          <a:bodyPr lIns="46037" tIns="46037" rIns="46037" bIns="46037"/>
          <a:lstStyle/>
          <a:p>
            <a:pPr marL="0" indent="0">
              <a:spcBef>
                <a:spcPts val="300"/>
              </a:spcBef>
              <a:buSzTx/>
              <a:buNone/>
              <a:defRPr sz="1400" b="1"/>
            </a:pPr>
            <a:endParaRPr/>
          </a:p>
        </p:txBody>
      </p:sp>
      <p:sp>
        <p:nvSpPr>
          <p:cNvPr id="318"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009999"/>
        </a:solidFill>
        <a:effectLst/>
      </p:bgPr>
    </p:bg>
    <p:spTree>
      <p:nvGrpSpPr>
        <p:cNvPr id="1" name=""/>
        <p:cNvGrpSpPr/>
        <p:nvPr/>
      </p:nvGrpSpPr>
      <p:grpSpPr>
        <a:xfrm>
          <a:off x="0" y="0"/>
          <a:ext cx="0" cy="0"/>
          <a:chOff x="0" y="0"/>
          <a:chExt cx="0" cy="0"/>
        </a:xfrm>
      </p:grpSpPr>
      <p:sp>
        <p:nvSpPr>
          <p:cNvPr id="325"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26"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27"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28"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29"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30" name="Title Text"/>
          <p:cNvSpPr txBox="1">
            <a:spLocks noGrp="1"/>
          </p:cNvSpPr>
          <p:nvPr>
            <p:ph type="title"/>
          </p:nvPr>
        </p:nvSpPr>
        <p:spPr>
          <a:xfrm>
            <a:off x="1792288" y="4800600"/>
            <a:ext cx="5486401" cy="566738"/>
          </a:xfrm>
          <a:prstGeom prst="rect">
            <a:avLst/>
          </a:prstGeom>
        </p:spPr>
        <p:txBody>
          <a:bodyPr lIns="46037" tIns="46037" rIns="46037" bIns="46037" anchor="b"/>
          <a:lstStyle>
            <a:lvl1pPr algn="l">
              <a:defRPr sz="2000"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31"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332" name="Body Level One…"/>
          <p:cNvSpPr txBox="1">
            <a:spLocks noGrp="1"/>
          </p:cNvSpPr>
          <p:nvPr>
            <p:ph type="body" sz="quarter" idx="1"/>
          </p:nvPr>
        </p:nvSpPr>
        <p:spPr>
          <a:xfrm>
            <a:off x="1792288" y="5367337"/>
            <a:ext cx="5486401" cy="804863"/>
          </a:xfrm>
          <a:prstGeom prst="rect">
            <a:avLst/>
          </a:prstGeom>
        </p:spPr>
        <p:txBody>
          <a:bodyPr lIns="46037" tIns="46037" rIns="46037" bIns="46037"/>
          <a:lstStyle>
            <a:lvl1pPr marL="0" indent="0">
              <a:spcBef>
                <a:spcPts val="300"/>
              </a:spcBef>
              <a:buSzTx/>
              <a:buNone/>
              <a:defRPr sz="1400" b="1"/>
            </a:lvl1pPr>
            <a:lvl2pPr marL="0" indent="457200">
              <a:spcBef>
                <a:spcPts val="300"/>
              </a:spcBef>
              <a:buSzTx/>
              <a:buNone/>
              <a:defRPr sz="1400" b="1"/>
            </a:lvl2pPr>
            <a:lvl3pPr marL="0" indent="914400">
              <a:spcBef>
                <a:spcPts val="300"/>
              </a:spcBef>
              <a:buSzTx/>
              <a:buNone/>
              <a:defRPr sz="1400" b="1"/>
            </a:lvl3pPr>
            <a:lvl4pPr marL="0" indent="1371600">
              <a:spcBef>
                <a:spcPts val="300"/>
              </a:spcBef>
              <a:buSzTx/>
              <a:buNone/>
              <a:defRPr sz="1400" b="1"/>
            </a:lvl4pPr>
            <a:lvl5pPr marL="0" indent="1828800">
              <a:spcBef>
                <a:spcPts val="300"/>
              </a:spcBef>
              <a:buSzTx/>
              <a:buNone/>
              <a:defRPr sz="1400" b="1"/>
            </a:lvl5pPr>
          </a:lstStyle>
          <a:p>
            <a:r>
              <a:t>Body Level One</a:t>
            </a:r>
          </a:p>
          <a:p>
            <a:pPr lvl="1"/>
            <a:r>
              <a:t>Body Level Two</a:t>
            </a:r>
          </a:p>
          <a:p>
            <a:pPr lvl="2"/>
            <a:r>
              <a:t>Body Level Three</a:t>
            </a:r>
          </a:p>
          <a:p>
            <a:pPr lvl="3"/>
            <a:r>
              <a:t>Body Level Four</a:t>
            </a:r>
          </a:p>
          <a:p>
            <a:pPr lvl="4"/>
            <a:r>
              <a:t>Body Level Five</a:t>
            </a:r>
          </a:p>
        </p:txBody>
      </p:sp>
      <p:sp>
        <p:nvSpPr>
          <p:cNvPr id="333"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Slide">
    <p:bg>
      <p:bgPr>
        <a:solidFill>
          <a:srgbClr val="009999"/>
        </a:solidFill>
        <a:effectLst/>
      </p:bgPr>
    </p:bg>
    <p:spTree>
      <p:nvGrpSpPr>
        <p:cNvPr id="1" name=""/>
        <p:cNvGrpSpPr/>
        <p:nvPr/>
      </p:nvGrpSpPr>
      <p:grpSpPr>
        <a:xfrm>
          <a:off x="0" y="0"/>
          <a:ext cx="0" cy="0"/>
          <a:chOff x="0" y="0"/>
          <a:chExt cx="0" cy="0"/>
        </a:xfrm>
      </p:grpSpPr>
      <p:sp>
        <p:nvSpPr>
          <p:cNvPr id="340" name="Rectangle 2"/>
          <p:cNvSpPr/>
          <p:nvPr/>
        </p:nvSpPr>
        <p:spPr>
          <a:xfrm>
            <a:off x="381000" y="0"/>
            <a:ext cx="1447800" cy="6856413"/>
          </a:xfrm>
          <a:prstGeom prst="rect">
            <a:avLst/>
          </a:prstGeom>
          <a:gradFill>
            <a:gsLst>
              <a:gs pos="0">
                <a:srgbClr val="9E9E9E"/>
              </a:gs>
              <a:gs pos="5000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41" name="Rectangle 3"/>
          <p:cNvSpPr/>
          <p:nvPr/>
        </p:nvSpPr>
        <p:spPr>
          <a:xfrm>
            <a:off x="685799" y="2438400"/>
            <a:ext cx="84566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sp>
        <p:nvSpPr>
          <p:cNvPr id="342" name="Rectangle 9"/>
          <p:cNvSpPr/>
          <p:nvPr/>
        </p:nvSpPr>
        <p:spPr>
          <a:xfrm>
            <a:off x="0" y="35052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43" name="Title Text"/>
          <p:cNvSpPr txBox="1">
            <a:spLocks noGrp="1"/>
          </p:cNvSpPr>
          <p:nvPr>
            <p:ph type="title"/>
          </p:nvPr>
        </p:nvSpPr>
        <p:spPr>
          <a:xfrm>
            <a:off x="685800" y="22860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44" name="Body Level One…"/>
          <p:cNvSpPr txBox="1">
            <a:spLocks noGrp="1"/>
          </p:cNvSpPr>
          <p:nvPr>
            <p:ph type="body" sz="quarter" idx="1"/>
          </p:nvPr>
        </p:nvSpPr>
        <p:spPr>
          <a:xfrm>
            <a:off x="2057400" y="4114800"/>
            <a:ext cx="6400800" cy="1752600"/>
          </a:xfrm>
          <a:prstGeom prst="rect">
            <a:avLst/>
          </a:prstGeom>
        </p:spPr>
        <p:txBody>
          <a:bodyPr lIns="46037" tIns="46037" rIns="46037" bIns="46037"/>
          <a:lstStyle>
            <a:lvl1pPr marL="0" indent="0" algn="ctr">
              <a:buSzTx/>
              <a:buNone/>
              <a:defRPr>
                <a:latin typeface="Bell MT"/>
                <a:ea typeface="Bell MT"/>
                <a:cs typeface="Bell MT"/>
                <a:sym typeface="Bell MT"/>
              </a:defRPr>
            </a:lvl1pPr>
            <a:lvl2pPr algn="ctr">
              <a:defRPr>
                <a:latin typeface="Bell MT"/>
                <a:ea typeface="Bell MT"/>
                <a:cs typeface="Bell MT"/>
                <a:sym typeface="Bell MT"/>
              </a:defRPr>
            </a:lvl2pPr>
            <a:lvl3pPr algn="ctr">
              <a:defRPr>
                <a:latin typeface="Bell MT"/>
                <a:ea typeface="Bell MT"/>
                <a:cs typeface="Bell MT"/>
                <a:sym typeface="Bell MT"/>
              </a:defRPr>
            </a:lvl3pPr>
            <a:lvl4pPr algn="ctr">
              <a:defRPr>
                <a:latin typeface="Bell MT"/>
                <a:ea typeface="Bell MT"/>
                <a:cs typeface="Bell MT"/>
                <a:sym typeface="Bell MT"/>
              </a:defRPr>
            </a:lvl4pPr>
            <a:lvl5pPr algn="ctr">
              <a:buChar char="•"/>
              <a:defRPr>
                <a:latin typeface="Bell MT"/>
                <a:ea typeface="Bell MT"/>
                <a:cs typeface="Bell MT"/>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345"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009999"/>
        </a:solidFill>
        <a:effectLst/>
      </p:bgPr>
    </p:bg>
    <p:spTree>
      <p:nvGrpSpPr>
        <p:cNvPr id="1" name=""/>
        <p:cNvGrpSpPr/>
        <p:nvPr/>
      </p:nvGrpSpPr>
      <p:grpSpPr>
        <a:xfrm>
          <a:off x="0" y="0"/>
          <a:ext cx="0" cy="0"/>
          <a:chOff x="0" y="0"/>
          <a:chExt cx="0" cy="0"/>
        </a:xfrm>
      </p:grpSpPr>
      <p:sp>
        <p:nvSpPr>
          <p:cNvPr id="352"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53"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54"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55"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56"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57"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58" name="Body Level One…"/>
          <p:cNvSpPr txBox="1">
            <a:spLocks noGrp="1"/>
          </p:cNvSpPr>
          <p:nvPr>
            <p:ph type="body" idx="1"/>
          </p:nvPr>
        </p:nvSpPr>
        <p:spPr>
          <a:xfrm>
            <a:off x="685800" y="1981200"/>
            <a:ext cx="7772400" cy="4114800"/>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359"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009999"/>
        </a:solidFill>
        <a:effectLst/>
      </p:bgPr>
    </p:bg>
    <p:spTree>
      <p:nvGrpSpPr>
        <p:cNvPr id="1" name=""/>
        <p:cNvGrpSpPr/>
        <p:nvPr/>
      </p:nvGrpSpPr>
      <p:grpSpPr>
        <a:xfrm>
          <a:off x="0" y="0"/>
          <a:ext cx="0" cy="0"/>
          <a:chOff x="0" y="0"/>
          <a:chExt cx="0" cy="0"/>
        </a:xfrm>
      </p:grpSpPr>
      <p:sp>
        <p:nvSpPr>
          <p:cNvPr id="366"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67"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68"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69"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70"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71" name="Title Text"/>
          <p:cNvSpPr txBox="1">
            <a:spLocks noGrp="1"/>
          </p:cNvSpPr>
          <p:nvPr>
            <p:ph type="title"/>
          </p:nvPr>
        </p:nvSpPr>
        <p:spPr>
          <a:xfrm>
            <a:off x="722312" y="4406900"/>
            <a:ext cx="7772401" cy="1362075"/>
          </a:xfrm>
          <a:prstGeom prst="rect">
            <a:avLst/>
          </a:prstGeom>
        </p:spPr>
        <p:txBody>
          <a:bodyPr lIns="46037" tIns="46037" rIns="46037" bIns="46037" anchor="t"/>
          <a:lstStyle>
            <a:lvl1pPr algn="l">
              <a:defRPr sz="4000" b="1" cap="all">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72" name="Body Level One…"/>
          <p:cNvSpPr txBox="1">
            <a:spLocks noGrp="1"/>
          </p:cNvSpPr>
          <p:nvPr>
            <p:ph type="body" sz="quarter" idx="1"/>
          </p:nvPr>
        </p:nvSpPr>
        <p:spPr>
          <a:xfrm>
            <a:off x="722312" y="2906713"/>
            <a:ext cx="7772401" cy="1500188"/>
          </a:xfrm>
          <a:prstGeom prst="rect">
            <a:avLst/>
          </a:prstGeom>
        </p:spPr>
        <p:txBody>
          <a:bodyPr lIns="46037" tIns="46037" rIns="46037" bIns="46037" anchor="b"/>
          <a:lstStyle>
            <a:lvl1pPr marL="0" indent="0">
              <a:spcBef>
                <a:spcPts val="400"/>
              </a:spcBef>
              <a:buSzTx/>
              <a:buNone/>
              <a:defRPr sz="2000" b="1"/>
            </a:lvl1pPr>
            <a:lvl2pPr marL="0" indent="457200">
              <a:spcBef>
                <a:spcPts val="400"/>
              </a:spcBef>
              <a:buSzTx/>
              <a:buNone/>
              <a:defRPr sz="2000" b="1"/>
            </a:lvl2pPr>
            <a:lvl3pPr marL="0" indent="914400">
              <a:spcBef>
                <a:spcPts val="400"/>
              </a:spcBef>
              <a:buSzTx/>
              <a:buNone/>
              <a:defRPr sz="2000" b="1"/>
            </a:lvl3pPr>
            <a:lvl4pPr marL="0" indent="1371600">
              <a:spcBef>
                <a:spcPts val="400"/>
              </a:spcBef>
              <a:buSzTx/>
              <a:buNone/>
              <a:defRPr sz="2000" b="1"/>
            </a:lvl4pPr>
            <a:lvl5pPr marL="0" indent="1828800">
              <a:spcBef>
                <a:spcPts val="400"/>
              </a:spcBef>
              <a:buSzTx/>
              <a:buNone/>
              <a:defRPr sz="2000" b="1"/>
            </a:lvl5pPr>
          </a:lstStyle>
          <a:p>
            <a:r>
              <a:t>Body Level One</a:t>
            </a:r>
          </a:p>
          <a:p>
            <a:pPr lvl="1"/>
            <a:r>
              <a:t>Body Level Two</a:t>
            </a:r>
          </a:p>
          <a:p>
            <a:pPr lvl="2"/>
            <a:r>
              <a:t>Body Level Three</a:t>
            </a:r>
          </a:p>
          <a:p>
            <a:pPr lvl="3"/>
            <a:r>
              <a:t>Body Level Four</a:t>
            </a:r>
          </a:p>
          <a:p>
            <a:pPr lvl="4"/>
            <a:r>
              <a:t>Body Level Five</a:t>
            </a:r>
          </a:p>
        </p:txBody>
      </p:sp>
      <p:sp>
        <p:nvSpPr>
          <p:cNvPr id="373"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wo Content">
    <p:bg>
      <p:bgPr>
        <a:solidFill>
          <a:srgbClr val="009999"/>
        </a:solidFill>
        <a:effectLst/>
      </p:bgPr>
    </p:bg>
    <p:spTree>
      <p:nvGrpSpPr>
        <p:cNvPr id="1" name=""/>
        <p:cNvGrpSpPr/>
        <p:nvPr/>
      </p:nvGrpSpPr>
      <p:grpSpPr>
        <a:xfrm>
          <a:off x="0" y="0"/>
          <a:ext cx="0" cy="0"/>
          <a:chOff x="0" y="0"/>
          <a:chExt cx="0" cy="0"/>
        </a:xfrm>
      </p:grpSpPr>
      <p:sp>
        <p:nvSpPr>
          <p:cNvPr id="380"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81"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82"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83"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84"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85"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86" name="Body Level One…"/>
          <p:cNvSpPr txBox="1">
            <a:spLocks noGrp="1"/>
          </p:cNvSpPr>
          <p:nvPr>
            <p:ph type="body" sz="half" idx="1"/>
          </p:nvPr>
        </p:nvSpPr>
        <p:spPr>
          <a:xfrm>
            <a:off x="685800" y="1981200"/>
            <a:ext cx="3810000" cy="4114800"/>
          </a:xfrm>
          <a:prstGeom prst="rect">
            <a:avLst/>
          </a:prstGeom>
        </p:spPr>
        <p:txBody>
          <a:bodyPr lIns="46037" tIns="46037" rIns="46037" bIns="46037"/>
          <a:lstStyle>
            <a:lvl1pPr>
              <a:spcBef>
                <a:spcPts val="600"/>
              </a:spcBef>
              <a:buClr>
                <a:schemeClr val="accent3">
                  <a:lumOff val="44000"/>
                </a:schemeClr>
              </a:buClr>
              <a:buSzPct val="80000"/>
              <a:buChar char="●"/>
              <a:defRPr sz="2800" b="1"/>
            </a:lvl1pPr>
            <a:lvl2pPr marL="790575" indent="-333375">
              <a:spcBef>
                <a:spcPts val="600"/>
              </a:spcBef>
              <a:buClr>
                <a:schemeClr val="accent3">
                  <a:lumOff val="44000"/>
                </a:schemeClr>
              </a:buClr>
              <a:defRPr sz="2800" b="1"/>
            </a:lvl2pPr>
            <a:lvl3pPr marL="1234439" indent="-320039">
              <a:spcBef>
                <a:spcPts val="600"/>
              </a:spcBef>
              <a:buClr>
                <a:schemeClr val="accent3">
                  <a:lumOff val="44000"/>
                </a:schemeClr>
              </a:buClr>
              <a:defRPr sz="2800" b="1"/>
            </a:lvl3pPr>
            <a:lvl4pPr marL="1727200" indent="-355600">
              <a:spcBef>
                <a:spcPts val="600"/>
              </a:spcBef>
              <a:buClr>
                <a:schemeClr val="accent3">
                  <a:lumOff val="44000"/>
                </a:schemeClr>
              </a:buClr>
              <a:defRPr sz="2800" b="1"/>
            </a:lvl4pPr>
            <a:lvl5pPr marL="2184400" indent="-355600">
              <a:spcBef>
                <a:spcPts val="600"/>
              </a:spcBef>
              <a:buClr>
                <a:schemeClr val="accent3">
                  <a:lumOff val="44000"/>
                </a:schemeClr>
              </a:buClr>
              <a:buChar char="•"/>
              <a:defRPr sz="2800" b="1"/>
            </a:lvl5pPr>
          </a:lstStyle>
          <a:p>
            <a:r>
              <a:t>Body Level One</a:t>
            </a:r>
          </a:p>
          <a:p>
            <a:pPr lvl="1"/>
            <a:r>
              <a:t>Body Level Two</a:t>
            </a:r>
          </a:p>
          <a:p>
            <a:pPr lvl="2"/>
            <a:r>
              <a:t>Body Level Three</a:t>
            </a:r>
          </a:p>
          <a:p>
            <a:pPr lvl="3"/>
            <a:r>
              <a:t>Body Level Four</a:t>
            </a:r>
          </a:p>
          <a:p>
            <a:pPr lvl="4"/>
            <a:r>
              <a:t>Body Level Five</a:t>
            </a:r>
          </a:p>
        </p:txBody>
      </p:sp>
      <p:sp>
        <p:nvSpPr>
          <p:cNvPr id="387"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Comparison">
    <p:bg>
      <p:bgPr>
        <a:solidFill>
          <a:srgbClr val="009999"/>
        </a:solidFill>
        <a:effectLst/>
      </p:bgPr>
    </p:bg>
    <p:spTree>
      <p:nvGrpSpPr>
        <p:cNvPr id="1" name=""/>
        <p:cNvGrpSpPr/>
        <p:nvPr/>
      </p:nvGrpSpPr>
      <p:grpSpPr>
        <a:xfrm>
          <a:off x="0" y="0"/>
          <a:ext cx="0" cy="0"/>
          <a:chOff x="0" y="0"/>
          <a:chExt cx="0" cy="0"/>
        </a:xfrm>
      </p:grpSpPr>
      <p:sp>
        <p:nvSpPr>
          <p:cNvPr id="394"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95"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96"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97"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98"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99" name="Title Text"/>
          <p:cNvSpPr txBox="1">
            <a:spLocks noGrp="1"/>
          </p:cNvSpPr>
          <p:nvPr>
            <p:ph type="title"/>
          </p:nvPr>
        </p:nvSpPr>
        <p:spPr>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400" name="Body Level One…"/>
          <p:cNvSpPr txBox="1">
            <a:spLocks noGrp="1"/>
          </p:cNvSpPr>
          <p:nvPr>
            <p:ph type="body" sz="quarter" idx="1"/>
          </p:nvPr>
        </p:nvSpPr>
        <p:spPr>
          <a:xfrm>
            <a:off x="457200" y="1535112"/>
            <a:ext cx="4040188" cy="639763"/>
          </a:xfrm>
          <a:prstGeom prst="rect">
            <a:avLst/>
          </a:prstGeom>
        </p:spPr>
        <p:txBody>
          <a:bodyPr lIns="46037" tIns="46037" rIns="46037" bIns="46037"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01" name="Text Placeholder 4"/>
          <p:cNvSpPr>
            <a:spLocks noGrp="1"/>
          </p:cNvSpPr>
          <p:nvPr>
            <p:ph type="body" sz="quarter" idx="13"/>
          </p:nvPr>
        </p:nvSpPr>
        <p:spPr>
          <a:xfrm>
            <a:off x="4645025" y="1535112"/>
            <a:ext cx="4041775" cy="639763"/>
          </a:xfrm>
          <a:prstGeom prst="rect">
            <a:avLst/>
          </a:prstGeom>
        </p:spPr>
        <p:txBody>
          <a:bodyPr lIns="46037" tIns="46037" rIns="46037" bIns="46037" anchor="b"/>
          <a:lstStyle/>
          <a:p>
            <a:pPr marL="0" indent="0">
              <a:spcBef>
                <a:spcPts val="500"/>
              </a:spcBef>
              <a:buSzTx/>
              <a:buNone/>
              <a:defRPr sz="2400" b="1"/>
            </a:pPr>
            <a:endParaRPr/>
          </a:p>
        </p:txBody>
      </p:sp>
      <p:sp>
        <p:nvSpPr>
          <p:cNvPr id="402"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Only">
    <p:bg>
      <p:bgPr>
        <a:solidFill>
          <a:srgbClr val="009999"/>
        </a:solidFill>
        <a:effectLst/>
      </p:bgPr>
    </p:bg>
    <p:spTree>
      <p:nvGrpSpPr>
        <p:cNvPr id="1" name=""/>
        <p:cNvGrpSpPr/>
        <p:nvPr/>
      </p:nvGrpSpPr>
      <p:grpSpPr>
        <a:xfrm>
          <a:off x="0" y="0"/>
          <a:ext cx="0" cy="0"/>
          <a:chOff x="0" y="0"/>
          <a:chExt cx="0" cy="0"/>
        </a:xfrm>
      </p:grpSpPr>
      <p:sp>
        <p:nvSpPr>
          <p:cNvPr id="409"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410"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411"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412"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413"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414"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415"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Blank">
    <p:bg>
      <p:bgPr>
        <a:solidFill>
          <a:srgbClr val="009999"/>
        </a:solidFill>
        <a:effectLst/>
      </p:bgPr>
    </p:bg>
    <p:spTree>
      <p:nvGrpSpPr>
        <p:cNvPr id="1" name=""/>
        <p:cNvGrpSpPr/>
        <p:nvPr/>
      </p:nvGrpSpPr>
      <p:grpSpPr>
        <a:xfrm>
          <a:off x="0" y="0"/>
          <a:ext cx="0" cy="0"/>
          <a:chOff x="0" y="0"/>
          <a:chExt cx="0" cy="0"/>
        </a:xfrm>
      </p:grpSpPr>
      <p:sp>
        <p:nvSpPr>
          <p:cNvPr id="422"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423"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424"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425"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426"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427"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009999"/>
        </a:solidFill>
        <a:effectLst/>
      </p:bgPr>
    </p:bg>
    <p:spTree>
      <p:nvGrpSpPr>
        <p:cNvPr id="1" name=""/>
        <p:cNvGrpSpPr/>
        <p:nvPr/>
      </p:nvGrpSpPr>
      <p:grpSpPr>
        <a:xfrm>
          <a:off x="0" y="0"/>
          <a:ext cx="0" cy="0"/>
          <a:chOff x="0" y="0"/>
          <a:chExt cx="0" cy="0"/>
        </a:xfrm>
      </p:grpSpPr>
      <p:sp>
        <p:nvSpPr>
          <p:cNvPr id="434"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435"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436"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437"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438"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439" name="Title Text"/>
          <p:cNvSpPr txBox="1">
            <a:spLocks noGrp="1"/>
          </p:cNvSpPr>
          <p:nvPr>
            <p:ph type="title"/>
          </p:nvPr>
        </p:nvSpPr>
        <p:spPr>
          <a:xfrm>
            <a:off x="457200" y="273050"/>
            <a:ext cx="3008314" cy="1162050"/>
          </a:xfrm>
          <a:prstGeom prst="rect">
            <a:avLst/>
          </a:prstGeom>
        </p:spPr>
        <p:txBody>
          <a:bodyPr lIns="46037" tIns="46037" rIns="46037" bIns="46037" anchor="b"/>
          <a:lstStyle>
            <a:lvl1pPr algn="l">
              <a:defRPr sz="2000"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440" name="Body Level One…"/>
          <p:cNvSpPr txBox="1">
            <a:spLocks noGrp="1"/>
          </p:cNvSpPr>
          <p:nvPr>
            <p:ph type="body" idx="1"/>
          </p:nvPr>
        </p:nvSpPr>
        <p:spPr>
          <a:xfrm>
            <a:off x="3575050" y="273050"/>
            <a:ext cx="5111750" cy="5853113"/>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441" name="Text Placeholder 3"/>
          <p:cNvSpPr>
            <a:spLocks noGrp="1"/>
          </p:cNvSpPr>
          <p:nvPr>
            <p:ph type="body" sz="half" idx="13"/>
          </p:nvPr>
        </p:nvSpPr>
        <p:spPr>
          <a:xfrm>
            <a:off x="457199" y="1435100"/>
            <a:ext cx="3008315" cy="4691063"/>
          </a:xfrm>
          <a:prstGeom prst="rect">
            <a:avLst/>
          </a:prstGeom>
        </p:spPr>
        <p:txBody>
          <a:bodyPr lIns="46037" tIns="46037" rIns="46037" bIns="46037"/>
          <a:lstStyle/>
          <a:p>
            <a:pPr marL="0" indent="0">
              <a:spcBef>
                <a:spcPts val="300"/>
              </a:spcBef>
              <a:buSzTx/>
              <a:buNone/>
              <a:defRPr sz="1400" b="1"/>
            </a:pPr>
            <a:endParaRPr/>
          </a:p>
        </p:txBody>
      </p:sp>
      <p:sp>
        <p:nvSpPr>
          <p:cNvPr id="442"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009999"/>
        </a:solidFill>
        <a:effectLst/>
      </p:bgPr>
    </p:bg>
    <p:spTree>
      <p:nvGrpSpPr>
        <p:cNvPr id="1" name=""/>
        <p:cNvGrpSpPr/>
        <p:nvPr/>
      </p:nvGrpSpPr>
      <p:grpSpPr>
        <a:xfrm>
          <a:off x="0" y="0"/>
          <a:ext cx="0" cy="0"/>
          <a:chOff x="0" y="0"/>
          <a:chExt cx="0" cy="0"/>
        </a:xfrm>
      </p:grpSpPr>
      <p:sp>
        <p:nvSpPr>
          <p:cNvPr id="449"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450"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451"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452"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453"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454" name="Title Text"/>
          <p:cNvSpPr txBox="1">
            <a:spLocks noGrp="1"/>
          </p:cNvSpPr>
          <p:nvPr>
            <p:ph type="title"/>
          </p:nvPr>
        </p:nvSpPr>
        <p:spPr>
          <a:xfrm>
            <a:off x="1792288" y="4800600"/>
            <a:ext cx="5486401" cy="566738"/>
          </a:xfrm>
          <a:prstGeom prst="rect">
            <a:avLst/>
          </a:prstGeom>
        </p:spPr>
        <p:txBody>
          <a:bodyPr lIns="46037" tIns="46037" rIns="46037" bIns="46037" anchor="b"/>
          <a:lstStyle>
            <a:lvl1pPr algn="l">
              <a:defRPr sz="2000"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455"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456" name="Body Level One…"/>
          <p:cNvSpPr txBox="1">
            <a:spLocks noGrp="1"/>
          </p:cNvSpPr>
          <p:nvPr>
            <p:ph type="body" sz="quarter" idx="1"/>
          </p:nvPr>
        </p:nvSpPr>
        <p:spPr>
          <a:xfrm>
            <a:off x="1792288" y="5367337"/>
            <a:ext cx="5486401" cy="804863"/>
          </a:xfrm>
          <a:prstGeom prst="rect">
            <a:avLst/>
          </a:prstGeom>
        </p:spPr>
        <p:txBody>
          <a:bodyPr lIns="46037" tIns="46037" rIns="46037" bIns="46037"/>
          <a:lstStyle>
            <a:lvl1pPr marL="0" indent="0">
              <a:spcBef>
                <a:spcPts val="300"/>
              </a:spcBef>
              <a:buSzTx/>
              <a:buNone/>
              <a:defRPr sz="1400" b="1"/>
            </a:lvl1pPr>
            <a:lvl2pPr marL="0" indent="457200">
              <a:spcBef>
                <a:spcPts val="300"/>
              </a:spcBef>
              <a:buSzTx/>
              <a:buNone/>
              <a:defRPr sz="1400" b="1"/>
            </a:lvl2pPr>
            <a:lvl3pPr marL="0" indent="914400">
              <a:spcBef>
                <a:spcPts val="300"/>
              </a:spcBef>
              <a:buSzTx/>
              <a:buNone/>
              <a:defRPr sz="1400" b="1"/>
            </a:lvl3pPr>
            <a:lvl4pPr marL="0" indent="1371600">
              <a:spcBef>
                <a:spcPts val="300"/>
              </a:spcBef>
              <a:buSzTx/>
              <a:buNone/>
              <a:defRPr sz="1400" b="1"/>
            </a:lvl4pPr>
            <a:lvl5pPr marL="0" indent="1828800">
              <a:spcBef>
                <a:spcPts val="300"/>
              </a:spcBef>
              <a:buSzTx/>
              <a:buNone/>
              <a:defRPr sz="1400" b="1"/>
            </a:lvl5pPr>
          </a:lstStyle>
          <a:p>
            <a:r>
              <a:t>Body Level One</a:t>
            </a:r>
          </a:p>
          <a:p>
            <a:pPr lvl="1"/>
            <a:r>
              <a:t>Body Level Two</a:t>
            </a:r>
          </a:p>
          <a:p>
            <a:pPr lvl="2"/>
            <a:r>
              <a:t>Body Level Three</a:t>
            </a:r>
          </a:p>
          <a:p>
            <a:pPr lvl="3"/>
            <a:r>
              <a:t>Body Level Four</a:t>
            </a:r>
          </a:p>
          <a:p>
            <a:pPr lvl="4"/>
            <a:r>
              <a:t>Body Level Five</a:t>
            </a:r>
          </a:p>
        </p:txBody>
      </p:sp>
      <p:sp>
        <p:nvSpPr>
          <p:cNvPr id="457"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464"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465" name="Title Text"/>
          <p:cNvSpPr txBox="1">
            <a:spLocks noGrp="1"/>
          </p:cNvSpPr>
          <p:nvPr>
            <p:ph type="title"/>
          </p:nvPr>
        </p:nvSpPr>
        <p:spPr>
          <a:xfrm>
            <a:off x="685800" y="609600"/>
            <a:ext cx="7772400" cy="1143000"/>
          </a:xfrm>
          <a:prstGeom prst="rect">
            <a:avLst/>
          </a:prstGeom>
        </p:spPr>
        <p:txBody>
          <a:bodyPr/>
          <a:lstStyle>
            <a:lvl1pPr>
              <a:defRPr>
                <a:solidFill>
                  <a:schemeClr val="accent3">
                    <a:lumOff val="44000"/>
                  </a:schemeClr>
                </a:solidFill>
                <a:latin typeface="Book Antiqua"/>
                <a:ea typeface="Book Antiqua"/>
                <a:cs typeface="Book Antiqua"/>
                <a:sym typeface="Book Antiqua"/>
              </a:defRPr>
            </a:lvl1pPr>
          </a:lstStyle>
          <a:p>
            <a:r>
              <a:t>Title Text</a:t>
            </a:r>
          </a:p>
        </p:txBody>
      </p:sp>
      <p:sp>
        <p:nvSpPr>
          <p:cNvPr id="466" name="Body Level One…"/>
          <p:cNvSpPr txBox="1">
            <a:spLocks noGrp="1"/>
          </p:cNvSpPr>
          <p:nvPr>
            <p:ph type="body" idx="1"/>
          </p:nvPr>
        </p:nvSpPr>
        <p:spPr>
          <a:xfrm>
            <a:off x="685800" y="1981200"/>
            <a:ext cx="7772400" cy="4114800"/>
          </a:xfrm>
          <a:prstGeom prst="rect">
            <a:avLst/>
          </a:prstGeom>
        </p:spPr>
        <p:txBody>
          <a:bodyPr/>
          <a:lstStyle>
            <a:lvl1pPr>
              <a:defRPr>
                <a:solidFill>
                  <a:schemeClr val="accent3">
                    <a:lumOff val="44000"/>
                  </a:schemeClr>
                </a:solidFill>
                <a:latin typeface="Book Antiqua"/>
                <a:ea typeface="Book Antiqua"/>
                <a:cs typeface="Book Antiqua"/>
                <a:sym typeface="Book Antiqua"/>
              </a:defRPr>
            </a:lvl1pPr>
            <a:lvl2pPr>
              <a:defRPr>
                <a:solidFill>
                  <a:schemeClr val="accent3">
                    <a:lumOff val="44000"/>
                  </a:schemeClr>
                </a:solidFill>
                <a:latin typeface="Book Antiqua"/>
                <a:ea typeface="Book Antiqua"/>
                <a:cs typeface="Book Antiqua"/>
                <a:sym typeface="Book Antiqua"/>
              </a:defRPr>
            </a:lvl2pPr>
            <a:lvl3pPr>
              <a:defRPr>
                <a:solidFill>
                  <a:schemeClr val="accent3">
                    <a:lumOff val="44000"/>
                  </a:schemeClr>
                </a:solidFill>
                <a:latin typeface="Book Antiqua"/>
                <a:ea typeface="Book Antiqua"/>
                <a:cs typeface="Book Antiqua"/>
                <a:sym typeface="Book Antiqua"/>
              </a:defRPr>
            </a:lvl3pPr>
            <a:lvl4pPr>
              <a:defRPr>
                <a:solidFill>
                  <a:schemeClr val="accent3">
                    <a:lumOff val="44000"/>
                  </a:schemeClr>
                </a:solidFill>
                <a:latin typeface="Book Antiqua"/>
                <a:ea typeface="Book Antiqua"/>
                <a:cs typeface="Book Antiqua"/>
                <a:sym typeface="Book Antiqua"/>
              </a:defRPr>
            </a:lvl4pPr>
            <a:lvl5pPr>
              <a:defRPr>
                <a:solidFill>
                  <a:schemeClr val="accent3">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467" name="Slide Number"/>
          <p:cNvSpPr txBox="1">
            <a:spLocks noGrp="1"/>
          </p:cNvSpPr>
          <p:nvPr>
            <p:ph type="sldNum" sz="quarter" idx="2"/>
          </p:nvPr>
        </p:nvSpPr>
        <p:spPr>
          <a:xfrm>
            <a:off x="8176259" y="6248400"/>
            <a:ext cx="281941" cy="307340"/>
          </a:xfrm>
          <a:prstGeom prst="rect">
            <a:avLst/>
          </a:prstGeom>
        </p:spPr>
        <p:txBody>
          <a:bodyPr/>
          <a:lstStyle>
            <a:lvl1pPr>
              <a:defRPr>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74" name="Title Text"/>
          <p:cNvSpPr txBox="1">
            <a:spLocks noGrp="1"/>
          </p:cNvSpPr>
          <p:nvPr>
            <p:ph type="title"/>
          </p:nvPr>
        </p:nvSpPr>
        <p:spPr>
          <a:xfrm>
            <a:off x="1792288" y="4800601"/>
            <a:ext cx="5486401" cy="566740"/>
          </a:xfrm>
          <a:prstGeom prst="rect">
            <a:avLst/>
          </a:prstGeom>
        </p:spPr>
        <p:txBody>
          <a:bodyPr anchor="b"/>
          <a:lstStyle>
            <a:lvl1pPr algn="l" defTabSz="457200">
              <a:defRPr sz="2000" b="1">
                <a:latin typeface="Calibri"/>
                <a:ea typeface="Calibri"/>
                <a:cs typeface="Calibri"/>
                <a:sym typeface="Calibri"/>
              </a:defRPr>
            </a:lvl1pPr>
          </a:lstStyle>
          <a:p>
            <a:r>
              <a:t>Title Text</a:t>
            </a:r>
          </a:p>
        </p:txBody>
      </p:sp>
      <p:sp>
        <p:nvSpPr>
          <p:cNvPr id="475"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476" name="Body Level One…"/>
          <p:cNvSpPr txBox="1">
            <a:spLocks noGrp="1"/>
          </p:cNvSpPr>
          <p:nvPr>
            <p:ph type="body" sz="quarter" idx="1"/>
          </p:nvPr>
        </p:nvSpPr>
        <p:spPr>
          <a:xfrm>
            <a:off x="1792288" y="5367340"/>
            <a:ext cx="5486401" cy="804864"/>
          </a:xfrm>
          <a:prstGeom prst="rect">
            <a:avLst/>
          </a:prstGeom>
        </p:spPr>
        <p:txBody>
          <a:bodyPr/>
          <a:lstStyle>
            <a:lvl1pPr marL="0" indent="0" defTabSz="457200">
              <a:spcBef>
                <a:spcPts val="300"/>
              </a:spcBef>
              <a:buSzTx/>
              <a:buNone/>
              <a:defRPr sz="1400">
                <a:latin typeface="Calibri"/>
                <a:ea typeface="Calibri"/>
                <a:cs typeface="Calibri"/>
                <a:sym typeface="Calibri"/>
              </a:defRPr>
            </a:lvl1pPr>
            <a:lvl2pPr marL="0" indent="457200" defTabSz="457200">
              <a:spcBef>
                <a:spcPts val="300"/>
              </a:spcBef>
              <a:buSzTx/>
              <a:buNone/>
              <a:defRPr sz="1400">
                <a:latin typeface="Calibri"/>
                <a:ea typeface="Calibri"/>
                <a:cs typeface="Calibri"/>
                <a:sym typeface="Calibri"/>
              </a:defRPr>
            </a:lvl2pPr>
            <a:lvl3pPr marL="0" indent="914400" defTabSz="457200">
              <a:spcBef>
                <a:spcPts val="300"/>
              </a:spcBef>
              <a:buSzTx/>
              <a:buNone/>
              <a:defRPr sz="1400">
                <a:latin typeface="Calibri"/>
                <a:ea typeface="Calibri"/>
                <a:cs typeface="Calibri"/>
                <a:sym typeface="Calibri"/>
              </a:defRPr>
            </a:lvl3pPr>
            <a:lvl4pPr marL="0" indent="1371600" defTabSz="457200">
              <a:spcBef>
                <a:spcPts val="300"/>
              </a:spcBef>
              <a:buSzTx/>
              <a:buNone/>
              <a:defRPr sz="1400">
                <a:latin typeface="Calibri"/>
                <a:ea typeface="Calibri"/>
                <a:cs typeface="Calibri"/>
                <a:sym typeface="Calibri"/>
              </a:defRPr>
            </a:lvl4pPr>
            <a:lvl5pPr marL="0" indent="1828800" defTabSz="457200">
              <a:spcBef>
                <a:spcPts val="300"/>
              </a:spcBef>
              <a:buSzTx/>
              <a:buNone/>
              <a:defRPr sz="1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77"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2"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3" name="Title Text"/>
          <p:cNvSpPr txBox="1">
            <a:spLocks noGrp="1"/>
          </p:cNvSpPr>
          <p:nvPr>
            <p:ph type="title"/>
          </p:nvPr>
        </p:nvSpPr>
        <p:spPr>
          <a:xfrm>
            <a:off x="685800" y="2130427"/>
            <a:ext cx="7772400" cy="1470026"/>
          </a:xfrm>
          <a:prstGeom prst="rect">
            <a:avLst/>
          </a:prstGeom>
        </p:spPr>
        <p:txBody>
          <a:bodyPr/>
          <a:lstStyle/>
          <a:p>
            <a:r>
              <a:t>Title Text</a:t>
            </a:r>
          </a:p>
        </p:txBody>
      </p:sp>
      <p:sp>
        <p:nvSpPr>
          <p:cNvPr id="14"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89358819"/>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2"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3" name="Title Text"/>
          <p:cNvSpPr txBox="1">
            <a:spLocks noGrp="1"/>
          </p:cNvSpPr>
          <p:nvPr>
            <p:ph type="title"/>
          </p:nvPr>
        </p:nvSpPr>
        <p:spPr>
          <a:prstGeom prst="rect">
            <a:avLst/>
          </a:prstGeom>
        </p:spPr>
        <p:txBody>
          <a:bodyPr/>
          <a:lstStyle/>
          <a:p>
            <a:r>
              <a:t>Title Text</a:t>
            </a:r>
          </a:p>
        </p:txBody>
      </p:sp>
      <p:sp>
        <p:nvSpPr>
          <p:cNvPr id="24" name="Body Level One…"/>
          <p:cNvSpPr txBox="1">
            <a:spLocks noGrp="1"/>
          </p:cNvSpPr>
          <p:nvPr>
            <p:ph type="body" idx="1"/>
          </p:nvPr>
        </p:nvSpPr>
        <p:spPr>
          <a:xfrm>
            <a:off x="685800" y="1981200"/>
            <a:ext cx="77724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6032427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722312" y="4406901"/>
            <a:ext cx="7772401" cy="1362076"/>
          </a:xfrm>
          <a:prstGeom prst="rect">
            <a:avLst/>
          </a:prstGeom>
        </p:spPr>
        <p:txBody>
          <a:bodyPr anchor="t"/>
          <a:lstStyle>
            <a:lvl1pPr algn="l">
              <a:defRPr sz="4000" b="1" cap="all"/>
            </a:lvl1pPr>
          </a:lstStyle>
          <a:p>
            <a:r>
              <a:t>Title Text</a:t>
            </a:r>
          </a:p>
        </p:txBody>
      </p:sp>
      <p:sp>
        <p:nvSpPr>
          <p:cNvPr id="33"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52280239"/>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99706302"/>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0" name="Title Text"/>
          <p:cNvSpPr txBox="1">
            <a:spLocks noGrp="1"/>
          </p:cNvSpPr>
          <p:nvPr>
            <p:ph type="title"/>
          </p:nvPr>
        </p:nvSpPr>
        <p:spPr>
          <a:xfrm>
            <a:off x="457200" y="274639"/>
            <a:ext cx="8229600" cy="1143001"/>
          </a:xfrm>
          <a:prstGeom prst="rect">
            <a:avLst/>
          </a:prstGeom>
        </p:spPr>
        <p:txBody>
          <a:bodyPr/>
          <a:lstStyle/>
          <a:p>
            <a:r>
              <a:t>Title Text</a:t>
            </a:r>
          </a:p>
        </p:txBody>
      </p:sp>
      <p:sp>
        <p:nvSpPr>
          <p:cNvPr id="51" name="Body Level One…"/>
          <p:cNvSpPr txBox="1">
            <a:spLocks noGrp="1"/>
          </p:cNvSpPr>
          <p:nvPr>
            <p:ph type="body" sz="quarter" idx="1"/>
          </p:nvPr>
        </p:nvSpPr>
        <p:spPr>
          <a:xfrm>
            <a:off x="457200" y="1535112"/>
            <a:ext cx="4040188" cy="639764"/>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2" name="Text Placeholder 4"/>
          <p:cNvSpPr>
            <a:spLocks noGrp="1"/>
          </p:cNvSpPr>
          <p:nvPr>
            <p:ph type="body" sz="quarter" idx="13"/>
          </p:nvPr>
        </p:nvSpPr>
        <p:spPr>
          <a:xfrm>
            <a:off x="4645028" y="1535112"/>
            <a:ext cx="4041776" cy="639765"/>
          </a:xfrm>
          <a:prstGeom prst="rect">
            <a:avLst/>
          </a:prstGeom>
        </p:spPr>
        <p:txBody>
          <a:bodyPr anchor="b">
            <a:normAutofit/>
          </a:bodyPr>
          <a:lstStyle/>
          <a:p>
            <a:pPr marL="0" indent="0">
              <a:spcBef>
                <a:spcPts val="500"/>
              </a:spcBef>
              <a:buSzTx/>
              <a:buNone/>
              <a:defRPr sz="2400" b="1"/>
            </a:pPr>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47556097"/>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13606207"/>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68"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0728966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Blank 0">
    <p:bg>
      <p:bgPr>
        <a:solidFill>
          <a:srgbClr val="CC99FF"/>
        </a:solidFill>
        <a:effectLst/>
      </p:bgPr>
    </p:bg>
    <p:spTree>
      <p:nvGrpSpPr>
        <p:cNvPr id="1" name=""/>
        <p:cNvGrpSpPr/>
        <p:nvPr/>
      </p:nvGrpSpPr>
      <p:grpSpPr>
        <a:xfrm>
          <a:off x="0" y="0"/>
          <a:ext cx="0" cy="0"/>
          <a:chOff x="0" y="0"/>
          <a:chExt cx="0" cy="0"/>
        </a:xfrm>
      </p:grpSpPr>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24367916"/>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57204" y="273049"/>
            <a:ext cx="3008314" cy="1162051"/>
          </a:xfrm>
          <a:prstGeom prst="rect">
            <a:avLst/>
          </a:prstGeom>
        </p:spPr>
        <p:txBody>
          <a:bodyPr anchor="b"/>
          <a:lstStyle>
            <a:lvl1pPr algn="l">
              <a:defRPr sz="2000" b="1"/>
            </a:lvl1pPr>
          </a:lstStyle>
          <a:p>
            <a:r>
              <a:t>Title Text</a:t>
            </a:r>
          </a:p>
        </p:txBody>
      </p:sp>
      <p:sp>
        <p:nvSpPr>
          <p:cNvPr id="84" name="Body Level One…"/>
          <p:cNvSpPr txBox="1">
            <a:spLocks noGrp="1"/>
          </p:cNvSpPr>
          <p:nvPr>
            <p:ph type="body" idx="1"/>
          </p:nvPr>
        </p:nvSpPr>
        <p:spPr>
          <a:xfrm>
            <a:off x="3575050" y="273053"/>
            <a:ext cx="5111750" cy="585311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85" name="Text Placeholder 3"/>
          <p:cNvSpPr>
            <a:spLocks noGrp="1"/>
          </p:cNvSpPr>
          <p:nvPr>
            <p:ph type="body" sz="half" idx="13"/>
          </p:nvPr>
        </p:nvSpPr>
        <p:spPr>
          <a:xfrm>
            <a:off x="457203" y="1435103"/>
            <a:ext cx="3008315" cy="4691063"/>
          </a:xfrm>
          <a:prstGeom prst="rect">
            <a:avLst/>
          </a:prstGeom>
        </p:spPr>
        <p:txBody>
          <a:bodyPr>
            <a:normAutofit/>
          </a:bodyPr>
          <a:lstStyle/>
          <a:p>
            <a:pPr marL="0" indent="0">
              <a:spcBef>
                <a:spcPts val="300"/>
              </a:spcBef>
              <a:buSzTx/>
              <a:buNone/>
              <a:defRPr sz="1400"/>
            </a:pPr>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58782977"/>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3" name="Title Text"/>
          <p:cNvSpPr txBox="1">
            <a:spLocks noGrp="1"/>
          </p:cNvSpPr>
          <p:nvPr>
            <p:ph type="title"/>
          </p:nvPr>
        </p:nvSpPr>
        <p:spPr>
          <a:xfrm>
            <a:off x="1792288" y="4800601"/>
            <a:ext cx="5486401" cy="566740"/>
          </a:xfrm>
          <a:prstGeom prst="rect">
            <a:avLst/>
          </a:prstGeom>
        </p:spPr>
        <p:txBody>
          <a:bodyPr anchor="b"/>
          <a:lstStyle>
            <a:lvl1pPr algn="l">
              <a:defRPr sz="2000" b="1"/>
            </a:lvl1pPr>
          </a:lstStyle>
          <a:p>
            <a:r>
              <a:t>Title Text</a:t>
            </a:r>
          </a:p>
        </p:txBody>
      </p:sp>
      <p:sp>
        <p:nvSpPr>
          <p:cNvPr id="94" name="Picture Placeholder 2"/>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95" name="Body Level One…"/>
          <p:cNvSpPr txBox="1">
            <a:spLocks noGrp="1"/>
          </p:cNvSpPr>
          <p:nvPr>
            <p:ph type="body" sz="quarter" idx="1"/>
          </p:nvPr>
        </p:nvSpPr>
        <p:spPr>
          <a:xfrm>
            <a:off x="1792288" y="5367339"/>
            <a:ext cx="5486401" cy="804864"/>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3832810"/>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103" name="Title Text"/>
          <p:cNvSpPr txBox="1">
            <a:spLocks noGrp="1"/>
          </p:cNvSpPr>
          <p:nvPr>
            <p:ph type="title"/>
          </p:nvPr>
        </p:nvSpPr>
        <p:spPr>
          <a:xfrm>
            <a:off x="4800600" y="4624668"/>
            <a:ext cx="4038600" cy="933452"/>
          </a:xfrm>
          <a:prstGeom prst="rect">
            <a:avLst/>
          </a:prstGeom>
        </p:spPr>
        <p:txBody>
          <a:bodyPr anchor="t"/>
          <a:lstStyle>
            <a:lvl1pPr algn="l">
              <a:defRPr sz="2800">
                <a:solidFill>
                  <a:srgbClr val="663366"/>
                </a:solidFill>
                <a:latin typeface="Rockwell"/>
                <a:ea typeface="Rockwell"/>
                <a:cs typeface="Rockwell"/>
                <a:sym typeface="Rockwell"/>
              </a:defRPr>
            </a:lvl1pPr>
          </a:lstStyle>
          <a:p>
            <a:r>
              <a:t>Title Text</a:t>
            </a:r>
          </a:p>
        </p:txBody>
      </p:sp>
      <p:sp>
        <p:nvSpPr>
          <p:cNvPr id="104" name="Body Level One…"/>
          <p:cNvSpPr txBox="1">
            <a:spLocks noGrp="1"/>
          </p:cNvSpPr>
          <p:nvPr>
            <p:ph type="body" sz="quarter" idx="1"/>
          </p:nvPr>
        </p:nvSpPr>
        <p:spPr>
          <a:xfrm>
            <a:off x="4800600" y="5562603"/>
            <a:ext cx="4038600" cy="748554"/>
          </a:xfrm>
          <a:prstGeom prst="rect">
            <a:avLst/>
          </a:prstGeom>
        </p:spPr>
        <p:txBody>
          <a:bodyPr>
            <a:normAutofit/>
          </a:bodyPr>
          <a:lstStyle>
            <a:lvl1pPr marL="0" indent="0">
              <a:spcBef>
                <a:spcPts val="300"/>
              </a:spcBef>
              <a:buSzTx/>
              <a:buNone/>
              <a:defRPr sz="1400">
                <a:solidFill>
                  <a:srgbClr val="888888"/>
                </a:solidFill>
                <a:latin typeface="Rockwell"/>
                <a:ea typeface="Rockwell"/>
                <a:cs typeface="Rockwell"/>
                <a:sym typeface="Rockwell"/>
              </a:defRPr>
            </a:lvl1pPr>
            <a:lvl2pPr marL="0" indent="457200">
              <a:spcBef>
                <a:spcPts val="300"/>
              </a:spcBef>
              <a:buSzTx/>
              <a:buNone/>
              <a:defRPr sz="1400">
                <a:solidFill>
                  <a:srgbClr val="888888"/>
                </a:solidFill>
                <a:latin typeface="Rockwell"/>
                <a:ea typeface="Rockwell"/>
                <a:cs typeface="Rockwell"/>
                <a:sym typeface="Rockwell"/>
              </a:defRPr>
            </a:lvl2pPr>
            <a:lvl3pPr marL="0" indent="914400">
              <a:spcBef>
                <a:spcPts val="300"/>
              </a:spcBef>
              <a:buSzTx/>
              <a:buNone/>
              <a:defRPr sz="1400">
                <a:solidFill>
                  <a:srgbClr val="888888"/>
                </a:solidFill>
                <a:latin typeface="Rockwell"/>
                <a:ea typeface="Rockwell"/>
                <a:cs typeface="Rockwell"/>
                <a:sym typeface="Rockwell"/>
              </a:defRPr>
            </a:lvl3pPr>
            <a:lvl4pPr marL="0" indent="1371600">
              <a:spcBef>
                <a:spcPts val="300"/>
              </a:spcBef>
              <a:buSzTx/>
              <a:buNone/>
              <a:defRPr sz="1400">
                <a:solidFill>
                  <a:srgbClr val="888888"/>
                </a:solidFill>
                <a:latin typeface="Rockwell"/>
                <a:ea typeface="Rockwell"/>
                <a:cs typeface="Rockwell"/>
                <a:sym typeface="Rockwell"/>
              </a:defRPr>
            </a:lvl4pPr>
            <a:lvl5pPr marL="0" indent="1828800">
              <a:spcBef>
                <a:spcPts val="300"/>
              </a:spcBef>
              <a:buSzTx/>
              <a:buNone/>
              <a:defRPr sz="1400">
                <a:solidFill>
                  <a:srgbClr val="888888"/>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05" name="Rectangle 6"/>
          <p:cNvSpPr/>
          <p:nvPr/>
        </p:nvSpPr>
        <p:spPr>
          <a:xfrm>
            <a:off x="282575" y="228599"/>
            <a:ext cx="4235450" cy="4187954"/>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06" name="Rectangle 7"/>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07" name="Rectangle 9"/>
          <p:cNvSpPr/>
          <p:nvPr/>
        </p:nvSpPr>
        <p:spPr>
          <a:xfrm>
            <a:off x="4624387" y="2377439"/>
            <a:ext cx="2057401" cy="2039113"/>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08" name="TextBox 14"/>
          <p:cNvSpPr txBox="1"/>
          <p:nvPr/>
        </p:nvSpPr>
        <p:spPr>
          <a:xfrm>
            <a:off x="424896" y="174814"/>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109" name="Rectangle 10"/>
          <p:cNvSpPr/>
          <p:nvPr/>
        </p:nvSpPr>
        <p:spPr>
          <a:xfrm>
            <a:off x="4624387" y="228600"/>
            <a:ext cx="2057401" cy="2039112"/>
          </a:xfrm>
          <a:prstGeom prst="rect">
            <a:avLst/>
          </a:prstGeom>
          <a:solidFill>
            <a:srgbClr val="A3A101"/>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10" name="Rectangle 11"/>
          <p:cNvSpPr/>
          <p:nvPr/>
        </p:nvSpPr>
        <p:spPr>
          <a:xfrm>
            <a:off x="6802438" y="2377439"/>
            <a:ext cx="2057401" cy="2039113"/>
          </a:xfrm>
          <a:prstGeom prst="rect">
            <a:avLst/>
          </a:prstGeom>
          <a:solidFill>
            <a:srgbClr val="330F42"/>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11"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9580181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118" name="Rectangle 6"/>
          <p:cNvSpPr/>
          <p:nvPr/>
        </p:nvSpPr>
        <p:spPr>
          <a:xfrm>
            <a:off x="8210556" y="282575"/>
            <a:ext cx="642098"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19"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120" name="Body Level One…"/>
          <p:cNvSpPr txBox="1">
            <a:spLocks noGrp="1"/>
          </p:cNvSpPr>
          <p:nvPr>
            <p:ph type="body" idx="1"/>
          </p:nvPr>
        </p:nvSpPr>
        <p:spPr>
          <a:xfrm>
            <a:off x="498479" y="1981200"/>
            <a:ext cx="7556315" cy="4144964"/>
          </a:xfrm>
          <a:prstGeom prst="rect">
            <a:avLst/>
          </a:prstGeom>
        </p:spPr>
        <p:txBody>
          <a:bodyPr>
            <a:normAutofit/>
          </a:bodyPr>
          <a:lstStyle>
            <a:lvl1pPr marL="228600" indent="-228600">
              <a:spcBef>
                <a:spcPts val="2000"/>
              </a:spcBef>
              <a:buClr>
                <a:srgbClr val="663366"/>
              </a:buClr>
              <a:buSzPct val="75000"/>
              <a:buChar char="■"/>
              <a:defRPr sz="2000">
                <a:solidFill>
                  <a:srgbClr val="595959"/>
                </a:solidFill>
                <a:latin typeface="Rockwell"/>
                <a:ea typeface="Rockwell"/>
                <a:cs typeface="Rockwell"/>
                <a:sym typeface="Rockwell"/>
              </a:defRPr>
            </a:lvl1pPr>
            <a:lvl2pPr marL="482600" indent="-254000">
              <a:spcBef>
                <a:spcPts val="2000"/>
              </a:spcBef>
              <a:buClr>
                <a:srgbClr val="663366"/>
              </a:buClr>
              <a:buSzPct val="75000"/>
              <a:buChar char="■"/>
              <a:defRPr sz="2000">
                <a:solidFill>
                  <a:srgbClr val="595959"/>
                </a:solidFill>
                <a:latin typeface="Rockwell"/>
                <a:ea typeface="Rockwell"/>
                <a:cs typeface="Rockwell"/>
                <a:sym typeface="Rockwell"/>
              </a:defRPr>
            </a:lvl2pPr>
            <a:lvl3pPr marL="711200" indent="-254000">
              <a:spcBef>
                <a:spcPts val="2000"/>
              </a:spcBef>
              <a:buClr>
                <a:srgbClr val="663366"/>
              </a:buClr>
              <a:buSzPct val="75000"/>
              <a:buChar char="■"/>
              <a:defRPr sz="2000">
                <a:solidFill>
                  <a:srgbClr val="595959"/>
                </a:solidFill>
                <a:latin typeface="Rockwell"/>
                <a:ea typeface="Rockwell"/>
                <a:cs typeface="Rockwell"/>
                <a:sym typeface="Rockwell"/>
              </a:defRPr>
            </a:lvl3pPr>
            <a:lvl4pPr marL="939800" indent="-254000">
              <a:spcBef>
                <a:spcPts val="2000"/>
              </a:spcBef>
              <a:buClr>
                <a:srgbClr val="663366"/>
              </a:buClr>
              <a:buSzPct val="75000"/>
              <a:buChar char="■"/>
              <a:defRPr sz="2000">
                <a:solidFill>
                  <a:srgbClr val="595959"/>
                </a:solidFill>
                <a:latin typeface="Rockwell"/>
                <a:ea typeface="Rockwell"/>
                <a:cs typeface="Rockwell"/>
                <a:sym typeface="Rockwell"/>
              </a:defRPr>
            </a:lvl4pPr>
            <a:lvl5pPr marL="1168400" indent="-254000">
              <a:spcBef>
                <a:spcPts val="2000"/>
              </a:spcBef>
              <a:buClr>
                <a:srgbClr val="663366"/>
              </a:buClr>
              <a:buSzPct val="75000"/>
              <a:buChar char="■"/>
              <a:defRPr sz="20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21" name="TextBox 8"/>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122" name="Rectangle 9"/>
          <p:cNvSpPr/>
          <p:nvPr/>
        </p:nvSpPr>
        <p:spPr>
          <a:xfrm>
            <a:off x="8068234" y="282575"/>
            <a:ext cx="91441" cy="1600200"/>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23"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79857348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itle and Content, Alt.">
    <p:spTree>
      <p:nvGrpSpPr>
        <p:cNvPr id="1" name=""/>
        <p:cNvGrpSpPr/>
        <p:nvPr/>
      </p:nvGrpSpPr>
      <p:grpSpPr>
        <a:xfrm>
          <a:off x="0" y="0"/>
          <a:ext cx="0" cy="0"/>
          <a:chOff x="0" y="0"/>
          <a:chExt cx="0" cy="0"/>
        </a:xfrm>
      </p:grpSpPr>
      <p:sp>
        <p:nvSpPr>
          <p:cNvPr id="130" name="Rectangle 6"/>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31" name="Title Text"/>
          <p:cNvSpPr txBox="1">
            <a:spLocks noGrp="1"/>
          </p:cNvSpPr>
          <p:nvPr>
            <p:ph type="title"/>
          </p:nvPr>
        </p:nvSpPr>
        <p:spPr>
          <a:xfrm>
            <a:off x="498479" y="134473"/>
            <a:ext cx="7556315" cy="995083"/>
          </a:xfrm>
          <a:prstGeom prst="rect">
            <a:avLst/>
          </a:prstGeom>
        </p:spPr>
        <p:txBody>
          <a:bodyPr anchor="b"/>
          <a:lstStyle>
            <a:lvl1pPr algn="l">
              <a:defRPr sz="3600">
                <a:solidFill>
                  <a:srgbClr val="663366"/>
                </a:solidFill>
                <a:latin typeface="Rockwell"/>
                <a:ea typeface="Rockwell"/>
                <a:cs typeface="Rockwell"/>
                <a:sym typeface="Rockwell"/>
              </a:defRPr>
            </a:lvl1pPr>
          </a:lstStyle>
          <a:p>
            <a:r>
              <a:t>Title Text</a:t>
            </a:r>
          </a:p>
        </p:txBody>
      </p:sp>
      <p:sp>
        <p:nvSpPr>
          <p:cNvPr id="132" name="Body Level One…"/>
          <p:cNvSpPr txBox="1">
            <a:spLocks noGrp="1"/>
          </p:cNvSpPr>
          <p:nvPr>
            <p:ph type="body" idx="1"/>
          </p:nvPr>
        </p:nvSpPr>
        <p:spPr>
          <a:xfrm>
            <a:off x="498479" y="1981200"/>
            <a:ext cx="7556315" cy="4144964"/>
          </a:xfrm>
          <a:prstGeom prst="rect">
            <a:avLst/>
          </a:prstGeom>
        </p:spPr>
        <p:txBody>
          <a:bodyPr>
            <a:normAutofit/>
          </a:bodyPr>
          <a:lstStyle>
            <a:lvl1pPr marL="228600" indent="-228600">
              <a:spcBef>
                <a:spcPts val="2000"/>
              </a:spcBef>
              <a:buClr>
                <a:srgbClr val="663366"/>
              </a:buClr>
              <a:buSzPct val="75000"/>
              <a:buChar char="■"/>
              <a:defRPr sz="2000">
                <a:solidFill>
                  <a:srgbClr val="595959"/>
                </a:solidFill>
                <a:latin typeface="Rockwell"/>
                <a:ea typeface="Rockwell"/>
                <a:cs typeface="Rockwell"/>
                <a:sym typeface="Rockwell"/>
              </a:defRPr>
            </a:lvl1pPr>
            <a:lvl2pPr marL="482600" indent="-254000">
              <a:spcBef>
                <a:spcPts val="2000"/>
              </a:spcBef>
              <a:buClr>
                <a:srgbClr val="663366"/>
              </a:buClr>
              <a:buSzPct val="75000"/>
              <a:buChar char="■"/>
              <a:defRPr sz="2000">
                <a:solidFill>
                  <a:srgbClr val="595959"/>
                </a:solidFill>
                <a:latin typeface="Rockwell"/>
                <a:ea typeface="Rockwell"/>
                <a:cs typeface="Rockwell"/>
                <a:sym typeface="Rockwell"/>
              </a:defRPr>
            </a:lvl2pPr>
            <a:lvl3pPr marL="711200" indent="-254000">
              <a:spcBef>
                <a:spcPts val="2000"/>
              </a:spcBef>
              <a:buClr>
                <a:srgbClr val="663366"/>
              </a:buClr>
              <a:buSzPct val="75000"/>
              <a:buChar char="■"/>
              <a:defRPr sz="2000">
                <a:solidFill>
                  <a:srgbClr val="595959"/>
                </a:solidFill>
                <a:latin typeface="Rockwell"/>
                <a:ea typeface="Rockwell"/>
                <a:cs typeface="Rockwell"/>
                <a:sym typeface="Rockwell"/>
              </a:defRPr>
            </a:lvl3pPr>
            <a:lvl4pPr marL="939800" indent="-254000">
              <a:spcBef>
                <a:spcPts val="2000"/>
              </a:spcBef>
              <a:buClr>
                <a:srgbClr val="663366"/>
              </a:buClr>
              <a:buSzPct val="75000"/>
              <a:buChar char="■"/>
              <a:defRPr sz="2000">
                <a:solidFill>
                  <a:srgbClr val="595959"/>
                </a:solidFill>
                <a:latin typeface="Rockwell"/>
                <a:ea typeface="Rockwell"/>
                <a:cs typeface="Rockwell"/>
                <a:sym typeface="Rockwell"/>
              </a:defRPr>
            </a:lvl4pPr>
            <a:lvl5pPr marL="1168400" indent="-254000">
              <a:spcBef>
                <a:spcPts val="2000"/>
              </a:spcBef>
              <a:buClr>
                <a:srgbClr val="663366"/>
              </a:buClr>
              <a:buSzPct val="75000"/>
              <a:buChar char="■"/>
              <a:defRPr sz="20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33" name="TextBox 8"/>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134" name="Text Placeholder 3"/>
          <p:cNvSpPr>
            <a:spLocks noGrp="1"/>
          </p:cNvSpPr>
          <p:nvPr>
            <p:ph type="body" sz="quarter" idx="13"/>
          </p:nvPr>
        </p:nvSpPr>
        <p:spPr>
          <a:xfrm>
            <a:off x="498517" y="1129554"/>
            <a:ext cx="7558962" cy="774701"/>
          </a:xfrm>
          <a:prstGeom prst="rect">
            <a:avLst/>
          </a:prstGeom>
        </p:spPr>
        <p:txBody>
          <a:bodyPr>
            <a:normAutofit/>
          </a:bodyPr>
          <a:lstStyle/>
          <a:p>
            <a:pPr marL="0" indent="0">
              <a:spcBef>
                <a:spcPts val="0"/>
              </a:spcBef>
              <a:buSzTx/>
              <a:buNone/>
              <a:defRPr sz="2400">
                <a:solidFill>
                  <a:srgbClr val="666699"/>
                </a:solidFill>
                <a:latin typeface="Rockwell"/>
                <a:ea typeface="Rockwell"/>
                <a:cs typeface="Rockwell"/>
                <a:sym typeface="Rockwell"/>
              </a:defRPr>
            </a:pPr>
            <a:endParaRPr/>
          </a:p>
        </p:txBody>
      </p:sp>
      <p:sp>
        <p:nvSpPr>
          <p:cNvPr id="135"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271108407"/>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Title Slide with 2 Pictures">
    <p:spTree>
      <p:nvGrpSpPr>
        <p:cNvPr id="1" name=""/>
        <p:cNvGrpSpPr/>
        <p:nvPr/>
      </p:nvGrpSpPr>
      <p:grpSpPr>
        <a:xfrm>
          <a:off x="0" y="0"/>
          <a:ext cx="0" cy="0"/>
          <a:chOff x="0" y="0"/>
          <a:chExt cx="0" cy="0"/>
        </a:xfrm>
      </p:grpSpPr>
      <p:sp>
        <p:nvSpPr>
          <p:cNvPr id="142" name="Title Text"/>
          <p:cNvSpPr txBox="1">
            <a:spLocks noGrp="1"/>
          </p:cNvSpPr>
          <p:nvPr>
            <p:ph type="title"/>
          </p:nvPr>
        </p:nvSpPr>
        <p:spPr>
          <a:xfrm>
            <a:off x="4800600" y="4624668"/>
            <a:ext cx="4038600" cy="933452"/>
          </a:xfrm>
          <a:prstGeom prst="rect">
            <a:avLst/>
          </a:prstGeom>
        </p:spPr>
        <p:txBody>
          <a:bodyPr anchor="t"/>
          <a:lstStyle>
            <a:lvl1pPr algn="l">
              <a:defRPr sz="2800">
                <a:solidFill>
                  <a:srgbClr val="663366"/>
                </a:solidFill>
                <a:latin typeface="Rockwell"/>
                <a:ea typeface="Rockwell"/>
                <a:cs typeface="Rockwell"/>
                <a:sym typeface="Rockwell"/>
              </a:defRPr>
            </a:lvl1pPr>
          </a:lstStyle>
          <a:p>
            <a:r>
              <a:t>Title Text</a:t>
            </a:r>
          </a:p>
        </p:txBody>
      </p:sp>
      <p:sp>
        <p:nvSpPr>
          <p:cNvPr id="143" name="Body Level One…"/>
          <p:cNvSpPr txBox="1">
            <a:spLocks noGrp="1"/>
          </p:cNvSpPr>
          <p:nvPr>
            <p:ph type="body" sz="quarter" idx="1"/>
          </p:nvPr>
        </p:nvSpPr>
        <p:spPr>
          <a:xfrm>
            <a:off x="4800600" y="5562603"/>
            <a:ext cx="4038600" cy="748554"/>
          </a:xfrm>
          <a:prstGeom prst="rect">
            <a:avLst/>
          </a:prstGeom>
        </p:spPr>
        <p:txBody>
          <a:bodyPr>
            <a:normAutofit/>
          </a:bodyPr>
          <a:lstStyle>
            <a:lvl1pPr marL="0" indent="0">
              <a:spcBef>
                <a:spcPts val="300"/>
              </a:spcBef>
              <a:buSzTx/>
              <a:buNone/>
              <a:defRPr sz="1400">
                <a:solidFill>
                  <a:srgbClr val="888888"/>
                </a:solidFill>
                <a:latin typeface="Rockwell"/>
                <a:ea typeface="Rockwell"/>
                <a:cs typeface="Rockwell"/>
                <a:sym typeface="Rockwell"/>
              </a:defRPr>
            </a:lvl1pPr>
            <a:lvl2pPr marL="0" indent="457200">
              <a:spcBef>
                <a:spcPts val="300"/>
              </a:spcBef>
              <a:buSzTx/>
              <a:buNone/>
              <a:defRPr sz="1400">
                <a:solidFill>
                  <a:srgbClr val="888888"/>
                </a:solidFill>
                <a:latin typeface="Rockwell"/>
                <a:ea typeface="Rockwell"/>
                <a:cs typeface="Rockwell"/>
                <a:sym typeface="Rockwell"/>
              </a:defRPr>
            </a:lvl2pPr>
            <a:lvl3pPr marL="0" indent="914400">
              <a:spcBef>
                <a:spcPts val="300"/>
              </a:spcBef>
              <a:buSzTx/>
              <a:buNone/>
              <a:defRPr sz="1400">
                <a:solidFill>
                  <a:srgbClr val="888888"/>
                </a:solidFill>
                <a:latin typeface="Rockwell"/>
                <a:ea typeface="Rockwell"/>
                <a:cs typeface="Rockwell"/>
                <a:sym typeface="Rockwell"/>
              </a:defRPr>
            </a:lvl3pPr>
            <a:lvl4pPr marL="0" indent="1371600">
              <a:spcBef>
                <a:spcPts val="300"/>
              </a:spcBef>
              <a:buSzTx/>
              <a:buNone/>
              <a:defRPr sz="1400">
                <a:solidFill>
                  <a:srgbClr val="888888"/>
                </a:solidFill>
                <a:latin typeface="Rockwell"/>
                <a:ea typeface="Rockwell"/>
                <a:cs typeface="Rockwell"/>
                <a:sym typeface="Rockwell"/>
              </a:defRPr>
            </a:lvl4pPr>
            <a:lvl5pPr marL="0" indent="1828800">
              <a:spcBef>
                <a:spcPts val="300"/>
              </a:spcBef>
              <a:buSzTx/>
              <a:buNone/>
              <a:defRPr sz="1400">
                <a:solidFill>
                  <a:srgbClr val="888888"/>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44" name="Rectangle 6"/>
          <p:cNvSpPr/>
          <p:nvPr/>
        </p:nvSpPr>
        <p:spPr>
          <a:xfrm>
            <a:off x="282575" y="228599"/>
            <a:ext cx="4235450" cy="4187954"/>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45" name="Rectangle 7"/>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46" name="Rectangle 9"/>
          <p:cNvSpPr/>
          <p:nvPr/>
        </p:nvSpPr>
        <p:spPr>
          <a:xfrm>
            <a:off x="4624387" y="2377439"/>
            <a:ext cx="2057401" cy="2039113"/>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47" name="Picture Placeholder 12"/>
          <p:cNvSpPr>
            <a:spLocks noGrp="1"/>
          </p:cNvSpPr>
          <p:nvPr>
            <p:ph type="pic" sz="quarter" idx="13"/>
          </p:nvPr>
        </p:nvSpPr>
        <p:spPr>
          <a:xfrm>
            <a:off x="4624387" y="228600"/>
            <a:ext cx="2057401" cy="2039112"/>
          </a:xfrm>
          <a:prstGeom prst="rect">
            <a:avLst/>
          </a:prstGeom>
        </p:spPr>
        <p:txBody>
          <a:bodyPr lIns="91439" rIns="91439"/>
          <a:lstStyle/>
          <a:p>
            <a:endParaRPr/>
          </a:p>
        </p:txBody>
      </p:sp>
      <p:sp>
        <p:nvSpPr>
          <p:cNvPr id="148" name="Picture Placeholder 12"/>
          <p:cNvSpPr>
            <a:spLocks noGrp="1"/>
          </p:cNvSpPr>
          <p:nvPr>
            <p:ph type="pic" sz="quarter" idx="14"/>
          </p:nvPr>
        </p:nvSpPr>
        <p:spPr>
          <a:xfrm>
            <a:off x="6802438" y="2377439"/>
            <a:ext cx="2057401" cy="2039113"/>
          </a:xfrm>
          <a:prstGeom prst="rect">
            <a:avLst/>
          </a:prstGeom>
        </p:spPr>
        <p:txBody>
          <a:bodyPr lIns="91439" rIns="91439"/>
          <a:lstStyle/>
          <a:p>
            <a:endParaRPr/>
          </a:p>
        </p:txBody>
      </p:sp>
      <p:sp>
        <p:nvSpPr>
          <p:cNvPr id="149" name="Text Placeholder 3"/>
          <p:cNvSpPr>
            <a:spLocks noGrp="1"/>
          </p:cNvSpPr>
          <p:nvPr>
            <p:ph type="body" sz="quarter" idx="15"/>
          </p:nvPr>
        </p:nvSpPr>
        <p:spPr>
          <a:xfrm>
            <a:off x="857250" y="1779497"/>
            <a:ext cx="3086100" cy="2040907"/>
          </a:xfrm>
          <a:prstGeom prst="rect">
            <a:avLst/>
          </a:prstGeom>
        </p:spPr>
        <p:txBody>
          <a:bodyPr>
            <a:normAutofit/>
          </a:bodyPr>
          <a:lstStyle/>
          <a:p>
            <a:pPr marL="0" indent="0" algn="ctr">
              <a:spcBef>
                <a:spcPts val="600"/>
              </a:spcBef>
              <a:buSzTx/>
              <a:buNone/>
              <a:defRPr sz="4600">
                <a:latin typeface="Rockwell"/>
                <a:ea typeface="Rockwell"/>
                <a:cs typeface="Rockwell"/>
                <a:sym typeface="Rockwell"/>
              </a:defRPr>
            </a:pPr>
            <a:endParaRPr/>
          </a:p>
        </p:txBody>
      </p:sp>
      <p:sp>
        <p:nvSpPr>
          <p:cNvPr id="150" name="TextBox 14"/>
          <p:cNvSpPr txBox="1"/>
          <p:nvPr/>
        </p:nvSpPr>
        <p:spPr>
          <a:xfrm>
            <a:off x="424896" y="174814"/>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151"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1597910"/>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158" name="Rectangle 6"/>
          <p:cNvSpPr/>
          <p:nvPr/>
        </p:nvSpPr>
        <p:spPr>
          <a:xfrm>
            <a:off x="658907" y="228602"/>
            <a:ext cx="8200929"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59" name="Title Text"/>
          <p:cNvSpPr txBox="1">
            <a:spLocks noGrp="1"/>
          </p:cNvSpPr>
          <p:nvPr>
            <p:ph type="title"/>
          </p:nvPr>
        </p:nvSpPr>
        <p:spPr>
          <a:xfrm>
            <a:off x="2286000" y="3124200"/>
            <a:ext cx="5638800" cy="1362076"/>
          </a:xfrm>
          <a:prstGeom prst="rect">
            <a:avLst/>
          </a:prstGeom>
        </p:spPr>
        <p:txBody>
          <a:bodyPr anchor="b"/>
          <a:lstStyle>
            <a:lvl1pPr algn="l">
              <a:defRPr sz="3200">
                <a:latin typeface="Rockwell"/>
                <a:ea typeface="Rockwell"/>
                <a:cs typeface="Rockwell"/>
                <a:sym typeface="Rockwell"/>
              </a:defRPr>
            </a:lvl1pPr>
          </a:lstStyle>
          <a:p>
            <a:r>
              <a:t>Title Text</a:t>
            </a:r>
          </a:p>
        </p:txBody>
      </p:sp>
      <p:sp>
        <p:nvSpPr>
          <p:cNvPr id="160" name="Body Level One…"/>
          <p:cNvSpPr txBox="1">
            <a:spLocks noGrp="1"/>
          </p:cNvSpPr>
          <p:nvPr>
            <p:ph type="body" sz="quarter" idx="1"/>
          </p:nvPr>
        </p:nvSpPr>
        <p:spPr>
          <a:xfrm>
            <a:off x="2286000" y="4495801"/>
            <a:ext cx="5638800" cy="1500188"/>
          </a:xfrm>
          <a:prstGeom prst="rect">
            <a:avLst/>
          </a:prstGeom>
        </p:spPr>
        <p:txBody>
          <a:bodyPr>
            <a:normAutofit/>
          </a:bodyPr>
          <a:lstStyle>
            <a:lvl1pPr marL="0" indent="0">
              <a:spcBef>
                <a:spcPts val="300"/>
              </a:spcBef>
              <a:buSzTx/>
              <a:buNone/>
              <a:defRPr sz="1400">
                <a:latin typeface="Rockwell"/>
                <a:ea typeface="Rockwell"/>
                <a:cs typeface="Rockwell"/>
                <a:sym typeface="Rockwell"/>
              </a:defRPr>
            </a:lvl1pPr>
            <a:lvl2pPr marL="0" indent="457200">
              <a:spcBef>
                <a:spcPts val="300"/>
              </a:spcBef>
              <a:buSzTx/>
              <a:buNone/>
              <a:defRPr sz="1400">
                <a:latin typeface="Rockwell"/>
                <a:ea typeface="Rockwell"/>
                <a:cs typeface="Rockwell"/>
                <a:sym typeface="Rockwell"/>
              </a:defRPr>
            </a:lvl2pPr>
            <a:lvl3pPr marL="0" indent="914400">
              <a:spcBef>
                <a:spcPts val="300"/>
              </a:spcBef>
              <a:buSzTx/>
              <a:buNone/>
              <a:defRPr sz="1400">
                <a:latin typeface="Rockwell"/>
                <a:ea typeface="Rockwell"/>
                <a:cs typeface="Rockwell"/>
                <a:sym typeface="Rockwell"/>
              </a:defRPr>
            </a:lvl3pPr>
            <a:lvl4pPr marL="0" indent="1371600">
              <a:spcBef>
                <a:spcPts val="300"/>
              </a:spcBef>
              <a:buSzTx/>
              <a:buNone/>
              <a:defRPr sz="1400">
                <a:latin typeface="Rockwell"/>
                <a:ea typeface="Rockwell"/>
                <a:cs typeface="Rockwell"/>
                <a:sym typeface="Rockwell"/>
              </a:defRPr>
            </a:lvl4pPr>
            <a:lvl5pPr marL="0" indent="1828800">
              <a:spcBef>
                <a:spcPts val="300"/>
              </a:spcBef>
              <a:buSzTx/>
              <a:buNone/>
              <a:defRPr sz="1400">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61" name="TextBox 7"/>
          <p:cNvSpPr txBox="1"/>
          <p:nvPr/>
        </p:nvSpPr>
        <p:spPr>
          <a:xfrm>
            <a:off x="2003618" y="3110757"/>
            <a:ext cx="260910" cy="507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4000">
                <a:solidFill>
                  <a:srgbClr val="B870B8"/>
                </a:solidFill>
                <a:latin typeface="Rockwell Bold"/>
                <a:ea typeface="Rockwell Bold"/>
                <a:cs typeface="Rockwell Bold"/>
                <a:sym typeface="Rockwell Bold"/>
              </a:defRPr>
            </a:lvl1pPr>
          </a:lstStyle>
          <a:p>
            <a:r>
              <a:t>+</a:t>
            </a:r>
          </a:p>
        </p:txBody>
      </p:sp>
      <p:sp>
        <p:nvSpPr>
          <p:cNvPr id="162" name="Rectangle 8"/>
          <p:cNvSpPr/>
          <p:nvPr/>
        </p:nvSpPr>
        <p:spPr>
          <a:xfrm>
            <a:off x="285756" y="228602"/>
            <a:ext cx="212726" cy="6345241"/>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63" name="Slide Number"/>
          <p:cNvSpPr txBox="1">
            <a:spLocks noGrp="1"/>
          </p:cNvSpPr>
          <p:nvPr>
            <p:ph type="sldNum" sz="quarter" idx="2"/>
          </p:nvPr>
        </p:nvSpPr>
        <p:spPr>
          <a:xfrm>
            <a:off x="8562965" y="628401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300967780"/>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170" name="Rectangle 10"/>
          <p:cNvSpPr/>
          <p:nvPr/>
        </p:nvSpPr>
        <p:spPr>
          <a:xfrm>
            <a:off x="8210556" y="282575"/>
            <a:ext cx="642098"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71" name="Rectangle 11"/>
          <p:cNvSpPr/>
          <p:nvPr/>
        </p:nvSpPr>
        <p:spPr>
          <a:xfrm>
            <a:off x="8068234" y="282575"/>
            <a:ext cx="91441" cy="1600200"/>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72" name="TextBox 9"/>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173"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174" name="Body Level One…"/>
          <p:cNvSpPr txBox="1">
            <a:spLocks noGrp="1"/>
          </p:cNvSpPr>
          <p:nvPr>
            <p:ph type="body" sz="half" idx="1"/>
          </p:nvPr>
        </p:nvSpPr>
        <p:spPr>
          <a:xfrm>
            <a:off x="498518" y="1985963"/>
            <a:ext cx="3657601" cy="414020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365748114"/>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sp>
        <p:nvSpPr>
          <p:cNvPr id="182" name="Rectangle 9"/>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83" name="TextBox 11"/>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184"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185" name="Body Level One…"/>
          <p:cNvSpPr txBox="1">
            <a:spLocks noGrp="1"/>
          </p:cNvSpPr>
          <p:nvPr>
            <p:ph type="body" sz="half" idx="1"/>
          </p:nvPr>
        </p:nvSpPr>
        <p:spPr>
          <a:xfrm>
            <a:off x="497540" y="2447367"/>
            <a:ext cx="3657601" cy="3678798"/>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86" name="Text Placeholder 2"/>
          <p:cNvSpPr>
            <a:spLocks noGrp="1"/>
          </p:cNvSpPr>
          <p:nvPr>
            <p:ph type="body" sz="quarter" idx="13"/>
          </p:nvPr>
        </p:nvSpPr>
        <p:spPr>
          <a:xfrm>
            <a:off x="497540" y="2070852"/>
            <a:ext cx="3657601" cy="322730"/>
          </a:xfrm>
          <a:prstGeom prst="rect">
            <a:avLst/>
          </a:prstGeom>
          <a:solidFill>
            <a:srgbClr val="666699"/>
          </a:solidFill>
        </p:spPr>
        <p:txBody>
          <a:bodyPr lIns="0" tIns="0" rIns="0" bIns="0" anchor="ctr">
            <a:normAutofit/>
          </a:bodyPr>
          <a:lstStyle/>
          <a:p>
            <a:pPr marL="0" indent="0" algn="ctr">
              <a:spcBef>
                <a:spcPts val="0"/>
              </a:spcBef>
              <a:buSzTx/>
              <a:buNone/>
              <a:defRPr sz="1800">
                <a:latin typeface="Rockwell"/>
                <a:ea typeface="Rockwell"/>
                <a:cs typeface="Rockwell"/>
                <a:sym typeface="Rockwell"/>
              </a:defRPr>
            </a:pPr>
            <a:endParaRPr/>
          </a:p>
        </p:txBody>
      </p:sp>
      <p:sp>
        <p:nvSpPr>
          <p:cNvPr id="187" name="Text Placeholder 4"/>
          <p:cNvSpPr>
            <a:spLocks noGrp="1"/>
          </p:cNvSpPr>
          <p:nvPr>
            <p:ph type="body" sz="quarter" idx="14"/>
          </p:nvPr>
        </p:nvSpPr>
        <p:spPr>
          <a:xfrm>
            <a:off x="4399877" y="2070852"/>
            <a:ext cx="3657601" cy="322730"/>
          </a:xfrm>
          <a:prstGeom prst="rect">
            <a:avLst/>
          </a:prstGeom>
          <a:solidFill>
            <a:srgbClr val="A3A3C2"/>
          </a:solidFill>
        </p:spPr>
        <p:txBody>
          <a:bodyPr lIns="0" tIns="0" rIns="0" bIns="0" anchor="ctr">
            <a:normAutofit/>
          </a:bodyPr>
          <a:lstStyle/>
          <a:p>
            <a:pPr marL="0" indent="0" algn="ctr">
              <a:spcBef>
                <a:spcPts val="0"/>
              </a:spcBef>
              <a:buSzTx/>
              <a:buNone/>
              <a:defRPr sz="1800">
                <a:latin typeface="Rockwell"/>
                <a:ea typeface="Rockwell"/>
                <a:cs typeface="Rockwell"/>
                <a:sym typeface="Rockwell"/>
              </a:defRPr>
            </a:pPr>
            <a:endParaRPr/>
          </a:p>
        </p:txBody>
      </p:sp>
      <p:sp>
        <p:nvSpPr>
          <p:cNvPr id="188"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455171889"/>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2 Content, Top and Bottom">
    <p:spTree>
      <p:nvGrpSpPr>
        <p:cNvPr id="1" name=""/>
        <p:cNvGrpSpPr/>
        <p:nvPr/>
      </p:nvGrpSpPr>
      <p:grpSpPr>
        <a:xfrm>
          <a:off x="0" y="0"/>
          <a:ext cx="0" cy="0"/>
          <a:chOff x="0" y="0"/>
          <a:chExt cx="0" cy="0"/>
        </a:xfrm>
      </p:grpSpPr>
      <p:sp>
        <p:nvSpPr>
          <p:cNvPr id="195" name="TextBox 9"/>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196"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197" name="Body Level One…"/>
          <p:cNvSpPr txBox="1">
            <a:spLocks noGrp="1"/>
          </p:cNvSpPr>
          <p:nvPr>
            <p:ph type="body" sz="half" idx="1"/>
          </p:nvPr>
        </p:nvSpPr>
        <p:spPr>
          <a:xfrm>
            <a:off x="498523" y="1985963"/>
            <a:ext cx="7569158" cy="196596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98" name="Rectangle 13"/>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99"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88411388"/>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3 Content">
    <p:spTree>
      <p:nvGrpSpPr>
        <p:cNvPr id="1" name=""/>
        <p:cNvGrpSpPr/>
        <p:nvPr/>
      </p:nvGrpSpPr>
      <p:grpSpPr>
        <a:xfrm>
          <a:off x="0" y="0"/>
          <a:ext cx="0" cy="0"/>
          <a:chOff x="0" y="0"/>
          <a:chExt cx="0" cy="0"/>
        </a:xfrm>
      </p:grpSpPr>
      <p:sp>
        <p:nvSpPr>
          <p:cNvPr id="206" name="Rectangle 7"/>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07" name="TextBox 9"/>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208"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209" name="Body Level One…"/>
          <p:cNvSpPr txBox="1">
            <a:spLocks noGrp="1"/>
          </p:cNvSpPr>
          <p:nvPr>
            <p:ph type="body" sz="quarter" idx="1"/>
          </p:nvPr>
        </p:nvSpPr>
        <p:spPr>
          <a:xfrm>
            <a:off x="4410075" y="1985963"/>
            <a:ext cx="3657600" cy="196596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210"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987608811"/>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4 Content">
    <p:spTree>
      <p:nvGrpSpPr>
        <p:cNvPr id="1" name=""/>
        <p:cNvGrpSpPr/>
        <p:nvPr/>
      </p:nvGrpSpPr>
      <p:grpSpPr>
        <a:xfrm>
          <a:off x="0" y="0"/>
          <a:ext cx="0" cy="0"/>
          <a:chOff x="0" y="0"/>
          <a:chExt cx="0" cy="0"/>
        </a:xfrm>
      </p:grpSpPr>
      <p:sp>
        <p:nvSpPr>
          <p:cNvPr id="217" name="Rectangle 7"/>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18" name="TextBox 9"/>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219"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220" name="Body Level One…"/>
          <p:cNvSpPr txBox="1">
            <a:spLocks noGrp="1"/>
          </p:cNvSpPr>
          <p:nvPr>
            <p:ph type="body" sz="quarter" idx="1"/>
          </p:nvPr>
        </p:nvSpPr>
        <p:spPr>
          <a:xfrm>
            <a:off x="502925" y="1985963"/>
            <a:ext cx="3657415" cy="196596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221"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755649890"/>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228" name="Rectangle 5"/>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29" name="TextBox 7"/>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230"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231"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410698007"/>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238" name="Rectangle 4"/>
          <p:cNvSpPr/>
          <p:nvPr/>
        </p:nvSpPr>
        <p:spPr>
          <a:xfrm>
            <a:off x="8166847" y="282577"/>
            <a:ext cx="685801" cy="302218"/>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39"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90659279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1_Content with Caption">
    <p:spTree>
      <p:nvGrpSpPr>
        <p:cNvPr id="1" name=""/>
        <p:cNvGrpSpPr/>
        <p:nvPr/>
      </p:nvGrpSpPr>
      <p:grpSpPr>
        <a:xfrm>
          <a:off x="0" y="0"/>
          <a:ext cx="0" cy="0"/>
          <a:chOff x="0" y="0"/>
          <a:chExt cx="0" cy="0"/>
        </a:xfrm>
      </p:grpSpPr>
      <p:sp>
        <p:nvSpPr>
          <p:cNvPr id="246" name="Rectangle 7"/>
          <p:cNvSpPr/>
          <p:nvPr/>
        </p:nvSpPr>
        <p:spPr>
          <a:xfrm>
            <a:off x="282578" y="228602"/>
            <a:ext cx="3451226"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47" name="Title Text"/>
          <p:cNvSpPr txBox="1">
            <a:spLocks noGrp="1"/>
          </p:cNvSpPr>
          <p:nvPr>
            <p:ph type="title"/>
          </p:nvPr>
        </p:nvSpPr>
        <p:spPr>
          <a:xfrm>
            <a:off x="380554" y="2571749"/>
            <a:ext cx="3255266" cy="1162051"/>
          </a:xfrm>
          <a:prstGeom prst="rect">
            <a:avLst/>
          </a:prstGeom>
        </p:spPr>
        <p:txBody>
          <a:bodyPr anchor="b"/>
          <a:lstStyle>
            <a:lvl1pPr algn="l">
              <a:defRPr sz="2600">
                <a:latin typeface="Rockwell"/>
                <a:ea typeface="Rockwell"/>
                <a:cs typeface="Rockwell"/>
                <a:sym typeface="Rockwell"/>
              </a:defRPr>
            </a:lvl1pPr>
          </a:lstStyle>
          <a:p>
            <a:r>
              <a:t>Title Text</a:t>
            </a:r>
          </a:p>
        </p:txBody>
      </p:sp>
      <p:sp>
        <p:nvSpPr>
          <p:cNvPr id="248" name="Body Level One…"/>
          <p:cNvSpPr txBox="1">
            <a:spLocks noGrp="1"/>
          </p:cNvSpPr>
          <p:nvPr>
            <p:ph type="body" idx="1"/>
          </p:nvPr>
        </p:nvSpPr>
        <p:spPr>
          <a:xfrm>
            <a:off x="4168780" y="273053"/>
            <a:ext cx="4597400" cy="5853114"/>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249" name="Text Placeholder 3"/>
          <p:cNvSpPr>
            <a:spLocks noGrp="1"/>
          </p:cNvSpPr>
          <p:nvPr>
            <p:ph type="body" sz="quarter" idx="13"/>
          </p:nvPr>
        </p:nvSpPr>
        <p:spPr>
          <a:xfrm>
            <a:off x="381092" y="3733801"/>
            <a:ext cx="3255266" cy="2392364"/>
          </a:xfrm>
          <a:prstGeom prst="rect">
            <a:avLst/>
          </a:prstGeom>
        </p:spPr>
        <p:txBody>
          <a:bodyPr>
            <a:normAutofit/>
          </a:bodyPr>
          <a:lstStyle/>
          <a:p>
            <a:pPr marL="0" indent="0">
              <a:spcBef>
                <a:spcPts val="600"/>
              </a:spcBef>
              <a:buSzTx/>
              <a:buNone/>
              <a:defRPr sz="1400">
                <a:latin typeface="Rockwell"/>
                <a:ea typeface="Rockwell"/>
                <a:cs typeface="Rockwell"/>
                <a:sym typeface="Rockwell"/>
              </a:defRPr>
            </a:pPr>
            <a:endParaRPr/>
          </a:p>
        </p:txBody>
      </p:sp>
      <p:sp>
        <p:nvSpPr>
          <p:cNvPr id="250" name="TextBox 8"/>
          <p:cNvSpPr txBox="1"/>
          <p:nvPr/>
        </p:nvSpPr>
        <p:spPr>
          <a:xfrm>
            <a:off x="424896" y="174814"/>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251"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91314324"/>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sp>
        <p:nvSpPr>
          <p:cNvPr id="258" name="Rectangle 10"/>
          <p:cNvSpPr/>
          <p:nvPr/>
        </p:nvSpPr>
        <p:spPr>
          <a:xfrm>
            <a:off x="8166847" y="282577"/>
            <a:ext cx="685801" cy="302218"/>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59" name="Title Text"/>
          <p:cNvSpPr txBox="1">
            <a:spLocks noGrp="1"/>
          </p:cNvSpPr>
          <p:nvPr>
            <p:ph type="title"/>
          </p:nvPr>
        </p:nvSpPr>
        <p:spPr>
          <a:xfrm>
            <a:off x="4169404" y="3124200"/>
            <a:ext cx="3898273" cy="871540"/>
          </a:xfrm>
          <a:prstGeom prst="rect">
            <a:avLst/>
          </a:prstGeom>
        </p:spPr>
        <p:txBody>
          <a:bodyPr anchor="b"/>
          <a:lstStyle>
            <a:lvl1pPr algn="l">
              <a:defRPr sz="2600">
                <a:solidFill>
                  <a:srgbClr val="663366"/>
                </a:solidFill>
                <a:latin typeface="Rockwell"/>
                <a:ea typeface="Rockwell"/>
                <a:cs typeface="Rockwell"/>
                <a:sym typeface="Rockwell"/>
              </a:defRPr>
            </a:lvl1pPr>
          </a:lstStyle>
          <a:p>
            <a:r>
              <a:t>Title Text</a:t>
            </a:r>
          </a:p>
        </p:txBody>
      </p:sp>
      <p:sp>
        <p:nvSpPr>
          <p:cNvPr id="260" name="Picture Placeholder 2"/>
          <p:cNvSpPr>
            <a:spLocks noGrp="1"/>
          </p:cNvSpPr>
          <p:nvPr>
            <p:ph type="pic" sz="half" idx="13"/>
          </p:nvPr>
        </p:nvSpPr>
        <p:spPr>
          <a:xfrm>
            <a:off x="277906" y="228603"/>
            <a:ext cx="3460659" cy="6345240"/>
          </a:xfrm>
          <a:prstGeom prst="rect">
            <a:avLst/>
          </a:prstGeom>
        </p:spPr>
        <p:txBody>
          <a:bodyPr lIns="91439" rIns="91439"/>
          <a:lstStyle/>
          <a:p>
            <a:endParaRPr/>
          </a:p>
        </p:txBody>
      </p:sp>
      <p:sp>
        <p:nvSpPr>
          <p:cNvPr id="261" name="Body Level One…"/>
          <p:cNvSpPr txBox="1">
            <a:spLocks noGrp="1"/>
          </p:cNvSpPr>
          <p:nvPr>
            <p:ph type="body" sz="quarter" idx="1"/>
          </p:nvPr>
        </p:nvSpPr>
        <p:spPr>
          <a:xfrm>
            <a:off x="4169404" y="3995737"/>
            <a:ext cx="3898273" cy="2147889"/>
          </a:xfrm>
          <a:prstGeom prst="rect">
            <a:avLst/>
          </a:prstGeom>
        </p:spPr>
        <p:txBody>
          <a:bodyPr>
            <a:normAutofit/>
          </a:bodyPr>
          <a:lstStyle>
            <a:lvl1pPr marL="0" indent="0">
              <a:spcBef>
                <a:spcPts val="600"/>
              </a:spcBef>
              <a:buSzTx/>
              <a:buNone/>
              <a:defRPr sz="1400">
                <a:solidFill>
                  <a:srgbClr val="595959"/>
                </a:solidFill>
                <a:latin typeface="Rockwell"/>
                <a:ea typeface="Rockwell"/>
                <a:cs typeface="Rockwell"/>
                <a:sym typeface="Rockwell"/>
              </a:defRPr>
            </a:lvl1pPr>
            <a:lvl2pPr marL="0" indent="457200">
              <a:spcBef>
                <a:spcPts val="600"/>
              </a:spcBef>
              <a:buSzTx/>
              <a:buNone/>
              <a:defRPr sz="1400">
                <a:solidFill>
                  <a:srgbClr val="595959"/>
                </a:solidFill>
                <a:latin typeface="Rockwell"/>
                <a:ea typeface="Rockwell"/>
                <a:cs typeface="Rockwell"/>
                <a:sym typeface="Rockwell"/>
              </a:defRPr>
            </a:lvl2pPr>
            <a:lvl3pPr marL="0" indent="914400">
              <a:spcBef>
                <a:spcPts val="600"/>
              </a:spcBef>
              <a:buSzTx/>
              <a:buNone/>
              <a:defRPr sz="1400">
                <a:solidFill>
                  <a:srgbClr val="595959"/>
                </a:solidFill>
                <a:latin typeface="Rockwell"/>
                <a:ea typeface="Rockwell"/>
                <a:cs typeface="Rockwell"/>
                <a:sym typeface="Rockwell"/>
              </a:defRPr>
            </a:lvl3pPr>
            <a:lvl4pPr marL="0" indent="1371600">
              <a:spcBef>
                <a:spcPts val="600"/>
              </a:spcBef>
              <a:buSzTx/>
              <a:buNone/>
              <a:defRPr sz="1400">
                <a:solidFill>
                  <a:srgbClr val="595959"/>
                </a:solidFill>
                <a:latin typeface="Rockwell"/>
                <a:ea typeface="Rockwell"/>
                <a:cs typeface="Rockwell"/>
                <a:sym typeface="Rockwell"/>
              </a:defRPr>
            </a:lvl4pPr>
            <a:lvl5pPr marL="0" indent="1828800">
              <a:spcBef>
                <a:spcPts val="600"/>
              </a:spcBef>
              <a:buSzTx/>
              <a:buNone/>
              <a:defRPr sz="14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262" name="TextBox 9"/>
          <p:cNvSpPr txBox="1"/>
          <p:nvPr/>
        </p:nvSpPr>
        <p:spPr>
          <a:xfrm>
            <a:off x="3990109" y="3370731"/>
            <a:ext cx="220569"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a:solidFill>
                  <a:srgbClr val="B870B8"/>
                </a:solidFill>
                <a:latin typeface="Rockwell Bold"/>
                <a:ea typeface="Rockwell Bold"/>
                <a:cs typeface="Rockwell Bold"/>
                <a:sym typeface="Rockwell Bold"/>
              </a:defRPr>
            </a:lvl1pPr>
          </a:lstStyle>
          <a:p>
            <a:r>
              <a:t>+ </a:t>
            </a:r>
          </a:p>
        </p:txBody>
      </p:sp>
      <p:sp>
        <p:nvSpPr>
          <p:cNvPr id="263"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4030845467"/>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Picture above Caption">
    <p:spTree>
      <p:nvGrpSpPr>
        <p:cNvPr id="1" name=""/>
        <p:cNvGrpSpPr/>
        <p:nvPr/>
      </p:nvGrpSpPr>
      <p:grpSpPr>
        <a:xfrm>
          <a:off x="0" y="0"/>
          <a:ext cx="0" cy="0"/>
          <a:chOff x="0" y="0"/>
          <a:chExt cx="0" cy="0"/>
        </a:xfrm>
      </p:grpSpPr>
      <p:sp>
        <p:nvSpPr>
          <p:cNvPr id="270" name="Title Text"/>
          <p:cNvSpPr txBox="1">
            <a:spLocks noGrp="1"/>
          </p:cNvSpPr>
          <p:nvPr>
            <p:ph type="title"/>
          </p:nvPr>
        </p:nvSpPr>
        <p:spPr>
          <a:xfrm>
            <a:off x="506510" y="4424084"/>
            <a:ext cx="6191158" cy="833720"/>
          </a:xfrm>
          <a:prstGeom prst="rect">
            <a:avLst/>
          </a:prstGeom>
        </p:spPr>
        <p:txBody>
          <a:bodyPr anchor="b"/>
          <a:lstStyle>
            <a:lvl1pPr algn="l">
              <a:defRPr sz="2600">
                <a:solidFill>
                  <a:srgbClr val="663366"/>
                </a:solidFill>
                <a:latin typeface="Rockwell"/>
                <a:ea typeface="Rockwell"/>
                <a:cs typeface="Rockwell"/>
                <a:sym typeface="Rockwell"/>
              </a:defRPr>
            </a:lvl1pPr>
          </a:lstStyle>
          <a:p>
            <a:r>
              <a:t>Title Text</a:t>
            </a:r>
          </a:p>
        </p:txBody>
      </p:sp>
      <p:sp>
        <p:nvSpPr>
          <p:cNvPr id="271" name="Picture Placeholder 2"/>
          <p:cNvSpPr>
            <a:spLocks noGrp="1"/>
          </p:cNvSpPr>
          <p:nvPr>
            <p:ph type="pic" idx="13"/>
          </p:nvPr>
        </p:nvSpPr>
        <p:spPr>
          <a:xfrm>
            <a:off x="277910" y="228600"/>
            <a:ext cx="6378390" cy="4187953"/>
          </a:xfrm>
          <a:prstGeom prst="rect">
            <a:avLst/>
          </a:prstGeom>
        </p:spPr>
        <p:txBody>
          <a:bodyPr lIns="91439" rIns="91439"/>
          <a:lstStyle/>
          <a:p>
            <a:endParaRPr/>
          </a:p>
        </p:txBody>
      </p:sp>
      <p:sp>
        <p:nvSpPr>
          <p:cNvPr id="272" name="Body Level One…"/>
          <p:cNvSpPr txBox="1">
            <a:spLocks noGrp="1"/>
          </p:cNvSpPr>
          <p:nvPr>
            <p:ph type="body" sz="quarter" idx="1"/>
          </p:nvPr>
        </p:nvSpPr>
        <p:spPr>
          <a:xfrm>
            <a:off x="506510" y="5257803"/>
            <a:ext cx="6191158" cy="885826"/>
          </a:xfrm>
          <a:prstGeom prst="rect">
            <a:avLst/>
          </a:prstGeom>
        </p:spPr>
        <p:txBody>
          <a:bodyPr>
            <a:normAutofit/>
          </a:bodyPr>
          <a:lstStyle>
            <a:lvl1pPr marL="0" indent="0">
              <a:spcBef>
                <a:spcPts val="300"/>
              </a:spcBef>
              <a:buSzTx/>
              <a:buNone/>
              <a:defRPr sz="1400">
                <a:solidFill>
                  <a:srgbClr val="595959"/>
                </a:solidFill>
                <a:latin typeface="Rockwell"/>
                <a:ea typeface="Rockwell"/>
                <a:cs typeface="Rockwell"/>
                <a:sym typeface="Rockwell"/>
              </a:defRPr>
            </a:lvl1pPr>
            <a:lvl2pPr marL="0" indent="457200">
              <a:spcBef>
                <a:spcPts val="300"/>
              </a:spcBef>
              <a:buSzTx/>
              <a:buNone/>
              <a:defRPr sz="1400">
                <a:solidFill>
                  <a:srgbClr val="595959"/>
                </a:solidFill>
                <a:latin typeface="Rockwell"/>
                <a:ea typeface="Rockwell"/>
                <a:cs typeface="Rockwell"/>
                <a:sym typeface="Rockwell"/>
              </a:defRPr>
            </a:lvl2pPr>
            <a:lvl3pPr marL="0" indent="914400">
              <a:spcBef>
                <a:spcPts val="300"/>
              </a:spcBef>
              <a:buSzTx/>
              <a:buNone/>
              <a:defRPr sz="1400">
                <a:solidFill>
                  <a:srgbClr val="595959"/>
                </a:solidFill>
                <a:latin typeface="Rockwell"/>
                <a:ea typeface="Rockwell"/>
                <a:cs typeface="Rockwell"/>
                <a:sym typeface="Rockwell"/>
              </a:defRPr>
            </a:lvl3pPr>
            <a:lvl4pPr marL="0" indent="1371600">
              <a:spcBef>
                <a:spcPts val="300"/>
              </a:spcBef>
              <a:buSzTx/>
              <a:buNone/>
              <a:defRPr sz="1400">
                <a:solidFill>
                  <a:srgbClr val="595959"/>
                </a:solidFill>
                <a:latin typeface="Rockwell"/>
                <a:ea typeface="Rockwell"/>
                <a:cs typeface="Rockwell"/>
                <a:sym typeface="Rockwell"/>
              </a:defRPr>
            </a:lvl4pPr>
            <a:lvl5pPr marL="0" indent="1828800">
              <a:spcBef>
                <a:spcPts val="300"/>
              </a:spcBef>
              <a:buSzTx/>
              <a:buNone/>
              <a:defRPr sz="14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273" name="Rectangle 7"/>
          <p:cNvSpPr/>
          <p:nvPr/>
        </p:nvSpPr>
        <p:spPr>
          <a:xfrm>
            <a:off x="6802438" y="228600"/>
            <a:ext cx="2057401" cy="2039112"/>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74" name="Rectangle 8"/>
          <p:cNvSpPr/>
          <p:nvPr/>
        </p:nvSpPr>
        <p:spPr>
          <a:xfrm>
            <a:off x="6802438" y="2377439"/>
            <a:ext cx="2057401" cy="2039113"/>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75" name="TextBox 9"/>
          <p:cNvSpPr txBox="1"/>
          <p:nvPr/>
        </p:nvSpPr>
        <p:spPr>
          <a:xfrm>
            <a:off x="327212" y="4632792"/>
            <a:ext cx="220569"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a:solidFill>
                  <a:srgbClr val="B870B8"/>
                </a:solidFill>
                <a:latin typeface="Rockwell Bold"/>
                <a:ea typeface="Rockwell Bold"/>
                <a:cs typeface="Rockwell Bold"/>
                <a:sym typeface="Rockwell Bold"/>
              </a:defRPr>
            </a:lvl1pPr>
          </a:lstStyle>
          <a:p>
            <a:r>
              <a:t>+ </a:t>
            </a:r>
          </a:p>
        </p:txBody>
      </p:sp>
      <p:sp>
        <p:nvSpPr>
          <p:cNvPr id="276"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355125588"/>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2 Pictures with Caption">
    <p:spTree>
      <p:nvGrpSpPr>
        <p:cNvPr id="1" name=""/>
        <p:cNvGrpSpPr/>
        <p:nvPr/>
      </p:nvGrpSpPr>
      <p:grpSpPr>
        <a:xfrm>
          <a:off x="0" y="0"/>
          <a:ext cx="0" cy="0"/>
          <a:chOff x="0" y="0"/>
          <a:chExt cx="0" cy="0"/>
        </a:xfrm>
      </p:grpSpPr>
      <p:sp>
        <p:nvSpPr>
          <p:cNvPr id="283" name="Rectangle 7"/>
          <p:cNvSpPr/>
          <p:nvPr/>
        </p:nvSpPr>
        <p:spPr>
          <a:xfrm>
            <a:off x="282579" y="228602"/>
            <a:ext cx="6387169"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84" name="Title Text"/>
          <p:cNvSpPr txBox="1">
            <a:spLocks noGrp="1"/>
          </p:cNvSpPr>
          <p:nvPr>
            <p:ph type="title"/>
          </p:nvPr>
        </p:nvSpPr>
        <p:spPr>
          <a:xfrm>
            <a:off x="380560" y="2571749"/>
            <a:ext cx="6181612" cy="1162051"/>
          </a:xfrm>
          <a:prstGeom prst="rect">
            <a:avLst/>
          </a:prstGeom>
        </p:spPr>
        <p:txBody>
          <a:bodyPr anchor="b"/>
          <a:lstStyle>
            <a:lvl1pPr algn="l">
              <a:defRPr sz="2600">
                <a:latin typeface="Rockwell"/>
                <a:ea typeface="Rockwell"/>
                <a:cs typeface="Rockwell"/>
                <a:sym typeface="Rockwell"/>
              </a:defRPr>
            </a:lvl1pPr>
          </a:lstStyle>
          <a:p>
            <a:r>
              <a:t>Title Text</a:t>
            </a:r>
          </a:p>
        </p:txBody>
      </p:sp>
      <p:sp>
        <p:nvSpPr>
          <p:cNvPr id="285" name="Body Level One…"/>
          <p:cNvSpPr txBox="1">
            <a:spLocks noGrp="1"/>
          </p:cNvSpPr>
          <p:nvPr>
            <p:ph type="body" sz="half" idx="1"/>
          </p:nvPr>
        </p:nvSpPr>
        <p:spPr>
          <a:xfrm>
            <a:off x="381094" y="3733801"/>
            <a:ext cx="6179566" cy="2392364"/>
          </a:xfrm>
          <a:prstGeom prst="rect">
            <a:avLst/>
          </a:prstGeom>
        </p:spPr>
        <p:txBody>
          <a:bodyPr>
            <a:normAutofit/>
          </a:bodyPr>
          <a:lstStyle>
            <a:lvl1pPr marL="0" indent="0">
              <a:spcBef>
                <a:spcPts val="600"/>
              </a:spcBef>
              <a:buSzTx/>
              <a:buNone/>
              <a:defRPr sz="1400">
                <a:latin typeface="Rockwell"/>
                <a:ea typeface="Rockwell"/>
                <a:cs typeface="Rockwell"/>
                <a:sym typeface="Rockwell"/>
              </a:defRPr>
            </a:lvl1pPr>
            <a:lvl2pPr marL="0" indent="457200">
              <a:spcBef>
                <a:spcPts val="600"/>
              </a:spcBef>
              <a:buSzTx/>
              <a:buNone/>
              <a:defRPr sz="1400">
                <a:latin typeface="Rockwell"/>
                <a:ea typeface="Rockwell"/>
                <a:cs typeface="Rockwell"/>
                <a:sym typeface="Rockwell"/>
              </a:defRPr>
            </a:lvl2pPr>
            <a:lvl3pPr marL="0" indent="914400">
              <a:spcBef>
                <a:spcPts val="600"/>
              </a:spcBef>
              <a:buSzTx/>
              <a:buNone/>
              <a:defRPr sz="1400">
                <a:latin typeface="Rockwell"/>
                <a:ea typeface="Rockwell"/>
                <a:cs typeface="Rockwell"/>
                <a:sym typeface="Rockwell"/>
              </a:defRPr>
            </a:lvl3pPr>
            <a:lvl4pPr marL="0" indent="1371600">
              <a:spcBef>
                <a:spcPts val="600"/>
              </a:spcBef>
              <a:buSzTx/>
              <a:buNone/>
              <a:defRPr sz="1400">
                <a:latin typeface="Rockwell"/>
                <a:ea typeface="Rockwell"/>
                <a:cs typeface="Rockwell"/>
                <a:sym typeface="Rockwell"/>
              </a:defRPr>
            </a:lvl4pPr>
            <a:lvl5pPr marL="0" indent="1828800">
              <a:spcBef>
                <a:spcPts val="600"/>
              </a:spcBef>
              <a:buSzTx/>
              <a:buNone/>
              <a:defRPr sz="1400">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286" name="TextBox 8"/>
          <p:cNvSpPr txBox="1"/>
          <p:nvPr/>
        </p:nvSpPr>
        <p:spPr>
          <a:xfrm>
            <a:off x="424896" y="174814"/>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287" name="Rectangle 9"/>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88" name="Picture Placeholder 12"/>
          <p:cNvSpPr>
            <a:spLocks noGrp="1"/>
          </p:cNvSpPr>
          <p:nvPr>
            <p:ph type="pic" sz="quarter" idx="13"/>
          </p:nvPr>
        </p:nvSpPr>
        <p:spPr>
          <a:xfrm>
            <a:off x="6802438" y="2374939"/>
            <a:ext cx="2057401" cy="2039113"/>
          </a:xfrm>
          <a:prstGeom prst="rect">
            <a:avLst/>
          </a:prstGeom>
        </p:spPr>
        <p:txBody>
          <a:bodyPr lIns="91439" rIns="91439"/>
          <a:lstStyle/>
          <a:p>
            <a:endParaRPr/>
          </a:p>
        </p:txBody>
      </p:sp>
      <p:sp>
        <p:nvSpPr>
          <p:cNvPr id="289" name="Picture Placeholder 12"/>
          <p:cNvSpPr>
            <a:spLocks noGrp="1"/>
          </p:cNvSpPr>
          <p:nvPr>
            <p:ph type="pic" sz="quarter" idx="14"/>
          </p:nvPr>
        </p:nvSpPr>
        <p:spPr>
          <a:xfrm>
            <a:off x="6802438" y="4535423"/>
            <a:ext cx="2057401" cy="2039113"/>
          </a:xfrm>
          <a:prstGeom prst="rect">
            <a:avLst/>
          </a:prstGeom>
        </p:spPr>
        <p:txBody>
          <a:bodyPr lIns="91439" rIns="91439"/>
          <a:lstStyle/>
          <a:p>
            <a:endParaRPr/>
          </a:p>
        </p:txBody>
      </p:sp>
      <p:sp>
        <p:nvSpPr>
          <p:cNvPr id="290"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67199084"/>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3 Pictures with Caption">
    <p:spTree>
      <p:nvGrpSpPr>
        <p:cNvPr id="1" name=""/>
        <p:cNvGrpSpPr/>
        <p:nvPr/>
      </p:nvGrpSpPr>
      <p:grpSpPr>
        <a:xfrm>
          <a:off x="0" y="0"/>
          <a:ext cx="0" cy="0"/>
          <a:chOff x="0" y="0"/>
          <a:chExt cx="0" cy="0"/>
        </a:xfrm>
      </p:grpSpPr>
      <p:sp>
        <p:nvSpPr>
          <p:cNvPr id="297" name="Rectangle 7"/>
          <p:cNvSpPr/>
          <p:nvPr/>
        </p:nvSpPr>
        <p:spPr>
          <a:xfrm>
            <a:off x="282575" y="228602"/>
            <a:ext cx="4235450"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98" name="Title Text"/>
          <p:cNvSpPr txBox="1">
            <a:spLocks noGrp="1"/>
          </p:cNvSpPr>
          <p:nvPr>
            <p:ph type="title"/>
          </p:nvPr>
        </p:nvSpPr>
        <p:spPr>
          <a:xfrm>
            <a:off x="380554" y="2571749"/>
            <a:ext cx="4016634" cy="1162051"/>
          </a:xfrm>
          <a:prstGeom prst="rect">
            <a:avLst/>
          </a:prstGeom>
        </p:spPr>
        <p:txBody>
          <a:bodyPr anchor="b"/>
          <a:lstStyle>
            <a:lvl1pPr algn="l">
              <a:defRPr sz="2600">
                <a:latin typeface="Rockwell"/>
                <a:ea typeface="Rockwell"/>
                <a:cs typeface="Rockwell"/>
                <a:sym typeface="Rockwell"/>
              </a:defRPr>
            </a:lvl1pPr>
          </a:lstStyle>
          <a:p>
            <a:r>
              <a:t>Title Text</a:t>
            </a:r>
          </a:p>
        </p:txBody>
      </p:sp>
      <p:sp>
        <p:nvSpPr>
          <p:cNvPr id="299" name="Body Level One…"/>
          <p:cNvSpPr txBox="1">
            <a:spLocks noGrp="1"/>
          </p:cNvSpPr>
          <p:nvPr>
            <p:ph type="body" sz="quarter" idx="1"/>
          </p:nvPr>
        </p:nvSpPr>
        <p:spPr>
          <a:xfrm>
            <a:off x="381094" y="3733801"/>
            <a:ext cx="4015305" cy="2392364"/>
          </a:xfrm>
          <a:prstGeom prst="rect">
            <a:avLst/>
          </a:prstGeom>
        </p:spPr>
        <p:txBody>
          <a:bodyPr>
            <a:normAutofit/>
          </a:bodyPr>
          <a:lstStyle>
            <a:lvl1pPr marL="0" indent="0">
              <a:spcBef>
                <a:spcPts val="600"/>
              </a:spcBef>
              <a:buSzTx/>
              <a:buNone/>
              <a:defRPr sz="1400">
                <a:latin typeface="Rockwell"/>
                <a:ea typeface="Rockwell"/>
                <a:cs typeface="Rockwell"/>
                <a:sym typeface="Rockwell"/>
              </a:defRPr>
            </a:lvl1pPr>
            <a:lvl2pPr marL="0" indent="457200">
              <a:spcBef>
                <a:spcPts val="600"/>
              </a:spcBef>
              <a:buSzTx/>
              <a:buNone/>
              <a:defRPr sz="1400">
                <a:latin typeface="Rockwell"/>
                <a:ea typeface="Rockwell"/>
                <a:cs typeface="Rockwell"/>
                <a:sym typeface="Rockwell"/>
              </a:defRPr>
            </a:lvl2pPr>
            <a:lvl3pPr marL="0" indent="914400">
              <a:spcBef>
                <a:spcPts val="600"/>
              </a:spcBef>
              <a:buSzTx/>
              <a:buNone/>
              <a:defRPr sz="1400">
                <a:latin typeface="Rockwell"/>
                <a:ea typeface="Rockwell"/>
                <a:cs typeface="Rockwell"/>
                <a:sym typeface="Rockwell"/>
              </a:defRPr>
            </a:lvl3pPr>
            <a:lvl4pPr marL="0" indent="1371600">
              <a:spcBef>
                <a:spcPts val="600"/>
              </a:spcBef>
              <a:buSzTx/>
              <a:buNone/>
              <a:defRPr sz="1400">
                <a:latin typeface="Rockwell"/>
                <a:ea typeface="Rockwell"/>
                <a:cs typeface="Rockwell"/>
                <a:sym typeface="Rockwell"/>
              </a:defRPr>
            </a:lvl4pPr>
            <a:lvl5pPr marL="0" indent="1828800">
              <a:spcBef>
                <a:spcPts val="600"/>
              </a:spcBef>
              <a:buSzTx/>
              <a:buNone/>
              <a:defRPr sz="1400">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300" name="TextBox 8"/>
          <p:cNvSpPr txBox="1"/>
          <p:nvPr/>
        </p:nvSpPr>
        <p:spPr>
          <a:xfrm>
            <a:off x="424896" y="174814"/>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301" name="Rectangle 9"/>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302" name="Rectangle 10"/>
          <p:cNvSpPr/>
          <p:nvPr/>
        </p:nvSpPr>
        <p:spPr>
          <a:xfrm>
            <a:off x="4624387" y="4534727"/>
            <a:ext cx="2057401" cy="2039113"/>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303" name="Picture Placeholder 12"/>
          <p:cNvSpPr>
            <a:spLocks noGrp="1"/>
          </p:cNvSpPr>
          <p:nvPr>
            <p:ph type="pic" sz="quarter" idx="13"/>
          </p:nvPr>
        </p:nvSpPr>
        <p:spPr>
          <a:xfrm>
            <a:off x="4624387" y="228600"/>
            <a:ext cx="2057401" cy="2039112"/>
          </a:xfrm>
          <a:prstGeom prst="rect">
            <a:avLst/>
          </a:prstGeom>
        </p:spPr>
        <p:txBody>
          <a:bodyPr lIns="91439" rIns="91439"/>
          <a:lstStyle/>
          <a:p>
            <a:endParaRPr/>
          </a:p>
        </p:txBody>
      </p:sp>
      <p:sp>
        <p:nvSpPr>
          <p:cNvPr id="304" name="Picture Placeholder 12"/>
          <p:cNvSpPr>
            <a:spLocks noGrp="1"/>
          </p:cNvSpPr>
          <p:nvPr>
            <p:ph type="pic" sz="quarter" idx="14"/>
          </p:nvPr>
        </p:nvSpPr>
        <p:spPr>
          <a:xfrm>
            <a:off x="4624387" y="2381662"/>
            <a:ext cx="2057401" cy="2039113"/>
          </a:xfrm>
          <a:prstGeom prst="rect">
            <a:avLst/>
          </a:prstGeom>
        </p:spPr>
        <p:txBody>
          <a:bodyPr lIns="91439" rIns="91439"/>
          <a:lstStyle/>
          <a:p>
            <a:endParaRPr/>
          </a:p>
        </p:txBody>
      </p:sp>
      <p:sp>
        <p:nvSpPr>
          <p:cNvPr id="305" name="Picture Placeholder 12"/>
          <p:cNvSpPr>
            <a:spLocks noGrp="1"/>
          </p:cNvSpPr>
          <p:nvPr>
            <p:ph type="pic" sz="quarter" idx="15"/>
          </p:nvPr>
        </p:nvSpPr>
        <p:spPr>
          <a:xfrm>
            <a:off x="6803135" y="2381662"/>
            <a:ext cx="2057401" cy="4187954"/>
          </a:xfrm>
          <a:prstGeom prst="rect">
            <a:avLst/>
          </a:prstGeom>
        </p:spPr>
        <p:txBody>
          <a:bodyPr lIns="91439" rIns="91439"/>
          <a:lstStyle/>
          <a:p>
            <a:endParaRPr/>
          </a:p>
        </p:txBody>
      </p:sp>
      <p:sp>
        <p:nvSpPr>
          <p:cNvPr id="306"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939311495"/>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3 Pictures with Caption, Alt.">
    <p:spTree>
      <p:nvGrpSpPr>
        <p:cNvPr id="1" name=""/>
        <p:cNvGrpSpPr/>
        <p:nvPr/>
      </p:nvGrpSpPr>
      <p:grpSpPr>
        <a:xfrm>
          <a:off x="0" y="0"/>
          <a:ext cx="0" cy="0"/>
          <a:chOff x="0" y="0"/>
          <a:chExt cx="0" cy="0"/>
        </a:xfrm>
      </p:grpSpPr>
      <p:sp>
        <p:nvSpPr>
          <p:cNvPr id="313" name="Rectangle 10"/>
          <p:cNvSpPr/>
          <p:nvPr/>
        </p:nvSpPr>
        <p:spPr>
          <a:xfrm>
            <a:off x="8166847" y="282577"/>
            <a:ext cx="685801" cy="302218"/>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314" name="Title Text"/>
          <p:cNvSpPr txBox="1">
            <a:spLocks noGrp="1"/>
          </p:cNvSpPr>
          <p:nvPr>
            <p:ph type="title"/>
          </p:nvPr>
        </p:nvSpPr>
        <p:spPr>
          <a:xfrm>
            <a:off x="4953000" y="3124200"/>
            <a:ext cx="3108961" cy="871540"/>
          </a:xfrm>
          <a:prstGeom prst="rect">
            <a:avLst/>
          </a:prstGeom>
        </p:spPr>
        <p:txBody>
          <a:bodyPr anchor="b"/>
          <a:lstStyle>
            <a:lvl1pPr algn="l">
              <a:defRPr sz="2600">
                <a:solidFill>
                  <a:srgbClr val="663366"/>
                </a:solidFill>
                <a:latin typeface="Rockwell"/>
                <a:ea typeface="Rockwell"/>
                <a:cs typeface="Rockwell"/>
                <a:sym typeface="Rockwell"/>
              </a:defRPr>
            </a:lvl1pPr>
          </a:lstStyle>
          <a:p>
            <a:r>
              <a:t>Title Text</a:t>
            </a:r>
          </a:p>
        </p:txBody>
      </p:sp>
      <p:sp>
        <p:nvSpPr>
          <p:cNvPr id="315" name="Picture Placeholder 2"/>
          <p:cNvSpPr>
            <a:spLocks noGrp="1"/>
          </p:cNvSpPr>
          <p:nvPr>
            <p:ph type="pic" sz="half" idx="13"/>
          </p:nvPr>
        </p:nvSpPr>
        <p:spPr>
          <a:xfrm>
            <a:off x="277910" y="2365248"/>
            <a:ext cx="4240121" cy="4187953"/>
          </a:xfrm>
          <a:prstGeom prst="rect">
            <a:avLst/>
          </a:prstGeom>
        </p:spPr>
        <p:txBody>
          <a:bodyPr lIns="91439" rIns="91439"/>
          <a:lstStyle/>
          <a:p>
            <a:endParaRPr/>
          </a:p>
        </p:txBody>
      </p:sp>
      <p:sp>
        <p:nvSpPr>
          <p:cNvPr id="316" name="Body Level One…"/>
          <p:cNvSpPr txBox="1">
            <a:spLocks noGrp="1"/>
          </p:cNvSpPr>
          <p:nvPr>
            <p:ph type="body" sz="quarter" idx="1"/>
          </p:nvPr>
        </p:nvSpPr>
        <p:spPr>
          <a:xfrm>
            <a:off x="4953000" y="3995737"/>
            <a:ext cx="3108961" cy="2147889"/>
          </a:xfrm>
          <a:prstGeom prst="rect">
            <a:avLst/>
          </a:prstGeom>
        </p:spPr>
        <p:txBody>
          <a:bodyPr>
            <a:normAutofit/>
          </a:bodyPr>
          <a:lstStyle>
            <a:lvl1pPr marL="0" indent="0">
              <a:spcBef>
                <a:spcPts val="600"/>
              </a:spcBef>
              <a:buSzTx/>
              <a:buNone/>
              <a:defRPr sz="1400">
                <a:solidFill>
                  <a:srgbClr val="595959"/>
                </a:solidFill>
                <a:latin typeface="Rockwell"/>
                <a:ea typeface="Rockwell"/>
                <a:cs typeface="Rockwell"/>
                <a:sym typeface="Rockwell"/>
              </a:defRPr>
            </a:lvl1pPr>
            <a:lvl2pPr marL="0" indent="457200">
              <a:spcBef>
                <a:spcPts val="600"/>
              </a:spcBef>
              <a:buSzTx/>
              <a:buNone/>
              <a:defRPr sz="1400">
                <a:solidFill>
                  <a:srgbClr val="595959"/>
                </a:solidFill>
                <a:latin typeface="Rockwell"/>
                <a:ea typeface="Rockwell"/>
                <a:cs typeface="Rockwell"/>
                <a:sym typeface="Rockwell"/>
              </a:defRPr>
            </a:lvl2pPr>
            <a:lvl3pPr marL="0" indent="914400">
              <a:spcBef>
                <a:spcPts val="600"/>
              </a:spcBef>
              <a:buSzTx/>
              <a:buNone/>
              <a:defRPr sz="1400">
                <a:solidFill>
                  <a:srgbClr val="595959"/>
                </a:solidFill>
                <a:latin typeface="Rockwell"/>
                <a:ea typeface="Rockwell"/>
                <a:cs typeface="Rockwell"/>
                <a:sym typeface="Rockwell"/>
              </a:defRPr>
            </a:lvl3pPr>
            <a:lvl4pPr marL="0" indent="1371600">
              <a:spcBef>
                <a:spcPts val="600"/>
              </a:spcBef>
              <a:buSzTx/>
              <a:buNone/>
              <a:defRPr sz="1400">
                <a:solidFill>
                  <a:srgbClr val="595959"/>
                </a:solidFill>
                <a:latin typeface="Rockwell"/>
                <a:ea typeface="Rockwell"/>
                <a:cs typeface="Rockwell"/>
                <a:sym typeface="Rockwell"/>
              </a:defRPr>
            </a:lvl4pPr>
            <a:lvl5pPr marL="0" indent="1828800">
              <a:spcBef>
                <a:spcPts val="600"/>
              </a:spcBef>
              <a:buSzTx/>
              <a:buNone/>
              <a:defRPr sz="14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317" name="TextBox 9"/>
          <p:cNvSpPr txBox="1"/>
          <p:nvPr/>
        </p:nvSpPr>
        <p:spPr>
          <a:xfrm>
            <a:off x="4750360" y="3370731"/>
            <a:ext cx="220569"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a:solidFill>
                  <a:srgbClr val="B870B8"/>
                </a:solidFill>
                <a:latin typeface="Rockwell Bold"/>
                <a:ea typeface="Rockwell Bold"/>
                <a:cs typeface="Rockwell Bold"/>
                <a:sym typeface="Rockwell Bold"/>
              </a:defRPr>
            </a:lvl1pPr>
          </a:lstStyle>
          <a:p>
            <a:r>
              <a:t>+ </a:t>
            </a:r>
          </a:p>
        </p:txBody>
      </p:sp>
      <p:sp>
        <p:nvSpPr>
          <p:cNvPr id="318" name="Picture Placeholder 12"/>
          <p:cNvSpPr>
            <a:spLocks noGrp="1"/>
          </p:cNvSpPr>
          <p:nvPr>
            <p:ph type="pic" sz="quarter" idx="14"/>
          </p:nvPr>
        </p:nvSpPr>
        <p:spPr>
          <a:xfrm>
            <a:off x="277905" y="228600"/>
            <a:ext cx="2057401" cy="2039112"/>
          </a:xfrm>
          <a:prstGeom prst="rect">
            <a:avLst/>
          </a:prstGeom>
        </p:spPr>
        <p:txBody>
          <a:bodyPr lIns="91439" rIns="91439"/>
          <a:lstStyle/>
          <a:p>
            <a:endParaRPr/>
          </a:p>
        </p:txBody>
      </p:sp>
      <p:sp>
        <p:nvSpPr>
          <p:cNvPr id="319" name="Picture Placeholder 12"/>
          <p:cNvSpPr>
            <a:spLocks noGrp="1"/>
          </p:cNvSpPr>
          <p:nvPr>
            <p:ph type="pic" sz="quarter" idx="15"/>
          </p:nvPr>
        </p:nvSpPr>
        <p:spPr>
          <a:xfrm>
            <a:off x="2460625" y="228600"/>
            <a:ext cx="2057400" cy="2039112"/>
          </a:xfrm>
          <a:prstGeom prst="rect">
            <a:avLst/>
          </a:prstGeom>
        </p:spPr>
        <p:txBody>
          <a:bodyPr lIns="91439" rIns="91439"/>
          <a:lstStyle/>
          <a:p>
            <a:endParaRPr/>
          </a:p>
        </p:txBody>
      </p:sp>
      <p:sp>
        <p:nvSpPr>
          <p:cNvPr id="320"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506585025"/>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sp>
        <p:nvSpPr>
          <p:cNvPr id="327" name="Title Text"/>
          <p:cNvSpPr txBox="1">
            <a:spLocks noGrp="1"/>
          </p:cNvSpPr>
          <p:nvPr>
            <p:ph type="title"/>
          </p:nvPr>
        </p:nvSpPr>
        <p:spPr>
          <a:xfrm>
            <a:off x="685800" y="2130429"/>
            <a:ext cx="7772400" cy="1470026"/>
          </a:xfrm>
          <a:prstGeom prst="rect">
            <a:avLst/>
          </a:prstGeom>
        </p:spPr>
        <p:txBody>
          <a:bodyPr/>
          <a:lstStyle>
            <a:lvl1pPr defTabSz="457200">
              <a:defRPr>
                <a:solidFill>
                  <a:srgbClr val="000000"/>
                </a:solidFill>
                <a:latin typeface="Calibri"/>
                <a:ea typeface="Calibri"/>
                <a:cs typeface="Calibri"/>
                <a:sym typeface="Calibri"/>
              </a:defRPr>
            </a:lvl1pPr>
          </a:lstStyle>
          <a:p>
            <a:r>
              <a:t>Title Text</a:t>
            </a:r>
          </a:p>
        </p:txBody>
      </p:sp>
      <p:sp>
        <p:nvSpPr>
          <p:cNvPr id="328"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defTabSz="457200">
              <a:buSzTx/>
              <a:buNone/>
              <a:defRPr>
                <a:solidFill>
                  <a:srgbClr val="888888"/>
                </a:solidFill>
                <a:latin typeface="Calibri"/>
                <a:ea typeface="Calibri"/>
                <a:cs typeface="Calibri"/>
                <a:sym typeface="Calibri"/>
              </a:defRPr>
            </a:lvl1pPr>
            <a:lvl2pPr marL="0" indent="457200" algn="ctr" defTabSz="457200">
              <a:buSzTx/>
              <a:buNone/>
              <a:defRPr>
                <a:solidFill>
                  <a:srgbClr val="888888"/>
                </a:solidFill>
                <a:latin typeface="Calibri"/>
                <a:ea typeface="Calibri"/>
                <a:cs typeface="Calibri"/>
                <a:sym typeface="Calibri"/>
              </a:defRPr>
            </a:lvl2pPr>
            <a:lvl3pPr marL="0" indent="914400" algn="ctr" defTabSz="457200">
              <a:buSzTx/>
              <a:buNone/>
              <a:defRPr>
                <a:solidFill>
                  <a:srgbClr val="888888"/>
                </a:solidFill>
                <a:latin typeface="Calibri"/>
                <a:ea typeface="Calibri"/>
                <a:cs typeface="Calibri"/>
                <a:sym typeface="Calibri"/>
              </a:defRPr>
            </a:lvl3pPr>
            <a:lvl4pPr marL="0" indent="1371600" algn="ctr" defTabSz="457200">
              <a:buSzTx/>
              <a:buNone/>
              <a:defRPr>
                <a:solidFill>
                  <a:srgbClr val="888888"/>
                </a:solidFill>
                <a:latin typeface="Calibri"/>
                <a:ea typeface="Calibri"/>
                <a:cs typeface="Calibri"/>
                <a:sym typeface="Calibri"/>
              </a:defRPr>
            </a:lvl4pPr>
            <a:lvl5pPr marL="0" indent="1828800" algn="ctr" defTabSz="457200">
              <a:buSzTx/>
              <a:buNone/>
              <a:defRPr>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9"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096429367"/>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336" name="Title Text"/>
          <p:cNvSpPr txBox="1">
            <a:spLocks noGrp="1"/>
          </p:cNvSpPr>
          <p:nvPr>
            <p:ph type="title"/>
          </p:nvPr>
        </p:nvSpPr>
        <p:spPr>
          <a:xfrm>
            <a:off x="457200" y="274639"/>
            <a:ext cx="8229600" cy="1143001"/>
          </a:xfrm>
          <a:prstGeom prst="rect">
            <a:avLst/>
          </a:prstGeom>
        </p:spPr>
        <p:txBody>
          <a:bodyPr/>
          <a:lstStyle>
            <a:lvl1pPr defTabSz="457200">
              <a:defRPr>
                <a:solidFill>
                  <a:srgbClr val="000000"/>
                </a:solidFill>
                <a:latin typeface="Calibri"/>
                <a:ea typeface="Calibri"/>
                <a:cs typeface="Calibri"/>
                <a:sym typeface="Calibri"/>
              </a:defRPr>
            </a:lvl1pPr>
          </a:lstStyle>
          <a:p>
            <a:r>
              <a:t>Title Text</a:t>
            </a:r>
          </a:p>
        </p:txBody>
      </p:sp>
      <p:sp>
        <p:nvSpPr>
          <p:cNvPr id="337" name="Body Level One…"/>
          <p:cNvSpPr txBox="1">
            <a:spLocks noGrp="1"/>
          </p:cNvSpPr>
          <p:nvPr>
            <p:ph type="body" idx="1"/>
          </p:nvPr>
        </p:nvSpPr>
        <p:spPr>
          <a:xfrm>
            <a:off x="457200" y="1600200"/>
            <a:ext cx="8229600" cy="4525964"/>
          </a:xfrm>
          <a:prstGeom prst="rect">
            <a:avLst/>
          </a:prstGeom>
        </p:spPr>
        <p:txBody>
          <a:bodyPr>
            <a:normAutofit/>
          </a:bodyPr>
          <a:lstStyle>
            <a:lvl1pPr defTabSz="457200">
              <a:buFont typeface="Arial"/>
              <a:defRPr>
                <a:solidFill>
                  <a:srgbClr val="000000"/>
                </a:solidFill>
                <a:latin typeface="Calibri"/>
                <a:ea typeface="Calibri"/>
                <a:cs typeface="Calibri"/>
                <a:sym typeface="Calibri"/>
              </a:defRPr>
            </a:lvl1pPr>
            <a:lvl2pPr defTabSz="457200">
              <a:buFont typeface="Arial"/>
              <a:defRPr>
                <a:solidFill>
                  <a:srgbClr val="000000"/>
                </a:solidFill>
                <a:latin typeface="Calibri"/>
                <a:ea typeface="Calibri"/>
                <a:cs typeface="Calibri"/>
                <a:sym typeface="Calibri"/>
              </a:defRPr>
            </a:lvl2pPr>
            <a:lvl3pPr defTabSz="457200">
              <a:buFont typeface="Arial"/>
              <a:defRPr>
                <a:solidFill>
                  <a:srgbClr val="000000"/>
                </a:solidFill>
                <a:latin typeface="Calibri"/>
                <a:ea typeface="Calibri"/>
                <a:cs typeface="Calibri"/>
                <a:sym typeface="Calibri"/>
              </a:defRPr>
            </a:lvl3pPr>
            <a:lvl4pPr defTabSz="457200">
              <a:buFont typeface="Arial"/>
              <a:defRPr>
                <a:solidFill>
                  <a:srgbClr val="000000"/>
                </a:solidFill>
                <a:latin typeface="Calibri"/>
                <a:ea typeface="Calibri"/>
                <a:cs typeface="Calibri"/>
                <a:sym typeface="Calibri"/>
              </a:defRPr>
            </a:lvl4pPr>
            <a:lvl5pPr defTabSz="457200">
              <a:buFont typeface="Arial"/>
              <a:defRPr>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8"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548051019"/>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sp>
        <p:nvSpPr>
          <p:cNvPr id="345" name="Title Text"/>
          <p:cNvSpPr txBox="1">
            <a:spLocks noGrp="1"/>
          </p:cNvSpPr>
          <p:nvPr>
            <p:ph type="title"/>
          </p:nvPr>
        </p:nvSpPr>
        <p:spPr>
          <a:xfrm>
            <a:off x="722312" y="4406901"/>
            <a:ext cx="7772401" cy="1362076"/>
          </a:xfrm>
          <a:prstGeom prst="rect">
            <a:avLst/>
          </a:prstGeom>
        </p:spPr>
        <p:txBody>
          <a:bodyPr anchor="t"/>
          <a:lstStyle>
            <a:lvl1pPr algn="l" defTabSz="457200">
              <a:defRPr sz="4000" b="1" cap="all">
                <a:solidFill>
                  <a:srgbClr val="000000"/>
                </a:solidFill>
                <a:latin typeface="Calibri"/>
                <a:ea typeface="Calibri"/>
                <a:cs typeface="Calibri"/>
                <a:sym typeface="Calibri"/>
              </a:defRPr>
            </a:lvl1pPr>
          </a:lstStyle>
          <a:p>
            <a:r>
              <a:t>Title Text</a:t>
            </a:r>
          </a:p>
        </p:txBody>
      </p:sp>
      <p:sp>
        <p:nvSpPr>
          <p:cNvPr id="346"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defTabSz="457200">
              <a:spcBef>
                <a:spcPts val="400"/>
              </a:spcBef>
              <a:buSzTx/>
              <a:buNone/>
              <a:defRPr sz="2000">
                <a:solidFill>
                  <a:srgbClr val="888888"/>
                </a:solidFill>
                <a:latin typeface="Calibri"/>
                <a:ea typeface="Calibri"/>
                <a:cs typeface="Calibri"/>
                <a:sym typeface="Calibri"/>
              </a:defRPr>
            </a:lvl1pPr>
            <a:lvl2pPr marL="0" indent="457200" defTabSz="457200">
              <a:spcBef>
                <a:spcPts val="400"/>
              </a:spcBef>
              <a:buSzTx/>
              <a:buNone/>
              <a:defRPr sz="2000">
                <a:solidFill>
                  <a:srgbClr val="888888"/>
                </a:solidFill>
                <a:latin typeface="Calibri"/>
                <a:ea typeface="Calibri"/>
                <a:cs typeface="Calibri"/>
                <a:sym typeface="Calibri"/>
              </a:defRPr>
            </a:lvl2pPr>
            <a:lvl3pPr marL="0" indent="914400" defTabSz="457200">
              <a:spcBef>
                <a:spcPts val="400"/>
              </a:spcBef>
              <a:buSzTx/>
              <a:buNone/>
              <a:defRPr sz="2000">
                <a:solidFill>
                  <a:srgbClr val="888888"/>
                </a:solidFill>
                <a:latin typeface="Calibri"/>
                <a:ea typeface="Calibri"/>
                <a:cs typeface="Calibri"/>
                <a:sym typeface="Calibri"/>
              </a:defRPr>
            </a:lvl3pPr>
            <a:lvl4pPr marL="0" indent="1371600" defTabSz="457200">
              <a:spcBef>
                <a:spcPts val="400"/>
              </a:spcBef>
              <a:buSzTx/>
              <a:buNone/>
              <a:defRPr sz="2000">
                <a:solidFill>
                  <a:srgbClr val="888888"/>
                </a:solidFill>
                <a:latin typeface="Calibri"/>
                <a:ea typeface="Calibri"/>
                <a:cs typeface="Calibri"/>
                <a:sym typeface="Calibri"/>
              </a:defRPr>
            </a:lvl4pPr>
            <a:lvl5pPr marL="0" indent="1828800" defTabSz="457200">
              <a:spcBef>
                <a:spcPts val="400"/>
              </a:spcBef>
              <a:buSzTx/>
              <a:buNone/>
              <a:defRPr sz="20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7"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215142287"/>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2_Two Content">
    <p:spTree>
      <p:nvGrpSpPr>
        <p:cNvPr id="1" name=""/>
        <p:cNvGrpSpPr/>
        <p:nvPr/>
      </p:nvGrpSpPr>
      <p:grpSpPr>
        <a:xfrm>
          <a:off x="0" y="0"/>
          <a:ext cx="0" cy="0"/>
          <a:chOff x="0" y="0"/>
          <a:chExt cx="0" cy="0"/>
        </a:xfrm>
      </p:grpSpPr>
      <p:sp>
        <p:nvSpPr>
          <p:cNvPr id="354" name="Title Text"/>
          <p:cNvSpPr txBox="1">
            <a:spLocks noGrp="1"/>
          </p:cNvSpPr>
          <p:nvPr>
            <p:ph type="title"/>
          </p:nvPr>
        </p:nvSpPr>
        <p:spPr>
          <a:xfrm>
            <a:off x="457200" y="274639"/>
            <a:ext cx="8229600" cy="1143001"/>
          </a:xfrm>
          <a:prstGeom prst="rect">
            <a:avLst/>
          </a:prstGeom>
        </p:spPr>
        <p:txBody>
          <a:bodyPr/>
          <a:lstStyle>
            <a:lvl1pPr defTabSz="457200">
              <a:defRPr>
                <a:solidFill>
                  <a:srgbClr val="000000"/>
                </a:solidFill>
                <a:latin typeface="Calibri"/>
                <a:ea typeface="Calibri"/>
                <a:cs typeface="Calibri"/>
                <a:sym typeface="Calibri"/>
              </a:defRPr>
            </a:lvl1pPr>
          </a:lstStyle>
          <a:p>
            <a:r>
              <a:t>Title Text</a:t>
            </a:r>
          </a:p>
        </p:txBody>
      </p:sp>
      <p:sp>
        <p:nvSpPr>
          <p:cNvPr id="355" name="Body Level One…"/>
          <p:cNvSpPr txBox="1">
            <a:spLocks noGrp="1"/>
          </p:cNvSpPr>
          <p:nvPr>
            <p:ph type="body" sz="half" idx="1"/>
          </p:nvPr>
        </p:nvSpPr>
        <p:spPr>
          <a:xfrm>
            <a:off x="457200" y="1600200"/>
            <a:ext cx="4038600" cy="4525964"/>
          </a:xfrm>
          <a:prstGeom prst="rect">
            <a:avLst/>
          </a:prstGeom>
        </p:spPr>
        <p:txBody>
          <a:bodyPr>
            <a:normAutofit/>
          </a:bodyPr>
          <a:lstStyle>
            <a:lvl1pPr defTabSz="457200">
              <a:spcBef>
                <a:spcPts val="600"/>
              </a:spcBef>
              <a:buFont typeface="Arial"/>
              <a:defRPr sz="2800">
                <a:solidFill>
                  <a:srgbClr val="000000"/>
                </a:solidFill>
                <a:latin typeface="Calibri"/>
                <a:ea typeface="Calibri"/>
                <a:cs typeface="Calibri"/>
                <a:sym typeface="Calibri"/>
              </a:defRPr>
            </a:lvl1pPr>
            <a:lvl2pPr marL="790575" indent="-333375" defTabSz="457200">
              <a:spcBef>
                <a:spcPts val="600"/>
              </a:spcBef>
              <a:buFont typeface="Arial"/>
              <a:defRPr sz="2800">
                <a:solidFill>
                  <a:srgbClr val="000000"/>
                </a:solidFill>
                <a:latin typeface="Calibri"/>
                <a:ea typeface="Calibri"/>
                <a:cs typeface="Calibri"/>
                <a:sym typeface="Calibri"/>
              </a:defRPr>
            </a:lvl2pPr>
            <a:lvl3pPr marL="1234439" indent="-320039" defTabSz="457200">
              <a:spcBef>
                <a:spcPts val="600"/>
              </a:spcBef>
              <a:buFont typeface="Arial"/>
              <a:defRPr sz="2800">
                <a:solidFill>
                  <a:srgbClr val="000000"/>
                </a:solidFill>
                <a:latin typeface="Calibri"/>
                <a:ea typeface="Calibri"/>
                <a:cs typeface="Calibri"/>
                <a:sym typeface="Calibri"/>
              </a:defRPr>
            </a:lvl3pPr>
            <a:lvl4pPr marL="1727200" indent="-355600" defTabSz="457200">
              <a:spcBef>
                <a:spcPts val="600"/>
              </a:spcBef>
              <a:buFont typeface="Arial"/>
              <a:defRPr sz="2800">
                <a:solidFill>
                  <a:srgbClr val="000000"/>
                </a:solidFill>
                <a:latin typeface="Calibri"/>
                <a:ea typeface="Calibri"/>
                <a:cs typeface="Calibri"/>
                <a:sym typeface="Calibri"/>
              </a:defRPr>
            </a:lvl4pPr>
            <a:lvl5pPr marL="2184400" indent="-355600" defTabSz="457200">
              <a:spcBef>
                <a:spcPts val="600"/>
              </a:spcBef>
              <a:buFont typeface="Arial"/>
              <a:defRPr sz="2800">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6"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95564088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2_Comparison">
    <p:spTree>
      <p:nvGrpSpPr>
        <p:cNvPr id="1" name=""/>
        <p:cNvGrpSpPr/>
        <p:nvPr/>
      </p:nvGrpSpPr>
      <p:grpSpPr>
        <a:xfrm>
          <a:off x="0" y="0"/>
          <a:ext cx="0" cy="0"/>
          <a:chOff x="0" y="0"/>
          <a:chExt cx="0" cy="0"/>
        </a:xfrm>
      </p:grpSpPr>
      <p:sp>
        <p:nvSpPr>
          <p:cNvPr id="363" name="Title Text"/>
          <p:cNvSpPr txBox="1">
            <a:spLocks noGrp="1"/>
          </p:cNvSpPr>
          <p:nvPr>
            <p:ph type="title"/>
          </p:nvPr>
        </p:nvSpPr>
        <p:spPr>
          <a:xfrm>
            <a:off x="457200" y="274639"/>
            <a:ext cx="8229600" cy="1143001"/>
          </a:xfrm>
          <a:prstGeom prst="rect">
            <a:avLst/>
          </a:prstGeom>
        </p:spPr>
        <p:txBody>
          <a:bodyPr/>
          <a:lstStyle>
            <a:lvl1pPr defTabSz="457200">
              <a:defRPr>
                <a:solidFill>
                  <a:srgbClr val="000000"/>
                </a:solidFill>
                <a:latin typeface="Calibri"/>
                <a:ea typeface="Calibri"/>
                <a:cs typeface="Calibri"/>
                <a:sym typeface="Calibri"/>
              </a:defRPr>
            </a:lvl1pPr>
          </a:lstStyle>
          <a:p>
            <a:r>
              <a:t>Title Text</a:t>
            </a:r>
          </a:p>
        </p:txBody>
      </p:sp>
      <p:sp>
        <p:nvSpPr>
          <p:cNvPr id="364" name="Body Level One…"/>
          <p:cNvSpPr txBox="1">
            <a:spLocks noGrp="1"/>
          </p:cNvSpPr>
          <p:nvPr>
            <p:ph type="body" sz="quarter" idx="1"/>
          </p:nvPr>
        </p:nvSpPr>
        <p:spPr>
          <a:xfrm>
            <a:off x="457200" y="1535112"/>
            <a:ext cx="4040188" cy="639764"/>
          </a:xfrm>
          <a:prstGeom prst="rect">
            <a:avLst/>
          </a:prstGeom>
        </p:spPr>
        <p:txBody>
          <a:bodyPr anchor="b">
            <a:normAutofit/>
          </a:bodyPr>
          <a:lstStyle>
            <a:lvl1pPr marL="0" indent="0" defTabSz="457200">
              <a:spcBef>
                <a:spcPts val="500"/>
              </a:spcBef>
              <a:buSzTx/>
              <a:buNone/>
              <a:defRPr sz="2400" b="1">
                <a:solidFill>
                  <a:srgbClr val="000000"/>
                </a:solidFill>
                <a:latin typeface="Calibri"/>
                <a:ea typeface="Calibri"/>
                <a:cs typeface="Calibri"/>
                <a:sym typeface="Calibri"/>
              </a:defRPr>
            </a:lvl1pPr>
            <a:lvl2pPr marL="0" indent="457200" defTabSz="457200">
              <a:spcBef>
                <a:spcPts val="500"/>
              </a:spcBef>
              <a:buSzTx/>
              <a:buNone/>
              <a:defRPr sz="2400" b="1">
                <a:solidFill>
                  <a:srgbClr val="000000"/>
                </a:solidFill>
                <a:latin typeface="Calibri"/>
                <a:ea typeface="Calibri"/>
                <a:cs typeface="Calibri"/>
                <a:sym typeface="Calibri"/>
              </a:defRPr>
            </a:lvl2pPr>
            <a:lvl3pPr marL="0" indent="914400" defTabSz="457200">
              <a:spcBef>
                <a:spcPts val="500"/>
              </a:spcBef>
              <a:buSzTx/>
              <a:buNone/>
              <a:defRPr sz="2400" b="1">
                <a:solidFill>
                  <a:srgbClr val="000000"/>
                </a:solidFill>
                <a:latin typeface="Calibri"/>
                <a:ea typeface="Calibri"/>
                <a:cs typeface="Calibri"/>
                <a:sym typeface="Calibri"/>
              </a:defRPr>
            </a:lvl3pPr>
            <a:lvl4pPr marL="0" indent="1371600" defTabSz="457200">
              <a:spcBef>
                <a:spcPts val="500"/>
              </a:spcBef>
              <a:buSzTx/>
              <a:buNone/>
              <a:defRPr sz="2400" b="1">
                <a:solidFill>
                  <a:srgbClr val="000000"/>
                </a:solidFill>
                <a:latin typeface="Calibri"/>
                <a:ea typeface="Calibri"/>
                <a:cs typeface="Calibri"/>
                <a:sym typeface="Calibri"/>
              </a:defRPr>
            </a:lvl4pPr>
            <a:lvl5pPr marL="0" indent="1828800" defTabSz="457200">
              <a:spcBef>
                <a:spcPts val="500"/>
              </a:spcBef>
              <a:buSzTx/>
              <a:buNone/>
              <a:defRPr sz="2400" b="1">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65" name="Text Placeholder 4"/>
          <p:cNvSpPr>
            <a:spLocks noGrp="1"/>
          </p:cNvSpPr>
          <p:nvPr>
            <p:ph type="body" sz="quarter" idx="13"/>
          </p:nvPr>
        </p:nvSpPr>
        <p:spPr>
          <a:xfrm>
            <a:off x="4645030" y="1535112"/>
            <a:ext cx="4041776" cy="639765"/>
          </a:xfrm>
          <a:prstGeom prst="rect">
            <a:avLst/>
          </a:prstGeom>
        </p:spPr>
        <p:txBody>
          <a:bodyPr anchor="b">
            <a:normAutofit/>
          </a:bodyPr>
          <a:lstStyle/>
          <a:p>
            <a:pPr marL="0" indent="0" defTabSz="457200">
              <a:spcBef>
                <a:spcPts val="500"/>
              </a:spcBef>
              <a:buSzTx/>
              <a:buNone/>
              <a:defRPr sz="2400" b="1">
                <a:solidFill>
                  <a:srgbClr val="000000"/>
                </a:solidFill>
                <a:latin typeface="Calibri"/>
                <a:ea typeface="Calibri"/>
                <a:cs typeface="Calibri"/>
                <a:sym typeface="Calibri"/>
              </a:defRPr>
            </a:pPr>
            <a:endParaRPr/>
          </a:p>
        </p:txBody>
      </p:sp>
      <p:sp>
        <p:nvSpPr>
          <p:cNvPr id="366"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936117737"/>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2_Title Only">
    <p:spTree>
      <p:nvGrpSpPr>
        <p:cNvPr id="1" name=""/>
        <p:cNvGrpSpPr/>
        <p:nvPr/>
      </p:nvGrpSpPr>
      <p:grpSpPr>
        <a:xfrm>
          <a:off x="0" y="0"/>
          <a:ext cx="0" cy="0"/>
          <a:chOff x="0" y="0"/>
          <a:chExt cx="0" cy="0"/>
        </a:xfrm>
      </p:grpSpPr>
      <p:sp>
        <p:nvSpPr>
          <p:cNvPr id="373" name="Title Text"/>
          <p:cNvSpPr txBox="1">
            <a:spLocks noGrp="1"/>
          </p:cNvSpPr>
          <p:nvPr>
            <p:ph type="title"/>
          </p:nvPr>
        </p:nvSpPr>
        <p:spPr>
          <a:xfrm>
            <a:off x="457200" y="274639"/>
            <a:ext cx="8229600" cy="1143001"/>
          </a:xfrm>
          <a:prstGeom prst="rect">
            <a:avLst/>
          </a:prstGeom>
        </p:spPr>
        <p:txBody>
          <a:bodyPr/>
          <a:lstStyle>
            <a:lvl1pPr defTabSz="457200">
              <a:defRPr>
                <a:solidFill>
                  <a:srgbClr val="000000"/>
                </a:solidFill>
                <a:latin typeface="Calibri"/>
                <a:ea typeface="Calibri"/>
                <a:cs typeface="Calibri"/>
                <a:sym typeface="Calibri"/>
              </a:defRPr>
            </a:lvl1pPr>
          </a:lstStyle>
          <a:p>
            <a:r>
              <a:t>Title Text</a:t>
            </a:r>
          </a:p>
        </p:txBody>
      </p:sp>
      <p:sp>
        <p:nvSpPr>
          <p:cNvPr id="374"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566107406"/>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sp>
        <p:nvSpPr>
          <p:cNvPr id="381"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242608266"/>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2_Content with Caption">
    <p:spTree>
      <p:nvGrpSpPr>
        <p:cNvPr id="1" name=""/>
        <p:cNvGrpSpPr/>
        <p:nvPr/>
      </p:nvGrpSpPr>
      <p:grpSpPr>
        <a:xfrm>
          <a:off x="0" y="0"/>
          <a:ext cx="0" cy="0"/>
          <a:chOff x="0" y="0"/>
          <a:chExt cx="0" cy="0"/>
        </a:xfrm>
      </p:grpSpPr>
      <p:sp>
        <p:nvSpPr>
          <p:cNvPr id="388" name="Title Text"/>
          <p:cNvSpPr txBox="1">
            <a:spLocks noGrp="1"/>
          </p:cNvSpPr>
          <p:nvPr>
            <p:ph type="title"/>
          </p:nvPr>
        </p:nvSpPr>
        <p:spPr>
          <a:xfrm>
            <a:off x="457206" y="273049"/>
            <a:ext cx="3008314" cy="1162051"/>
          </a:xfrm>
          <a:prstGeom prst="rect">
            <a:avLst/>
          </a:prstGeom>
        </p:spPr>
        <p:txBody>
          <a:bodyPr anchor="b"/>
          <a:lstStyle>
            <a:lvl1pPr algn="l" defTabSz="457200">
              <a:defRPr sz="2000" b="1">
                <a:solidFill>
                  <a:srgbClr val="000000"/>
                </a:solidFill>
                <a:latin typeface="Calibri"/>
                <a:ea typeface="Calibri"/>
                <a:cs typeface="Calibri"/>
                <a:sym typeface="Calibri"/>
              </a:defRPr>
            </a:lvl1pPr>
          </a:lstStyle>
          <a:p>
            <a:r>
              <a:t>Title Text</a:t>
            </a:r>
          </a:p>
        </p:txBody>
      </p:sp>
      <p:sp>
        <p:nvSpPr>
          <p:cNvPr id="389" name="Body Level One…"/>
          <p:cNvSpPr txBox="1">
            <a:spLocks noGrp="1"/>
          </p:cNvSpPr>
          <p:nvPr>
            <p:ph type="body" idx="1"/>
          </p:nvPr>
        </p:nvSpPr>
        <p:spPr>
          <a:xfrm>
            <a:off x="3575050" y="273053"/>
            <a:ext cx="5111750" cy="5853114"/>
          </a:xfrm>
          <a:prstGeom prst="rect">
            <a:avLst/>
          </a:prstGeom>
        </p:spPr>
        <p:txBody>
          <a:bodyPr>
            <a:normAutofit/>
          </a:bodyPr>
          <a:lstStyle>
            <a:lvl1pPr defTabSz="457200">
              <a:buFont typeface="Arial"/>
              <a:defRPr>
                <a:solidFill>
                  <a:srgbClr val="000000"/>
                </a:solidFill>
                <a:latin typeface="Calibri"/>
                <a:ea typeface="Calibri"/>
                <a:cs typeface="Calibri"/>
                <a:sym typeface="Calibri"/>
              </a:defRPr>
            </a:lvl1pPr>
            <a:lvl2pPr defTabSz="457200">
              <a:buFont typeface="Arial"/>
              <a:defRPr>
                <a:solidFill>
                  <a:srgbClr val="000000"/>
                </a:solidFill>
                <a:latin typeface="Calibri"/>
                <a:ea typeface="Calibri"/>
                <a:cs typeface="Calibri"/>
                <a:sym typeface="Calibri"/>
              </a:defRPr>
            </a:lvl2pPr>
            <a:lvl3pPr defTabSz="457200">
              <a:buFont typeface="Arial"/>
              <a:defRPr>
                <a:solidFill>
                  <a:srgbClr val="000000"/>
                </a:solidFill>
                <a:latin typeface="Calibri"/>
                <a:ea typeface="Calibri"/>
                <a:cs typeface="Calibri"/>
                <a:sym typeface="Calibri"/>
              </a:defRPr>
            </a:lvl3pPr>
            <a:lvl4pPr defTabSz="457200">
              <a:buFont typeface="Arial"/>
              <a:defRPr>
                <a:solidFill>
                  <a:srgbClr val="000000"/>
                </a:solidFill>
                <a:latin typeface="Calibri"/>
                <a:ea typeface="Calibri"/>
                <a:cs typeface="Calibri"/>
                <a:sym typeface="Calibri"/>
              </a:defRPr>
            </a:lvl4pPr>
            <a:lvl5pPr defTabSz="457200">
              <a:buFont typeface="Arial"/>
              <a:defRPr>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0" name="Text Placeholder 3"/>
          <p:cNvSpPr>
            <a:spLocks noGrp="1"/>
          </p:cNvSpPr>
          <p:nvPr>
            <p:ph type="body" sz="half" idx="13"/>
          </p:nvPr>
        </p:nvSpPr>
        <p:spPr>
          <a:xfrm>
            <a:off x="457205" y="1435104"/>
            <a:ext cx="3008315" cy="4691063"/>
          </a:xfrm>
          <a:prstGeom prst="rect">
            <a:avLst/>
          </a:prstGeom>
        </p:spPr>
        <p:txBody>
          <a:bodyPr>
            <a:normAutofit/>
          </a:bodyPr>
          <a:lstStyle/>
          <a:p>
            <a:pPr marL="0" indent="0" defTabSz="457200">
              <a:spcBef>
                <a:spcPts val="300"/>
              </a:spcBef>
              <a:buSzTx/>
              <a:buNone/>
              <a:defRPr sz="1400">
                <a:solidFill>
                  <a:srgbClr val="000000"/>
                </a:solidFill>
                <a:latin typeface="Calibri"/>
                <a:ea typeface="Calibri"/>
                <a:cs typeface="Calibri"/>
                <a:sym typeface="Calibri"/>
              </a:defRPr>
            </a:pPr>
            <a:endParaRPr/>
          </a:p>
        </p:txBody>
      </p:sp>
      <p:sp>
        <p:nvSpPr>
          <p:cNvPr id="391"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590194137"/>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2_Picture with Caption">
    <p:spTree>
      <p:nvGrpSpPr>
        <p:cNvPr id="1" name=""/>
        <p:cNvGrpSpPr/>
        <p:nvPr/>
      </p:nvGrpSpPr>
      <p:grpSpPr>
        <a:xfrm>
          <a:off x="0" y="0"/>
          <a:ext cx="0" cy="0"/>
          <a:chOff x="0" y="0"/>
          <a:chExt cx="0" cy="0"/>
        </a:xfrm>
      </p:grpSpPr>
      <p:sp>
        <p:nvSpPr>
          <p:cNvPr id="398" name="Title Text"/>
          <p:cNvSpPr txBox="1">
            <a:spLocks noGrp="1"/>
          </p:cNvSpPr>
          <p:nvPr>
            <p:ph type="title"/>
          </p:nvPr>
        </p:nvSpPr>
        <p:spPr>
          <a:xfrm>
            <a:off x="1792288" y="4800601"/>
            <a:ext cx="5486401" cy="566740"/>
          </a:xfrm>
          <a:prstGeom prst="rect">
            <a:avLst/>
          </a:prstGeom>
        </p:spPr>
        <p:txBody>
          <a:bodyPr anchor="b"/>
          <a:lstStyle>
            <a:lvl1pPr algn="l" defTabSz="457200">
              <a:defRPr sz="2000" b="1">
                <a:solidFill>
                  <a:srgbClr val="000000"/>
                </a:solidFill>
                <a:latin typeface="Calibri"/>
                <a:ea typeface="Calibri"/>
                <a:cs typeface="Calibri"/>
                <a:sym typeface="Calibri"/>
              </a:defRPr>
            </a:lvl1pPr>
          </a:lstStyle>
          <a:p>
            <a:r>
              <a:t>Title Text</a:t>
            </a:r>
          </a:p>
        </p:txBody>
      </p:sp>
      <p:sp>
        <p:nvSpPr>
          <p:cNvPr id="399" name="Picture Placeholder 2"/>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400" name="Body Level One…"/>
          <p:cNvSpPr txBox="1">
            <a:spLocks noGrp="1"/>
          </p:cNvSpPr>
          <p:nvPr>
            <p:ph type="body" sz="quarter" idx="1"/>
          </p:nvPr>
        </p:nvSpPr>
        <p:spPr>
          <a:xfrm>
            <a:off x="1792288" y="5367340"/>
            <a:ext cx="5486401" cy="804864"/>
          </a:xfrm>
          <a:prstGeom prst="rect">
            <a:avLst/>
          </a:prstGeom>
        </p:spPr>
        <p:txBody>
          <a:bodyPr>
            <a:normAutofit/>
          </a:bodyPr>
          <a:lstStyle>
            <a:lvl1pPr marL="0" indent="0" defTabSz="457200">
              <a:spcBef>
                <a:spcPts val="300"/>
              </a:spcBef>
              <a:buSzTx/>
              <a:buNone/>
              <a:defRPr sz="1400">
                <a:solidFill>
                  <a:srgbClr val="000000"/>
                </a:solidFill>
                <a:latin typeface="Calibri"/>
                <a:ea typeface="Calibri"/>
                <a:cs typeface="Calibri"/>
                <a:sym typeface="Calibri"/>
              </a:defRPr>
            </a:lvl1pPr>
            <a:lvl2pPr marL="0" indent="457200" defTabSz="457200">
              <a:spcBef>
                <a:spcPts val="300"/>
              </a:spcBef>
              <a:buSzTx/>
              <a:buNone/>
              <a:defRPr sz="1400">
                <a:solidFill>
                  <a:srgbClr val="000000"/>
                </a:solidFill>
                <a:latin typeface="Calibri"/>
                <a:ea typeface="Calibri"/>
                <a:cs typeface="Calibri"/>
                <a:sym typeface="Calibri"/>
              </a:defRPr>
            </a:lvl2pPr>
            <a:lvl3pPr marL="0" indent="914400" defTabSz="457200">
              <a:spcBef>
                <a:spcPts val="300"/>
              </a:spcBef>
              <a:buSzTx/>
              <a:buNone/>
              <a:defRPr sz="1400">
                <a:solidFill>
                  <a:srgbClr val="000000"/>
                </a:solidFill>
                <a:latin typeface="Calibri"/>
                <a:ea typeface="Calibri"/>
                <a:cs typeface="Calibri"/>
                <a:sym typeface="Calibri"/>
              </a:defRPr>
            </a:lvl3pPr>
            <a:lvl4pPr marL="0" indent="1371600" defTabSz="457200">
              <a:spcBef>
                <a:spcPts val="300"/>
              </a:spcBef>
              <a:buSzTx/>
              <a:buNone/>
              <a:defRPr sz="1400">
                <a:solidFill>
                  <a:srgbClr val="000000"/>
                </a:solidFill>
                <a:latin typeface="Calibri"/>
                <a:ea typeface="Calibri"/>
                <a:cs typeface="Calibri"/>
                <a:sym typeface="Calibri"/>
              </a:defRPr>
            </a:lvl4pPr>
            <a:lvl5pPr marL="0" indent="1828800" defTabSz="457200">
              <a:spcBef>
                <a:spcPts val="300"/>
              </a:spcBef>
              <a:buSzTx/>
              <a:buNone/>
              <a:defRPr sz="1400">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1"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24588308"/>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3_Title Slide">
    <p:spTree>
      <p:nvGrpSpPr>
        <p:cNvPr id="1" name=""/>
        <p:cNvGrpSpPr/>
        <p:nvPr/>
      </p:nvGrpSpPr>
      <p:grpSpPr>
        <a:xfrm>
          <a:off x="0" y="0"/>
          <a:ext cx="0" cy="0"/>
          <a:chOff x="0" y="0"/>
          <a:chExt cx="0" cy="0"/>
        </a:xfrm>
      </p:grpSpPr>
      <p:sp>
        <p:nvSpPr>
          <p:cNvPr id="408" name="Title Text"/>
          <p:cNvSpPr txBox="1">
            <a:spLocks noGrp="1"/>
          </p:cNvSpPr>
          <p:nvPr>
            <p:ph type="title"/>
          </p:nvPr>
        </p:nvSpPr>
        <p:spPr>
          <a:xfrm>
            <a:off x="4800600" y="4624668"/>
            <a:ext cx="4038600" cy="933452"/>
          </a:xfrm>
          <a:prstGeom prst="rect">
            <a:avLst/>
          </a:prstGeom>
        </p:spPr>
        <p:txBody>
          <a:bodyPr anchor="t"/>
          <a:lstStyle>
            <a:lvl1pPr algn="l">
              <a:defRPr sz="2800">
                <a:solidFill>
                  <a:srgbClr val="663366"/>
                </a:solidFill>
                <a:latin typeface="Rockwell"/>
                <a:ea typeface="Rockwell"/>
                <a:cs typeface="Rockwell"/>
                <a:sym typeface="Rockwell"/>
              </a:defRPr>
            </a:lvl1pPr>
          </a:lstStyle>
          <a:p>
            <a:r>
              <a:t>Title Text</a:t>
            </a:r>
          </a:p>
        </p:txBody>
      </p:sp>
      <p:sp>
        <p:nvSpPr>
          <p:cNvPr id="409" name="Body Level One…"/>
          <p:cNvSpPr txBox="1">
            <a:spLocks noGrp="1"/>
          </p:cNvSpPr>
          <p:nvPr>
            <p:ph type="body" sz="quarter" idx="1"/>
          </p:nvPr>
        </p:nvSpPr>
        <p:spPr>
          <a:xfrm>
            <a:off x="4800600" y="5562601"/>
            <a:ext cx="4038600" cy="748554"/>
          </a:xfrm>
          <a:prstGeom prst="rect">
            <a:avLst/>
          </a:prstGeom>
        </p:spPr>
        <p:txBody>
          <a:bodyPr>
            <a:normAutofit/>
          </a:bodyPr>
          <a:lstStyle>
            <a:lvl1pPr marL="0" indent="0">
              <a:spcBef>
                <a:spcPts val="300"/>
              </a:spcBef>
              <a:buSzTx/>
              <a:buNone/>
              <a:defRPr sz="1400">
                <a:solidFill>
                  <a:srgbClr val="888888"/>
                </a:solidFill>
                <a:latin typeface="Rockwell"/>
                <a:ea typeface="Rockwell"/>
                <a:cs typeface="Rockwell"/>
                <a:sym typeface="Rockwell"/>
              </a:defRPr>
            </a:lvl1pPr>
            <a:lvl2pPr marL="0" indent="457200">
              <a:spcBef>
                <a:spcPts val="300"/>
              </a:spcBef>
              <a:buSzTx/>
              <a:buNone/>
              <a:defRPr sz="1400">
                <a:solidFill>
                  <a:srgbClr val="888888"/>
                </a:solidFill>
                <a:latin typeface="Rockwell"/>
                <a:ea typeface="Rockwell"/>
                <a:cs typeface="Rockwell"/>
                <a:sym typeface="Rockwell"/>
              </a:defRPr>
            </a:lvl2pPr>
            <a:lvl3pPr marL="0" indent="914400">
              <a:spcBef>
                <a:spcPts val="300"/>
              </a:spcBef>
              <a:buSzTx/>
              <a:buNone/>
              <a:defRPr sz="1400">
                <a:solidFill>
                  <a:srgbClr val="888888"/>
                </a:solidFill>
                <a:latin typeface="Rockwell"/>
                <a:ea typeface="Rockwell"/>
                <a:cs typeface="Rockwell"/>
                <a:sym typeface="Rockwell"/>
              </a:defRPr>
            </a:lvl3pPr>
            <a:lvl4pPr marL="0" indent="1371600">
              <a:spcBef>
                <a:spcPts val="300"/>
              </a:spcBef>
              <a:buSzTx/>
              <a:buNone/>
              <a:defRPr sz="1400">
                <a:solidFill>
                  <a:srgbClr val="888888"/>
                </a:solidFill>
                <a:latin typeface="Rockwell"/>
                <a:ea typeface="Rockwell"/>
                <a:cs typeface="Rockwell"/>
                <a:sym typeface="Rockwell"/>
              </a:defRPr>
            </a:lvl4pPr>
            <a:lvl5pPr marL="0" indent="1828800">
              <a:spcBef>
                <a:spcPts val="300"/>
              </a:spcBef>
              <a:buSzTx/>
              <a:buNone/>
              <a:defRPr sz="1400">
                <a:solidFill>
                  <a:srgbClr val="888888"/>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10" name="Rectangle 6"/>
          <p:cNvSpPr/>
          <p:nvPr/>
        </p:nvSpPr>
        <p:spPr>
          <a:xfrm>
            <a:off x="282575" y="228599"/>
            <a:ext cx="4235450" cy="4187954"/>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11" name="Rectangle 7"/>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12" name="Rectangle 9"/>
          <p:cNvSpPr/>
          <p:nvPr/>
        </p:nvSpPr>
        <p:spPr>
          <a:xfrm>
            <a:off x="4624387" y="2377439"/>
            <a:ext cx="2057401" cy="2039113"/>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13" name="TextBox 14"/>
          <p:cNvSpPr txBox="1"/>
          <p:nvPr/>
        </p:nvSpPr>
        <p:spPr>
          <a:xfrm>
            <a:off x="424893" y="174812"/>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414" name="Rectangle 10"/>
          <p:cNvSpPr/>
          <p:nvPr/>
        </p:nvSpPr>
        <p:spPr>
          <a:xfrm>
            <a:off x="4624387" y="228600"/>
            <a:ext cx="2057401" cy="2039112"/>
          </a:xfrm>
          <a:prstGeom prst="rect">
            <a:avLst/>
          </a:prstGeom>
          <a:solidFill>
            <a:srgbClr val="A3A101"/>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15" name="Rectangle 11"/>
          <p:cNvSpPr/>
          <p:nvPr/>
        </p:nvSpPr>
        <p:spPr>
          <a:xfrm>
            <a:off x="6802438" y="2377439"/>
            <a:ext cx="2057401" cy="2039113"/>
          </a:xfrm>
          <a:prstGeom prst="rect">
            <a:avLst/>
          </a:prstGeom>
          <a:solidFill>
            <a:srgbClr val="330F42"/>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16"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60083917"/>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423" name="Rectangle 6"/>
          <p:cNvSpPr/>
          <p:nvPr/>
        </p:nvSpPr>
        <p:spPr>
          <a:xfrm>
            <a:off x="8210552" y="282575"/>
            <a:ext cx="642098"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24"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425" name="Body Level One…"/>
          <p:cNvSpPr txBox="1">
            <a:spLocks noGrp="1"/>
          </p:cNvSpPr>
          <p:nvPr>
            <p:ph type="body" idx="1"/>
          </p:nvPr>
        </p:nvSpPr>
        <p:spPr>
          <a:xfrm>
            <a:off x="498476" y="1981200"/>
            <a:ext cx="7556314" cy="4144964"/>
          </a:xfrm>
          <a:prstGeom prst="rect">
            <a:avLst/>
          </a:prstGeom>
        </p:spPr>
        <p:txBody>
          <a:bodyPr>
            <a:normAutofit/>
          </a:bodyPr>
          <a:lstStyle>
            <a:lvl1pPr marL="228600" indent="-228600">
              <a:spcBef>
                <a:spcPts val="2000"/>
              </a:spcBef>
              <a:buClr>
                <a:srgbClr val="663366"/>
              </a:buClr>
              <a:buSzPct val="75000"/>
              <a:buChar char="■"/>
              <a:defRPr sz="2000">
                <a:solidFill>
                  <a:srgbClr val="595959"/>
                </a:solidFill>
                <a:latin typeface="Rockwell"/>
                <a:ea typeface="Rockwell"/>
                <a:cs typeface="Rockwell"/>
                <a:sym typeface="Rockwell"/>
              </a:defRPr>
            </a:lvl1pPr>
            <a:lvl2pPr marL="482600" indent="-254000">
              <a:spcBef>
                <a:spcPts val="2000"/>
              </a:spcBef>
              <a:buClr>
                <a:srgbClr val="663366"/>
              </a:buClr>
              <a:buSzPct val="75000"/>
              <a:buChar char="■"/>
              <a:defRPr sz="2000">
                <a:solidFill>
                  <a:srgbClr val="595959"/>
                </a:solidFill>
                <a:latin typeface="Rockwell"/>
                <a:ea typeface="Rockwell"/>
                <a:cs typeface="Rockwell"/>
                <a:sym typeface="Rockwell"/>
              </a:defRPr>
            </a:lvl2pPr>
            <a:lvl3pPr marL="711200" indent="-254000">
              <a:spcBef>
                <a:spcPts val="2000"/>
              </a:spcBef>
              <a:buClr>
                <a:srgbClr val="663366"/>
              </a:buClr>
              <a:buSzPct val="75000"/>
              <a:buChar char="■"/>
              <a:defRPr sz="2000">
                <a:solidFill>
                  <a:srgbClr val="595959"/>
                </a:solidFill>
                <a:latin typeface="Rockwell"/>
                <a:ea typeface="Rockwell"/>
                <a:cs typeface="Rockwell"/>
                <a:sym typeface="Rockwell"/>
              </a:defRPr>
            </a:lvl3pPr>
            <a:lvl4pPr marL="939800" indent="-254000">
              <a:spcBef>
                <a:spcPts val="2000"/>
              </a:spcBef>
              <a:buClr>
                <a:srgbClr val="663366"/>
              </a:buClr>
              <a:buSzPct val="75000"/>
              <a:buChar char="■"/>
              <a:defRPr sz="2000">
                <a:solidFill>
                  <a:srgbClr val="595959"/>
                </a:solidFill>
                <a:latin typeface="Rockwell"/>
                <a:ea typeface="Rockwell"/>
                <a:cs typeface="Rockwell"/>
                <a:sym typeface="Rockwell"/>
              </a:defRPr>
            </a:lvl4pPr>
            <a:lvl5pPr marL="1168400" indent="-254000">
              <a:spcBef>
                <a:spcPts val="2000"/>
              </a:spcBef>
              <a:buClr>
                <a:srgbClr val="663366"/>
              </a:buClr>
              <a:buSzPct val="75000"/>
              <a:buChar char="■"/>
              <a:defRPr sz="20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26" name="TextBox 8"/>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427" name="Rectangle 9"/>
          <p:cNvSpPr/>
          <p:nvPr/>
        </p:nvSpPr>
        <p:spPr>
          <a:xfrm>
            <a:off x="8068234" y="282575"/>
            <a:ext cx="91441" cy="1600200"/>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28"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192719690"/>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1_Title and Content, Alt.">
    <p:spTree>
      <p:nvGrpSpPr>
        <p:cNvPr id="1" name=""/>
        <p:cNvGrpSpPr/>
        <p:nvPr/>
      </p:nvGrpSpPr>
      <p:grpSpPr>
        <a:xfrm>
          <a:off x="0" y="0"/>
          <a:ext cx="0" cy="0"/>
          <a:chOff x="0" y="0"/>
          <a:chExt cx="0" cy="0"/>
        </a:xfrm>
      </p:grpSpPr>
      <p:sp>
        <p:nvSpPr>
          <p:cNvPr id="435" name="Rectangle 6"/>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36" name="Title Text"/>
          <p:cNvSpPr txBox="1">
            <a:spLocks noGrp="1"/>
          </p:cNvSpPr>
          <p:nvPr>
            <p:ph type="title"/>
          </p:nvPr>
        </p:nvSpPr>
        <p:spPr>
          <a:xfrm>
            <a:off x="498476" y="134470"/>
            <a:ext cx="7556314" cy="995084"/>
          </a:xfrm>
          <a:prstGeom prst="rect">
            <a:avLst/>
          </a:prstGeom>
        </p:spPr>
        <p:txBody>
          <a:bodyPr anchor="b"/>
          <a:lstStyle>
            <a:lvl1pPr algn="l">
              <a:defRPr sz="3600">
                <a:solidFill>
                  <a:srgbClr val="663366"/>
                </a:solidFill>
                <a:latin typeface="Rockwell"/>
                <a:ea typeface="Rockwell"/>
                <a:cs typeface="Rockwell"/>
                <a:sym typeface="Rockwell"/>
              </a:defRPr>
            </a:lvl1pPr>
          </a:lstStyle>
          <a:p>
            <a:r>
              <a:t>Title Text</a:t>
            </a:r>
          </a:p>
        </p:txBody>
      </p:sp>
      <p:sp>
        <p:nvSpPr>
          <p:cNvPr id="437" name="Body Level One…"/>
          <p:cNvSpPr txBox="1">
            <a:spLocks noGrp="1"/>
          </p:cNvSpPr>
          <p:nvPr>
            <p:ph type="body" idx="1"/>
          </p:nvPr>
        </p:nvSpPr>
        <p:spPr>
          <a:xfrm>
            <a:off x="498476" y="1981200"/>
            <a:ext cx="7556314" cy="4144964"/>
          </a:xfrm>
          <a:prstGeom prst="rect">
            <a:avLst/>
          </a:prstGeom>
        </p:spPr>
        <p:txBody>
          <a:bodyPr>
            <a:normAutofit/>
          </a:bodyPr>
          <a:lstStyle>
            <a:lvl1pPr marL="228600" indent="-228600">
              <a:spcBef>
                <a:spcPts val="2000"/>
              </a:spcBef>
              <a:buClr>
                <a:srgbClr val="663366"/>
              </a:buClr>
              <a:buSzPct val="75000"/>
              <a:buChar char="■"/>
              <a:defRPr sz="2000">
                <a:solidFill>
                  <a:srgbClr val="595959"/>
                </a:solidFill>
                <a:latin typeface="Rockwell"/>
                <a:ea typeface="Rockwell"/>
                <a:cs typeface="Rockwell"/>
                <a:sym typeface="Rockwell"/>
              </a:defRPr>
            </a:lvl1pPr>
            <a:lvl2pPr marL="482600" indent="-254000">
              <a:spcBef>
                <a:spcPts val="2000"/>
              </a:spcBef>
              <a:buClr>
                <a:srgbClr val="663366"/>
              </a:buClr>
              <a:buSzPct val="75000"/>
              <a:buChar char="■"/>
              <a:defRPr sz="2000">
                <a:solidFill>
                  <a:srgbClr val="595959"/>
                </a:solidFill>
                <a:latin typeface="Rockwell"/>
                <a:ea typeface="Rockwell"/>
                <a:cs typeface="Rockwell"/>
                <a:sym typeface="Rockwell"/>
              </a:defRPr>
            </a:lvl2pPr>
            <a:lvl3pPr marL="711200" indent="-254000">
              <a:spcBef>
                <a:spcPts val="2000"/>
              </a:spcBef>
              <a:buClr>
                <a:srgbClr val="663366"/>
              </a:buClr>
              <a:buSzPct val="75000"/>
              <a:buChar char="■"/>
              <a:defRPr sz="2000">
                <a:solidFill>
                  <a:srgbClr val="595959"/>
                </a:solidFill>
                <a:latin typeface="Rockwell"/>
                <a:ea typeface="Rockwell"/>
                <a:cs typeface="Rockwell"/>
                <a:sym typeface="Rockwell"/>
              </a:defRPr>
            </a:lvl3pPr>
            <a:lvl4pPr marL="939800" indent="-254000">
              <a:spcBef>
                <a:spcPts val="2000"/>
              </a:spcBef>
              <a:buClr>
                <a:srgbClr val="663366"/>
              </a:buClr>
              <a:buSzPct val="75000"/>
              <a:buChar char="■"/>
              <a:defRPr sz="2000">
                <a:solidFill>
                  <a:srgbClr val="595959"/>
                </a:solidFill>
                <a:latin typeface="Rockwell"/>
                <a:ea typeface="Rockwell"/>
                <a:cs typeface="Rockwell"/>
                <a:sym typeface="Rockwell"/>
              </a:defRPr>
            </a:lvl4pPr>
            <a:lvl5pPr marL="1168400" indent="-254000">
              <a:spcBef>
                <a:spcPts val="2000"/>
              </a:spcBef>
              <a:buClr>
                <a:srgbClr val="663366"/>
              </a:buClr>
              <a:buSzPct val="75000"/>
              <a:buChar char="■"/>
              <a:defRPr sz="20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38" name="TextBox 8"/>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439" name="Text Placeholder 3"/>
          <p:cNvSpPr>
            <a:spLocks noGrp="1"/>
          </p:cNvSpPr>
          <p:nvPr>
            <p:ph type="body" sz="quarter" idx="13"/>
          </p:nvPr>
        </p:nvSpPr>
        <p:spPr>
          <a:xfrm>
            <a:off x="498517" y="1129554"/>
            <a:ext cx="7558962" cy="774701"/>
          </a:xfrm>
          <a:prstGeom prst="rect">
            <a:avLst/>
          </a:prstGeom>
        </p:spPr>
        <p:txBody>
          <a:bodyPr>
            <a:normAutofit/>
          </a:bodyPr>
          <a:lstStyle/>
          <a:p>
            <a:pPr marL="0" indent="0">
              <a:spcBef>
                <a:spcPts val="0"/>
              </a:spcBef>
              <a:buSzTx/>
              <a:buNone/>
              <a:defRPr sz="2400">
                <a:solidFill>
                  <a:srgbClr val="666699"/>
                </a:solidFill>
                <a:latin typeface="Rockwell"/>
                <a:ea typeface="Rockwell"/>
                <a:cs typeface="Rockwell"/>
                <a:sym typeface="Rockwell"/>
              </a:defRPr>
            </a:pPr>
            <a:endParaRPr/>
          </a:p>
        </p:txBody>
      </p:sp>
      <p:sp>
        <p:nvSpPr>
          <p:cNvPr id="440"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658928875"/>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1_Title Slide with 2 Pictures">
    <p:spTree>
      <p:nvGrpSpPr>
        <p:cNvPr id="1" name=""/>
        <p:cNvGrpSpPr/>
        <p:nvPr/>
      </p:nvGrpSpPr>
      <p:grpSpPr>
        <a:xfrm>
          <a:off x="0" y="0"/>
          <a:ext cx="0" cy="0"/>
          <a:chOff x="0" y="0"/>
          <a:chExt cx="0" cy="0"/>
        </a:xfrm>
      </p:grpSpPr>
      <p:sp>
        <p:nvSpPr>
          <p:cNvPr id="447" name="Title Text"/>
          <p:cNvSpPr txBox="1">
            <a:spLocks noGrp="1"/>
          </p:cNvSpPr>
          <p:nvPr>
            <p:ph type="title"/>
          </p:nvPr>
        </p:nvSpPr>
        <p:spPr>
          <a:xfrm>
            <a:off x="4800600" y="4624668"/>
            <a:ext cx="4038600" cy="933452"/>
          </a:xfrm>
          <a:prstGeom prst="rect">
            <a:avLst/>
          </a:prstGeom>
        </p:spPr>
        <p:txBody>
          <a:bodyPr anchor="t"/>
          <a:lstStyle>
            <a:lvl1pPr algn="l">
              <a:defRPr sz="2800">
                <a:solidFill>
                  <a:srgbClr val="663366"/>
                </a:solidFill>
                <a:latin typeface="Rockwell"/>
                <a:ea typeface="Rockwell"/>
                <a:cs typeface="Rockwell"/>
                <a:sym typeface="Rockwell"/>
              </a:defRPr>
            </a:lvl1pPr>
          </a:lstStyle>
          <a:p>
            <a:r>
              <a:t>Title Text</a:t>
            </a:r>
          </a:p>
        </p:txBody>
      </p:sp>
      <p:sp>
        <p:nvSpPr>
          <p:cNvPr id="448" name="Body Level One…"/>
          <p:cNvSpPr txBox="1">
            <a:spLocks noGrp="1"/>
          </p:cNvSpPr>
          <p:nvPr>
            <p:ph type="body" sz="quarter" idx="1"/>
          </p:nvPr>
        </p:nvSpPr>
        <p:spPr>
          <a:xfrm>
            <a:off x="4800600" y="5562601"/>
            <a:ext cx="4038600" cy="748554"/>
          </a:xfrm>
          <a:prstGeom prst="rect">
            <a:avLst/>
          </a:prstGeom>
        </p:spPr>
        <p:txBody>
          <a:bodyPr>
            <a:normAutofit/>
          </a:bodyPr>
          <a:lstStyle>
            <a:lvl1pPr marL="0" indent="0">
              <a:spcBef>
                <a:spcPts val="300"/>
              </a:spcBef>
              <a:buSzTx/>
              <a:buNone/>
              <a:defRPr sz="1400">
                <a:solidFill>
                  <a:srgbClr val="888888"/>
                </a:solidFill>
                <a:latin typeface="Rockwell"/>
                <a:ea typeface="Rockwell"/>
                <a:cs typeface="Rockwell"/>
                <a:sym typeface="Rockwell"/>
              </a:defRPr>
            </a:lvl1pPr>
            <a:lvl2pPr marL="0" indent="457200">
              <a:spcBef>
                <a:spcPts val="300"/>
              </a:spcBef>
              <a:buSzTx/>
              <a:buNone/>
              <a:defRPr sz="1400">
                <a:solidFill>
                  <a:srgbClr val="888888"/>
                </a:solidFill>
                <a:latin typeface="Rockwell"/>
                <a:ea typeface="Rockwell"/>
                <a:cs typeface="Rockwell"/>
                <a:sym typeface="Rockwell"/>
              </a:defRPr>
            </a:lvl2pPr>
            <a:lvl3pPr marL="0" indent="914400">
              <a:spcBef>
                <a:spcPts val="300"/>
              </a:spcBef>
              <a:buSzTx/>
              <a:buNone/>
              <a:defRPr sz="1400">
                <a:solidFill>
                  <a:srgbClr val="888888"/>
                </a:solidFill>
                <a:latin typeface="Rockwell"/>
                <a:ea typeface="Rockwell"/>
                <a:cs typeface="Rockwell"/>
                <a:sym typeface="Rockwell"/>
              </a:defRPr>
            </a:lvl3pPr>
            <a:lvl4pPr marL="0" indent="1371600">
              <a:spcBef>
                <a:spcPts val="300"/>
              </a:spcBef>
              <a:buSzTx/>
              <a:buNone/>
              <a:defRPr sz="1400">
                <a:solidFill>
                  <a:srgbClr val="888888"/>
                </a:solidFill>
                <a:latin typeface="Rockwell"/>
                <a:ea typeface="Rockwell"/>
                <a:cs typeface="Rockwell"/>
                <a:sym typeface="Rockwell"/>
              </a:defRPr>
            </a:lvl4pPr>
            <a:lvl5pPr marL="0" indent="1828800">
              <a:spcBef>
                <a:spcPts val="300"/>
              </a:spcBef>
              <a:buSzTx/>
              <a:buNone/>
              <a:defRPr sz="1400">
                <a:solidFill>
                  <a:srgbClr val="888888"/>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49" name="Rectangle 6"/>
          <p:cNvSpPr/>
          <p:nvPr/>
        </p:nvSpPr>
        <p:spPr>
          <a:xfrm>
            <a:off x="282575" y="228599"/>
            <a:ext cx="4235450" cy="4187954"/>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50" name="Rectangle 7"/>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51" name="Rectangle 9"/>
          <p:cNvSpPr/>
          <p:nvPr/>
        </p:nvSpPr>
        <p:spPr>
          <a:xfrm>
            <a:off x="4624387" y="2377439"/>
            <a:ext cx="2057401" cy="2039113"/>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52" name="Picture Placeholder 12"/>
          <p:cNvSpPr>
            <a:spLocks noGrp="1"/>
          </p:cNvSpPr>
          <p:nvPr>
            <p:ph type="pic" sz="quarter" idx="13"/>
          </p:nvPr>
        </p:nvSpPr>
        <p:spPr>
          <a:xfrm>
            <a:off x="4624387" y="228600"/>
            <a:ext cx="2057401" cy="2039112"/>
          </a:xfrm>
          <a:prstGeom prst="rect">
            <a:avLst/>
          </a:prstGeom>
        </p:spPr>
        <p:txBody>
          <a:bodyPr lIns="91439" rIns="91439"/>
          <a:lstStyle/>
          <a:p>
            <a:endParaRPr/>
          </a:p>
        </p:txBody>
      </p:sp>
      <p:sp>
        <p:nvSpPr>
          <p:cNvPr id="453" name="Picture Placeholder 12"/>
          <p:cNvSpPr>
            <a:spLocks noGrp="1"/>
          </p:cNvSpPr>
          <p:nvPr>
            <p:ph type="pic" sz="quarter" idx="14"/>
          </p:nvPr>
        </p:nvSpPr>
        <p:spPr>
          <a:xfrm>
            <a:off x="6802438" y="2377439"/>
            <a:ext cx="2057401" cy="2039113"/>
          </a:xfrm>
          <a:prstGeom prst="rect">
            <a:avLst/>
          </a:prstGeom>
        </p:spPr>
        <p:txBody>
          <a:bodyPr lIns="91439" rIns="91439"/>
          <a:lstStyle/>
          <a:p>
            <a:endParaRPr/>
          </a:p>
        </p:txBody>
      </p:sp>
      <p:sp>
        <p:nvSpPr>
          <p:cNvPr id="454" name="Text Placeholder 3"/>
          <p:cNvSpPr>
            <a:spLocks noGrp="1"/>
          </p:cNvSpPr>
          <p:nvPr>
            <p:ph type="body" sz="quarter" idx="15"/>
          </p:nvPr>
        </p:nvSpPr>
        <p:spPr>
          <a:xfrm>
            <a:off x="857250" y="1779496"/>
            <a:ext cx="3086100" cy="2040906"/>
          </a:xfrm>
          <a:prstGeom prst="rect">
            <a:avLst/>
          </a:prstGeom>
        </p:spPr>
        <p:txBody>
          <a:bodyPr>
            <a:normAutofit/>
          </a:bodyPr>
          <a:lstStyle/>
          <a:p>
            <a:pPr marL="0" indent="0" algn="ctr">
              <a:spcBef>
                <a:spcPts val="600"/>
              </a:spcBef>
              <a:buSzTx/>
              <a:buNone/>
              <a:defRPr sz="4600">
                <a:latin typeface="Rockwell"/>
                <a:ea typeface="Rockwell"/>
                <a:cs typeface="Rockwell"/>
                <a:sym typeface="Rockwell"/>
              </a:defRPr>
            </a:pPr>
            <a:endParaRPr/>
          </a:p>
        </p:txBody>
      </p:sp>
      <p:sp>
        <p:nvSpPr>
          <p:cNvPr id="455" name="TextBox 14"/>
          <p:cNvSpPr txBox="1"/>
          <p:nvPr/>
        </p:nvSpPr>
        <p:spPr>
          <a:xfrm>
            <a:off x="424893" y="174812"/>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456"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5251119"/>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3_Section Header">
    <p:spTree>
      <p:nvGrpSpPr>
        <p:cNvPr id="1" name=""/>
        <p:cNvGrpSpPr/>
        <p:nvPr/>
      </p:nvGrpSpPr>
      <p:grpSpPr>
        <a:xfrm>
          <a:off x="0" y="0"/>
          <a:ext cx="0" cy="0"/>
          <a:chOff x="0" y="0"/>
          <a:chExt cx="0" cy="0"/>
        </a:xfrm>
      </p:grpSpPr>
      <p:sp>
        <p:nvSpPr>
          <p:cNvPr id="463" name="Rectangle 6"/>
          <p:cNvSpPr/>
          <p:nvPr/>
        </p:nvSpPr>
        <p:spPr>
          <a:xfrm>
            <a:off x="658907" y="228600"/>
            <a:ext cx="8200929"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64" name="Title Text"/>
          <p:cNvSpPr txBox="1">
            <a:spLocks noGrp="1"/>
          </p:cNvSpPr>
          <p:nvPr>
            <p:ph type="title"/>
          </p:nvPr>
        </p:nvSpPr>
        <p:spPr>
          <a:xfrm>
            <a:off x="2286000" y="3124200"/>
            <a:ext cx="5638800" cy="1362076"/>
          </a:xfrm>
          <a:prstGeom prst="rect">
            <a:avLst/>
          </a:prstGeom>
        </p:spPr>
        <p:txBody>
          <a:bodyPr anchor="b"/>
          <a:lstStyle>
            <a:lvl1pPr algn="l">
              <a:defRPr sz="3200">
                <a:latin typeface="Rockwell"/>
                <a:ea typeface="Rockwell"/>
                <a:cs typeface="Rockwell"/>
                <a:sym typeface="Rockwell"/>
              </a:defRPr>
            </a:lvl1pPr>
          </a:lstStyle>
          <a:p>
            <a:r>
              <a:t>Title Text</a:t>
            </a:r>
          </a:p>
        </p:txBody>
      </p:sp>
      <p:sp>
        <p:nvSpPr>
          <p:cNvPr id="465" name="Body Level One…"/>
          <p:cNvSpPr txBox="1">
            <a:spLocks noGrp="1"/>
          </p:cNvSpPr>
          <p:nvPr>
            <p:ph type="body" sz="quarter" idx="1"/>
          </p:nvPr>
        </p:nvSpPr>
        <p:spPr>
          <a:xfrm>
            <a:off x="2286000" y="4495801"/>
            <a:ext cx="5638800" cy="1500188"/>
          </a:xfrm>
          <a:prstGeom prst="rect">
            <a:avLst/>
          </a:prstGeom>
        </p:spPr>
        <p:txBody>
          <a:bodyPr>
            <a:normAutofit/>
          </a:bodyPr>
          <a:lstStyle>
            <a:lvl1pPr marL="0" indent="0">
              <a:spcBef>
                <a:spcPts val="300"/>
              </a:spcBef>
              <a:buSzTx/>
              <a:buNone/>
              <a:defRPr sz="1400">
                <a:latin typeface="Rockwell"/>
                <a:ea typeface="Rockwell"/>
                <a:cs typeface="Rockwell"/>
                <a:sym typeface="Rockwell"/>
              </a:defRPr>
            </a:lvl1pPr>
            <a:lvl2pPr marL="0" indent="457200">
              <a:spcBef>
                <a:spcPts val="300"/>
              </a:spcBef>
              <a:buSzTx/>
              <a:buNone/>
              <a:defRPr sz="1400">
                <a:latin typeface="Rockwell"/>
                <a:ea typeface="Rockwell"/>
                <a:cs typeface="Rockwell"/>
                <a:sym typeface="Rockwell"/>
              </a:defRPr>
            </a:lvl2pPr>
            <a:lvl3pPr marL="0" indent="914400">
              <a:spcBef>
                <a:spcPts val="300"/>
              </a:spcBef>
              <a:buSzTx/>
              <a:buNone/>
              <a:defRPr sz="1400">
                <a:latin typeface="Rockwell"/>
                <a:ea typeface="Rockwell"/>
                <a:cs typeface="Rockwell"/>
                <a:sym typeface="Rockwell"/>
              </a:defRPr>
            </a:lvl3pPr>
            <a:lvl4pPr marL="0" indent="1371600">
              <a:spcBef>
                <a:spcPts val="300"/>
              </a:spcBef>
              <a:buSzTx/>
              <a:buNone/>
              <a:defRPr sz="1400">
                <a:latin typeface="Rockwell"/>
                <a:ea typeface="Rockwell"/>
                <a:cs typeface="Rockwell"/>
                <a:sym typeface="Rockwell"/>
              </a:defRPr>
            </a:lvl4pPr>
            <a:lvl5pPr marL="0" indent="1828800">
              <a:spcBef>
                <a:spcPts val="300"/>
              </a:spcBef>
              <a:buSzTx/>
              <a:buNone/>
              <a:defRPr sz="1400">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66" name="TextBox 7"/>
          <p:cNvSpPr txBox="1"/>
          <p:nvPr/>
        </p:nvSpPr>
        <p:spPr>
          <a:xfrm>
            <a:off x="2003613" y="3110756"/>
            <a:ext cx="260910" cy="507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4000">
                <a:solidFill>
                  <a:srgbClr val="B870B8"/>
                </a:solidFill>
                <a:latin typeface="Rockwell Bold"/>
                <a:ea typeface="Rockwell Bold"/>
                <a:cs typeface="Rockwell Bold"/>
                <a:sym typeface="Rockwell Bold"/>
              </a:defRPr>
            </a:lvl1pPr>
          </a:lstStyle>
          <a:p>
            <a:r>
              <a:t>+</a:t>
            </a:r>
          </a:p>
        </p:txBody>
      </p:sp>
      <p:sp>
        <p:nvSpPr>
          <p:cNvPr id="467" name="Rectangle 8"/>
          <p:cNvSpPr/>
          <p:nvPr/>
        </p:nvSpPr>
        <p:spPr>
          <a:xfrm>
            <a:off x="285752" y="228600"/>
            <a:ext cx="212726" cy="6345241"/>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68" name="Slide Number"/>
          <p:cNvSpPr txBox="1">
            <a:spLocks noGrp="1"/>
          </p:cNvSpPr>
          <p:nvPr>
            <p:ph type="sldNum" sz="quarter" idx="2"/>
          </p:nvPr>
        </p:nvSpPr>
        <p:spPr>
          <a:xfrm>
            <a:off x="8562965" y="628401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568711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3_Two Content">
    <p:spTree>
      <p:nvGrpSpPr>
        <p:cNvPr id="1" name=""/>
        <p:cNvGrpSpPr/>
        <p:nvPr/>
      </p:nvGrpSpPr>
      <p:grpSpPr>
        <a:xfrm>
          <a:off x="0" y="0"/>
          <a:ext cx="0" cy="0"/>
          <a:chOff x="0" y="0"/>
          <a:chExt cx="0" cy="0"/>
        </a:xfrm>
      </p:grpSpPr>
      <p:sp>
        <p:nvSpPr>
          <p:cNvPr id="475" name="Rectangle 10"/>
          <p:cNvSpPr/>
          <p:nvPr/>
        </p:nvSpPr>
        <p:spPr>
          <a:xfrm>
            <a:off x="8210552" y="282575"/>
            <a:ext cx="642098"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76" name="Rectangle 11"/>
          <p:cNvSpPr/>
          <p:nvPr/>
        </p:nvSpPr>
        <p:spPr>
          <a:xfrm>
            <a:off x="8068234" y="282575"/>
            <a:ext cx="91441" cy="1600200"/>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77" name="TextBox 9"/>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478"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479" name="Body Level One…"/>
          <p:cNvSpPr txBox="1">
            <a:spLocks noGrp="1"/>
          </p:cNvSpPr>
          <p:nvPr>
            <p:ph type="body" sz="half" idx="1"/>
          </p:nvPr>
        </p:nvSpPr>
        <p:spPr>
          <a:xfrm>
            <a:off x="498518" y="1985963"/>
            <a:ext cx="3657601" cy="414020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80"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841899905"/>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3_Comparison">
    <p:spTree>
      <p:nvGrpSpPr>
        <p:cNvPr id="1" name=""/>
        <p:cNvGrpSpPr/>
        <p:nvPr/>
      </p:nvGrpSpPr>
      <p:grpSpPr>
        <a:xfrm>
          <a:off x="0" y="0"/>
          <a:ext cx="0" cy="0"/>
          <a:chOff x="0" y="0"/>
          <a:chExt cx="0" cy="0"/>
        </a:xfrm>
      </p:grpSpPr>
      <p:sp>
        <p:nvSpPr>
          <p:cNvPr id="487" name="Rectangle 9"/>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88" name="TextBox 11"/>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489"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490" name="Body Level One…"/>
          <p:cNvSpPr txBox="1">
            <a:spLocks noGrp="1"/>
          </p:cNvSpPr>
          <p:nvPr>
            <p:ph type="body" sz="half" idx="1"/>
          </p:nvPr>
        </p:nvSpPr>
        <p:spPr>
          <a:xfrm>
            <a:off x="497540" y="2447365"/>
            <a:ext cx="3657601" cy="3678799"/>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91" name="Text Placeholder 2"/>
          <p:cNvSpPr>
            <a:spLocks noGrp="1"/>
          </p:cNvSpPr>
          <p:nvPr>
            <p:ph type="body" sz="quarter" idx="13"/>
          </p:nvPr>
        </p:nvSpPr>
        <p:spPr>
          <a:xfrm>
            <a:off x="497540" y="2070848"/>
            <a:ext cx="3657601" cy="322730"/>
          </a:xfrm>
          <a:prstGeom prst="rect">
            <a:avLst/>
          </a:prstGeom>
          <a:solidFill>
            <a:srgbClr val="666699"/>
          </a:solidFill>
        </p:spPr>
        <p:txBody>
          <a:bodyPr lIns="0" tIns="0" rIns="0" bIns="0" anchor="ctr">
            <a:normAutofit/>
          </a:bodyPr>
          <a:lstStyle/>
          <a:p>
            <a:pPr marL="0" indent="0" algn="ctr">
              <a:spcBef>
                <a:spcPts val="0"/>
              </a:spcBef>
              <a:buSzTx/>
              <a:buNone/>
              <a:defRPr sz="1800">
                <a:latin typeface="Rockwell"/>
                <a:ea typeface="Rockwell"/>
                <a:cs typeface="Rockwell"/>
                <a:sym typeface="Rockwell"/>
              </a:defRPr>
            </a:pPr>
            <a:endParaRPr/>
          </a:p>
        </p:txBody>
      </p:sp>
      <p:sp>
        <p:nvSpPr>
          <p:cNvPr id="492" name="Text Placeholder 4"/>
          <p:cNvSpPr>
            <a:spLocks noGrp="1"/>
          </p:cNvSpPr>
          <p:nvPr>
            <p:ph type="body" sz="quarter" idx="14"/>
          </p:nvPr>
        </p:nvSpPr>
        <p:spPr>
          <a:xfrm>
            <a:off x="4399877" y="2070848"/>
            <a:ext cx="3657601" cy="322730"/>
          </a:xfrm>
          <a:prstGeom prst="rect">
            <a:avLst/>
          </a:prstGeom>
          <a:solidFill>
            <a:srgbClr val="A3A3C2"/>
          </a:solidFill>
        </p:spPr>
        <p:txBody>
          <a:bodyPr lIns="0" tIns="0" rIns="0" bIns="0" anchor="ctr">
            <a:normAutofit/>
          </a:bodyPr>
          <a:lstStyle/>
          <a:p>
            <a:pPr marL="0" indent="0" algn="ctr">
              <a:spcBef>
                <a:spcPts val="0"/>
              </a:spcBef>
              <a:buSzTx/>
              <a:buNone/>
              <a:defRPr sz="1800">
                <a:latin typeface="Rockwell"/>
                <a:ea typeface="Rockwell"/>
                <a:cs typeface="Rockwell"/>
                <a:sym typeface="Rockwell"/>
              </a:defRPr>
            </a:pPr>
            <a:endParaRPr/>
          </a:p>
        </p:txBody>
      </p:sp>
      <p:sp>
        <p:nvSpPr>
          <p:cNvPr id="493"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688740822"/>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1_2 Content, Top and Bottom">
    <p:spTree>
      <p:nvGrpSpPr>
        <p:cNvPr id="1" name=""/>
        <p:cNvGrpSpPr/>
        <p:nvPr/>
      </p:nvGrpSpPr>
      <p:grpSpPr>
        <a:xfrm>
          <a:off x="0" y="0"/>
          <a:ext cx="0" cy="0"/>
          <a:chOff x="0" y="0"/>
          <a:chExt cx="0" cy="0"/>
        </a:xfrm>
      </p:grpSpPr>
      <p:sp>
        <p:nvSpPr>
          <p:cNvPr id="500" name="TextBox 9"/>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501"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502" name="Body Level One…"/>
          <p:cNvSpPr txBox="1">
            <a:spLocks noGrp="1"/>
          </p:cNvSpPr>
          <p:nvPr>
            <p:ph type="body" sz="half" idx="1"/>
          </p:nvPr>
        </p:nvSpPr>
        <p:spPr>
          <a:xfrm>
            <a:off x="498518" y="1985963"/>
            <a:ext cx="7569159" cy="196596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03" name="Rectangle 13"/>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04"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44110704"/>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1_3 Content">
    <p:spTree>
      <p:nvGrpSpPr>
        <p:cNvPr id="1" name=""/>
        <p:cNvGrpSpPr/>
        <p:nvPr/>
      </p:nvGrpSpPr>
      <p:grpSpPr>
        <a:xfrm>
          <a:off x="0" y="0"/>
          <a:ext cx="0" cy="0"/>
          <a:chOff x="0" y="0"/>
          <a:chExt cx="0" cy="0"/>
        </a:xfrm>
      </p:grpSpPr>
      <p:sp>
        <p:nvSpPr>
          <p:cNvPr id="511" name="Rectangle 7"/>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12" name="TextBox 9"/>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513"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514" name="Body Level One…"/>
          <p:cNvSpPr txBox="1">
            <a:spLocks noGrp="1"/>
          </p:cNvSpPr>
          <p:nvPr>
            <p:ph type="body" sz="quarter" idx="1"/>
          </p:nvPr>
        </p:nvSpPr>
        <p:spPr>
          <a:xfrm>
            <a:off x="4410075" y="1985963"/>
            <a:ext cx="3657600" cy="196596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15"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962713614"/>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1_4 Content">
    <p:spTree>
      <p:nvGrpSpPr>
        <p:cNvPr id="1" name=""/>
        <p:cNvGrpSpPr/>
        <p:nvPr/>
      </p:nvGrpSpPr>
      <p:grpSpPr>
        <a:xfrm>
          <a:off x="0" y="0"/>
          <a:ext cx="0" cy="0"/>
          <a:chOff x="0" y="0"/>
          <a:chExt cx="0" cy="0"/>
        </a:xfrm>
      </p:grpSpPr>
      <p:sp>
        <p:nvSpPr>
          <p:cNvPr id="522" name="Rectangle 7"/>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23" name="TextBox 9"/>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524"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525" name="Body Level One…"/>
          <p:cNvSpPr txBox="1">
            <a:spLocks noGrp="1"/>
          </p:cNvSpPr>
          <p:nvPr>
            <p:ph type="body" sz="quarter" idx="1"/>
          </p:nvPr>
        </p:nvSpPr>
        <p:spPr>
          <a:xfrm>
            <a:off x="502922" y="1985963"/>
            <a:ext cx="3657414" cy="196596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26"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674223994"/>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3_Title Only">
    <p:spTree>
      <p:nvGrpSpPr>
        <p:cNvPr id="1" name=""/>
        <p:cNvGrpSpPr/>
        <p:nvPr/>
      </p:nvGrpSpPr>
      <p:grpSpPr>
        <a:xfrm>
          <a:off x="0" y="0"/>
          <a:ext cx="0" cy="0"/>
          <a:chOff x="0" y="0"/>
          <a:chExt cx="0" cy="0"/>
        </a:xfrm>
      </p:grpSpPr>
      <p:sp>
        <p:nvSpPr>
          <p:cNvPr id="533" name="Rectangle 5"/>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34" name="TextBox 7"/>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535"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536"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155793910"/>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3_Blank">
    <p:spTree>
      <p:nvGrpSpPr>
        <p:cNvPr id="1" name=""/>
        <p:cNvGrpSpPr/>
        <p:nvPr/>
      </p:nvGrpSpPr>
      <p:grpSpPr>
        <a:xfrm>
          <a:off x="0" y="0"/>
          <a:ext cx="0" cy="0"/>
          <a:chOff x="0" y="0"/>
          <a:chExt cx="0" cy="0"/>
        </a:xfrm>
      </p:grpSpPr>
      <p:sp>
        <p:nvSpPr>
          <p:cNvPr id="543" name="Rectangle 4"/>
          <p:cNvSpPr/>
          <p:nvPr/>
        </p:nvSpPr>
        <p:spPr>
          <a:xfrm>
            <a:off x="8166847" y="282574"/>
            <a:ext cx="685801" cy="302218"/>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44"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571165212"/>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3_Content with Caption">
    <p:spTree>
      <p:nvGrpSpPr>
        <p:cNvPr id="1" name=""/>
        <p:cNvGrpSpPr/>
        <p:nvPr/>
      </p:nvGrpSpPr>
      <p:grpSpPr>
        <a:xfrm>
          <a:off x="0" y="0"/>
          <a:ext cx="0" cy="0"/>
          <a:chOff x="0" y="0"/>
          <a:chExt cx="0" cy="0"/>
        </a:xfrm>
      </p:grpSpPr>
      <p:sp>
        <p:nvSpPr>
          <p:cNvPr id="551" name="Rectangle 7"/>
          <p:cNvSpPr/>
          <p:nvPr/>
        </p:nvSpPr>
        <p:spPr>
          <a:xfrm>
            <a:off x="282577" y="228600"/>
            <a:ext cx="3451226"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52" name="Title Text"/>
          <p:cNvSpPr txBox="1">
            <a:spLocks noGrp="1"/>
          </p:cNvSpPr>
          <p:nvPr>
            <p:ph type="title"/>
          </p:nvPr>
        </p:nvSpPr>
        <p:spPr>
          <a:xfrm>
            <a:off x="380554" y="2571749"/>
            <a:ext cx="3255266" cy="1162051"/>
          </a:xfrm>
          <a:prstGeom prst="rect">
            <a:avLst/>
          </a:prstGeom>
        </p:spPr>
        <p:txBody>
          <a:bodyPr anchor="b"/>
          <a:lstStyle>
            <a:lvl1pPr algn="l">
              <a:defRPr sz="2600">
                <a:latin typeface="Rockwell"/>
                <a:ea typeface="Rockwell"/>
                <a:cs typeface="Rockwell"/>
                <a:sym typeface="Rockwell"/>
              </a:defRPr>
            </a:lvl1pPr>
          </a:lstStyle>
          <a:p>
            <a:r>
              <a:t>Title Text</a:t>
            </a:r>
          </a:p>
        </p:txBody>
      </p:sp>
      <p:sp>
        <p:nvSpPr>
          <p:cNvPr id="553" name="Body Level One…"/>
          <p:cNvSpPr txBox="1">
            <a:spLocks noGrp="1"/>
          </p:cNvSpPr>
          <p:nvPr>
            <p:ph type="body" idx="1"/>
          </p:nvPr>
        </p:nvSpPr>
        <p:spPr>
          <a:xfrm>
            <a:off x="4168776" y="273052"/>
            <a:ext cx="4597400" cy="5853113"/>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54" name="Text Placeholder 3"/>
          <p:cNvSpPr>
            <a:spLocks noGrp="1"/>
          </p:cNvSpPr>
          <p:nvPr>
            <p:ph type="body" sz="quarter" idx="13"/>
          </p:nvPr>
        </p:nvSpPr>
        <p:spPr>
          <a:xfrm>
            <a:off x="381092" y="3733801"/>
            <a:ext cx="3255266" cy="2392364"/>
          </a:xfrm>
          <a:prstGeom prst="rect">
            <a:avLst/>
          </a:prstGeom>
        </p:spPr>
        <p:txBody>
          <a:bodyPr>
            <a:normAutofit/>
          </a:bodyPr>
          <a:lstStyle/>
          <a:p>
            <a:pPr marL="0" indent="0">
              <a:spcBef>
                <a:spcPts val="600"/>
              </a:spcBef>
              <a:buSzTx/>
              <a:buNone/>
              <a:defRPr sz="1400">
                <a:latin typeface="Rockwell"/>
                <a:ea typeface="Rockwell"/>
                <a:cs typeface="Rockwell"/>
                <a:sym typeface="Rockwell"/>
              </a:defRPr>
            </a:pPr>
            <a:endParaRPr/>
          </a:p>
        </p:txBody>
      </p:sp>
      <p:sp>
        <p:nvSpPr>
          <p:cNvPr id="555" name="TextBox 8"/>
          <p:cNvSpPr txBox="1"/>
          <p:nvPr/>
        </p:nvSpPr>
        <p:spPr>
          <a:xfrm>
            <a:off x="424893" y="174812"/>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556"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43957009"/>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3_Picture with Caption">
    <p:spTree>
      <p:nvGrpSpPr>
        <p:cNvPr id="1" name=""/>
        <p:cNvGrpSpPr/>
        <p:nvPr/>
      </p:nvGrpSpPr>
      <p:grpSpPr>
        <a:xfrm>
          <a:off x="0" y="0"/>
          <a:ext cx="0" cy="0"/>
          <a:chOff x="0" y="0"/>
          <a:chExt cx="0" cy="0"/>
        </a:xfrm>
      </p:grpSpPr>
      <p:sp>
        <p:nvSpPr>
          <p:cNvPr id="563" name="Rectangle 10"/>
          <p:cNvSpPr/>
          <p:nvPr/>
        </p:nvSpPr>
        <p:spPr>
          <a:xfrm>
            <a:off x="8166847" y="282574"/>
            <a:ext cx="685801" cy="302218"/>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64" name="Title Text"/>
          <p:cNvSpPr txBox="1">
            <a:spLocks noGrp="1"/>
          </p:cNvSpPr>
          <p:nvPr>
            <p:ph type="title"/>
          </p:nvPr>
        </p:nvSpPr>
        <p:spPr>
          <a:xfrm>
            <a:off x="4169404" y="3124200"/>
            <a:ext cx="3898273" cy="871539"/>
          </a:xfrm>
          <a:prstGeom prst="rect">
            <a:avLst/>
          </a:prstGeom>
        </p:spPr>
        <p:txBody>
          <a:bodyPr anchor="b"/>
          <a:lstStyle>
            <a:lvl1pPr algn="l">
              <a:defRPr sz="2600">
                <a:solidFill>
                  <a:srgbClr val="663366"/>
                </a:solidFill>
                <a:latin typeface="Rockwell"/>
                <a:ea typeface="Rockwell"/>
                <a:cs typeface="Rockwell"/>
                <a:sym typeface="Rockwell"/>
              </a:defRPr>
            </a:lvl1pPr>
          </a:lstStyle>
          <a:p>
            <a:r>
              <a:t>Title Text</a:t>
            </a:r>
          </a:p>
        </p:txBody>
      </p:sp>
      <p:sp>
        <p:nvSpPr>
          <p:cNvPr id="565" name="Picture Placeholder 2"/>
          <p:cNvSpPr>
            <a:spLocks noGrp="1"/>
          </p:cNvSpPr>
          <p:nvPr>
            <p:ph type="pic" sz="half" idx="13"/>
          </p:nvPr>
        </p:nvSpPr>
        <p:spPr>
          <a:xfrm>
            <a:off x="277906" y="228600"/>
            <a:ext cx="3460659" cy="6345241"/>
          </a:xfrm>
          <a:prstGeom prst="rect">
            <a:avLst/>
          </a:prstGeom>
        </p:spPr>
        <p:txBody>
          <a:bodyPr lIns="91439" rIns="91439"/>
          <a:lstStyle/>
          <a:p>
            <a:endParaRPr/>
          </a:p>
        </p:txBody>
      </p:sp>
      <p:sp>
        <p:nvSpPr>
          <p:cNvPr id="566" name="Body Level One…"/>
          <p:cNvSpPr txBox="1">
            <a:spLocks noGrp="1"/>
          </p:cNvSpPr>
          <p:nvPr>
            <p:ph type="body" sz="quarter" idx="1"/>
          </p:nvPr>
        </p:nvSpPr>
        <p:spPr>
          <a:xfrm>
            <a:off x="4169404" y="3995737"/>
            <a:ext cx="3898273" cy="2147889"/>
          </a:xfrm>
          <a:prstGeom prst="rect">
            <a:avLst/>
          </a:prstGeom>
        </p:spPr>
        <p:txBody>
          <a:bodyPr>
            <a:normAutofit/>
          </a:bodyPr>
          <a:lstStyle>
            <a:lvl1pPr marL="0" indent="0">
              <a:spcBef>
                <a:spcPts val="600"/>
              </a:spcBef>
              <a:buSzTx/>
              <a:buNone/>
              <a:defRPr sz="1400">
                <a:solidFill>
                  <a:srgbClr val="595959"/>
                </a:solidFill>
                <a:latin typeface="Rockwell"/>
                <a:ea typeface="Rockwell"/>
                <a:cs typeface="Rockwell"/>
                <a:sym typeface="Rockwell"/>
              </a:defRPr>
            </a:lvl1pPr>
            <a:lvl2pPr marL="0" indent="457200">
              <a:spcBef>
                <a:spcPts val="600"/>
              </a:spcBef>
              <a:buSzTx/>
              <a:buNone/>
              <a:defRPr sz="1400">
                <a:solidFill>
                  <a:srgbClr val="595959"/>
                </a:solidFill>
                <a:latin typeface="Rockwell"/>
                <a:ea typeface="Rockwell"/>
                <a:cs typeface="Rockwell"/>
                <a:sym typeface="Rockwell"/>
              </a:defRPr>
            </a:lvl2pPr>
            <a:lvl3pPr marL="0" indent="914400">
              <a:spcBef>
                <a:spcPts val="600"/>
              </a:spcBef>
              <a:buSzTx/>
              <a:buNone/>
              <a:defRPr sz="1400">
                <a:solidFill>
                  <a:srgbClr val="595959"/>
                </a:solidFill>
                <a:latin typeface="Rockwell"/>
                <a:ea typeface="Rockwell"/>
                <a:cs typeface="Rockwell"/>
                <a:sym typeface="Rockwell"/>
              </a:defRPr>
            </a:lvl3pPr>
            <a:lvl4pPr marL="0" indent="1371600">
              <a:spcBef>
                <a:spcPts val="600"/>
              </a:spcBef>
              <a:buSzTx/>
              <a:buNone/>
              <a:defRPr sz="1400">
                <a:solidFill>
                  <a:srgbClr val="595959"/>
                </a:solidFill>
                <a:latin typeface="Rockwell"/>
                <a:ea typeface="Rockwell"/>
                <a:cs typeface="Rockwell"/>
                <a:sym typeface="Rockwell"/>
              </a:defRPr>
            </a:lvl4pPr>
            <a:lvl5pPr marL="0" indent="1828800">
              <a:spcBef>
                <a:spcPts val="600"/>
              </a:spcBef>
              <a:buSzTx/>
              <a:buNone/>
              <a:defRPr sz="14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67" name="TextBox 9"/>
          <p:cNvSpPr txBox="1"/>
          <p:nvPr/>
        </p:nvSpPr>
        <p:spPr>
          <a:xfrm>
            <a:off x="3990109" y="3370731"/>
            <a:ext cx="220569"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a:solidFill>
                  <a:srgbClr val="B870B8"/>
                </a:solidFill>
                <a:latin typeface="Rockwell Bold"/>
                <a:ea typeface="Rockwell Bold"/>
                <a:cs typeface="Rockwell Bold"/>
                <a:sym typeface="Rockwell Bold"/>
              </a:defRPr>
            </a:lvl1pPr>
          </a:lstStyle>
          <a:p>
            <a:r>
              <a:t>+ </a:t>
            </a:r>
          </a:p>
        </p:txBody>
      </p:sp>
      <p:sp>
        <p:nvSpPr>
          <p:cNvPr id="568"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89203336"/>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1_Picture above Caption">
    <p:spTree>
      <p:nvGrpSpPr>
        <p:cNvPr id="1" name=""/>
        <p:cNvGrpSpPr/>
        <p:nvPr/>
      </p:nvGrpSpPr>
      <p:grpSpPr>
        <a:xfrm>
          <a:off x="0" y="0"/>
          <a:ext cx="0" cy="0"/>
          <a:chOff x="0" y="0"/>
          <a:chExt cx="0" cy="0"/>
        </a:xfrm>
      </p:grpSpPr>
      <p:sp>
        <p:nvSpPr>
          <p:cNvPr id="575" name="Title Text"/>
          <p:cNvSpPr txBox="1">
            <a:spLocks noGrp="1"/>
          </p:cNvSpPr>
          <p:nvPr>
            <p:ph type="title"/>
          </p:nvPr>
        </p:nvSpPr>
        <p:spPr>
          <a:xfrm>
            <a:off x="506507" y="4424081"/>
            <a:ext cx="6191158" cy="833720"/>
          </a:xfrm>
          <a:prstGeom prst="rect">
            <a:avLst/>
          </a:prstGeom>
        </p:spPr>
        <p:txBody>
          <a:bodyPr anchor="b"/>
          <a:lstStyle>
            <a:lvl1pPr algn="l">
              <a:defRPr sz="2600">
                <a:solidFill>
                  <a:srgbClr val="663366"/>
                </a:solidFill>
                <a:latin typeface="Rockwell"/>
                <a:ea typeface="Rockwell"/>
                <a:cs typeface="Rockwell"/>
                <a:sym typeface="Rockwell"/>
              </a:defRPr>
            </a:lvl1pPr>
          </a:lstStyle>
          <a:p>
            <a:r>
              <a:t>Title Text</a:t>
            </a:r>
          </a:p>
        </p:txBody>
      </p:sp>
      <p:sp>
        <p:nvSpPr>
          <p:cNvPr id="576" name="Picture Placeholder 2"/>
          <p:cNvSpPr>
            <a:spLocks noGrp="1"/>
          </p:cNvSpPr>
          <p:nvPr>
            <p:ph type="pic" idx="13"/>
          </p:nvPr>
        </p:nvSpPr>
        <p:spPr>
          <a:xfrm>
            <a:off x="277906" y="228600"/>
            <a:ext cx="6378390" cy="4187953"/>
          </a:xfrm>
          <a:prstGeom prst="rect">
            <a:avLst/>
          </a:prstGeom>
        </p:spPr>
        <p:txBody>
          <a:bodyPr lIns="91439" rIns="91439"/>
          <a:lstStyle/>
          <a:p>
            <a:endParaRPr/>
          </a:p>
        </p:txBody>
      </p:sp>
      <p:sp>
        <p:nvSpPr>
          <p:cNvPr id="577" name="Body Level One…"/>
          <p:cNvSpPr txBox="1">
            <a:spLocks noGrp="1"/>
          </p:cNvSpPr>
          <p:nvPr>
            <p:ph type="body" sz="quarter" idx="1"/>
          </p:nvPr>
        </p:nvSpPr>
        <p:spPr>
          <a:xfrm>
            <a:off x="506507" y="5257801"/>
            <a:ext cx="6191158" cy="885826"/>
          </a:xfrm>
          <a:prstGeom prst="rect">
            <a:avLst/>
          </a:prstGeom>
        </p:spPr>
        <p:txBody>
          <a:bodyPr>
            <a:normAutofit/>
          </a:bodyPr>
          <a:lstStyle>
            <a:lvl1pPr marL="0" indent="0">
              <a:spcBef>
                <a:spcPts val="300"/>
              </a:spcBef>
              <a:buSzTx/>
              <a:buNone/>
              <a:defRPr sz="1400">
                <a:solidFill>
                  <a:srgbClr val="595959"/>
                </a:solidFill>
                <a:latin typeface="Rockwell"/>
                <a:ea typeface="Rockwell"/>
                <a:cs typeface="Rockwell"/>
                <a:sym typeface="Rockwell"/>
              </a:defRPr>
            </a:lvl1pPr>
            <a:lvl2pPr marL="0" indent="457200">
              <a:spcBef>
                <a:spcPts val="300"/>
              </a:spcBef>
              <a:buSzTx/>
              <a:buNone/>
              <a:defRPr sz="1400">
                <a:solidFill>
                  <a:srgbClr val="595959"/>
                </a:solidFill>
                <a:latin typeface="Rockwell"/>
                <a:ea typeface="Rockwell"/>
                <a:cs typeface="Rockwell"/>
                <a:sym typeface="Rockwell"/>
              </a:defRPr>
            </a:lvl2pPr>
            <a:lvl3pPr marL="0" indent="914400">
              <a:spcBef>
                <a:spcPts val="300"/>
              </a:spcBef>
              <a:buSzTx/>
              <a:buNone/>
              <a:defRPr sz="1400">
                <a:solidFill>
                  <a:srgbClr val="595959"/>
                </a:solidFill>
                <a:latin typeface="Rockwell"/>
                <a:ea typeface="Rockwell"/>
                <a:cs typeface="Rockwell"/>
                <a:sym typeface="Rockwell"/>
              </a:defRPr>
            </a:lvl3pPr>
            <a:lvl4pPr marL="0" indent="1371600">
              <a:spcBef>
                <a:spcPts val="300"/>
              </a:spcBef>
              <a:buSzTx/>
              <a:buNone/>
              <a:defRPr sz="1400">
                <a:solidFill>
                  <a:srgbClr val="595959"/>
                </a:solidFill>
                <a:latin typeface="Rockwell"/>
                <a:ea typeface="Rockwell"/>
                <a:cs typeface="Rockwell"/>
                <a:sym typeface="Rockwell"/>
              </a:defRPr>
            </a:lvl4pPr>
            <a:lvl5pPr marL="0" indent="1828800">
              <a:spcBef>
                <a:spcPts val="300"/>
              </a:spcBef>
              <a:buSzTx/>
              <a:buNone/>
              <a:defRPr sz="14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78" name="Rectangle 7"/>
          <p:cNvSpPr/>
          <p:nvPr/>
        </p:nvSpPr>
        <p:spPr>
          <a:xfrm>
            <a:off x="6802438" y="228600"/>
            <a:ext cx="2057401" cy="2039112"/>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79" name="Rectangle 8"/>
          <p:cNvSpPr/>
          <p:nvPr/>
        </p:nvSpPr>
        <p:spPr>
          <a:xfrm>
            <a:off x="6802438" y="2377439"/>
            <a:ext cx="2057401" cy="2039113"/>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80" name="TextBox 9"/>
          <p:cNvSpPr txBox="1"/>
          <p:nvPr/>
        </p:nvSpPr>
        <p:spPr>
          <a:xfrm>
            <a:off x="327212" y="4632792"/>
            <a:ext cx="220569"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a:solidFill>
                  <a:srgbClr val="B870B8"/>
                </a:solidFill>
                <a:latin typeface="Rockwell Bold"/>
                <a:ea typeface="Rockwell Bold"/>
                <a:cs typeface="Rockwell Bold"/>
                <a:sym typeface="Rockwell Bold"/>
              </a:defRPr>
            </a:lvl1pPr>
          </a:lstStyle>
          <a:p>
            <a:r>
              <a:t>+ </a:t>
            </a:r>
          </a:p>
        </p:txBody>
      </p:sp>
      <p:sp>
        <p:nvSpPr>
          <p:cNvPr id="581"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425238093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Slide">
    <p:bg>
      <p:bgPr>
        <a:solidFill>
          <a:srgbClr val="009999"/>
        </a:solidFill>
        <a:effectLst/>
      </p:bgPr>
    </p:bg>
    <p:spTree>
      <p:nvGrpSpPr>
        <p:cNvPr id="1" name=""/>
        <p:cNvGrpSpPr/>
        <p:nvPr/>
      </p:nvGrpSpPr>
      <p:grpSpPr>
        <a:xfrm>
          <a:off x="0" y="0"/>
          <a:ext cx="0" cy="0"/>
          <a:chOff x="0" y="0"/>
          <a:chExt cx="0" cy="0"/>
        </a:xfrm>
      </p:grpSpPr>
      <p:sp>
        <p:nvSpPr>
          <p:cNvPr id="92" name="Rectangle 2"/>
          <p:cNvSpPr/>
          <p:nvPr/>
        </p:nvSpPr>
        <p:spPr>
          <a:xfrm>
            <a:off x="381000" y="0"/>
            <a:ext cx="1447800" cy="6856413"/>
          </a:xfrm>
          <a:prstGeom prst="rect">
            <a:avLst/>
          </a:prstGeom>
          <a:gradFill>
            <a:gsLst>
              <a:gs pos="0">
                <a:srgbClr val="9E9E9E"/>
              </a:gs>
              <a:gs pos="5000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93" name="Rectangle 3"/>
          <p:cNvSpPr/>
          <p:nvPr/>
        </p:nvSpPr>
        <p:spPr>
          <a:xfrm>
            <a:off x="685799" y="2438400"/>
            <a:ext cx="84566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sp>
        <p:nvSpPr>
          <p:cNvPr id="94" name="Rectangle 9"/>
          <p:cNvSpPr/>
          <p:nvPr/>
        </p:nvSpPr>
        <p:spPr>
          <a:xfrm>
            <a:off x="0" y="35052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95" name="Title Text"/>
          <p:cNvSpPr txBox="1">
            <a:spLocks noGrp="1"/>
          </p:cNvSpPr>
          <p:nvPr>
            <p:ph type="title"/>
          </p:nvPr>
        </p:nvSpPr>
        <p:spPr>
          <a:xfrm>
            <a:off x="685800" y="22860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96" name="Body Level One…"/>
          <p:cNvSpPr txBox="1">
            <a:spLocks noGrp="1"/>
          </p:cNvSpPr>
          <p:nvPr>
            <p:ph type="body" sz="quarter" idx="1"/>
          </p:nvPr>
        </p:nvSpPr>
        <p:spPr>
          <a:xfrm>
            <a:off x="2057400" y="4114800"/>
            <a:ext cx="6400800" cy="1752600"/>
          </a:xfrm>
          <a:prstGeom prst="rect">
            <a:avLst/>
          </a:prstGeom>
        </p:spPr>
        <p:txBody>
          <a:bodyPr lIns="46037" tIns="46037" rIns="46037" bIns="46037"/>
          <a:lstStyle>
            <a:lvl1pPr marL="0" indent="0" algn="ctr">
              <a:buSzTx/>
              <a:buNone/>
              <a:defRPr>
                <a:latin typeface="Bell MT"/>
                <a:ea typeface="Bell MT"/>
                <a:cs typeface="Bell MT"/>
                <a:sym typeface="Bell MT"/>
              </a:defRPr>
            </a:lvl1pPr>
            <a:lvl2pPr algn="ctr">
              <a:defRPr>
                <a:latin typeface="Bell MT"/>
                <a:ea typeface="Bell MT"/>
                <a:cs typeface="Bell MT"/>
                <a:sym typeface="Bell MT"/>
              </a:defRPr>
            </a:lvl2pPr>
            <a:lvl3pPr algn="ctr">
              <a:defRPr>
                <a:latin typeface="Bell MT"/>
                <a:ea typeface="Bell MT"/>
                <a:cs typeface="Bell MT"/>
                <a:sym typeface="Bell MT"/>
              </a:defRPr>
            </a:lvl3pPr>
            <a:lvl4pPr algn="ctr">
              <a:defRPr>
                <a:latin typeface="Bell MT"/>
                <a:ea typeface="Bell MT"/>
                <a:cs typeface="Bell MT"/>
                <a:sym typeface="Bell MT"/>
              </a:defRPr>
            </a:lvl4pPr>
            <a:lvl5pPr algn="ctr">
              <a:buChar char="•"/>
              <a:defRPr>
                <a:latin typeface="Bell MT"/>
                <a:ea typeface="Bell MT"/>
                <a:cs typeface="Bell MT"/>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1_2 Pictures with Caption">
    <p:spTree>
      <p:nvGrpSpPr>
        <p:cNvPr id="1" name=""/>
        <p:cNvGrpSpPr/>
        <p:nvPr/>
      </p:nvGrpSpPr>
      <p:grpSpPr>
        <a:xfrm>
          <a:off x="0" y="0"/>
          <a:ext cx="0" cy="0"/>
          <a:chOff x="0" y="0"/>
          <a:chExt cx="0" cy="0"/>
        </a:xfrm>
      </p:grpSpPr>
      <p:sp>
        <p:nvSpPr>
          <p:cNvPr id="588" name="Rectangle 7"/>
          <p:cNvSpPr/>
          <p:nvPr/>
        </p:nvSpPr>
        <p:spPr>
          <a:xfrm>
            <a:off x="282575" y="228600"/>
            <a:ext cx="6387169"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89" name="Title Text"/>
          <p:cNvSpPr txBox="1">
            <a:spLocks noGrp="1"/>
          </p:cNvSpPr>
          <p:nvPr>
            <p:ph type="title"/>
          </p:nvPr>
        </p:nvSpPr>
        <p:spPr>
          <a:xfrm>
            <a:off x="380556" y="2571749"/>
            <a:ext cx="6181612" cy="1162051"/>
          </a:xfrm>
          <a:prstGeom prst="rect">
            <a:avLst/>
          </a:prstGeom>
        </p:spPr>
        <p:txBody>
          <a:bodyPr anchor="b"/>
          <a:lstStyle>
            <a:lvl1pPr algn="l">
              <a:defRPr sz="2600">
                <a:latin typeface="Rockwell"/>
                <a:ea typeface="Rockwell"/>
                <a:cs typeface="Rockwell"/>
                <a:sym typeface="Rockwell"/>
              </a:defRPr>
            </a:lvl1pPr>
          </a:lstStyle>
          <a:p>
            <a:r>
              <a:t>Title Text</a:t>
            </a:r>
          </a:p>
        </p:txBody>
      </p:sp>
      <p:sp>
        <p:nvSpPr>
          <p:cNvPr id="590" name="Body Level One…"/>
          <p:cNvSpPr txBox="1">
            <a:spLocks noGrp="1"/>
          </p:cNvSpPr>
          <p:nvPr>
            <p:ph type="body" sz="half" idx="1"/>
          </p:nvPr>
        </p:nvSpPr>
        <p:spPr>
          <a:xfrm>
            <a:off x="381094" y="3733801"/>
            <a:ext cx="6179566" cy="2392364"/>
          </a:xfrm>
          <a:prstGeom prst="rect">
            <a:avLst/>
          </a:prstGeom>
        </p:spPr>
        <p:txBody>
          <a:bodyPr>
            <a:normAutofit/>
          </a:bodyPr>
          <a:lstStyle>
            <a:lvl1pPr marL="0" indent="0">
              <a:spcBef>
                <a:spcPts val="600"/>
              </a:spcBef>
              <a:buSzTx/>
              <a:buNone/>
              <a:defRPr sz="1400">
                <a:latin typeface="Rockwell"/>
                <a:ea typeface="Rockwell"/>
                <a:cs typeface="Rockwell"/>
                <a:sym typeface="Rockwell"/>
              </a:defRPr>
            </a:lvl1pPr>
            <a:lvl2pPr marL="0" indent="457200">
              <a:spcBef>
                <a:spcPts val="600"/>
              </a:spcBef>
              <a:buSzTx/>
              <a:buNone/>
              <a:defRPr sz="1400">
                <a:latin typeface="Rockwell"/>
                <a:ea typeface="Rockwell"/>
                <a:cs typeface="Rockwell"/>
                <a:sym typeface="Rockwell"/>
              </a:defRPr>
            </a:lvl2pPr>
            <a:lvl3pPr marL="0" indent="914400">
              <a:spcBef>
                <a:spcPts val="600"/>
              </a:spcBef>
              <a:buSzTx/>
              <a:buNone/>
              <a:defRPr sz="1400">
                <a:latin typeface="Rockwell"/>
                <a:ea typeface="Rockwell"/>
                <a:cs typeface="Rockwell"/>
                <a:sym typeface="Rockwell"/>
              </a:defRPr>
            </a:lvl3pPr>
            <a:lvl4pPr marL="0" indent="1371600">
              <a:spcBef>
                <a:spcPts val="600"/>
              </a:spcBef>
              <a:buSzTx/>
              <a:buNone/>
              <a:defRPr sz="1400">
                <a:latin typeface="Rockwell"/>
                <a:ea typeface="Rockwell"/>
                <a:cs typeface="Rockwell"/>
                <a:sym typeface="Rockwell"/>
              </a:defRPr>
            </a:lvl4pPr>
            <a:lvl5pPr marL="0" indent="1828800">
              <a:spcBef>
                <a:spcPts val="600"/>
              </a:spcBef>
              <a:buSzTx/>
              <a:buNone/>
              <a:defRPr sz="1400">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91" name="TextBox 8"/>
          <p:cNvSpPr txBox="1"/>
          <p:nvPr/>
        </p:nvSpPr>
        <p:spPr>
          <a:xfrm>
            <a:off x="424893" y="174812"/>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592" name="Rectangle 9"/>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93" name="Picture Placeholder 12"/>
          <p:cNvSpPr>
            <a:spLocks noGrp="1"/>
          </p:cNvSpPr>
          <p:nvPr>
            <p:ph type="pic" sz="quarter" idx="13"/>
          </p:nvPr>
        </p:nvSpPr>
        <p:spPr>
          <a:xfrm>
            <a:off x="6802438" y="2374939"/>
            <a:ext cx="2057401" cy="2039113"/>
          </a:xfrm>
          <a:prstGeom prst="rect">
            <a:avLst/>
          </a:prstGeom>
        </p:spPr>
        <p:txBody>
          <a:bodyPr lIns="91439" rIns="91439"/>
          <a:lstStyle/>
          <a:p>
            <a:endParaRPr/>
          </a:p>
        </p:txBody>
      </p:sp>
      <p:sp>
        <p:nvSpPr>
          <p:cNvPr id="594" name="Picture Placeholder 12"/>
          <p:cNvSpPr>
            <a:spLocks noGrp="1"/>
          </p:cNvSpPr>
          <p:nvPr>
            <p:ph type="pic" sz="quarter" idx="14"/>
          </p:nvPr>
        </p:nvSpPr>
        <p:spPr>
          <a:xfrm>
            <a:off x="6802438" y="4535423"/>
            <a:ext cx="2057401" cy="2039113"/>
          </a:xfrm>
          <a:prstGeom prst="rect">
            <a:avLst/>
          </a:prstGeom>
        </p:spPr>
        <p:txBody>
          <a:bodyPr lIns="91439" rIns="91439"/>
          <a:lstStyle/>
          <a:p>
            <a:endParaRPr/>
          </a:p>
        </p:txBody>
      </p:sp>
      <p:sp>
        <p:nvSpPr>
          <p:cNvPr id="595"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145887406"/>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1_3 Pictures with Caption">
    <p:spTree>
      <p:nvGrpSpPr>
        <p:cNvPr id="1" name=""/>
        <p:cNvGrpSpPr/>
        <p:nvPr/>
      </p:nvGrpSpPr>
      <p:grpSpPr>
        <a:xfrm>
          <a:off x="0" y="0"/>
          <a:ext cx="0" cy="0"/>
          <a:chOff x="0" y="0"/>
          <a:chExt cx="0" cy="0"/>
        </a:xfrm>
      </p:grpSpPr>
      <p:sp>
        <p:nvSpPr>
          <p:cNvPr id="602" name="Rectangle 7"/>
          <p:cNvSpPr/>
          <p:nvPr/>
        </p:nvSpPr>
        <p:spPr>
          <a:xfrm>
            <a:off x="282575" y="228600"/>
            <a:ext cx="4235450"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603" name="Title Text"/>
          <p:cNvSpPr txBox="1">
            <a:spLocks noGrp="1"/>
          </p:cNvSpPr>
          <p:nvPr>
            <p:ph type="title"/>
          </p:nvPr>
        </p:nvSpPr>
        <p:spPr>
          <a:xfrm>
            <a:off x="380554" y="2571749"/>
            <a:ext cx="4016634" cy="1162051"/>
          </a:xfrm>
          <a:prstGeom prst="rect">
            <a:avLst/>
          </a:prstGeom>
        </p:spPr>
        <p:txBody>
          <a:bodyPr anchor="b"/>
          <a:lstStyle>
            <a:lvl1pPr algn="l">
              <a:defRPr sz="2600">
                <a:latin typeface="Rockwell"/>
                <a:ea typeface="Rockwell"/>
                <a:cs typeface="Rockwell"/>
                <a:sym typeface="Rockwell"/>
              </a:defRPr>
            </a:lvl1pPr>
          </a:lstStyle>
          <a:p>
            <a:r>
              <a:t>Title Text</a:t>
            </a:r>
          </a:p>
        </p:txBody>
      </p:sp>
      <p:sp>
        <p:nvSpPr>
          <p:cNvPr id="604" name="Body Level One…"/>
          <p:cNvSpPr txBox="1">
            <a:spLocks noGrp="1"/>
          </p:cNvSpPr>
          <p:nvPr>
            <p:ph type="body" sz="quarter" idx="1"/>
          </p:nvPr>
        </p:nvSpPr>
        <p:spPr>
          <a:xfrm>
            <a:off x="381094" y="3733801"/>
            <a:ext cx="4015305" cy="2392364"/>
          </a:xfrm>
          <a:prstGeom prst="rect">
            <a:avLst/>
          </a:prstGeom>
        </p:spPr>
        <p:txBody>
          <a:bodyPr>
            <a:normAutofit/>
          </a:bodyPr>
          <a:lstStyle>
            <a:lvl1pPr marL="0" indent="0">
              <a:spcBef>
                <a:spcPts val="600"/>
              </a:spcBef>
              <a:buSzTx/>
              <a:buNone/>
              <a:defRPr sz="1400">
                <a:latin typeface="Rockwell"/>
                <a:ea typeface="Rockwell"/>
                <a:cs typeface="Rockwell"/>
                <a:sym typeface="Rockwell"/>
              </a:defRPr>
            </a:lvl1pPr>
            <a:lvl2pPr marL="0" indent="457200">
              <a:spcBef>
                <a:spcPts val="600"/>
              </a:spcBef>
              <a:buSzTx/>
              <a:buNone/>
              <a:defRPr sz="1400">
                <a:latin typeface="Rockwell"/>
                <a:ea typeface="Rockwell"/>
                <a:cs typeface="Rockwell"/>
                <a:sym typeface="Rockwell"/>
              </a:defRPr>
            </a:lvl2pPr>
            <a:lvl3pPr marL="0" indent="914400">
              <a:spcBef>
                <a:spcPts val="600"/>
              </a:spcBef>
              <a:buSzTx/>
              <a:buNone/>
              <a:defRPr sz="1400">
                <a:latin typeface="Rockwell"/>
                <a:ea typeface="Rockwell"/>
                <a:cs typeface="Rockwell"/>
                <a:sym typeface="Rockwell"/>
              </a:defRPr>
            </a:lvl3pPr>
            <a:lvl4pPr marL="0" indent="1371600">
              <a:spcBef>
                <a:spcPts val="600"/>
              </a:spcBef>
              <a:buSzTx/>
              <a:buNone/>
              <a:defRPr sz="1400">
                <a:latin typeface="Rockwell"/>
                <a:ea typeface="Rockwell"/>
                <a:cs typeface="Rockwell"/>
                <a:sym typeface="Rockwell"/>
              </a:defRPr>
            </a:lvl4pPr>
            <a:lvl5pPr marL="0" indent="1828800">
              <a:spcBef>
                <a:spcPts val="600"/>
              </a:spcBef>
              <a:buSzTx/>
              <a:buNone/>
              <a:defRPr sz="1400">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605" name="TextBox 8"/>
          <p:cNvSpPr txBox="1"/>
          <p:nvPr/>
        </p:nvSpPr>
        <p:spPr>
          <a:xfrm>
            <a:off x="424893" y="174812"/>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606" name="Rectangle 9"/>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607" name="Rectangle 10"/>
          <p:cNvSpPr/>
          <p:nvPr/>
        </p:nvSpPr>
        <p:spPr>
          <a:xfrm>
            <a:off x="4624387" y="4534727"/>
            <a:ext cx="2057401" cy="2039113"/>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608" name="Picture Placeholder 12"/>
          <p:cNvSpPr>
            <a:spLocks noGrp="1"/>
          </p:cNvSpPr>
          <p:nvPr>
            <p:ph type="pic" sz="quarter" idx="13"/>
          </p:nvPr>
        </p:nvSpPr>
        <p:spPr>
          <a:xfrm>
            <a:off x="4624387" y="228600"/>
            <a:ext cx="2057401" cy="2039112"/>
          </a:xfrm>
          <a:prstGeom prst="rect">
            <a:avLst/>
          </a:prstGeom>
        </p:spPr>
        <p:txBody>
          <a:bodyPr lIns="91439" rIns="91439"/>
          <a:lstStyle/>
          <a:p>
            <a:endParaRPr/>
          </a:p>
        </p:txBody>
      </p:sp>
      <p:sp>
        <p:nvSpPr>
          <p:cNvPr id="609" name="Picture Placeholder 12"/>
          <p:cNvSpPr>
            <a:spLocks noGrp="1"/>
          </p:cNvSpPr>
          <p:nvPr>
            <p:ph type="pic" sz="quarter" idx="14"/>
          </p:nvPr>
        </p:nvSpPr>
        <p:spPr>
          <a:xfrm>
            <a:off x="4624387" y="2381662"/>
            <a:ext cx="2057401" cy="2039113"/>
          </a:xfrm>
          <a:prstGeom prst="rect">
            <a:avLst/>
          </a:prstGeom>
        </p:spPr>
        <p:txBody>
          <a:bodyPr lIns="91439" rIns="91439"/>
          <a:lstStyle/>
          <a:p>
            <a:endParaRPr/>
          </a:p>
        </p:txBody>
      </p:sp>
      <p:sp>
        <p:nvSpPr>
          <p:cNvPr id="610" name="Picture Placeholder 12"/>
          <p:cNvSpPr>
            <a:spLocks noGrp="1"/>
          </p:cNvSpPr>
          <p:nvPr>
            <p:ph type="pic" sz="quarter" idx="15"/>
          </p:nvPr>
        </p:nvSpPr>
        <p:spPr>
          <a:xfrm>
            <a:off x="6803135" y="2381662"/>
            <a:ext cx="2057401" cy="4187954"/>
          </a:xfrm>
          <a:prstGeom prst="rect">
            <a:avLst/>
          </a:prstGeom>
        </p:spPr>
        <p:txBody>
          <a:bodyPr lIns="91439" rIns="91439"/>
          <a:lstStyle/>
          <a:p>
            <a:endParaRPr/>
          </a:p>
        </p:txBody>
      </p:sp>
      <p:sp>
        <p:nvSpPr>
          <p:cNvPr id="611"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728897257"/>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1_3 Pictures with Caption, Alt.">
    <p:spTree>
      <p:nvGrpSpPr>
        <p:cNvPr id="1" name=""/>
        <p:cNvGrpSpPr/>
        <p:nvPr/>
      </p:nvGrpSpPr>
      <p:grpSpPr>
        <a:xfrm>
          <a:off x="0" y="0"/>
          <a:ext cx="0" cy="0"/>
          <a:chOff x="0" y="0"/>
          <a:chExt cx="0" cy="0"/>
        </a:xfrm>
      </p:grpSpPr>
      <p:sp>
        <p:nvSpPr>
          <p:cNvPr id="618" name="Rectangle 10"/>
          <p:cNvSpPr/>
          <p:nvPr/>
        </p:nvSpPr>
        <p:spPr>
          <a:xfrm>
            <a:off x="8166847" y="282574"/>
            <a:ext cx="685801" cy="302218"/>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619" name="Title Text"/>
          <p:cNvSpPr txBox="1">
            <a:spLocks noGrp="1"/>
          </p:cNvSpPr>
          <p:nvPr>
            <p:ph type="title"/>
          </p:nvPr>
        </p:nvSpPr>
        <p:spPr>
          <a:xfrm>
            <a:off x="4953000" y="3124200"/>
            <a:ext cx="3108961" cy="871539"/>
          </a:xfrm>
          <a:prstGeom prst="rect">
            <a:avLst/>
          </a:prstGeom>
        </p:spPr>
        <p:txBody>
          <a:bodyPr anchor="b"/>
          <a:lstStyle>
            <a:lvl1pPr algn="l">
              <a:defRPr sz="2600">
                <a:solidFill>
                  <a:srgbClr val="663366"/>
                </a:solidFill>
                <a:latin typeface="Rockwell"/>
                <a:ea typeface="Rockwell"/>
                <a:cs typeface="Rockwell"/>
                <a:sym typeface="Rockwell"/>
              </a:defRPr>
            </a:lvl1pPr>
          </a:lstStyle>
          <a:p>
            <a:r>
              <a:t>Title Text</a:t>
            </a:r>
          </a:p>
        </p:txBody>
      </p:sp>
      <p:sp>
        <p:nvSpPr>
          <p:cNvPr id="620" name="Picture Placeholder 2"/>
          <p:cNvSpPr>
            <a:spLocks noGrp="1"/>
          </p:cNvSpPr>
          <p:nvPr>
            <p:ph type="pic" sz="half" idx="13"/>
          </p:nvPr>
        </p:nvSpPr>
        <p:spPr>
          <a:xfrm>
            <a:off x="277906" y="2365248"/>
            <a:ext cx="4240121" cy="4187953"/>
          </a:xfrm>
          <a:prstGeom prst="rect">
            <a:avLst/>
          </a:prstGeom>
        </p:spPr>
        <p:txBody>
          <a:bodyPr lIns="91439" rIns="91439"/>
          <a:lstStyle/>
          <a:p>
            <a:endParaRPr/>
          </a:p>
        </p:txBody>
      </p:sp>
      <p:sp>
        <p:nvSpPr>
          <p:cNvPr id="621" name="Body Level One…"/>
          <p:cNvSpPr txBox="1">
            <a:spLocks noGrp="1"/>
          </p:cNvSpPr>
          <p:nvPr>
            <p:ph type="body" sz="quarter" idx="1"/>
          </p:nvPr>
        </p:nvSpPr>
        <p:spPr>
          <a:xfrm>
            <a:off x="4953000" y="3995737"/>
            <a:ext cx="3108961" cy="2147889"/>
          </a:xfrm>
          <a:prstGeom prst="rect">
            <a:avLst/>
          </a:prstGeom>
        </p:spPr>
        <p:txBody>
          <a:bodyPr>
            <a:normAutofit/>
          </a:bodyPr>
          <a:lstStyle>
            <a:lvl1pPr marL="0" indent="0">
              <a:spcBef>
                <a:spcPts val="600"/>
              </a:spcBef>
              <a:buSzTx/>
              <a:buNone/>
              <a:defRPr sz="1400">
                <a:solidFill>
                  <a:srgbClr val="595959"/>
                </a:solidFill>
                <a:latin typeface="Rockwell"/>
                <a:ea typeface="Rockwell"/>
                <a:cs typeface="Rockwell"/>
                <a:sym typeface="Rockwell"/>
              </a:defRPr>
            </a:lvl1pPr>
            <a:lvl2pPr marL="0" indent="457200">
              <a:spcBef>
                <a:spcPts val="600"/>
              </a:spcBef>
              <a:buSzTx/>
              <a:buNone/>
              <a:defRPr sz="1400">
                <a:solidFill>
                  <a:srgbClr val="595959"/>
                </a:solidFill>
                <a:latin typeface="Rockwell"/>
                <a:ea typeface="Rockwell"/>
                <a:cs typeface="Rockwell"/>
                <a:sym typeface="Rockwell"/>
              </a:defRPr>
            </a:lvl2pPr>
            <a:lvl3pPr marL="0" indent="914400">
              <a:spcBef>
                <a:spcPts val="600"/>
              </a:spcBef>
              <a:buSzTx/>
              <a:buNone/>
              <a:defRPr sz="1400">
                <a:solidFill>
                  <a:srgbClr val="595959"/>
                </a:solidFill>
                <a:latin typeface="Rockwell"/>
                <a:ea typeface="Rockwell"/>
                <a:cs typeface="Rockwell"/>
                <a:sym typeface="Rockwell"/>
              </a:defRPr>
            </a:lvl3pPr>
            <a:lvl4pPr marL="0" indent="1371600">
              <a:spcBef>
                <a:spcPts val="600"/>
              </a:spcBef>
              <a:buSzTx/>
              <a:buNone/>
              <a:defRPr sz="1400">
                <a:solidFill>
                  <a:srgbClr val="595959"/>
                </a:solidFill>
                <a:latin typeface="Rockwell"/>
                <a:ea typeface="Rockwell"/>
                <a:cs typeface="Rockwell"/>
                <a:sym typeface="Rockwell"/>
              </a:defRPr>
            </a:lvl4pPr>
            <a:lvl5pPr marL="0" indent="1828800">
              <a:spcBef>
                <a:spcPts val="600"/>
              </a:spcBef>
              <a:buSzTx/>
              <a:buNone/>
              <a:defRPr sz="14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622" name="TextBox 9"/>
          <p:cNvSpPr txBox="1"/>
          <p:nvPr/>
        </p:nvSpPr>
        <p:spPr>
          <a:xfrm>
            <a:off x="4750360" y="3370731"/>
            <a:ext cx="220569"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a:solidFill>
                  <a:srgbClr val="B870B8"/>
                </a:solidFill>
                <a:latin typeface="Rockwell Bold"/>
                <a:ea typeface="Rockwell Bold"/>
                <a:cs typeface="Rockwell Bold"/>
                <a:sym typeface="Rockwell Bold"/>
              </a:defRPr>
            </a:lvl1pPr>
          </a:lstStyle>
          <a:p>
            <a:r>
              <a:t>+ </a:t>
            </a:r>
          </a:p>
        </p:txBody>
      </p:sp>
      <p:sp>
        <p:nvSpPr>
          <p:cNvPr id="623" name="Picture Placeholder 12"/>
          <p:cNvSpPr>
            <a:spLocks noGrp="1"/>
          </p:cNvSpPr>
          <p:nvPr>
            <p:ph type="pic" sz="quarter" idx="14"/>
          </p:nvPr>
        </p:nvSpPr>
        <p:spPr>
          <a:xfrm>
            <a:off x="277905" y="228600"/>
            <a:ext cx="2057401" cy="2039112"/>
          </a:xfrm>
          <a:prstGeom prst="rect">
            <a:avLst/>
          </a:prstGeom>
        </p:spPr>
        <p:txBody>
          <a:bodyPr lIns="91439" rIns="91439"/>
          <a:lstStyle/>
          <a:p>
            <a:endParaRPr/>
          </a:p>
        </p:txBody>
      </p:sp>
      <p:sp>
        <p:nvSpPr>
          <p:cNvPr id="624" name="Picture Placeholder 12"/>
          <p:cNvSpPr>
            <a:spLocks noGrp="1"/>
          </p:cNvSpPr>
          <p:nvPr>
            <p:ph type="pic" sz="quarter" idx="15"/>
          </p:nvPr>
        </p:nvSpPr>
        <p:spPr>
          <a:xfrm>
            <a:off x="2460625" y="228600"/>
            <a:ext cx="2057400" cy="2039112"/>
          </a:xfrm>
          <a:prstGeom prst="rect">
            <a:avLst/>
          </a:prstGeom>
        </p:spPr>
        <p:txBody>
          <a:bodyPr lIns="91439" rIns="91439"/>
          <a:lstStyle/>
          <a:p>
            <a:endParaRPr/>
          </a:p>
        </p:txBody>
      </p:sp>
      <p:sp>
        <p:nvSpPr>
          <p:cNvPr id="625"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727541961"/>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4_Title Slide">
    <p:spTree>
      <p:nvGrpSpPr>
        <p:cNvPr id="1" name=""/>
        <p:cNvGrpSpPr/>
        <p:nvPr/>
      </p:nvGrpSpPr>
      <p:grpSpPr>
        <a:xfrm>
          <a:off x="0" y="0"/>
          <a:ext cx="0" cy="0"/>
          <a:chOff x="0" y="0"/>
          <a:chExt cx="0" cy="0"/>
        </a:xfrm>
      </p:grpSpPr>
      <p:pic>
        <p:nvPicPr>
          <p:cNvPr id="632"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33"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634"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6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24895800"/>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Title Slide 0">
    <p:bg>
      <p:bgPr>
        <a:solidFill>
          <a:srgbClr val="000000"/>
        </a:solidFill>
        <a:effectLst/>
      </p:bgPr>
    </p:bg>
    <p:spTree>
      <p:nvGrpSpPr>
        <p:cNvPr id="1" name=""/>
        <p:cNvGrpSpPr/>
        <p:nvPr/>
      </p:nvGrpSpPr>
      <p:grpSpPr>
        <a:xfrm>
          <a:off x="0" y="0"/>
          <a:ext cx="0" cy="0"/>
          <a:chOff x="0" y="0"/>
          <a:chExt cx="0" cy="0"/>
        </a:xfrm>
      </p:grpSpPr>
      <p:sp>
        <p:nvSpPr>
          <p:cNvPr id="642"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643"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6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05109952"/>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sp>
        <p:nvSpPr>
          <p:cNvPr id="651" name="Title Text"/>
          <p:cNvSpPr txBox="1">
            <a:spLocks noGrp="1"/>
          </p:cNvSpPr>
          <p:nvPr>
            <p:ph type="title"/>
          </p:nvPr>
        </p:nvSpPr>
        <p:spPr>
          <a:prstGeom prst="rect">
            <a:avLst/>
          </a:prstGeom>
        </p:spPr>
        <p:txBody>
          <a:bodyPr/>
          <a:lstStyle/>
          <a:p>
            <a:r>
              <a:t>Title Text</a:t>
            </a:r>
          </a:p>
        </p:txBody>
      </p:sp>
      <p:sp>
        <p:nvSpPr>
          <p:cNvPr id="652" name="Body Level One…"/>
          <p:cNvSpPr txBox="1">
            <a:spLocks noGrp="1"/>
          </p:cNvSpPr>
          <p:nvPr>
            <p:ph type="body" idx="1"/>
          </p:nvPr>
        </p:nvSpPr>
        <p:spPr>
          <a:xfrm>
            <a:off x="685800" y="1981200"/>
            <a:ext cx="77724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7831576"/>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4_Section Header">
    <p:spTree>
      <p:nvGrpSpPr>
        <p:cNvPr id="1" name=""/>
        <p:cNvGrpSpPr/>
        <p:nvPr/>
      </p:nvGrpSpPr>
      <p:grpSpPr>
        <a:xfrm>
          <a:off x="0" y="0"/>
          <a:ext cx="0" cy="0"/>
          <a:chOff x="0" y="0"/>
          <a:chExt cx="0" cy="0"/>
        </a:xfrm>
      </p:grpSpPr>
      <p:sp>
        <p:nvSpPr>
          <p:cNvPr id="660"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661"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6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29952892"/>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4_Two Content">
    <p:spTree>
      <p:nvGrpSpPr>
        <p:cNvPr id="1" name=""/>
        <p:cNvGrpSpPr/>
        <p:nvPr/>
      </p:nvGrpSpPr>
      <p:grpSpPr>
        <a:xfrm>
          <a:off x="0" y="0"/>
          <a:ext cx="0" cy="0"/>
          <a:chOff x="0" y="0"/>
          <a:chExt cx="0" cy="0"/>
        </a:xfrm>
      </p:grpSpPr>
      <p:sp>
        <p:nvSpPr>
          <p:cNvPr id="669" name="Title Text"/>
          <p:cNvSpPr txBox="1">
            <a:spLocks noGrp="1"/>
          </p:cNvSpPr>
          <p:nvPr>
            <p:ph type="title"/>
          </p:nvPr>
        </p:nvSpPr>
        <p:spPr>
          <a:prstGeom prst="rect">
            <a:avLst/>
          </a:prstGeom>
        </p:spPr>
        <p:txBody>
          <a:bodyPr/>
          <a:lstStyle/>
          <a:p>
            <a:r>
              <a:t>Title Text</a:t>
            </a:r>
          </a:p>
        </p:txBody>
      </p:sp>
      <p:sp>
        <p:nvSpPr>
          <p:cNvPr id="670"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6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89071685"/>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4_Comparison">
    <p:spTree>
      <p:nvGrpSpPr>
        <p:cNvPr id="1" name=""/>
        <p:cNvGrpSpPr/>
        <p:nvPr/>
      </p:nvGrpSpPr>
      <p:grpSpPr>
        <a:xfrm>
          <a:off x="0" y="0"/>
          <a:ext cx="0" cy="0"/>
          <a:chOff x="0" y="0"/>
          <a:chExt cx="0" cy="0"/>
        </a:xfrm>
      </p:grpSpPr>
      <p:sp>
        <p:nvSpPr>
          <p:cNvPr id="678"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679"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80" name="Text Placeholder 4"/>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6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76878638"/>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4_Title Only">
    <p:spTree>
      <p:nvGrpSpPr>
        <p:cNvPr id="1" name=""/>
        <p:cNvGrpSpPr/>
        <p:nvPr/>
      </p:nvGrpSpPr>
      <p:grpSpPr>
        <a:xfrm>
          <a:off x="0" y="0"/>
          <a:ext cx="0" cy="0"/>
          <a:chOff x="0" y="0"/>
          <a:chExt cx="0" cy="0"/>
        </a:xfrm>
      </p:grpSpPr>
      <p:sp>
        <p:nvSpPr>
          <p:cNvPr id="688" name="Title Text"/>
          <p:cNvSpPr txBox="1">
            <a:spLocks noGrp="1"/>
          </p:cNvSpPr>
          <p:nvPr>
            <p:ph type="title"/>
          </p:nvPr>
        </p:nvSpPr>
        <p:spPr>
          <a:prstGeom prst="rect">
            <a:avLst/>
          </a:prstGeom>
        </p:spPr>
        <p:txBody>
          <a:bodyPr/>
          <a:lstStyle/>
          <a:p>
            <a:r>
              <a:t>Title Text</a:t>
            </a:r>
          </a:p>
        </p:txBody>
      </p:sp>
      <p:sp>
        <p:nvSpPr>
          <p:cNvPr id="6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69134487"/>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63.xml"/><Relationship Id="rId21" Type="http://schemas.openxmlformats.org/officeDocument/2006/relationships/slideLayout" Target="../slideLayouts/slideLayout58.xml"/><Relationship Id="rId42" Type="http://schemas.openxmlformats.org/officeDocument/2006/relationships/slideLayout" Target="../slideLayouts/slideLayout79.xml"/><Relationship Id="rId47" Type="http://schemas.openxmlformats.org/officeDocument/2006/relationships/slideLayout" Target="../slideLayouts/slideLayout84.xml"/><Relationship Id="rId63" Type="http://schemas.openxmlformats.org/officeDocument/2006/relationships/slideLayout" Target="../slideLayouts/slideLayout100.xml"/><Relationship Id="rId68" Type="http://schemas.openxmlformats.org/officeDocument/2006/relationships/slideLayout" Target="../slideLayouts/slideLayout105.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9" Type="http://schemas.openxmlformats.org/officeDocument/2006/relationships/slideLayout" Target="../slideLayouts/slideLayout66.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slideLayout" Target="../slideLayouts/slideLayout77.xml"/><Relationship Id="rId45" Type="http://schemas.openxmlformats.org/officeDocument/2006/relationships/slideLayout" Target="../slideLayouts/slideLayout82.xml"/><Relationship Id="rId53" Type="http://schemas.openxmlformats.org/officeDocument/2006/relationships/slideLayout" Target="../slideLayouts/slideLayout90.xml"/><Relationship Id="rId58" Type="http://schemas.openxmlformats.org/officeDocument/2006/relationships/slideLayout" Target="../slideLayouts/slideLayout95.xml"/><Relationship Id="rId66" Type="http://schemas.openxmlformats.org/officeDocument/2006/relationships/slideLayout" Target="../slideLayouts/slideLayout103.xml"/><Relationship Id="rId74" Type="http://schemas.openxmlformats.org/officeDocument/2006/relationships/slideLayout" Target="../slideLayouts/slideLayout111.xml"/><Relationship Id="rId5" Type="http://schemas.openxmlformats.org/officeDocument/2006/relationships/slideLayout" Target="../slideLayouts/slideLayout42.xml"/><Relationship Id="rId61" Type="http://schemas.openxmlformats.org/officeDocument/2006/relationships/slideLayout" Target="../slideLayouts/slideLayout98.xml"/><Relationship Id="rId19" Type="http://schemas.openxmlformats.org/officeDocument/2006/relationships/slideLayout" Target="../slideLayouts/slideLayout5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43" Type="http://schemas.openxmlformats.org/officeDocument/2006/relationships/slideLayout" Target="../slideLayouts/slideLayout80.xml"/><Relationship Id="rId48" Type="http://schemas.openxmlformats.org/officeDocument/2006/relationships/slideLayout" Target="../slideLayouts/slideLayout85.xml"/><Relationship Id="rId56" Type="http://schemas.openxmlformats.org/officeDocument/2006/relationships/slideLayout" Target="../slideLayouts/slideLayout93.xml"/><Relationship Id="rId64" Type="http://schemas.openxmlformats.org/officeDocument/2006/relationships/slideLayout" Target="../slideLayouts/slideLayout101.xml"/><Relationship Id="rId69" Type="http://schemas.openxmlformats.org/officeDocument/2006/relationships/slideLayout" Target="../slideLayouts/slideLayout106.xml"/><Relationship Id="rId8" Type="http://schemas.openxmlformats.org/officeDocument/2006/relationships/slideLayout" Target="../slideLayouts/slideLayout45.xml"/><Relationship Id="rId51" Type="http://schemas.openxmlformats.org/officeDocument/2006/relationships/slideLayout" Target="../slideLayouts/slideLayout88.xml"/><Relationship Id="rId72" Type="http://schemas.openxmlformats.org/officeDocument/2006/relationships/slideLayout" Target="../slideLayouts/slideLayout109.xml"/><Relationship Id="rId3" Type="http://schemas.openxmlformats.org/officeDocument/2006/relationships/slideLayout" Target="../slideLayouts/slideLayout40.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 Id="rId46" Type="http://schemas.openxmlformats.org/officeDocument/2006/relationships/slideLayout" Target="../slideLayouts/slideLayout83.xml"/><Relationship Id="rId59" Type="http://schemas.openxmlformats.org/officeDocument/2006/relationships/slideLayout" Target="../slideLayouts/slideLayout96.xml"/><Relationship Id="rId67" Type="http://schemas.openxmlformats.org/officeDocument/2006/relationships/slideLayout" Target="../slideLayouts/slideLayout104.xml"/><Relationship Id="rId20" Type="http://schemas.openxmlformats.org/officeDocument/2006/relationships/slideLayout" Target="../slideLayouts/slideLayout57.xml"/><Relationship Id="rId41" Type="http://schemas.openxmlformats.org/officeDocument/2006/relationships/slideLayout" Target="../slideLayouts/slideLayout78.xml"/><Relationship Id="rId54" Type="http://schemas.openxmlformats.org/officeDocument/2006/relationships/slideLayout" Target="../slideLayouts/slideLayout91.xml"/><Relationship Id="rId62" Type="http://schemas.openxmlformats.org/officeDocument/2006/relationships/slideLayout" Target="../slideLayouts/slideLayout99.xml"/><Relationship Id="rId70" Type="http://schemas.openxmlformats.org/officeDocument/2006/relationships/slideLayout" Target="../slideLayouts/slideLayout107.xml"/><Relationship Id="rId75" Type="http://schemas.openxmlformats.org/officeDocument/2006/relationships/theme" Target="../theme/theme2.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49" Type="http://schemas.openxmlformats.org/officeDocument/2006/relationships/slideLayout" Target="../slideLayouts/slideLayout86.xml"/><Relationship Id="rId57" Type="http://schemas.openxmlformats.org/officeDocument/2006/relationships/slideLayout" Target="../slideLayouts/slideLayout94.xml"/><Relationship Id="rId10" Type="http://schemas.openxmlformats.org/officeDocument/2006/relationships/slideLayout" Target="../slideLayouts/slideLayout47.xml"/><Relationship Id="rId31" Type="http://schemas.openxmlformats.org/officeDocument/2006/relationships/slideLayout" Target="../slideLayouts/slideLayout68.xml"/><Relationship Id="rId44" Type="http://schemas.openxmlformats.org/officeDocument/2006/relationships/slideLayout" Target="../slideLayouts/slideLayout81.xml"/><Relationship Id="rId52" Type="http://schemas.openxmlformats.org/officeDocument/2006/relationships/slideLayout" Target="../slideLayouts/slideLayout89.xml"/><Relationship Id="rId60" Type="http://schemas.openxmlformats.org/officeDocument/2006/relationships/slideLayout" Target="../slideLayouts/slideLayout97.xml"/><Relationship Id="rId65" Type="http://schemas.openxmlformats.org/officeDocument/2006/relationships/slideLayout" Target="../slideLayouts/slideLayout102.xml"/><Relationship Id="rId73" Type="http://schemas.openxmlformats.org/officeDocument/2006/relationships/slideLayout" Target="../slideLayouts/slideLayout11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9" Type="http://schemas.openxmlformats.org/officeDocument/2006/relationships/slideLayout" Target="../slideLayouts/slideLayout76.xml"/><Relationship Id="rId34" Type="http://schemas.openxmlformats.org/officeDocument/2006/relationships/slideLayout" Target="../slideLayouts/slideLayout71.xml"/><Relationship Id="rId50" Type="http://schemas.openxmlformats.org/officeDocument/2006/relationships/slideLayout" Target="../slideLayouts/slideLayout87.xml"/><Relationship Id="rId55" Type="http://schemas.openxmlformats.org/officeDocument/2006/relationships/slideLayout" Target="../slideLayouts/slideLayout92.xml"/><Relationship Id="rId76" Type="http://schemas.openxmlformats.org/officeDocument/2006/relationships/image" Target="../media/image2.png"/><Relationship Id="rId7" Type="http://schemas.openxmlformats.org/officeDocument/2006/relationships/slideLayout" Target="../slideLayouts/slideLayout44.xml"/><Relationship Id="rId71" Type="http://schemas.openxmlformats.org/officeDocument/2006/relationships/slideLayout" Target="../slideLayouts/slideLayout10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slideLayout" Target="../slideLayouts/slideLayout148.xml"/><Relationship Id="rId39" Type="http://schemas.openxmlformats.org/officeDocument/2006/relationships/slideLayout" Target="../slideLayouts/slideLayout161.xml"/><Relationship Id="rId21" Type="http://schemas.openxmlformats.org/officeDocument/2006/relationships/slideLayout" Target="../slideLayouts/slideLayout143.xml"/><Relationship Id="rId34" Type="http://schemas.openxmlformats.org/officeDocument/2006/relationships/slideLayout" Target="../slideLayouts/slideLayout156.xml"/><Relationship Id="rId42" Type="http://schemas.openxmlformats.org/officeDocument/2006/relationships/slideLayout" Target="../slideLayouts/slideLayout164.xml"/><Relationship Id="rId47" Type="http://schemas.openxmlformats.org/officeDocument/2006/relationships/slideLayout" Target="../slideLayouts/slideLayout169.xml"/><Relationship Id="rId50" Type="http://schemas.openxmlformats.org/officeDocument/2006/relationships/slideLayout" Target="../slideLayouts/slideLayout172.xml"/><Relationship Id="rId55" Type="http://schemas.openxmlformats.org/officeDocument/2006/relationships/slideLayout" Target="../slideLayouts/slideLayout177.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9" Type="http://schemas.openxmlformats.org/officeDocument/2006/relationships/slideLayout" Target="../slideLayouts/slideLayout151.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32" Type="http://schemas.openxmlformats.org/officeDocument/2006/relationships/slideLayout" Target="../slideLayouts/slideLayout154.xml"/><Relationship Id="rId37" Type="http://schemas.openxmlformats.org/officeDocument/2006/relationships/slideLayout" Target="../slideLayouts/slideLayout159.xml"/><Relationship Id="rId40" Type="http://schemas.openxmlformats.org/officeDocument/2006/relationships/slideLayout" Target="../slideLayouts/slideLayout162.xml"/><Relationship Id="rId45" Type="http://schemas.openxmlformats.org/officeDocument/2006/relationships/slideLayout" Target="../slideLayouts/slideLayout167.xml"/><Relationship Id="rId53" Type="http://schemas.openxmlformats.org/officeDocument/2006/relationships/slideLayout" Target="../slideLayouts/slideLayout175.xml"/><Relationship Id="rId58" Type="http://schemas.openxmlformats.org/officeDocument/2006/relationships/slideLayout" Target="../slideLayouts/slideLayout180.xml"/><Relationship Id="rId5" Type="http://schemas.openxmlformats.org/officeDocument/2006/relationships/slideLayout" Target="../slideLayouts/slideLayout127.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slideLayout" Target="../slideLayouts/slideLayout149.xml"/><Relationship Id="rId30" Type="http://schemas.openxmlformats.org/officeDocument/2006/relationships/slideLayout" Target="../slideLayouts/slideLayout152.xml"/><Relationship Id="rId35" Type="http://schemas.openxmlformats.org/officeDocument/2006/relationships/slideLayout" Target="../slideLayouts/slideLayout157.xml"/><Relationship Id="rId43" Type="http://schemas.openxmlformats.org/officeDocument/2006/relationships/slideLayout" Target="../slideLayouts/slideLayout165.xml"/><Relationship Id="rId48" Type="http://schemas.openxmlformats.org/officeDocument/2006/relationships/slideLayout" Target="../slideLayouts/slideLayout170.xml"/><Relationship Id="rId56" Type="http://schemas.openxmlformats.org/officeDocument/2006/relationships/slideLayout" Target="../slideLayouts/slideLayout178.xml"/><Relationship Id="rId8" Type="http://schemas.openxmlformats.org/officeDocument/2006/relationships/slideLayout" Target="../slideLayouts/slideLayout130.xml"/><Relationship Id="rId51" Type="http://schemas.openxmlformats.org/officeDocument/2006/relationships/slideLayout" Target="../slideLayouts/slideLayout173.xml"/><Relationship Id="rId3" Type="http://schemas.openxmlformats.org/officeDocument/2006/relationships/slideLayout" Target="../slideLayouts/slideLayout125.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slideLayout" Target="../slideLayouts/slideLayout147.xml"/><Relationship Id="rId33" Type="http://schemas.openxmlformats.org/officeDocument/2006/relationships/slideLayout" Target="../slideLayouts/slideLayout155.xml"/><Relationship Id="rId38" Type="http://schemas.openxmlformats.org/officeDocument/2006/relationships/slideLayout" Target="../slideLayouts/slideLayout160.xml"/><Relationship Id="rId46" Type="http://schemas.openxmlformats.org/officeDocument/2006/relationships/slideLayout" Target="../slideLayouts/slideLayout168.xml"/><Relationship Id="rId59" Type="http://schemas.openxmlformats.org/officeDocument/2006/relationships/slideLayout" Target="../slideLayouts/slideLayout181.xml"/><Relationship Id="rId20" Type="http://schemas.openxmlformats.org/officeDocument/2006/relationships/slideLayout" Target="../slideLayouts/slideLayout142.xml"/><Relationship Id="rId41" Type="http://schemas.openxmlformats.org/officeDocument/2006/relationships/slideLayout" Target="../slideLayouts/slideLayout163.xml"/><Relationship Id="rId54" Type="http://schemas.openxmlformats.org/officeDocument/2006/relationships/slideLayout" Target="../slideLayouts/slideLayout176.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slideLayout" Target="../slideLayouts/slideLayout150.xml"/><Relationship Id="rId36" Type="http://schemas.openxmlformats.org/officeDocument/2006/relationships/slideLayout" Target="../slideLayouts/slideLayout158.xml"/><Relationship Id="rId49" Type="http://schemas.openxmlformats.org/officeDocument/2006/relationships/slideLayout" Target="../slideLayouts/slideLayout171.xml"/><Relationship Id="rId57" Type="http://schemas.openxmlformats.org/officeDocument/2006/relationships/slideLayout" Target="../slideLayouts/slideLayout179.xml"/><Relationship Id="rId10" Type="http://schemas.openxmlformats.org/officeDocument/2006/relationships/slideLayout" Target="../slideLayouts/slideLayout132.xml"/><Relationship Id="rId31" Type="http://schemas.openxmlformats.org/officeDocument/2006/relationships/slideLayout" Target="../slideLayouts/slideLayout153.xml"/><Relationship Id="rId44" Type="http://schemas.openxmlformats.org/officeDocument/2006/relationships/slideLayout" Target="../slideLayouts/slideLayout166.xml"/><Relationship Id="rId52" Type="http://schemas.openxmlformats.org/officeDocument/2006/relationships/slideLayout" Target="../slideLayouts/slideLayout174.xml"/><Relationship Id="rId6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76"/>
          <a:stretch>
            <a:fillRect/>
          </a:stretch>
        </p:blipFill>
        <p:spPr>
          <a:xfrm>
            <a:off x="0" y="0"/>
            <a:ext cx="9144000" cy="6858000"/>
          </a:xfrm>
          <a:prstGeom prst="rect">
            <a:avLst/>
          </a:prstGeom>
          <a:ln w="12700">
            <a:miter lim="400000"/>
          </a:ln>
        </p:spPr>
      </p:pic>
      <p:sp>
        <p:nvSpPr>
          <p:cNvPr id="3" name="Title Text"/>
          <p:cNvSpPr txBox="1">
            <a:spLocks noGrp="1"/>
          </p:cNvSpPr>
          <p:nvPr>
            <p:ph type="title"/>
          </p:nvPr>
        </p:nvSpPr>
        <p:spPr>
          <a:xfrm>
            <a:off x="685800" y="609600"/>
            <a:ext cx="77724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176259" y="6248400"/>
            <a:ext cx="281941" cy="307340"/>
          </a:xfrm>
          <a:prstGeom prst="rect">
            <a:avLst/>
          </a:prstGeom>
          <a:ln w="12700">
            <a:miter lim="400000"/>
          </a:ln>
        </p:spPr>
        <p:txBody>
          <a:bodyPr wrap="none" lIns="45719" rIns="45719">
            <a:spAutoFit/>
          </a:bodyPr>
          <a:lstStyle>
            <a:lvl1pPr algn="r">
              <a:defRPr sz="1400"/>
            </a:lvl1pPr>
          </a:lstStyle>
          <a:p>
            <a:fld id="{86CB4B4D-7CA3-9044-876B-883B54F8677D}" type="slidenum">
              <a:t>‹#›</a:t>
            </a:fld>
            <a:endParaRPr/>
          </a:p>
        </p:txBody>
      </p:sp>
    </p:spTree>
    <p:extLst>
      <p:ext uri="{BB962C8B-B14F-4D97-AF65-F5344CB8AC3E}">
        <p14:creationId xmlns:p14="http://schemas.microsoft.com/office/powerpoint/2010/main" val="266616792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 id="2147483724" r:id="rId37"/>
    <p:sldLayoutId id="2147483725" r:id="rId38"/>
    <p:sldLayoutId id="2147483726" r:id="rId39"/>
    <p:sldLayoutId id="2147483727" r:id="rId40"/>
    <p:sldLayoutId id="2147483728" r:id="rId41"/>
    <p:sldLayoutId id="2147483729" r:id="rId42"/>
    <p:sldLayoutId id="2147483730" r:id="rId43"/>
    <p:sldLayoutId id="2147483731" r:id="rId44"/>
    <p:sldLayoutId id="2147483732" r:id="rId45"/>
    <p:sldLayoutId id="2147483733" r:id="rId46"/>
    <p:sldLayoutId id="2147483734" r:id="rId47"/>
    <p:sldLayoutId id="2147483735" r:id="rId48"/>
    <p:sldLayoutId id="2147483736" r:id="rId49"/>
    <p:sldLayoutId id="2147483737" r:id="rId50"/>
    <p:sldLayoutId id="2147483738" r:id="rId51"/>
    <p:sldLayoutId id="2147483739" r:id="rId52"/>
    <p:sldLayoutId id="2147483740" r:id="rId53"/>
    <p:sldLayoutId id="2147483741" r:id="rId54"/>
    <p:sldLayoutId id="2147483742" r:id="rId55"/>
    <p:sldLayoutId id="2147483743" r:id="rId56"/>
    <p:sldLayoutId id="2147483744" r:id="rId57"/>
    <p:sldLayoutId id="2147483745" r:id="rId58"/>
    <p:sldLayoutId id="2147483746" r:id="rId59"/>
    <p:sldLayoutId id="2147483747" r:id="rId60"/>
    <p:sldLayoutId id="2147483748" r:id="rId61"/>
    <p:sldLayoutId id="2147483749" r:id="rId62"/>
    <p:sldLayoutId id="2147483750" r:id="rId63"/>
    <p:sldLayoutId id="2147483751" r:id="rId64"/>
    <p:sldLayoutId id="2147483752" r:id="rId65"/>
    <p:sldLayoutId id="2147483753" r:id="rId66"/>
    <p:sldLayoutId id="2147483754" r:id="rId67"/>
    <p:sldLayoutId id="2147483755" r:id="rId68"/>
    <p:sldLayoutId id="2147483756" r:id="rId69"/>
    <p:sldLayoutId id="2147483757" r:id="rId70"/>
    <p:sldLayoutId id="2147483758" r:id="rId71"/>
    <p:sldLayoutId id="2147483759" r:id="rId72"/>
    <p:sldLayoutId id="2147483760" r:id="rId73"/>
    <p:sldLayoutId id="2147483761" r:id="rId74"/>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3902081"/>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9"/>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6"/>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253" fontAlgn="base">
              <a:spcBef>
                <a:spcPct val="0"/>
              </a:spcBef>
              <a:spcAft>
                <a:spcPct val="0"/>
              </a:spcAft>
              <a:defRPr/>
            </a:pPr>
            <a:endParaRPr lang="en-US" dirty="0"/>
          </a:p>
        </p:txBody>
      </p:sp>
      <p:sp>
        <p:nvSpPr>
          <p:cNvPr id="329741" name="Rectangle 13"/>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253" fontAlgn="base">
              <a:spcBef>
                <a:spcPct val="0"/>
              </a:spcBef>
              <a:spcAft>
                <a:spcPct val="0"/>
              </a:spcAft>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defTabSz="914253" fontAlgn="base">
              <a:spcBef>
                <a:spcPct val="0"/>
              </a:spcBef>
              <a:spcAft>
                <a:spcPct val="0"/>
              </a:spcAft>
              <a:defRPr/>
            </a:pPr>
            <a:fld id="{61F442D0-A11F-2640-8129-5D1BEF7A3C1E}" type="slidenum">
              <a:rPr lang="en-US" smtClean="0"/>
              <a:pPr defTabSz="914253" fontAlgn="base">
                <a:spcBef>
                  <a:spcPct val="0"/>
                </a:spcBef>
                <a:spcAft>
                  <a:spcPct val="0"/>
                </a:spcAft>
                <a:defRPr/>
              </a:pPr>
              <a:t>‹#›</a:t>
            </a:fld>
            <a:endParaRPr lang="en-US" dirty="0"/>
          </a:p>
        </p:txBody>
      </p:sp>
    </p:spTree>
    <p:extLst>
      <p:ext uri="{BB962C8B-B14F-4D97-AF65-F5344CB8AC3E}">
        <p14:creationId xmlns:p14="http://schemas.microsoft.com/office/powerpoint/2010/main" val="2614673273"/>
      </p:ext>
    </p:extLst>
  </p:cSld>
  <p:clrMap bg1="dk2" tx1="lt1" bg2="dk1"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2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253"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3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50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44" indent="-342844"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831" indent="-285705"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2817" indent="-228563"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599943" indent="-228563"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070" indent="-228563"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196"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322"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448"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573"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3" algn="l" defTabSz="457127" rtl="0" eaLnBrk="1" latinLnBrk="0" hangingPunct="1">
        <a:defRPr sz="1800" kern="1200">
          <a:solidFill>
            <a:schemeClr val="tx1"/>
          </a:solidFill>
          <a:latin typeface="+mn-lt"/>
          <a:ea typeface="+mn-ea"/>
          <a:cs typeface="+mn-cs"/>
        </a:defRPr>
      </a:lvl3pPr>
      <a:lvl4pPr marL="1371380" algn="l" defTabSz="457127" rtl="0" eaLnBrk="1" latinLnBrk="0" hangingPunct="1">
        <a:defRPr sz="1800" kern="1200">
          <a:solidFill>
            <a:schemeClr val="tx1"/>
          </a:solidFill>
          <a:latin typeface="+mn-lt"/>
          <a:ea typeface="+mn-ea"/>
          <a:cs typeface="+mn-cs"/>
        </a:defRPr>
      </a:lvl4pPr>
      <a:lvl5pPr marL="1828506" algn="l" defTabSz="457127" rtl="0" eaLnBrk="1" latinLnBrk="0" hangingPunct="1">
        <a:defRPr sz="1800" kern="1200">
          <a:solidFill>
            <a:schemeClr val="tx1"/>
          </a:solidFill>
          <a:latin typeface="+mn-lt"/>
          <a:ea typeface="+mn-ea"/>
          <a:cs typeface="+mn-cs"/>
        </a:defRPr>
      </a:lvl5pPr>
      <a:lvl6pPr marL="2285633" algn="l" defTabSz="457127" rtl="0" eaLnBrk="1" latinLnBrk="0" hangingPunct="1">
        <a:defRPr sz="1800" kern="1200">
          <a:solidFill>
            <a:schemeClr val="tx1"/>
          </a:solidFill>
          <a:latin typeface="+mn-lt"/>
          <a:ea typeface="+mn-ea"/>
          <a:cs typeface="+mn-cs"/>
        </a:defRPr>
      </a:lvl6pPr>
      <a:lvl7pPr marL="2742759" algn="l" defTabSz="457127" rtl="0" eaLnBrk="1" latinLnBrk="0" hangingPunct="1">
        <a:defRPr sz="1800" kern="1200">
          <a:solidFill>
            <a:schemeClr val="tx1"/>
          </a:solidFill>
          <a:latin typeface="+mn-lt"/>
          <a:ea typeface="+mn-ea"/>
          <a:cs typeface="+mn-cs"/>
        </a:defRPr>
      </a:lvl7pPr>
      <a:lvl8pPr marL="3199883" algn="l" defTabSz="457127" rtl="0" eaLnBrk="1" latinLnBrk="0" hangingPunct="1">
        <a:defRPr sz="1800" kern="1200">
          <a:solidFill>
            <a:schemeClr val="tx1"/>
          </a:solidFill>
          <a:latin typeface="+mn-lt"/>
          <a:ea typeface="+mn-ea"/>
          <a:cs typeface="+mn-cs"/>
        </a:defRPr>
      </a:lvl8pPr>
      <a:lvl9pPr marL="3657012" algn="l" defTabSz="45712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92074"/>
            <a:ext cx="8229601"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nchor="ctr"/>
          <a:lstStyle/>
          <a:p>
            <a:r>
              <a:t>Title Text</a:t>
            </a:r>
          </a:p>
        </p:txBody>
      </p:sp>
      <p:sp>
        <p:nvSpPr>
          <p:cNvPr id="3" name="Body Level One…"/>
          <p:cNvSpPr txBox="1">
            <a:spLocks noGrp="1"/>
          </p:cNvSpPr>
          <p:nvPr>
            <p:ph type="body" idx="1"/>
          </p:nvPr>
        </p:nvSpPr>
        <p:spPr>
          <a:xfrm>
            <a:off x="457200" y="1600200"/>
            <a:ext cx="8229601" cy="5257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56711" y="6245225"/>
            <a:ext cx="330089" cy="326113"/>
          </a:xfrm>
          <a:prstGeom prst="rect">
            <a:avLst/>
          </a:prstGeom>
          <a:ln w="12700">
            <a:miter lim="400000"/>
          </a:ln>
        </p:spPr>
        <p:txBody>
          <a:bodyPr wrap="none" lIns="65023" tIns="65023" rIns="65023" bIns="65023">
            <a:spAutoFit/>
          </a:bodyPr>
          <a:lstStyle>
            <a:lvl1pPr algn="r" defTabSz="457184">
              <a:defRPr sz="1266"/>
            </a:lvl1pPr>
          </a:lstStyle>
          <a:p>
            <a:fld id="{86CB4B4D-7CA3-9044-876B-883B54F8677D}" type="slidenum">
              <a:t>‹#›</a:t>
            </a:fld>
            <a:endParaRPr/>
          </a:p>
        </p:txBody>
      </p:sp>
    </p:spTree>
    <p:extLst>
      <p:ext uri="{BB962C8B-B14F-4D97-AF65-F5344CB8AC3E}">
        <p14:creationId xmlns:p14="http://schemas.microsoft.com/office/powerpoint/2010/main" val="334274140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 id="2147483796" r:id="rId22"/>
    <p:sldLayoutId id="2147483797" r:id="rId23"/>
    <p:sldLayoutId id="2147483798" r:id="rId24"/>
    <p:sldLayoutId id="2147483799" r:id="rId25"/>
    <p:sldLayoutId id="2147483800" r:id="rId26"/>
    <p:sldLayoutId id="2147483801" r:id="rId27"/>
    <p:sldLayoutId id="2147483802" r:id="rId28"/>
    <p:sldLayoutId id="2147483803" r:id="rId29"/>
    <p:sldLayoutId id="2147483804" r:id="rId30"/>
    <p:sldLayoutId id="2147483805" r:id="rId31"/>
    <p:sldLayoutId id="2147483806" r:id="rId32"/>
    <p:sldLayoutId id="2147483807" r:id="rId33"/>
    <p:sldLayoutId id="2147483808" r:id="rId34"/>
    <p:sldLayoutId id="2147483809" r:id="rId35"/>
    <p:sldLayoutId id="2147483810" r:id="rId36"/>
    <p:sldLayoutId id="2147483811" r:id="rId37"/>
    <p:sldLayoutId id="2147483812" r:id="rId38"/>
    <p:sldLayoutId id="2147483813" r:id="rId39"/>
    <p:sldLayoutId id="2147483814" r:id="rId40"/>
    <p:sldLayoutId id="2147483815" r:id="rId41"/>
    <p:sldLayoutId id="2147483816" r:id="rId42"/>
    <p:sldLayoutId id="2147483817" r:id="rId43"/>
    <p:sldLayoutId id="2147483818" r:id="rId44"/>
    <p:sldLayoutId id="2147483819" r:id="rId45"/>
    <p:sldLayoutId id="2147483820" r:id="rId46"/>
    <p:sldLayoutId id="2147483821" r:id="rId47"/>
    <p:sldLayoutId id="2147483822" r:id="rId48"/>
    <p:sldLayoutId id="2147483823" r:id="rId49"/>
    <p:sldLayoutId id="2147483824" r:id="rId50"/>
    <p:sldLayoutId id="2147483825" r:id="rId51"/>
    <p:sldLayoutId id="2147483826" r:id="rId52"/>
    <p:sldLayoutId id="2147483827" r:id="rId53"/>
    <p:sldLayoutId id="2147483828" r:id="rId54"/>
    <p:sldLayoutId id="2147483829" r:id="rId55"/>
    <p:sldLayoutId id="2147483830" r:id="rId56"/>
    <p:sldLayoutId id="2147483831" r:id="rId57"/>
    <p:sldLayoutId id="2147483832" r:id="rId58"/>
    <p:sldLayoutId id="2147483833" r:id="rId59"/>
  </p:sldLayoutIdLst>
  <p:transition spd="med"/>
  <p:txStyles>
    <p:titleStyle>
      <a:lvl1pPr marL="0" marR="0" indent="0" algn="ctr" defTabSz="914367" latinLnBrk="0">
        <a:lnSpc>
          <a:spcPct val="100000"/>
        </a:lnSpc>
        <a:spcBef>
          <a:spcPts val="0"/>
        </a:spcBef>
        <a:spcAft>
          <a:spcPts val="0"/>
        </a:spcAft>
        <a:buClrTx/>
        <a:buSzTx/>
        <a:buFontTx/>
        <a:buNone/>
        <a:tabLst/>
        <a:defRPr sz="4359" b="0" i="0" u="none" strike="noStrike" cap="none" spc="0" baseline="0">
          <a:solidFill>
            <a:srgbClr val="000000"/>
          </a:solidFill>
          <a:uFillTx/>
          <a:latin typeface="Arial"/>
          <a:ea typeface="Arial"/>
          <a:cs typeface="Arial"/>
          <a:sym typeface="Arial"/>
        </a:defRPr>
      </a:lvl1pPr>
      <a:lvl2pPr marL="0" marR="0" indent="0" algn="ctr" defTabSz="914367" latinLnBrk="0">
        <a:lnSpc>
          <a:spcPct val="100000"/>
        </a:lnSpc>
        <a:spcBef>
          <a:spcPts val="0"/>
        </a:spcBef>
        <a:spcAft>
          <a:spcPts val="0"/>
        </a:spcAft>
        <a:buClrTx/>
        <a:buSzTx/>
        <a:buFontTx/>
        <a:buNone/>
        <a:tabLst/>
        <a:defRPr sz="4359" b="0" i="0" u="none" strike="noStrike" cap="none" spc="0" baseline="0">
          <a:solidFill>
            <a:srgbClr val="000000"/>
          </a:solidFill>
          <a:uFillTx/>
          <a:latin typeface="Arial"/>
          <a:ea typeface="Arial"/>
          <a:cs typeface="Arial"/>
          <a:sym typeface="Arial"/>
        </a:defRPr>
      </a:lvl2pPr>
      <a:lvl3pPr marL="0" marR="0" indent="0" algn="ctr" defTabSz="914367" latinLnBrk="0">
        <a:lnSpc>
          <a:spcPct val="100000"/>
        </a:lnSpc>
        <a:spcBef>
          <a:spcPts val="0"/>
        </a:spcBef>
        <a:spcAft>
          <a:spcPts val="0"/>
        </a:spcAft>
        <a:buClrTx/>
        <a:buSzTx/>
        <a:buFontTx/>
        <a:buNone/>
        <a:tabLst/>
        <a:defRPr sz="4359" b="0" i="0" u="none" strike="noStrike" cap="none" spc="0" baseline="0">
          <a:solidFill>
            <a:srgbClr val="000000"/>
          </a:solidFill>
          <a:uFillTx/>
          <a:latin typeface="Arial"/>
          <a:ea typeface="Arial"/>
          <a:cs typeface="Arial"/>
          <a:sym typeface="Arial"/>
        </a:defRPr>
      </a:lvl3pPr>
      <a:lvl4pPr marL="0" marR="0" indent="0" algn="ctr" defTabSz="914367" latinLnBrk="0">
        <a:lnSpc>
          <a:spcPct val="100000"/>
        </a:lnSpc>
        <a:spcBef>
          <a:spcPts val="0"/>
        </a:spcBef>
        <a:spcAft>
          <a:spcPts val="0"/>
        </a:spcAft>
        <a:buClrTx/>
        <a:buSzTx/>
        <a:buFontTx/>
        <a:buNone/>
        <a:tabLst/>
        <a:defRPr sz="4359" b="0" i="0" u="none" strike="noStrike" cap="none" spc="0" baseline="0">
          <a:solidFill>
            <a:srgbClr val="000000"/>
          </a:solidFill>
          <a:uFillTx/>
          <a:latin typeface="Arial"/>
          <a:ea typeface="Arial"/>
          <a:cs typeface="Arial"/>
          <a:sym typeface="Arial"/>
        </a:defRPr>
      </a:lvl4pPr>
      <a:lvl5pPr marL="0" marR="0" indent="0" algn="ctr" defTabSz="914367" latinLnBrk="0">
        <a:lnSpc>
          <a:spcPct val="100000"/>
        </a:lnSpc>
        <a:spcBef>
          <a:spcPts val="0"/>
        </a:spcBef>
        <a:spcAft>
          <a:spcPts val="0"/>
        </a:spcAft>
        <a:buClrTx/>
        <a:buSzTx/>
        <a:buFontTx/>
        <a:buNone/>
        <a:tabLst/>
        <a:defRPr sz="4359" b="0" i="0" u="none" strike="noStrike" cap="none" spc="0" baseline="0">
          <a:solidFill>
            <a:srgbClr val="000000"/>
          </a:solidFill>
          <a:uFillTx/>
          <a:latin typeface="Arial"/>
          <a:ea typeface="Arial"/>
          <a:cs typeface="Arial"/>
          <a:sym typeface="Arial"/>
        </a:defRPr>
      </a:lvl5pPr>
      <a:lvl6pPr marL="0" marR="0" indent="321457" algn="ctr" defTabSz="914367" latinLnBrk="0">
        <a:lnSpc>
          <a:spcPct val="100000"/>
        </a:lnSpc>
        <a:spcBef>
          <a:spcPts val="0"/>
        </a:spcBef>
        <a:spcAft>
          <a:spcPts val="0"/>
        </a:spcAft>
        <a:buClrTx/>
        <a:buSzTx/>
        <a:buFontTx/>
        <a:buNone/>
        <a:tabLst/>
        <a:defRPr sz="4359" b="0" i="0" u="none" strike="noStrike" cap="none" spc="0" baseline="0">
          <a:solidFill>
            <a:srgbClr val="000000"/>
          </a:solidFill>
          <a:uFillTx/>
          <a:latin typeface="Arial"/>
          <a:ea typeface="Arial"/>
          <a:cs typeface="Arial"/>
          <a:sym typeface="Arial"/>
        </a:defRPr>
      </a:lvl6pPr>
      <a:lvl7pPr marL="0" marR="0" indent="642915" algn="ctr" defTabSz="914367" latinLnBrk="0">
        <a:lnSpc>
          <a:spcPct val="100000"/>
        </a:lnSpc>
        <a:spcBef>
          <a:spcPts val="0"/>
        </a:spcBef>
        <a:spcAft>
          <a:spcPts val="0"/>
        </a:spcAft>
        <a:buClrTx/>
        <a:buSzTx/>
        <a:buFontTx/>
        <a:buNone/>
        <a:tabLst/>
        <a:defRPr sz="4359" b="0" i="0" u="none" strike="noStrike" cap="none" spc="0" baseline="0">
          <a:solidFill>
            <a:srgbClr val="000000"/>
          </a:solidFill>
          <a:uFillTx/>
          <a:latin typeface="Arial"/>
          <a:ea typeface="Arial"/>
          <a:cs typeface="Arial"/>
          <a:sym typeface="Arial"/>
        </a:defRPr>
      </a:lvl7pPr>
      <a:lvl8pPr marL="0" marR="0" indent="964372" algn="ctr" defTabSz="914367" latinLnBrk="0">
        <a:lnSpc>
          <a:spcPct val="100000"/>
        </a:lnSpc>
        <a:spcBef>
          <a:spcPts val="0"/>
        </a:spcBef>
        <a:spcAft>
          <a:spcPts val="0"/>
        </a:spcAft>
        <a:buClrTx/>
        <a:buSzTx/>
        <a:buFontTx/>
        <a:buNone/>
        <a:tabLst/>
        <a:defRPr sz="4359" b="0" i="0" u="none" strike="noStrike" cap="none" spc="0" baseline="0">
          <a:solidFill>
            <a:srgbClr val="000000"/>
          </a:solidFill>
          <a:uFillTx/>
          <a:latin typeface="Arial"/>
          <a:ea typeface="Arial"/>
          <a:cs typeface="Arial"/>
          <a:sym typeface="Arial"/>
        </a:defRPr>
      </a:lvl8pPr>
      <a:lvl9pPr marL="0" marR="0" indent="1285829" algn="ctr" defTabSz="914367" latinLnBrk="0">
        <a:lnSpc>
          <a:spcPct val="100000"/>
        </a:lnSpc>
        <a:spcBef>
          <a:spcPts val="0"/>
        </a:spcBef>
        <a:spcAft>
          <a:spcPts val="0"/>
        </a:spcAft>
        <a:buClrTx/>
        <a:buSzTx/>
        <a:buFontTx/>
        <a:buNone/>
        <a:tabLst/>
        <a:defRPr sz="4359" b="0" i="0" u="none" strike="noStrike" cap="none" spc="0" baseline="0">
          <a:solidFill>
            <a:srgbClr val="000000"/>
          </a:solidFill>
          <a:uFillTx/>
          <a:latin typeface="Arial"/>
          <a:ea typeface="Arial"/>
          <a:cs typeface="Arial"/>
          <a:sym typeface="Arial"/>
        </a:defRPr>
      </a:lvl9pPr>
    </p:titleStyle>
    <p:bodyStyle>
      <a:lvl1pPr marL="331503" marR="0" indent="-331503" algn="l" defTabSz="914367" latinLnBrk="0">
        <a:lnSpc>
          <a:spcPct val="100000"/>
        </a:lnSpc>
        <a:spcBef>
          <a:spcPts val="703"/>
        </a:spcBef>
        <a:spcAft>
          <a:spcPts val="0"/>
        </a:spcAft>
        <a:buClrTx/>
        <a:buSzPct val="100000"/>
        <a:buFontTx/>
        <a:buChar char="»"/>
        <a:tabLst/>
        <a:defRPr sz="3094" b="0" i="0" u="none" strike="noStrike" cap="none" spc="0" baseline="0">
          <a:solidFill>
            <a:srgbClr val="000000"/>
          </a:solidFill>
          <a:uFillTx/>
          <a:latin typeface="Arial"/>
          <a:ea typeface="Arial"/>
          <a:cs typeface="Arial"/>
          <a:sym typeface="Arial"/>
        </a:defRPr>
      </a:lvl1pPr>
      <a:lvl2pPr marL="637174" marR="0" indent="-315717" algn="l" defTabSz="914367" latinLnBrk="0">
        <a:lnSpc>
          <a:spcPct val="100000"/>
        </a:lnSpc>
        <a:spcBef>
          <a:spcPts val="703"/>
        </a:spcBef>
        <a:spcAft>
          <a:spcPts val="0"/>
        </a:spcAft>
        <a:buClrTx/>
        <a:buSzPct val="100000"/>
        <a:buFontTx/>
        <a:buChar char="–"/>
        <a:tabLst/>
        <a:defRPr sz="3094" b="0" i="0" u="none" strike="noStrike" cap="none" spc="0" baseline="0">
          <a:solidFill>
            <a:srgbClr val="000000"/>
          </a:solidFill>
          <a:uFillTx/>
          <a:latin typeface="Arial"/>
          <a:ea typeface="Arial"/>
          <a:cs typeface="Arial"/>
          <a:sym typeface="Arial"/>
        </a:defRPr>
      </a:lvl2pPr>
      <a:lvl3pPr marL="937584" marR="0" indent="-294669" algn="l" defTabSz="914367" latinLnBrk="0">
        <a:lnSpc>
          <a:spcPct val="100000"/>
        </a:lnSpc>
        <a:spcBef>
          <a:spcPts val="703"/>
        </a:spcBef>
        <a:spcAft>
          <a:spcPts val="0"/>
        </a:spcAft>
        <a:buClrTx/>
        <a:buSzPct val="100000"/>
        <a:buFontTx/>
        <a:buChar char="•"/>
        <a:tabLst/>
        <a:defRPr sz="3094" b="0" i="0" u="none" strike="noStrike" cap="none" spc="0" baseline="0">
          <a:solidFill>
            <a:srgbClr val="000000"/>
          </a:solidFill>
          <a:uFillTx/>
          <a:latin typeface="Arial"/>
          <a:ea typeface="Arial"/>
          <a:cs typeface="Arial"/>
          <a:sym typeface="Arial"/>
        </a:defRPr>
      </a:lvl3pPr>
      <a:lvl4pPr marL="1317975" marR="0" indent="-353603" algn="l" defTabSz="914367" latinLnBrk="0">
        <a:lnSpc>
          <a:spcPct val="100000"/>
        </a:lnSpc>
        <a:spcBef>
          <a:spcPts val="703"/>
        </a:spcBef>
        <a:spcAft>
          <a:spcPts val="0"/>
        </a:spcAft>
        <a:buClrTx/>
        <a:buSzPct val="100000"/>
        <a:buFontTx/>
        <a:buChar char="–"/>
        <a:tabLst/>
        <a:defRPr sz="3094" b="0" i="0" u="none" strike="noStrike" cap="none" spc="0" baseline="0">
          <a:solidFill>
            <a:srgbClr val="000000"/>
          </a:solidFill>
          <a:uFillTx/>
          <a:latin typeface="Arial"/>
          <a:ea typeface="Arial"/>
          <a:cs typeface="Arial"/>
          <a:sym typeface="Arial"/>
        </a:defRPr>
      </a:lvl4pPr>
      <a:lvl5pPr marL="1678722" marR="0" indent="-392892" algn="l" defTabSz="914367" latinLnBrk="0">
        <a:lnSpc>
          <a:spcPct val="100000"/>
        </a:lnSpc>
        <a:spcBef>
          <a:spcPts val="703"/>
        </a:spcBef>
        <a:spcAft>
          <a:spcPts val="0"/>
        </a:spcAft>
        <a:buClrTx/>
        <a:buSzPct val="100000"/>
        <a:buFontTx/>
        <a:buChar char="»"/>
        <a:tabLst/>
        <a:defRPr sz="3094" b="0" i="0" u="none" strike="noStrike" cap="none" spc="0" baseline="0">
          <a:solidFill>
            <a:srgbClr val="000000"/>
          </a:solidFill>
          <a:uFillTx/>
          <a:latin typeface="Arial"/>
          <a:ea typeface="Arial"/>
          <a:cs typeface="Arial"/>
          <a:sym typeface="Arial"/>
        </a:defRPr>
      </a:lvl5pPr>
      <a:lvl6pPr marL="2000179" marR="0" indent="-392892" algn="l" defTabSz="914367" latinLnBrk="0">
        <a:lnSpc>
          <a:spcPct val="100000"/>
        </a:lnSpc>
        <a:spcBef>
          <a:spcPts val="703"/>
        </a:spcBef>
        <a:spcAft>
          <a:spcPts val="0"/>
        </a:spcAft>
        <a:buClrTx/>
        <a:buSzPct val="100000"/>
        <a:buFontTx/>
        <a:buChar char=""/>
        <a:tabLst/>
        <a:defRPr sz="3094" b="0" i="0" u="none" strike="noStrike" cap="none" spc="0" baseline="0">
          <a:solidFill>
            <a:srgbClr val="000000"/>
          </a:solidFill>
          <a:uFillTx/>
          <a:latin typeface="Arial"/>
          <a:ea typeface="Arial"/>
          <a:cs typeface="Arial"/>
          <a:sym typeface="Arial"/>
        </a:defRPr>
      </a:lvl6pPr>
      <a:lvl7pPr marL="2321636" marR="0" indent="-392892" algn="l" defTabSz="914367" latinLnBrk="0">
        <a:lnSpc>
          <a:spcPct val="100000"/>
        </a:lnSpc>
        <a:spcBef>
          <a:spcPts val="703"/>
        </a:spcBef>
        <a:spcAft>
          <a:spcPts val="0"/>
        </a:spcAft>
        <a:buClrTx/>
        <a:buSzPct val="100000"/>
        <a:buFontTx/>
        <a:buChar char=""/>
        <a:tabLst/>
        <a:defRPr sz="3094" b="0" i="0" u="none" strike="noStrike" cap="none" spc="0" baseline="0">
          <a:solidFill>
            <a:srgbClr val="000000"/>
          </a:solidFill>
          <a:uFillTx/>
          <a:latin typeface="Arial"/>
          <a:ea typeface="Arial"/>
          <a:cs typeface="Arial"/>
          <a:sym typeface="Arial"/>
        </a:defRPr>
      </a:lvl7pPr>
      <a:lvl8pPr marL="2643094" marR="0" indent="-392892" algn="l" defTabSz="914367" latinLnBrk="0">
        <a:lnSpc>
          <a:spcPct val="100000"/>
        </a:lnSpc>
        <a:spcBef>
          <a:spcPts val="703"/>
        </a:spcBef>
        <a:spcAft>
          <a:spcPts val="0"/>
        </a:spcAft>
        <a:buClrTx/>
        <a:buSzPct val="100000"/>
        <a:buFontTx/>
        <a:buChar char=""/>
        <a:tabLst/>
        <a:defRPr sz="3094" b="0" i="0" u="none" strike="noStrike" cap="none" spc="0" baseline="0">
          <a:solidFill>
            <a:srgbClr val="000000"/>
          </a:solidFill>
          <a:uFillTx/>
          <a:latin typeface="Arial"/>
          <a:ea typeface="Arial"/>
          <a:cs typeface="Arial"/>
          <a:sym typeface="Arial"/>
        </a:defRPr>
      </a:lvl8pPr>
      <a:lvl9pPr marL="2964551" marR="0" indent="-392892" algn="l" defTabSz="914367" latinLnBrk="0">
        <a:lnSpc>
          <a:spcPct val="100000"/>
        </a:lnSpc>
        <a:spcBef>
          <a:spcPts val="703"/>
        </a:spcBef>
        <a:spcAft>
          <a:spcPts val="0"/>
        </a:spcAft>
        <a:buClrTx/>
        <a:buSzPct val="100000"/>
        <a:buFontTx/>
        <a:buChar char=""/>
        <a:tabLst/>
        <a:defRPr sz="3094" b="0" i="0" u="none" strike="noStrike" cap="none" spc="0" baseline="0">
          <a:solidFill>
            <a:srgbClr val="000000"/>
          </a:solidFill>
          <a:uFillTx/>
          <a:latin typeface="Arial"/>
          <a:ea typeface="Arial"/>
          <a:cs typeface="Arial"/>
          <a:sym typeface="Arial"/>
        </a:defRPr>
      </a:lvl9pPr>
    </p:bodyStyle>
    <p:otherStyle>
      <a:lvl1pPr marL="0" marR="0" indent="0" algn="r" defTabSz="457184"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Arial"/>
        </a:defRPr>
      </a:lvl1pPr>
      <a:lvl2pPr marL="0" marR="0" indent="321457" algn="r" defTabSz="457184"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Arial"/>
        </a:defRPr>
      </a:lvl2pPr>
      <a:lvl3pPr marL="0" marR="0" indent="642915" algn="r" defTabSz="457184"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Arial"/>
        </a:defRPr>
      </a:lvl3pPr>
      <a:lvl4pPr marL="0" marR="0" indent="964372" algn="r" defTabSz="457184"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Arial"/>
        </a:defRPr>
      </a:lvl4pPr>
      <a:lvl5pPr marL="0" marR="0" indent="1285829" algn="r" defTabSz="457184"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Arial"/>
        </a:defRPr>
      </a:lvl5pPr>
      <a:lvl6pPr marL="0" marR="0" indent="0" algn="r" defTabSz="457184"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Arial"/>
        </a:defRPr>
      </a:lvl6pPr>
      <a:lvl7pPr marL="0" marR="0" indent="0" algn="r" defTabSz="457184"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Arial"/>
        </a:defRPr>
      </a:lvl7pPr>
      <a:lvl8pPr marL="0" marR="0" indent="0" algn="r" defTabSz="457184"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Arial"/>
        </a:defRPr>
      </a:lvl8pPr>
      <a:lvl9pPr marL="0" marR="0" indent="0" algn="r" defTabSz="457184"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3.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22.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 name="Picture 6" descr="Picture 6"/>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487" name="Text Box 5"/>
          <p:cNvSpPr txBox="1"/>
          <p:nvPr/>
        </p:nvSpPr>
        <p:spPr>
          <a:xfrm>
            <a:off x="1828800" y="1981200"/>
            <a:ext cx="5486400" cy="2390398"/>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3200"/>
              </a:spcBef>
              <a:defRPr sz="54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العبادة في           رسالة العبرانيين</a:t>
            </a:r>
            <a:endParaRPr dirty="0">
              <a:latin typeface="Arial" panose="020B0604020202020204" pitchFamily="34" charset="0"/>
              <a:cs typeface="Arial" panose="020B0604020202020204" pitchFamily="34" charset="0"/>
            </a:endParaRPr>
          </a:p>
          <a:p>
            <a:pPr algn="ctr">
              <a:spcBef>
                <a:spcPts val="1600"/>
              </a:spcBef>
              <a:defRPr sz="28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فلنقترب</a:t>
            </a:r>
            <a:endParaRPr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34E9667-0FF6-987E-6FED-017B0F9FC872}"/>
              </a:ext>
            </a:extLst>
          </p:cNvPr>
          <p:cNvSpPr>
            <a:spLocks noChangeArrowheads="1"/>
          </p:cNvSpPr>
          <p:nvPr/>
        </p:nvSpPr>
        <p:spPr bwMode="auto">
          <a:xfrm>
            <a:off x="0" y="5658687"/>
            <a:ext cx="9186436"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584200" rtl="1" eaLnBrk="1" fontAlgn="auto" latinLnBrk="0" hangingPunct="0">
              <a:lnSpc>
                <a:spcPct val="100000"/>
              </a:lnSpc>
              <a:spcBef>
                <a:spcPct val="20000"/>
              </a:spcBef>
              <a:spcAft>
                <a:spcPts val="0"/>
              </a:spcAft>
              <a:buClr>
                <a:srgbClr val="FFCC00"/>
              </a:buClr>
              <a:buSzPct val="70000"/>
              <a:buFont typeface="Wingdings" charset="0"/>
              <a:buNone/>
              <a:tabLst/>
              <a:defRPr/>
            </a:pP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تعليم د. رون مان دكتور الخدمات الطلابية</a:t>
            </a:r>
            <a:b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b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تحميل د. ريك جريفيث</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 • </a:t>
            </a: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مؤسسة الدراسات اللاهوتية الأردنية</a:t>
            </a:r>
            <a:b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b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الملفات بعدة لغات للتنزيل المجاني على </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 BibleStudyDownloads.org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26" name="Text Box 4"/>
          <p:cNvSpPr txBox="1"/>
          <p:nvPr/>
        </p:nvSpPr>
        <p:spPr>
          <a:xfrm>
            <a:off x="228600" y="1447800"/>
            <a:ext cx="8686800" cy="3036729"/>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2400"/>
              </a:spcBef>
              <a:defRPr sz="40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هو جوهر السفر وبدونه فإن الحقيقة الكاملة للعهد الجديد، وحياة الإيمان والعبادة المسيحية تنهار.</a:t>
            </a:r>
            <a:endParaRPr dirty="0">
              <a:solidFill>
                <a:schemeClr val="bg1"/>
              </a:solidFill>
              <a:latin typeface="Arial" panose="020B0604020202020204" pitchFamily="34" charset="0"/>
              <a:cs typeface="Arial" panose="020B0604020202020204" pitchFamily="34" charset="0"/>
            </a:endParaRPr>
          </a:p>
          <a:p>
            <a:pPr algn="ctr">
              <a:spcBef>
                <a:spcPts val="1400"/>
              </a:spcBef>
              <a:defRPr sz="2400">
                <a:latin typeface="Maiandra GD"/>
                <a:ea typeface="Maiandra GD"/>
                <a:cs typeface="Maiandra GD"/>
                <a:sym typeface="Maiandra GD"/>
              </a:defRPr>
            </a:pPr>
            <a:br>
              <a:rPr sz="4000" dirty="0">
                <a:solidFill>
                  <a:schemeClr val="bg1"/>
                </a:solidFill>
                <a:latin typeface="Arial" panose="020B0604020202020204" pitchFamily="34" charset="0"/>
                <a:cs typeface="Arial" panose="020B0604020202020204" pitchFamily="34" charset="0"/>
              </a:rPr>
            </a:br>
            <a:r>
              <a:rPr dirty="0">
                <a:solidFill>
                  <a:schemeClr val="bg1"/>
                </a:solidFill>
                <a:latin typeface="Arial" panose="020B0604020202020204" pitchFamily="34" charset="0"/>
                <a:cs typeface="Arial" panose="020B0604020202020204" pitchFamily="34" charset="0"/>
              </a:rPr>
              <a:t>(</a:t>
            </a:r>
            <a:r>
              <a:rPr lang="ar-JO" dirty="0">
                <a:solidFill>
                  <a:schemeClr val="bg1"/>
                </a:solidFill>
                <a:latin typeface="Arial" panose="020B0604020202020204" pitchFamily="34" charset="0"/>
                <a:cs typeface="Arial" panose="020B0604020202020204" pitchFamily="34" charset="0"/>
              </a:rPr>
              <a:t>نويل ديو</a:t>
            </a:r>
            <a:r>
              <a:rPr dirty="0">
                <a:solidFill>
                  <a:schemeClr val="bg1"/>
                </a:solidFill>
                <a:latin typeface="Arial" panose="020B0604020202020204" pitchFamily="34" charset="0"/>
                <a:cs typeface="Arial" panose="020B0604020202020204" pitchFamily="34" charset="0"/>
              </a:rPr>
              <a:t>)</a:t>
            </a:r>
          </a:p>
          <a:p>
            <a:pPr algn="ctr">
              <a:spcBef>
                <a:spcPts val="1400"/>
              </a:spcBef>
              <a:defRPr sz="2400">
                <a:latin typeface="Maiandra GD"/>
                <a:ea typeface="Maiandra GD"/>
                <a:cs typeface="Maiandra GD"/>
                <a:sym typeface="Maiandra GD"/>
              </a:defRPr>
            </a:pPr>
            <a:r>
              <a:rPr dirty="0">
                <a:solidFill>
                  <a:schemeClr val="bg1"/>
                </a:solidFill>
                <a:latin typeface="Arial" panose="020B0604020202020204" pitchFamily="34" charset="0"/>
                <a:cs typeface="Arial" panose="020B0604020202020204" pitchFamily="34" charset="0"/>
              </a:rPr>
              <a:t> </a:t>
            </a:r>
            <a:r>
              <a:rPr sz="400" dirty="0">
                <a:solidFill>
                  <a:schemeClr val="bg1"/>
                </a:solidFill>
                <a:latin typeface="Arial" panose="020B0604020202020204" pitchFamily="34" charset="0"/>
                <a:cs typeface="Arial" panose="020B0604020202020204" pitchFamily="34" charset="0"/>
              </a:rPr>
              <a:t>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0"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531" name="Text Box 4"/>
          <p:cNvSpPr txBox="1"/>
          <p:nvPr/>
        </p:nvSpPr>
        <p:spPr>
          <a:xfrm>
            <a:off x="762000" y="1447800"/>
            <a:ext cx="7620000" cy="3026470"/>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lgn="r">
              <a:spcBef>
                <a:spcPts val="2800"/>
              </a:spcBef>
              <a:defRPr sz="4800">
                <a:solidFill>
                  <a:srgbClr val="FFFF00"/>
                </a:solidFill>
                <a:latin typeface="Maiandra GD"/>
                <a:ea typeface="Maiandra GD"/>
                <a:cs typeface="Maiandra GD"/>
                <a:sym typeface="Maiandra GD"/>
              </a:defRPr>
            </a:pPr>
            <a:r>
              <a:rPr lang="ar-JO" dirty="0"/>
              <a:t>1. طريقة أفضل</a:t>
            </a:r>
          </a:p>
          <a:p>
            <a:pPr marL="342900" indent="-342900" algn="r">
              <a:spcBef>
                <a:spcPts val="2800"/>
              </a:spcBef>
              <a:defRPr sz="4800">
                <a:solidFill>
                  <a:srgbClr val="FFFF00"/>
                </a:solidFill>
                <a:latin typeface="Maiandra GD"/>
                <a:ea typeface="Maiandra GD"/>
                <a:cs typeface="Maiandra GD"/>
                <a:sym typeface="Maiandra GD"/>
              </a:defRPr>
            </a:pPr>
            <a:r>
              <a:rPr lang="ar-JO" dirty="0"/>
              <a:t>2. وسيط أفضل</a:t>
            </a:r>
          </a:p>
          <a:p>
            <a:pPr marL="342900" indent="-342900" algn="r">
              <a:spcBef>
                <a:spcPts val="2800"/>
              </a:spcBef>
              <a:defRPr sz="4800">
                <a:solidFill>
                  <a:srgbClr val="FFFF00"/>
                </a:solidFill>
                <a:latin typeface="Maiandra GD"/>
                <a:ea typeface="Maiandra GD"/>
                <a:cs typeface="Maiandra GD"/>
                <a:sym typeface="Maiandra GD"/>
              </a:defRPr>
            </a:pPr>
            <a:r>
              <a:rPr lang="ar-JO" dirty="0"/>
              <a:t>3. عبادة أفضل</a:t>
            </a: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34" name="Text Box 4"/>
          <p:cNvSpPr txBox="1"/>
          <p:nvPr/>
        </p:nvSpPr>
        <p:spPr>
          <a:xfrm>
            <a:off x="1066800" y="1981200"/>
            <a:ext cx="7010400" cy="1005840"/>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3600"/>
              </a:spcBef>
              <a:defRPr sz="6000">
                <a:solidFill>
                  <a:srgbClr val="FFFF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1. طريقة أفضل</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39" name="Text Box 4"/>
          <p:cNvSpPr txBox="1"/>
          <p:nvPr/>
        </p:nvSpPr>
        <p:spPr>
          <a:xfrm>
            <a:off x="914400" y="151179"/>
            <a:ext cx="7239000" cy="6555641"/>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800" u="sng">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أفضل</a:t>
            </a:r>
            <a:endParaRPr lang="en-US"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1: 2-14                 متكلم عن الله (الإبن)</a:t>
            </a:r>
            <a:endParaRPr dirty="0">
              <a:solidFill>
                <a:schemeClr val="bg1"/>
              </a:solidFill>
              <a:latin typeface="Arial" panose="020B0604020202020204" pitchFamily="34" charset="0"/>
              <a:cs typeface="Arial" panose="020B0604020202020204" pitchFamily="34" charset="0"/>
            </a:endParaRPr>
          </a:p>
          <a:p>
            <a:pPr algn="r" rtl="1">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2: 2-3                   رسالة (الخلاص)</a:t>
            </a:r>
            <a:endParaRPr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3: 3                      راحة</a:t>
            </a:r>
            <a:endParaRPr lang="en-US" dirty="0">
              <a:solidFill>
                <a:schemeClr val="bg1"/>
              </a:solidFill>
              <a:latin typeface="Arial" panose="020B0604020202020204" pitchFamily="34" charset="0"/>
              <a:cs typeface="Arial" panose="020B0604020202020204" pitchFamily="34" charset="0"/>
            </a:endParaRPr>
          </a:p>
          <a:p>
            <a:pPr algn="r" rtl="1">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4: 15                    رئيس كهنة (مجرب لكن بلا خطية)</a:t>
            </a:r>
            <a:endParaRPr lang="en-US" dirty="0">
              <a:solidFill>
                <a:schemeClr val="bg1"/>
              </a:solidFill>
              <a:latin typeface="Arial" panose="020B0604020202020204" pitchFamily="34" charset="0"/>
              <a:cs typeface="Arial" panose="020B0604020202020204" pitchFamily="34" charset="0"/>
            </a:endParaRPr>
          </a:p>
          <a:p>
            <a:pPr algn="r" rtl="1">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7: 7، 15-17           رتبة كهنوتية (ملكي صادق)</a:t>
            </a:r>
            <a:endParaRPr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7: 19                    رجاء</a:t>
            </a:r>
            <a:endParaRPr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7: 21                    كهنوت (أبدي)</a:t>
            </a:r>
            <a:endParaRPr lang="en-US"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7: 22                    عهد (ضامن أفضل)</a:t>
            </a:r>
            <a:endParaRPr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7: 27، 9: 26          ذبيحة (الكاهن نفسه)</a:t>
            </a:r>
            <a:endParaRPr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7: 28                    كاهن (كامل)</a:t>
            </a:r>
            <a:endParaRPr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8: 2، 9: 11           خيمة الإجتماع</a:t>
            </a:r>
            <a:endParaRPr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8: 6                     خدمة (عهد أفضل)</a:t>
            </a:r>
            <a:endParaRPr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8: 6                     عهد (وعود أفضل)</a:t>
            </a:r>
            <a:endParaRPr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8: 6                     وعود</a:t>
            </a:r>
            <a:endParaRPr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44" name="Text Box 4"/>
          <p:cNvSpPr txBox="1"/>
          <p:nvPr/>
        </p:nvSpPr>
        <p:spPr>
          <a:xfrm>
            <a:off x="1028700" y="152400"/>
            <a:ext cx="7239000" cy="6555641"/>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800" u="sng">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أفضل</a:t>
            </a:r>
            <a:endParaRPr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8: 11                    معرفة الرب</a:t>
            </a:r>
            <a:r>
              <a:rPr dirty="0">
                <a:solidFill>
                  <a:schemeClr val="bg1"/>
                </a:solidFill>
                <a:latin typeface="Arial" panose="020B0604020202020204" pitchFamily="34" charset="0"/>
                <a:cs typeface="Arial" panose="020B0604020202020204" pitchFamily="34" charset="0"/>
              </a:rPr>
              <a:t> </a:t>
            </a: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9: 12، 12: 24         دم</a:t>
            </a:r>
            <a:endParaRPr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9: 12                     فداء (أبدي)</a:t>
            </a:r>
            <a:endParaRPr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9: 14، 10: 22         تطهير (الضمير)</a:t>
            </a:r>
            <a:endParaRPr lang="en-US"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9: 14-15                 ميراث (أبدي)</a:t>
            </a:r>
            <a:endParaRPr lang="en-US"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9: 23                      ذبائح</a:t>
            </a:r>
            <a:endParaRPr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9: 24                      القدس (في السماء)</a:t>
            </a:r>
            <a:endParaRPr dirty="0">
              <a:solidFill>
                <a:schemeClr val="bg1"/>
              </a:solidFill>
              <a:latin typeface="Arial" panose="020B0604020202020204" pitchFamily="34" charset="0"/>
              <a:cs typeface="Arial" panose="020B0604020202020204" pitchFamily="34" charset="0"/>
            </a:endParaRPr>
          </a:p>
          <a:p>
            <a:pPr algn="r">
              <a:defRPr sz="2300">
                <a:latin typeface="Maiandra GD"/>
                <a:ea typeface="Maiandra GD"/>
                <a:cs typeface="Maiandra GD"/>
                <a:sym typeface="Maiandra GD"/>
              </a:defRPr>
            </a:pPr>
            <a:r>
              <a:rPr lang="ar-JO" sz="2800" dirty="0">
                <a:solidFill>
                  <a:schemeClr val="bg1"/>
                </a:solidFill>
                <a:latin typeface="Arial" panose="020B0604020202020204" pitchFamily="34" charset="0"/>
                <a:cs typeface="Arial" panose="020B0604020202020204" pitchFamily="34" charset="0"/>
              </a:rPr>
              <a:t>9: 26، 10: 12، 14    التكرار (مرة لأجل الجميع)</a:t>
            </a:r>
            <a:endParaRPr sz="2800"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8: 10، 10: 16          الناموس (مكتوبة في القلوب والفكر)</a:t>
            </a:r>
            <a:endParaRPr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8: 19                      الدخول (إلى القدس)</a:t>
            </a:r>
            <a:endParaRPr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12: 22                     جبل / مدينة (صهيون)</a:t>
            </a:r>
            <a:endParaRPr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12: 28                     ملكوت (لا يتزعزع)</a:t>
            </a:r>
            <a:endParaRPr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13: 9                     (طعام (نعمة)</a:t>
            </a:r>
            <a:endParaRPr dirty="0">
              <a:solidFill>
                <a:schemeClr val="bg1"/>
              </a:solidFill>
              <a:latin typeface="Arial" panose="020B0604020202020204" pitchFamily="34" charset="0"/>
              <a:cs typeface="Arial" panose="020B0604020202020204" pitchFamily="34" charset="0"/>
            </a:endParaRPr>
          </a:p>
          <a:p>
            <a:pPr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13: 10                    مذبح (المسيح)</a:t>
            </a:r>
            <a:endParaRPr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8"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49" name="Text Box 3"/>
          <p:cNvSpPr txBox="1"/>
          <p:nvPr/>
        </p:nvSpPr>
        <p:spPr>
          <a:xfrm>
            <a:off x="1828800" y="1981200"/>
            <a:ext cx="5486400" cy="1015663"/>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3600"/>
              </a:spcBef>
              <a:defRPr sz="6000">
                <a:solidFill>
                  <a:srgbClr val="FFFF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2. وسيط أفضل</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54" name="Text Box 4"/>
          <p:cNvSpPr txBox="1"/>
          <p:nvPr/>
        </p:nvSpPr>
        <p:spPr>
          <a:xfrm>
            <a:off x="1391478" y="1981200"/>
            <a:ext cx="5923722" cy="923330"/>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spcBef>
                <a:spcPts val="3200"/>
              </a:spcBef>
              <a:defRPr sz="5400">
                <a:solidFill>
                  <a:srgbClr val="FFFF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أ. طبيعتين ودورين (1-2)</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8"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59" name="Text Box 4"/>
          <p:cNvSpPr txBox="1"/>
          <p:nvPr/>
        </p:nvSpPr>
        <p:spPr>
          <a:xfrm>
            <a:off x="838200" y="395155"/>
            <a:ext cx="7239000" cy="4067780"/>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3200"/>
              </a:spcBef>
              <a:buSzPct val="100000"/>
              <a:defRPr sz="54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1. عبادة الإبن</a:t>
            </a:r>
            <a:r>
              <a:rPr dirty="0">
                <a:latin typeface="Arial" panose="020B0604020202020204" pitchFamily="34" charset="0"/>
                <a:cs typeface="Arial" panose="020B0604020202020204" pitchFamily="34" charset="0"/>
              </a:rPr>
              <a:t>  </a:t>
            </a:r>
          </a:p>
          <a:p>
            <a:pPr algn="ctr">
              <a:spcBef>
                <a:spcPts val="2600"/>
              </a:spcBef>
              <a:defRPr sz="44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أ. ألوهيته (1: 1-6)</a:t>
            </a:r>
            <a:endParaRPr dirty="0">
              <a:latin typeface="Arial" panose="020B0604020202020204" pitchFamily="34" charset="0"/>
              <a:cs typeface="Arial" panose="020B0604020202020204" pitchFamily="34" charset="0"/>
            </a:endParaRPr>
          </a:p>
          <a:p>
            <a:pPr algn="ctr">
              <a:spcBef>
                <a:spcPts val="1600"/>
              </a:spcBef>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الله ... كلمنا في ابنه الذي جعله وارثاً لكل شيء، الذي به أيضاً عمل العالمين، الذي وهو بهاء مجده ورسم جوهره، وحامل كل الأشياء بكلمة قدرته ... ولتسجد له كل ملائكة الله».</a:t>
            </a:r>
            <a:endParaRPr dirty="0">
              <a:solidFill>
                <a:schemeClr val="bg1"/>
              </a:solidFill>
              <a:latin typeface="Arial" panose="020B0604020202020204" pitchFamily="34" charset="0"/>
              <a:cs typeface="Arial" panose="020B0604020202020204" pitchFamily="34" charset="0"/>
            </a:endParaRPr>
          </a:p>
          <a:p>
            <a:pPr algn="ctr">
              <a:spcBef>
                <a:spcPts val="1600"/>
              </a:spcBef>
              <a:defRPr sz="2800">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564" name="Text Box 3"/>
          <p:cNvSpPr txBox="1"/>
          <p:nvPr/>
        </p:nvSpPr>
        <p:spPr>
          <a:xfrm>
            <a:off x="838200" y="304799"/>
            <a:ext cx="7467600" cy="4521751"/>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3200"/>
              </a:spcBef>
              <a:buSzPct val="100000"/>
              <a:defRPr sz="54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1. عبادة الإبن</a:t>
            </a:r>
            <a:r>
              <a:rPr dirty="0">
                <a:latin typeface="Arial" panose="020B0604020202020204" pitchFamily="34" charset="0"/>
                <a:cs typeface="Arial" panose="020B0604020202020204" pitchFamily="34" charset="0"/>
              </a:rPr>
              <a:t>  </a:t>
            </a:r>
          </a:p>
          <a:p>
            <a:pPr algn="ctr">
              <a:spcBef>
                <a:spcPts val="2600"/>
              </a:spcBef>
              <a:defRPr sz="44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ب. سلطانه (1: 7-14)</a:t>
            </a:r>
            <a:endParaRPr dirty="0">
              <a:latin typeface="Arial" panose="020B0604020202020204" pitchFamily="34" charset="0"/>
              <a:cs typeface="Arial" panose="020B0604020202020204" pitchFamily="34" charset="0"/>
            </a:endParaRPr>
          </a:p>
          <a:p>
            <a:pPr algn="ctr">
              <a:spcBef>
                <a:spcPts val="2100"/>
              </a:spcBef>
              <a:defRPr sz="12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lgn="ctr">
              <a:spcBef>
                <a:spcPts val="1600"/>
              </a:spcBef>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وأما عن الابن: كرسيك يا ألله إلى دهر الدهور.... قضيب استقامة قضيب ملكك.... ولكن أنت أنت، وسنوك لن تفنى ... اجلس عن يميني حتى أضع أعداءك موطئا لقدميك»</a:t>
            </a:r>
          </a:p>
          <a:p>
            <a:pPr algn="ctr">
              <a:spcBef>
                <a:spcPts val="1600"/>
              </a:spcBef>
              <a:defRPr sz="2800">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6"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67" name="Text Box 3"/>
          <p:cNvSpPr txBox="1"/>
          <p:nvPr/>
        </p:nvSpPr>
        <p:spPr>
          <a:xfrm>
            <a:off x="838200" y="457200"/>
            <a:ext cx="7467600" cy="4167808"/>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3200"/>
              </a:spcBef>
              <a:defRPr sz="54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2. عبادة الإبن</a:t>
            </a:r>
            <a:r>
              <a:rPr dirty="0">
                <a:latin typeface="Arial" panose="020B0604020202020204" pitchFamily="34" charset="0"/>
                <a:cs typeface="Arial" panose="020B0604020202020204" pitchFamily="34" charset="0"/>
              </a:rPr>
              <a:t>  </a:t>
            </a:r>
          </a:p>
          <a:p>
            <a:pPr algn="ctr">
              <a:spcBef>
                <a:spcPts val="3200"/>
              </a:spcBef>
              <a:defRPr sz="44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أ. بشريته (2: 6-11)</a:t>
            </a:r>
            <a:endParaRPr dirty="0">
              <a:latin typeface="Arial" panose="020B0604020202020204" pitchFamily="34" charset="0"/>
              <a:cs typeface="Arial" panose="020B0604020202020204" pitchFamily="34" charset="0"/>
            </a:endParaRPr>
          </a:p>
          <a:p>
            <a:pPr algn="ctr">
              <a:spcBef>
                <a:spcPts val="2100"/>
              </a:spcBef>
              <a:defRPr sz="12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lgn="ctr">
              <a:spcBef>
                <a:spcPts val="1600"/>
              </a:spcBef>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وضعته قليلاً عن الملائكة ... لأن المقدس والمقدسين جميعهم من واحد، فلهذا السبب لا يستحي أن يدعوهم إخوة،</a:t>
            </a:r>
            <a:endParaRPr dirty="0">
              <a:solidFill>
                <a:schemeClr val="bg1"/>
              </a:solidFill>
              <a:latin typeface="Arial" panose="020B0604020202020204" pitchFamily="34" charset="0"/>
              <a:cs typeface="Arial" panose="020B0604020202020204" pitchFamily="34" charset="0"/>
            </a:endParaRPr>
          </a:p>
          <a:p>
            <a:pPr algn="ctr">
              <a:spcBef>
                <a:spcPts val="1600"/>
              </a:spcBef>
              <a:defRPr sz="2800">
                <a:latin typeface="Maiandra GD"/>
                <a:ea typeface="Maiandra GD"/>
                <a:cs typeface="Maiandra GD"/>
                <a:sym typeface="Maiandra GD"/>
              </a:defRPr>
            </a:pPr>
            <a:r>
              <a:rPr dirty="0">
                <a:solidFill>
                  <a:schemeClr val="bg1"/>
                </a:solidFill>
                <a:latin typeface="Arial" panose="020B0604020202020204" pitchFamily="34" charset="0"/>
                <a:cs typeface="Arial" panose="020B0604020202020204" pitchFamily="34" charset="0"/>
              </a:rPr>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TextBox 1"/>
          <p:cNvSpPr txBox="1"/>
          <p:nvPr/>
        </p:nvSpPr>
        <p:spPr>
          <a:xfrm>
            <a:off x="1188719" y="1295400"/>
            <a:ext cx="6614161" cy="3416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مجد الإنجيل هو هذا</a:t>
            </a:r>
            <a:endParaRPr dirty="0">
              <a:latin typeface="Arial" panose="020B0604020202020204" pitchFamily="34" charset="0"/>
              <a:cs typeface="Arial" panose="020B0604020202020204" pitchFamily="34" charset="0"/>
            </a:endParaRPr>
          </a:p>
          <a:p>
            <a:pPr algn="ctr">
              <a:defRPr>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lgn="ctr">
              <a:defRPr>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إن الذي نحتاج أن نخلص منه                هو الذي خلصنا</a:t>
            </a:r>
            <a:endParaRPr dirty="0">
              <a:latin typeface="Arial" panose="020B0604020202020204" pitchFamily="34" charset="0"/>
              <a:cs typeface="Arial" panose="020B0604020202020204" pitchFamily="34" charset="0"/>
            </a:endParaRPr>
          </a:p>
          <a:p>
            <a:pPr algn="ctr">
              <a:defRPr>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lgn="ctr">
              <a:defRPr>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ر.س. سبرول</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1"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72" name="Text Box 3"/>
          <p:cNvSpPr txBox="1"/>
          <p:nvPr/>
        </p:nvSpPr>
        <p:spPr>
          <a:xfrm>
            <a:off x="838200" y="457199"/>
            <a:ext cx="7467600" cy="4521751"/>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3200"/>
              </a:spcBef>
              <a:defRPr sz="54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2. عبادة الإبن</a:t>
            </a:r>
            <a:r>
              <a:rPr dirty="0">
                <a:latin typeface="Arial" panose="020B0604020202020204" pitchFamily="34" charset="0"/>
                <a:cs typeface="Arial" panose="020B0604020202020204" pitchFamily="34" charset="0"/>
              </a:rPr>
              <a:t>  </a:t>
            </a:r>
          </a:p>
          <a:p>
            <a:pPr algn="ctr">
              <a:spcBef>
                <a:spcPts val="2600"/>
              </a:spcBef>
              <a:defRPr sz="44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ب. كهنوته (2: 12-18)</a:t>
            </a:r>
            <a:endParaRPr dirty="0">
              <a:latin typeface="Arial" panose="020B0604020202020204" pitchFamily="34" charset="0"/>
              <a:cs typeface="Arial" panose="020B0604020202020204" pitchFamily="34" charset="0"/>
            </a:endParaRPr>
          </a:p>
          <a:p>
            <a:pPr algn="ctr">
              <a:spcBef>
                <a:spcPts val="2100"/>
              </a:spcBef>
              <a:defRPr sz="12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lgn="ctr">
              <a:spcBef>
                <a:spcPts val="1600"/>
              </a:spcBef>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وفي وسط الكنيسة أسبحك ... من ثم كان ينبغي أن يشبه إخوته في كل شيء، لكي يكون رحيماً، ورئيس كهنة أميناً فيما لله حتى يكفر خطايا الشعب.</a:t>
            </a:r>
          </a:p>
          <a:p>
            <a:pPr algn="ctr">
              <a:spcBef>
                <a:spcPts val="1600"/>
              </a:spcBef>
              <a:defRPr sz="2800"/>
            </a:pPr>
            <a:r>
              <a:rPr dirty="0">
                <a:solidFill>
                  <a:schemeClr val="bg1"/>
                </a:solidFill>
                <a:latin typeface="Arial" panose="020B0604020202020204" pitchFamily="34" charset="0"/>
                <a:cs typeface="Arial" panose="020B0604020202020204" pitchFamily="34" charset="0"/>
              </a:rPr>
              <a:t>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6"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577" name="Text Box 3"/>
          <p:cNvSpPr txBox="1"/>
          <p:nvPr/>
        </p:nvSpPr>
        <p:spPr>
          <a:xfrm>
            <a:off x="838200" y="1066800"/>
            <a:ext cx="7467600" cy="3105978"/>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3200"/>
              </a:spcBef>
              <a:defRPr sz="54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3. ملخص (3: 1)</a:t>
            </a:r>
            <a:r>
              <a:rPr dirty="0">
                <a:latin typeface="Arial" panose="020B0604020202020204" pitchFamily="34" charset="0"/>
                <a:cs typeface="Arial" panose="020B0604020202020204" pitchFamily="34" charset="0"/>
              </a:rPr>
              <a:t>  </a:t>
            </a:r>
          </a:p>
          <a:p>
            <a:pPr algn="ctr">
              <a:spcBef>
                <a:spcPts val="2100"/>
              </a:spcBef>
              <a:defRPr sz="12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lgn="ctr">
              <a:spcBef>
                <a:spcPts val="1600"/>
              </a:spcBef>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sym typeface="Arial"/>
              </a:rPr>
              <a:t>من ثم أيها الإخوة القديسون، شركاء الدعوة السماوية، لاحظوا رسول اعترافنا ورئيس كهنته المسيح يسوع</a:t>
            </a:r>
            <a:endParaRPr dirty="0">
              <a:solidFill>
                <a:schemeClr val="bg1"/>
              </a:solidFill>
              <a:latin typeface="Arial" panose="020B0604020202020204" pitchFamily="34" charset="0"/>
              <a:cs typeface="Arial" panose="020B0604020202020204" pitchFamily="34" charset="0"/>
              <a:sym typeface="Arial"/>
            </a:endParaRPr>
          </a:p>
          <a:p>
            <a:pPr algn="ctr">
              <a:spcBef>
                <a:spcPts val="2100"/>
              </a:spcBef>
              <a:defRPr sz="400"/>
            </a:pPr>
            <a:endParaRPr dirty="0">
              <a:latin typeface="Arial" panose="020B0604020202020204" pitchFamily="34" charset="0"/>
              <a:cs typeface="Arial" panose="020B0604020202020204" pitchFamily="34" charset="0"/>
              <a:sym typeface="Arial"/>
            </a:endParaRPr>
          </a:p>
          <a:p>
            <a:pPr algn="ctr">
              <a:spcBef>
                <a:spcPts val="2100"/>
              </a:spcBef>
              <a:defRPr sz="400"/>
            </a:pPr>
            <a:endParaRPr dirty="0">
              <a:latin typeface="Arial" panose="020B0604020202020204" pitchFamily="34" charset="0"/>
              <a:cs typeface="Arial" panose="020B0604020202020204" pitchFamily="34" charset="0"/>
              <a:sym typeface="Arial"/>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79" name="Text Box 2"/>
          <p:cNvSpPr txBox="1"/>
          <p:nvPr/>
        </p:nvSpPr>
        <p:spPr>
          <a:xfrm>
            <a:off x="914400" y="5486400"/>
            <a:ext cx="2971800" cy="646331"/>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2100"/>
              </a:spcBef>
              <a:defRPr>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580" name="Text Box 3"/>
          <p:cNvSpPr txBox="1"/>
          <p:nvPr/>
        </p:nvSpPr>
        <p:spPr>
          <a:xfrm>
            <a:off x="5257800" y="5486400"/>
            <a:ext cx="2819400" cy="646331"/>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2100"/>
              </a:spcBef>
              <a:defRPr>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581" name="AutoShape 4"/>
          <p:cNvSpPr/>
          <p:nvPr/>
        </p:nvSpPr>
        <p:spPr>
          <a:xfrm>
            <a:off x="2133600" y="685800"/>
            <a:ext cx="838200" cy="45720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a:solidFill>
              <a:srgbClr val="000000"/>
            </a:solidFill>
            <a:miter/>
          </a:ln>
        </p:spPr>
        <p:txBody>
          <a:bodyPr lIns="45719" rIns="45719" anchor="ctr"/>
          <a:lstStyle/>
          <a:p>
            <a:pPr>
              <a:defRPr>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582" name="AutoShape 5"/>
          <p:cNvSpPr/>
          <p:nvPr/>
        </p:nvSpPr>
        <p:spPr>
          <a:xfrm rot="10800000">
            <a:off x="6172200" y="685800"/>
            <a:ext cx="838200" cy="45720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a:solidFill>
              <a:srgbClr val="000000"/>
            </a:solidFill>
            <a:miter/>
          </a:ln>
        </p:spPr>
        <p:txBody>
          <a:bodyPr lIns="45719" rIns="45719" anchor="ctr"/>
          <a:lstStyle/>
          <a:p>
            <a:pPr>
              <a:defRPr>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583" name="Text Box 6"/>
          <p:cNvSpPr txBox="1"/>
          <p:nvPr/>
        </p:nvSpPr>
        <p:spPr>
          <a:xfrm>
            <a:off x="807719" y="1752600"/>
            <a:ext cx="7452361" cy="2823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800">
                <a:solidFill>
                  <a:schemeClr val="accent3">
                    <a:lumOff val="44000"/>
                  </a:schemeClr>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كرسول المسيح يشهد لله بأنه قدوس، كما يعترف رئيس الكهنة</a:t>
            </a:r>
          </a:p>
          <a:p>
            <a:pPr algn="ctr">
              <a:defRPr sz="2800">
                <a:solidFill>
                  <a:schemeClr val="accent3">
                    <a:lumOff val="44000"/>
                  </a:schemeClr>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بتلك الشهادة ويقول آمين عليها، مرة أخرى كرسول لله يعترف برحمة ونعمة الله، ورغبته في العفو والمصالحة،</a:t>
            </a:r>
          </a:p>
          <a:p>
            <a:pPr algn="ctr">
              <a:defRPr sz="2800">
                <a:solidFill>
                  <a:schemeClr val="accent3">
                    <a:lumOff val="44000"/>
                  </a:schemeClr>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وهو كرئيس كهنة يشفع في الناس ويعترف بهم أمام وجه االله</a:t>
            </a:r>
            <a:endParaRPr dirty="0">
              <a:latin typeface="Arial" panose="020B0604020202020204" pitchFamily="34" charset="0"/>
              <a:cs typeface="Arial" panose="020B0604020202020204" pitchFamily="34" charset="0"/>
            </a:endParaRPr>
          </a:p>
          <a:p>
            <a:pPr algn="ctr">
              <a:defRPr sz="2000">
                <a:solidFill>
                  <a:schemeClr val="accent3">
                    <a:lumOff val="44000"/>
                  </a:schemeClr>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ت. تورانس</a:t>
            </a:r>
            <a:r>
              <a:rPr dirty="0">
                <a:latin typeface="Arial" panose="020B0604020202020204" pitchFamily="34" charset="0"/>
                <a:cs typeface="Arial" panose="020B0604020202020204" pitchFamily="34" charset="0"/>
              </a:rPr>
              <a:t>)</a:t>
            </a:r>
          </a:p>
          <a:p>
            <a:pPr algn="ctr">
              <a:spcBef>
                <a:spcPts val="2100"/>
              </a:spcBef>
              <a:defRPr sz="2800">
                <a:solidFill>
                  <a:schemeClr val="accent3">
                    <a:lumOff val="44000"/>
                  </a:schemeClr>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p:txBody>
      </p:sp>
      <p:sp>
        <p:nvSpPr>
          <p:cNvPr id="584" name="Text Box 7"/>
          <p:cNvSpPr txBox="1"/>
          <p:nvPr/>
        </p:nvSpPr>
        <p:spPr>
          <a:xfrm>
            <a:off x="998219" y="337328"/>
            <a:ext cx="3108962" cy="1308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2600"/>
              </a:spcBef>
              <a:defRPr sz="4400">
                <a:solidFill>
                  <a:schemeClr val="accent3">
                    <a:lumOff val="44000"/>
                  </a:schemeClr>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رسول</a:t>
            </a:r>
            <a:endParaRPr dirty="0">
              <a:latin typeface="Arial" panose="020B0604020202020204" pitchFamily="34" charset="0"/>
              <a:cs typeface="Arial" panose="020B0604020202020204" pitchFamily="34" charset="0"/>
            </a:endParaRPr>
          </a:p>
          <a:p>
            <a:pPr algn="ctr">
              <a:defRPr sz="3500">
                <a:solidFill>
                  <a:schemeClr val="accent3">
                    <a:lumOff val="44000"/>
                  </a:schemeClr>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الألوهية</a:t>
            </a:r>
            <a:r>
              <a:rPr dirty="0">
                <a:latin typeface="Arial" panose="020B0604020202020204" pitchFamily="34" charset="0"/>
                <a:cs typeface="Arial" panose="020B0604020202020204" pitchFamily="34" charset="0"/>
              </a:rPr>
              <a:t>)</a:t>
            </a:r>
          </a:p>
        </p:txBody>
      </p:sp>
      <p:sp>
        <p:nvSpPr>
          <p:cNvPr id="585" name="Text Box 9"/>
          <p:cNvSpPr txBox="1"/>
          <p:nvPr/>
        </p:nvSpPr>
        <p:spPr>
          <a:xfrm>
            <a:off x="4572542" y="346363"/>
            <a:ext cx="3794761" cy="1308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2600"/>
              </a:spcBef>
              <a:defRPr sz="4400">
                <a:solidFill>
                  <a:schemeClr val="accent3">
                    <a:lumOff val="44000"/>
                  </a:schemeClr>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رئيس كهنة</a:t>
            </a:r>
            <a:endParaRPr dirty="0">
              <a:latin typeface="Arial" panose="020B0604020202020204" pitchFamily="34" charset="0"/>
              <a:cs typeface="Arial" panose="020B0604020202020204" pitchFamily="34" charset="0"/>
            </a:endParaRPr>
          </a:p>
          <a:p>
            <a:pPr algn="ctr">
              <a:defRPr sz="3500">
                <a:solidFill>
                  <a:schemeClr val="accent3">
                    <a:lumOff val="44000"/>
                  </a:schemeClr>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البشرية</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590" name="Text Box 3"/>
          <p:cNvSpPr txBox="1"/>
          <p:nvPr/>
        </p:nvSpPr>
        <p:spPr>
          <a:xfrm>
            <a:off x="1371600" y="1981200"/>
            <a:ext cx="6400800" cy="923330"/>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3200"/>
              </a:spcBef>
              <a:defRPr sz="5400">
                <a:solidFill>
                  <a:srgbClr val="FFFF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ب. كهنوتين (5-10)</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5"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596" name="Text Box 3"/>
          <p:cNvSpPr txBox="1"/>
          <p:nvPr/>
        </p:nvSpPr>
        <p:spPr>
          <a:xfrm>
            <a:off x="304800" y="228599"/>
            <a:ext cx="8610600" cy="5563061"/>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3200"/>
              </a:spcBef>
              <a:spcAft>
                <a:spcPts val="0"/>
              </a:spcAft>
              <a:buClrTx/>
              <a:buSzPct val="100000"/>
              <a:tabLst/>
              <a:defRPr sz="5400">
                <a:solidFill>
                  <a:srgbClr val="FFFF00"/>
                </a:solidFill>
                <a:latin typeface="Maiandra GD"/>
                <a:ea typeface="Maiandra GD"/>
                <a:cs typeface="Maiandra GD"/>
                <a:sym typeface="Maiandra GD"/>
              </a:defRPr>
            </a:pPr>
            <a:r>
              <a:rPr lang="ar-JO" sz="5400" dirty="0">
                <a:solidFill>
                  <a:srgbClr val="FFFF00"/>
                </a:solidFill>
                <a:latin typeface="Arial" panose="020B0604020202020204" pitchFamily="34" charset="0"/>
                <a:cs typeface="Arial" panose="020B0604020202020204" pitchFamily="34" charset="0"/>
                <a:sym typeface="Maiandra GD"/>
              </a:rPr>
              <a:t>1. الكهنوت اللاوي /رتبة هارون</a:t>
            </a:r>
            <a:endParaRPr kumimoji="0" sz="54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endParaRPr>
          </a:p>
          <a:p>
            <a:pPr marL="1844842" marR="0" lvl="4" indent="-320842" algn="r" defTabSz="914400" rtl="1" eaLnBrk="1" fontAlgn="auto" latinLnBrk="0" hangingPunct="0">
              <a:lnSpc>
                <a:spcPct val="100000"/>
              </a:lnSpc>
              <a:spcBef>
                <a:spcPts val="2100"/>
              </a:spcBef>
              <a:spcAft>
                <a:spcPts val="0"/>
              </a:spcAft>
              <a:buClrTx/>
              <a:buSzPct val="100000"/>
              <a:buFontTx/>
              <a:buChar char="•"/>
              <a:tabLst/>
              <a:defRPr sz="3200">
                <a:solidFill>
                  <a:srgbClr val="FFFF00"/>
                </a:solidFill>
                <a:latin typeface="Maiandra GD"/>
                <a:ea typeface="Maiandra GD"/>
                <a:cs typeface="Maiandra GD"/>
                <a:sym typeface="Maiandra GD"/>
              </a:defRPr>
            </a:pPr>
            <a:r>
              <a:rPr lang="ar-JO" dirty="0">
                <a:solidFill>
                  <a:srgbClr val="FFFF00"/>
                </a:solidFill>
                <a:latin typeface="Arial" panose="020B0604020202020204" pitchFamily="34" charset="0"/>
                <a:cs typeface="Arial" panose="020B0604020202020204" pitchFamily="34" charset="0"/>
                <a:sym typeface="Maiandra GD"/>
              </a:rPr>
              <a:t>ضعيف، غير كامل، خاطئ</a:t>
            </a:r>
            <a:endParaRPr kumimoji="0"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endParaRPr>
          </a:p>
          <a:p>
            <a:pPr marL="1884947" marR="0" lvl="4" indent="-360947" algn="r" defTabSz="914400" rtl="1"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lang="ar-JO" dirty="0">
                <a:solidFill>
                  <a:srgbClr val="FFFF00"/>
                </a:solidFill>
                <a:latin typeface="Arial" panose="020B0604020202020204" pitchFamily="34" charset="0"/>
                <a:cs typeface="Arial" panose="020B0604020202020204" pitchFamily="34" charset="0"/>
                <a:sym typeface="Maiandra GD"/>
              </a:rPr>
              <a:t>فاني لذلك مؤقت</a:t>
            </a:r>
            <a:endParaRPr kumimoji="0"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endParaRPr>
          </a:p>
          <a:p>
            <a:pPr marL="1884947" marR="0" lvl="4" indent="-360947" algn="r" defTabSz="914400" rtl="1"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lang="ar-JO" dirty="0">
                <a:solidFill>
                  <a:srgbClr val="FFFF00"/>
                </a:solidFill>
                <a:latin typeface="Arial" panose="020B0604020202020204" pitchFamily="34" charset="0"/>
                <a:cs typeface="Arial" panose="020B0604020202020204" pitchFamily="34" charset="0"/>
                <a:sym typeface="Maiandra GD"/>
              </a:rPr>
              <a:t>يخدم النسخة والظل</a:t>
            </a:r>
            <a:endParaRPr kumimoji="0"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endParaRPr>
          </a:p>
          <a:p>
            <a:pPr marL="1884947" marR="0" lvl="4" indent="-360947" algn="r" defTabSz="914400" rtl="1"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lang="ar-JO" dirty="0">
                <a:solidFill>
                  <a:srgbClr val="FFFF00"/>
                </a:solidFill>
                <a:latin typeface="Arial" panose="020B0604020202020204" pitchFamily="34" charset="0"/>
                <a:cs typeface="Arial" panose="020B0604020202020204" pitchFamily="34" charset="0"/>
                <a:sym typeface="Maiandra GD"/>
              </a:rPr>
              <a:t>عليه أن يكفر عن نفسه ايضاً</a:t>
            </a:r>
            <a:endParaRPr kumimoji="0"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endParaRPr>
          </a:p>
          <a:p>
            <a:pPr marL="1884947" marR="0" lvl="4" indent="-360947" algn="r" defTabSz="914400" rtl="1"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 </a:t>
            </a:r>
            <a:r>
              <a:rPr kumimoji="0" lang="ar-JO"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ذبائح مكررة</a:t>
            </a:r>
            <a:endParaRPr kumimoji="0"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endParaRPr>
          </a:p>
          <a:p>
            <a:pPr marL="1884947" marR="0" lvl="4" indent="-360947" algn="r" defTabSz="914400" rtl="1"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 </a:t>
            </a:r>
            <a:r>
              <a:rPr kumimoji="0" lang="ar-JO"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لا تطهير للضمير</a:t>
            </a:r>
            <a:endParaRPr kumimoji="0"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endParaRPr>
          </a:p>
          <a:p>
            <a:pPr marL="1884947" marR="0" lvl="4" indent="-360947" algn="r" defTabSz="914400" rtl="1"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 </a:t>
            </a:r>
            <a:r>
              <a:rPr kumimoji="0" lang="ar-JO"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لا يبرر</a:t>
            </a:r>
            <a:endParaRPr kumimoji="0"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endParaRPr>
          </a:p>
          <a:p>
            <a:pPr marL="1884947" marR="0" lvl="4" indent="-360947" algn="r" defTabSz="914400" rtl="1"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 </a:t>
            </a:r>
            <a:r>
              <a:rPr kumimoji="0" lang="ar-JO"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تقديم دم ثيران وتيوس</a:t>
            </a:r>
            <a:endParaRPr kumimoji="0"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endParaRPr>
          </a:p>
        </p:txBody>
      </p:sp>
    </p:spTree>
    <p:extLst>
      <p:ext uri="{BB962C8B-B14F-4D97-AF65-F5344CB8AC3E}">
        <p14:creationId xmlns:p14="http://schemas.microsoft.com/office/powerpoint/2010/main" val="58767680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5"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596" name="Text Box 3"/>
          <p:cNvSpPr txBox="1"/>
          <p:nvPr/>
        </p:nvSpPr>
        <p:spPr>
          <a:xfrm>
            <a:off x="304800" y="228599"/>
            <a:ext cx="8610600" cy="5563061"/>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3200"/>
              </a:spcBef>
              <a:spcAft>
                <a:spcPts val="0"/>
              </a:spcAft>
              <a:buClrTx/>
              <a:buSzPct val="100000"/>
              <a:buFontTx/>
              <a:buNone/>
              <a:tabLst/>
              <a:defRPr sz="5400">
                <a:solidFill>
                  <a:srgbClr val="FFFF00"/>
                </a:solidFill>
                <a:latin typeface="Maiandra GD"/>
                <a:ea typeface="Maiandra GD"/>
                <a:cs typeface="Maiandra GD"/>
                <a:sym typeface="Maiandra GD"/>
              </a:defRPr>
            </a:pPr>
            <a:r>
              <a:rPr kumimoji="0" lang="ar-JO" sz="54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1. الكهنوت اللاوي /رتبة هارون</a:t>
            </a:r>
          </a:p>
          <a:p>
            <a:pPr marL="1844842" marR="0" lvl="4" indent="-320842" algn="r" defTabSz="914400" rtl="1" eaLnBrk="1" fontAlgn="auto" latinLnBrk="0" hangingPunct="0">
              <a:lnSpc>
                <a:spcPct val="100000"/>
              </a:lnSpc>
              <a:spcBef>
                <a:spcPts val="2100"/>
              </a:spcBef>
              <a:spcAft>
                <a:spcPts val="0"/>
              </a:spcAft>
              <a:buClrTx/>
              <a:buSzPct val="100000"/>
              <a:buFontTx/>
              <a:buChar char="•"/>
              <a:tabLst/>
              <a:defRPr sz="3200">
                <a:solidFill>
                  <a:srgbClr val="FFFF00"/>
                </a:solidFill>
                <a:latin typeface="Maiandra GD"/>
                <a:ea typeface="Maiandra GD"/>
                <a:cs typeface="Maiandra GD"/>
                <a:sym typeface="Maiandra GD"/>
              </a:defRPr>
            </a:pPr>
            <a:r>
              <a:rPr kumimoji="0" lang="ar-JO" sz="32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ضعيف، غير كامل، خاطئ</a:t>
            </a:r>
            <a:endParaRPr kumimoji="0" lang="ar-JO"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endParaRPr>
          </a:p>
          <a:p>
            <a:pPr marL="1884947" marR="0" lvl="4" indent="-360947" algn="r" defTabSz="914400" rtl="1"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lang="ar-JO"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فاني لذلك مؤقت</a:t>
            </a:r>
          </a:p>
          <a:p>
            <a:pPr marL="1884947" marR="0" lvl="4" indent="-360947" algn="r" defTabSz="914400" rtl="1"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lang="ar-JO"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يخدم النسخة والظل</a:t>
            </a:r>
          </a:p>
          <a:p>
            <a:pPr marL="1884947" marR="0" lvl="4" indent="-360947" algn="r" defTabSz="914400" rtl="1"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lang="ar-JO"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عليه أن يكفر عن نفسه ايضاً</a:t>
            </a:r>
          </a:p>
          <a:p>
            <a:pPr marL="1884947" marR="0" lvl="4" indent="-360947" algn="r" defTabSz="914400" rtl="1"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lang="ar-JO"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 ذبائح مكررة</a:t>
            </a:r>
          </a:p>
          <a:p>
            <a:pPr marL="1884947" marR="0" lvl="4" indent="-360947" algn="r" defTabSz="914400" rtl="1"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lang="ar-JO"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 لا تطهير للضمير</a:t>
            </a:r>
          </a:p>
          <a:p>
            <a:pPr marL="1884947" marR="0" lvl="4" indent="-360947" algn="r" defTabSz="914400" rtl="1"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lang="ar-JO"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 لا يبرر</a:t>
            </a:r>
          </a:p>
          <a:p>
            <a:pPr marL="1884947" marR="0" lvl="4" indent="-360947" algn="r" defTabSz="914400" rtl="1"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lang="ar-JO" sz="36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 تقديم دم ثيران وتيوس</a:t>
            </a:r>
          </a:p>
        </p:txBody>
      </p:sp>
      <p:sp>
        <p:nvSpPr>
          <p:cNvPr id="597" name="How Priesthood of Christ different?"/>
          <p:cNvSpPr txBox="1"/>
          <p:nvPr/>
        </p:nvSpPr>
        <p:spPr>
          <a:xfrm>
            <a:off x="1579417" y="2644170"/>
            <a:ext cx="6367549" cy="1569660"/>
          </a:xfrm>
          <a:prstGeom prst="rect">
            <a:avLst/>
          </a:prstGeom>
          <a:solidFill>
            <a:schemeClr val="tx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ar-JO" sz="4800" b="1" i="0" u="none" strike="noStrike" kern="0" cap="none" spc="0" normalizeH="0" baseline="0" noProof="0" dirty="0">
                <a:ln>
                  <a:noFill/>
                </a:ln>
                <a:solidFill>
                  <a:srgbClr val="FFFFFF"/>
                </a:solidFill>
                <a:effectLst/>
                <a:uLnTx/>
                <a:uFillTx/>
                <a:latin typeface="Arial"/>
                <a:cs typeface="Arial"/>
                <a:sym typeface="Arial"/>
              </a:rPr>
              <a:t>كيف كان</a:t>
            </a:r>
          </a:p>
          <a:p>
            <a:pPr marL="0" marR="0" lvl="0" indent="0" algn="ctr" defTabSz="914400" rtl="0" eaLnBrk="1" fontAlgn="auto" latinLnBrk="0" hangingPunct="0">
              <a:lnSpc>
                <a:spcPct val="100000"/>
              </a:lnSpc>
              <a:spcBef>
                <a:spcPts val="0"/>
              </a:spcBef>
              <a:spcAft>
                <a:spcPts val="0"/>
              </a:spcAft>
              <a:buClrTx/>
              <a:buSzTx/>
              <a:buFontTx/>
              <a:buNone/>
              <a:tabLst/>
              <a:defRPr/>
            </a:pPr>
            <a:r>
              <a:rPr lang="ar-JO" sz="4800" b="1" dirty="0">
                <a:solidFill>
                  <a:srgbClr val="FFFFFF"/>
                </a:solidFill>
                <a:latin typeface="Arial"/>
                <a:cs typeface="Arial"/>
              </a:rPr>
              <a:t>كهنوت المسيح مختلفاً؟</a:t>
            </a:r>
            <a:endParaRPr kumimoji="0" sz="4800" b="1" i="0" u="none" strike="noStrike" kern="0" cap="none" spc="0" normalizeH="0" baseline="0" noProof="0" dirty="0">
              <a:ln>
                <a:noFill/>
              </a:ln>
              <a:solidFill>
                <a:srgbClr val="FFFFFF"/>
              </a:solidFill>
              <a:effectLst/>
              <a:uLnTx/>
              <a:uFillTx/>
              <a:latin typeface="Arial"/>
              <a:cs typeface="Arial"/>
              <a:sym typeface="Arial"/>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9"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00" name="Text Box 3"/>
          <p:cNvSpPr txBox="1"/>
          <p:nvPr/>
        </p:nvSpPr>
        <p:spPr>
          <a:xfrm>
            <a:off x="266700" y="631034"/>
            <a:ext cx="8610600" cy="4606389"/>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lgn="ctr">
              <a:spcBef>
                <a:spcPts val="3200"/>
              </a:spcBef>
              <a:defRPr sz="54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2. كهنوت المسيح / رتبة ملكي صادق</a:t>
            </a:r>
            <a:endParaRPr dirty="0">
              <a:latin typeface="Arial" panose="020B0604020202020204" pitchFamily="34" charset="0"/>
              <a:cs typeface="Arial" panose="020B0604020202020204" pitchFamily="34" charset="0"/>
            </a:endParaRPr>
          </a:p>
          <a:p>
            <a:pPr marL="342900" indent="-342900" algn="ctr">
              <a:spcBef>
                <a:spcPts val="2100"/>
              </a:spcBef>
              <a:defRPr u="sng">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أ. المسيح مثل ملكيصادق</a:t>
            </a:r>
            <a:endParaRPr dirty="0">
              <a:latin typeface="Arial" panose="020B0604020202020204" pitchFamily="34" charset="0"/>
              <a:cs typeface="Arial" panose="020B0604020202020204" pitchFamily="34" charset="0"/>
            </a:endParaRPr>
          </a:p>
          <a:p>
            <a:pPr marL="1257300" lvl="2" indent="-342900" algn="r" rtl="1">
              <a:spcBef>
                <a:spcPts val="500"/>
              </a:spcBef>
              <a:buSzPct val="100000"/>
              <a:buChar char="•"/>
              <a:defRPr sz="33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ملك ساليم "السلام" (7: 1)</a:t>
            </a:r>
            <a:endParaRPr lang="en-US" dirty="0">
              <a:latin typeface="Arial" panose="020B0604020202020204" pitchFamily="34" charset="0"/>
              <a:cs typeface="Arial" panose="020B0604020202020204" pitchFamily="34" charset="0"/>
            </a:endParaRPr>
          </a:p>
          <a:p>
            <a:pPr marL="1257300" lvl="2" indent="-342900" algn="r" rtl="1">
              <a:spcBef>
                <a:spcPts val="500"/>
              </a:spcBef>
              <a:buSzPct val="100000"/>
              <a:buChar char="•"/>
              <a:defRPr sz="33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ملك البر (7: 2)</a:t>
            </a:r>
            <a:endParaRPr dirty="0">
              <a:latin typeface="Arial" panose="020B0604020202020204" pitchFamily="34" charset="0"/>
              <a:cs typeface="Arial" panose="020B0604020202020204" pitchFamily="34" charset="0"/>
            </a:endParaRPr>
          </a:p>
          <a:p>
            <a:pPr marL="1257300" lvl="2" indent="-342900" algn="r" rtl="1">
              <a:spcBef>
                <a:spcPts val="500"/>
              </a:spcBef>
              <a:buSzPct val="100000"/>
              <a:buChar char="•"/>
              <a:defRPr sz="33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بدون نسب بشري (7: 3، 6)</a:t>
            </a:r>
            <a:endParaRPr lang="en-US" dirty="0">
              <a:latin typeface="Arial" panose="020B0604020202020204" pitchFamily="34" charset="0"/>
              <a:cs typeface="Arial" panose="020B0604020202020204" pitchFamily="34" charset="0"/>
            </a:endParaRPr>
          </a:p>
          <a:p>
            <a:pPr marL="1257300" lvl="2" indent="-342900" algn="r" rtl="1">
              <a:spcBef>
                <a:spcPts val="500"/>
              </a:spcBef>
              <a:buSzPct val="100000"/>
              <a:buChar char="•"/>
              <a:defRPr sz="33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أعظم من إبراهيم ولاوي (7: 6-10)</a:t>
            </a:r>
            <a:endParaRPr lang="en-US" dirty="0">
              <a:latin typeface="Arial" panose="020B0604020202020204" pitchFamily="34" charset="0"/>
              <a:cs typeface="Arial" panose="020B0604020202020204" pitchFamily="34" charset="0"/>
            </a:endParaRPr>
          </a:p>
          <a:p>
            <a:pPr marL="1257300" lvl="2" indent="-342900" algn="r" rtl="1">
              <a:spcBef>
                <a:spcPts val="500"/>
              </a:spcBef>
              <a:buSzPct val="100000"/>
              <a:buChar char="•"/>
              <a:defRPr sz="33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ليس من النسل الكهنوتي (7: 11-16، 8: 4)</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0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00">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600">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600">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600">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600">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600">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6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 grpId="1"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05" name="Text Box 3"/>
          <p:cNvSpPr txBox="1"/>
          <p:nvPr/>
        </p:nvSpPr>
        <p:spPr>
          <a:xfrm>
            <a:off x="457200" y="533400"/>
            <a:ext cx="8305800" cy="4270400"/>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1900"/>
              </a:spcBef>
              <a:defRPr sz="32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تكوين 14: 18-20</a:t>
            </a:r>
            <a:endParaRPr dirty="0">
              <a:latin typeface="Arial" panose="020B0604020202020204" pitchFamily="34" charset="0"/>
              <a:cs typeface="Arial" panose="020B0604020202020204" pitchFamily="34" charset="0"/>
            </a:endParaRPr>
          </a:p>
          <a:p>
            <a:pPr algn="ctr">
              <a:spcBef>
                <a:spcPts val="1900"/>
              </a:spcBef>
              <a:defRPr sz="32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وملكي صادق ملك شاليم أخرج خبزاً وخمراً (وكان كاهناً لله العلي)</a:t>
            </a:r>
          </a:p>
          <a:p>
            <a:pPr algn="ctr">
              <a:spcBef>
                <a:spcPts val="1900"/>
              </a:spcBef>
              <a:defRPr sz="32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وباركه وقال: مبارك أبرام من الله العلي مالك السماوات والأرض</a:t>
            </a:r>
          </a:p>
          <a:p>
            <a:pPr algn="ctr">
              <a:spcBef>
                <a:spcPts val="1900"/>
              </a:spcBef>
              <a:defRPr sz="32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ومبارك الله العلي الذي أسلم أعداءك في يدك. فأعطاه عشراً من كل شيء.</a:t>
            </a:r>
            <a:endParaRPr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7"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08" name="Text Box 3"/>
          <p:cNvSpPr txBox="1"/>
          <p:nvPr/>
        </p:nvSpPr>
        <p:spPr>
          <a:xfrm>
            <a:off x="838200" y="990600"/>
            <a:ext cx="7467600" cy="3683060"/>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2100"/>
              </a:spcBef>
              <a:defRPr sz="8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lgn="ctr">
              <a:spcBef>
                <a:spcPts val="2100"/>
              </a:spcBef>
              <a:defRPr>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بارك ملكيصادق إبراهيم نيابة عن الله</a:t>
            </a:r>
            <a:endParaRPr dirty="0">
              <a:solidFill>
                <a:schemeClr val="bg1"/>
              </a:solidFill>
              <a:latin typeface="Arial" panose="020B0604020202020204" pitchFamily="34" charset="0"/>
              <a:cs typeface="Arial" panose="020B0604020202020204" pitchFamily="34" charset="0"/>
            </a:endParaRPr>
          </a:p>
          <a:p>
            <a:pPr algn="ctr">
              <a:spcBef>
                <a:spcPts val="2100"/>
              </a:spcBef>
              <a:defRPr>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lgn="ctr">
              <a:spcBef>
                <a:spcPts val="2100"/>
              </a:spcBef>
              <a:defRPr>
                <a:latin typeface="Maiandra GD"/>
                <a:ea typeface="Maiandra GD"/>
                <a:cs typeface="Maiandra GD"/>
                <a:sym typeface="Maiandra GD"/>
              </a:defRPr>
            </a:pPr>
            <a:endParaRPr lang="en-US" dirty="0">
              <a:solidFill>
                <a:schemeClr val="bg1"/>
              </a:solidFill>
              <a:latin typeface="Arial" panose="020B0604020202020204" pitchFamily="34" charset="0"/>
              <a:cs typeface="Arial" panose="020B0604020202020204" pitchFamily="34" charset="0"/>
            </a:endParaRPr>
          </a:p>
          <a:p>
            <a:pPr algn="ctr">
              <a:spcBef>
                <a:spcPts val="2100"/>
              </a:spcBef>
              <a:defRPr>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وبارك الله نيابة عن إبراهيم</a:t>
            </a:r>
            <a:endParaRPr dirty="0">
              <a:solidFill>
                <a:schemeClr val="bg1"/>
              </a:solidFill>
              <a:latin typeface="Arial" panose="020B0604020202020204" pitchFamily="34" charset="0"/>
              <a:cs typeface="Arial" panose="020B0604020202020204" pitchFamily="34" charset="0"/>
            </a:endParaRPr>
          </a:p>
          <a:p>
            <a:pPr algn="ctr">
              <a:spcBef>
                <a:spcPts val="400"/>
              </a:spcBef>
              <a:defRPr sz="800"/>
            </a:pPr>
            <a:r>
              <a:rPr dirty="0">
                <a:solidFill>
                  <a:schemeClr val="bg1"/>
                </a:solidFill>
                <a:latin typeface="Arial" panose="020B0604020202020204" pitchFamily="34" charset="0"/>
                <a:cs typeface="Arial" panose="020B0604020202020204" pitchFamily="34" charset="0"/>
              </a:rPr>
              <a:t>  </a:t>
            </a:r>
            <a:endParaRPr dirty="0">
              <a:solidFill>
                <a:schemeClr val="bg1"/>
              </a:solidFill>
              <a:latin typeface="Arial" panose="020B0604020202020204" pitchFamily="34" charset="0"/>
              <a:ea typeface="Maiandra GD"/>
              <a:cs typeface="Arial" panose="020B0604020202020204" pitchFamily="34" charset="0"/>
              <a:sym typeface="Maiandra GD"/>
            </a:endParaRPr>
          </a:p>
        </p:txBody>
      </p:sp>
      <p:sp>
        <p:nvSpPr>
          <p:cNvPr id="609" name="Line 5"/>
          <p:cNvSpPr/>
          <p:nvPr/>
        </p:nvSpPr>
        <p:spPr>
          <a:xfrm flipH="1">
            <a:off x="1066800" y="1371600"/>
            <a:ext cx="1" cy="1219200"/>
          </a:xfrm>
          <a:prstGeom prst="line">
            <a:avLst/>
          </a:prstGeom>
          <a:ln w="76200">
            <a:solidFill>
              <a:srgbClr val="000000"/>
            </a:solidFill>
            <a:tailEnd type="triangle"/>
          </a:ln>
        </p:spPr>
        <p:txBody>
          <a:bodyPr lIns="45719" rIns="45719"/>
          <a:lstStyle/>
          <a:p>
            <a:endParaRPr dirty="0">
              <a:highlight>
                <a:srgbClr val="00FFFF"/>
              </a:highlight>
              <a:latin typeface="Arial" panose="020B0604020202020204" pitchFamily="34" charset="0"/>
              <a:cs typeface="Arial" panose="020B0604020202020204" pitchFamily="34" charset="0"/>
            </a:endParaRPr>
          </a:p>
        </p:txBody>
      </p:sp>
      <p:sp>
        <p:nvSpPr>
          <p:cNvPr id="610" name="Line 6"/>
          <p:cNvSpPr/>
          <p:nvPr/>
        </p:nvSpPr>
        <p:spPr>
          <a:xfrm flipV="1">
            <a:off x="1066800" y="3581400"/>
            <a:ext cx="0" cy="1143000"/>
          </a:xfrm>
          <a:prstGeom prst="line">
            <a:avLst/>
          </a:prstGeom>
          <a:ln w="76200">
            <a:solidFill>
              <a:srgbClr val="000000"/>
            </a:solidFill>
            <a:tailEnd type="triangle"/>
          </a:ln>
        </p:spPr>
        <p:txBody>
          <a:bodyPr lIns="45719" rIns="45719"/>
          <a:lstStyle/>
          <a:p>
            <a:endParaRPr>
              <a:highlight>
                <a:srgbClr val="00FFFF"/>
              </a:highlight>
              <a:latin typeface="Arial" panose="020B0604020202020204" pitchFamily="34" charset="0"/>
              <a:cs typeface="Arial" panose="020B0604020202020204" pitchFamily="34" charset="0"/>
            </a:endParaRPr>
          </a:p>
        </p:txBody>
      </p:sp>
      <p:sp>
        <p:nvSpPr>
          <p:cNvPr id="611" name="Text Box 7"/>
          <p:cNvSpPr txBox="1"/>
          <p:nvPr/>
        </p:nvSpPr>
        <p:spPr>
          <a:xfrm>
            <a:off x="2179320" y="2667000"/>
            <a:ext cx="4861560" cy="76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2600"/>
              </a:spcBef>
              <a:defRPr sz="4400">
                <a:solidFill>
                  <a:srgbClr val="FFFF00"/>
                </a:solidFill>
                <a:latin typeface="Maiandra GD"/>
                <a:ea typeface="Maiandra GD"/>
                <a:cs typeface="Maiandra GD"/>
                <a:sym typeface="Maiandra GD"/>
              </a:defRPr>
            </a:lvl1pPr>
          </a:lstStyle>
          <a:p>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وسيط</a:t>
            </a:r>
            <a:r>
              <a:rPr dirty="0">
                <a:latin typeface="Arial" panose="020B0604020202020204" pitchFamily="34" charset="0"/>
                <a:cs typeface="Arial" panose="020B0604020202020204" pitchFamily="34" charset="0"/>
              </a:rPr>
              <a:t>  </a:t>
            </a:r>
          </a:p>
        </p:txBody>
      </p:sp>
      <p:sp>
        <p:nvSpPr>
          <p:cNvPr id="612" name="Up Arrow 1"/>
          <p:cNvSpPr/>
          <p:nvPr/>
        </p:nvSpPr>
        <p:spPr>
          <a:xfrm>
            <a:off x="6705600" y="2590800"/>
            <a:ext cx="484188" cy="977900"/>
          </a:xfrm>
          <a:custGeom>
            <a:avLst/>
            <a:gdLst/>
            <a:ahLst/>
            <a:cxnLst>
              <a:cxn ang="0">
                <a:pos x="wd2" y="hd2"/>
              </a:cxn>
              <a:cxn ang="5400000">
                <a:pos x="wd2" y="hd2"/>
              </a:cxn>
              <a:cxn ang="10800000">
                <a:pos x="wd2" y="hd2"/>
              </a:cxn>
              <a:cxn ang="16200000">
                <a:pos x="wd2" y="hd2"/>
              </a:cxn>
            </a:cxnLst>
            <a:rect l="0" t="0" r="r" b="b"/>
            <a:pathLst>
              <a:path w="21600" h="21600" extrusionOk="0">
                <a:moveTo>
                  <a:pt x="0" y="5347"/>
                </a:moveTo>
                <a:lnTo>
                  <a:pt x="10800" y="0"/>
                </a:lnTo>
                <a:lnTo>
                  <a:pt x="21600" y="5347"/>
                </a:lnTo>
                <a:lnTo>
                  <a:pt x="16200" y="5347"/>
                </a:lnTo>
                <a:lnTo>
                  <a:pt x="16200" y="21600"/>
                </a:lnTo>
                <a:lnTo>
                  <a:pt x="5400" y="21600"/>
                </a:lnTo>
                <a:lnTo>
                  <a:pt x="5400" y="5347"/>
                </a:lnTo>
                <a:close/>
              </a:path>
            </a:pathLst>
          </a:custGeom>
          <a:gradFill>
            <a:gsLst>
              <a:gs pos="0">
                <a:srgbClr val="B5E5E9"/>
              </a:gs>
              <a:gs pos="100000">
                <a:schemeClr val="accent1">
                  <a:satOff val="58333"/>
                  <a:lumOff val="10117"/>
                </a:schemeClr>
              </a:gs>
            </a:gsLst>
            <a:lin ang="16200000"/>
          </a:gradFill>
          <a:ln>
            <a:solidFill>
              <a:srgbClr val="B6DCDF"/>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defRPr>
            </a:pPr>
            <a:endParaRPr>
              <a:latin typeface="Arial" panose="020B0604020202020204" pitchFamily="34" charset="0"/>
              <a:cs typeface="Arial" panose="020B0604020202020204" pitchFamily="34" charset="0"/>
            </a:endParaRPr>
          </a:p>
        </p:txBody>
      </p:sp>
      <p:sp>
        <p:nvSpPr>
          <p:cNvPr id="613" name="Down Arrow 2"/>
          <p:cNvSpPr/>
          <p:nvPr/>
        </p:nvSpPr>
        <p:spPr>
          <a:xfrm>
            <a:off x="2514600" y="2590800"/>
            <a:ext cx="484188" cy="901700"/>
          </a:xfrm>
          <a:custGeom>
            <a:avLst/>
            <a:gdLst/>
            <a:ahLst/>
            <a:cxnLst>
              <a:cxn ang="0">
                <a:pos x="wd2" y="hd2"/>
              </a:cxn>
              <a:cxn ang="5400000">
                <a:pos x="wd2" y="hd2"/>
              </a:cxn>
              <a:cxn ang="10800000">
                <a:pos x="wd2" y="hd2"/>
              </a:cxn>
              <a:cxn ang="16200000">
                <a:pos x="wd2" y="hd2"/>
              </a:cxn>
            </a:cxnLst>
            <a:rect l="0" t="0" r="r" b="b"/>
            <a:pathLst>
              <a:path w="21600" h="21600" extrusionOk="0">
                <a:moveTo>
                  <a:pt x="0" y="15801"/>
                </a:moveTo>
                <a:lnTo>
                  <a:pt x="5400" y="15801"/>
                </a:lnTo>
                <a:lnTo>
                  <a:pt x="5400" y="0"/>
                </a:lnTo>
                <a:lnTo>
                  <a:pt x="16200" y="0"/>
                </a:lnTo>
                <a:lnTo>
                  <a:pt x="16200" y="15801"/>
                </a:lnTo>
                <a:lnTo>
                  <a:pt x="21600" y="15801"/>
                </a:lnTo>
                <a:lnTo>
                  <a:pt x="10800" y="21600"/>
                </a:lnTo>
                <a:close/>
              </a:path>
            </a:pathLst>
          </a:custGeom>
          <a:gradFill>
            <a:gsLst>
              <a:gs pos="0">
                <a:srgbClr val="B5E5E9"/>
              </a:gs>
              <a:gs pos="100000">
                <a:schemeClr val="accent1">
                  <a:satOff val="58333"/>
                  <a:lumOff val="10117"/>
                </a:schemeClr>
              </a:gs>
            </a:gsLst>
            <a:lin ang="16200000"/>
          </a:gradFill>
          <a:ln>
            <a:solidFill>
              <a:srgbClr val="B6DCDF"/>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defRPr>
            </a:pPr>
            <a:endParaRPr>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 grpId="1"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15" name="AutoShape 4"/>
          <p:cNvSpPr/>
          <p:nvPr/>
        </p:nvSpPr>
        <p:spPr>
          <a:xfrm>
            <a:off x="2133600" y="1066800"/>
            <a:ext cx="838200" cy="45720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a:solidFill>
              <a:srgbClr val="000000"/>
            </a:solidFill>
            <a:miter/>
          </a:ln>
        </p:spPr>
        <p:txBody>
          <a:bodyPr lIns="45719" rIns="45719" anchor="ctr"/>
          <a:lstStyle/>
          <a:p>
            <a:pPr>
              <a:defRPr>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616" name="AutoShape 5"/>
          <p:cNvSpPr/>
          <p:nvPr/>
        </p:nvSpPr>
        <p:spPr>
          <a:xfrm rot="10800000">
            <a:off x="6172200" y="990600"/>
            <a:ext cx="838200" cy="45720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a:solidFill>
              <a:srgbClr val="000000"/>
            </a:solidFill>
            <a:miter/>
          </a:ln>
        </p:spPr>
        <p:txBody>
          <a:bodyPr lIns="45719" rIns="45719" anchor="ctr"/>
          <a:lstStyle/>
          <a:p>
            <a:pPr>
              <a:defRPr>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617" name="Text Box 11"/>
          <p:cNvSpPr txBox="1"/>
          <p:nvPr/>
        </p:nvSpPr>
        <p:spPr>
          <a:xfrm>
            <a:off x="1798320" y="1267690"/>
            <a:ext cx="5547360" cy="2862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3600"/>
              </a:spcBef>
              <a:defRPr sz="60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المسيح</a:t>
            </a:r>
            <a:endParaRPr dirty="0">
              <a:latin typeface="Arial" panose="020B0604020202020204" pitchFamily="34" charset="0"/>
              <a:cs typeface="Arial" panose="020B0604020202020204" pitchFamily="34" charset="0"/>
            </a:endParaRPr>
          </a:p>
          <a:p>
            <a:pPr algn="ctr">
              <a:spcBef>
                <a:spcPts val="3600"/>
              </a:spcBef>
              <a:defRPr sz="30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وسيط باتجاهين</a:t>
            </a:r>
            <a:endParaRPr dirty="0">
              <a:latin typeface="Arial" panose="020B0604020202020204" pitchFamily="34" charset="0"/>
              <a:cs typeface="Arial" panose="020B0604020202020204" pitchFamily="34" charset="0"/>
            </a:endParaRPr>
          </a:p>
          <a:p>
            <a:pPr algn="ctr">
              <a:spcBef>
                <a:spcPts val="3600"/>
              </a:spcBef>
              <a:defRPr sz="30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الله إلى الإنسان</a:t>
            </a:r>
            <a:r>
              <a:rP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الإنسان إلى الله</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Double-click to edit"/>
          <p:cNvSpPr txBox="1">
            <a:spLocks noGrp="1"/>
          </p:cNvSpPr>
          <p:nvPr>
            <p:ph type="title"/>
          </p:nvPr>
        </p:nvSpPr>
        <p:spPr>
          <a:prstGeom prst="rect">
            <a:avLst/>
          </a:prstGeom>
        </p:spPr>
        <p:txBody>
          <a:bodyPr/>
          <a:lstStyle/>
          <a:p>
            <a:r>
              <a:rPr>
                <a:latin typeface="Arial" panose="020B0604020202020204" pitchFamily="34" charset="0"/>
                <a:cs typeface="Arial" panose="020B0604020202020204" pitchFamily="34" charset="0"/>
              </a:rPr>
              <a:t> </a:t>
            </a:r>
          </a:p>
        </p:txBody>
      </p:sp>
      <p:pic>
        <p:nvPicPr>
          <p:cNvPr id="494" name="Picture Placeholder 2" descr="Picture Placeholder 2"/>
          <p:cNvPicPr>
            <a:picLocks noGrp="1" noChangeAspect="1"/>
          </p:cNvPicPr>
          <p:nvPr>
            <p:ph type="pic" idx="13"/>
          </p:nvPr>
        </p:nvPicPr>
        <p:blipFill>
          <a:blip r:embed="rId2"/>
          <a:stretch>
            <a:fillRect/>
          </a:stretch>
        </p:blipFill>
        <p:spPr>
          <a:prstGeom prst="rect">
            <a:avLst/>
          </a:prstGeom>
        </p:spPr>
      </p:pic>
      <p:sp>
        <p:nvSpPr>
          <p:cNvPr id="495" name="Double-click to edit"/>
          <p:cNvSpPr txBox="1">
            <a:spLocks noGrp="1"/>
          </p:cNvSpPr>
          <p:nvPr>
            <p:ph type="body" sz="quarter" idx="1"/>
          </p:nvPr>
        </p:nvSpPr>
        <p:spPr>
          <a:prstGeom prst="rect">
            <a:avLst/>
          </a:prstGeom>
        </p:spPr>
        <p:txBody>
          <a:bodyPr/>
          <a:lstStyle/>
          <a:p>
            <a:r>
              <a:rPr dirty="0">
                <a:latin typeface="Arial" panose="020B0604020202020204" pitchFamily="34" charset="0"/>
                <a:cs typeface="Arial" panose="020B0604020202020204" pitchFamily="34" charset="0"/>
              </a:rPr>
              <a:t> </a:t>
            </a:r>
          </a:p>
        </p:txBody>
      </p:sp>
      <p:pic>
        <p:nvPicPr>
          <p:cNvPr id="496" name="tab2.jpg" descr="tab2.jpg"/>
          <p:cNvPicPr>
            <a:picLocks noChangeAspect="1"/>
          </p:cNvPicPr>
          <p:nvPr/>
        </p:nvPicPr>
        <p:blipFill>
          <a:blip r:embed="rId3"/>
          <a:stretch>
            <a:fillRect/>
          </a:stretch>
        </p:blipFill>
        <p:spPr>
          <a:xfrm>
            <a:off x="1784484" y="604697"/>
            <a:ext cx="5502008" cy="4179006"/>
          </a:xfrm>
          <a:prstGeom prst="rect">
            <a:avLst/>
          </a:prstGeom>
          <a:ln w="12700">
            <a:miter lim="400000"/>
          </a:ln>
        </p:spPr>
      </p:pic>
      <p:sp>
        <p:nvSpPr>
          <p:cNvPr id="497" name="Text Box 6"/>
          <p:cNvSpPr txBox="1"/>
          <p:nvPr/>
        </p:nvSpPr>
        <p:spPr>
          <a:xfrm>
            <a:off x="390208" y="5106832"/>
            <a:ext cx="8290561" cy="1325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1900"/>
              </a:spcBef>
              <a:defRPr sz="3200" b="1">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العوائق بين الإنسان والله</a:t>
            </a:r>
            <a:endParaRPr dirty="0">
              <a:latin typeface="Arial" panose="020B0604020202020204" pitchFamily="34" charset="0"/>
              <a:cs typeface="Arial" panose="020B0604020202020204" pitchFamily="34" charset="0"/>
            </a:endParaRPr>
          </a:p>
          <a:p>
            <a:pPr algn="ctr">
              <a:spcBef>
                <a:spcPts val="1900"/>
              </a:spcBef>
              <a:defRPr sz="3200" b="1">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تحت العهد القديم</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1"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22" name="Text Box 3"/>
          <p:cNvSpPr txBox="1"/>
          <p:nvPr/>
        </p:nvSpPr>
        <p:spPr>
          <a:xfrm>
            <a:off x="266700" y="103187"/>
            <a:ext cx="8610600" cy="4424288"/>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marR="0" lvl="0" indent="-342900" algn="ctr" defTabSz="914400" rtl="0" eaLnBrk="1" fontAlgn="auto" latinLnBrk="0" hangingPunct="0">
              <a:lnSpc>
                <a:spcPct val="100000"/>
              </a:lnSpc>
              <a:spcBef>
                <a:spcPts val="3200"/>
              </a:spcBef>
              <a:spcAft>
                <a:spcPts val="0"/>
              </a:spcAft>
              <a:buClrTx/>
              <a:buSzTx/>
              <a:buFontTx/>
              <a:buNone/>
              <a:tabLst/>
              <a:defRPr sz="5400">
                <a:solidFill>
                  <a:srgbClr val="FFFF00"/>
                </a:solidFill>
                <a:latin typeface="Maiandra GD"/>
                <a:ea typeface="Maiandra GD"/>
                <a:cs typeface="Maiandra GD"/>
                <a:sym typeface="Maiandra GD"/>
              </a:defRPr>
            </a:pPr>
            <a:r>
              <a:rPr kumimoji="0" lang="ar-JO" sz="5400" b="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2. كهنوت المسيح / رتبة ملكي صادق</a:t>
            </a:r>
          </a:p>
          <a:p>
            <a:pPr marL="342900" indent="-342900" algn="ctr">
              <a:spcBef>
                <a:spcPts val="400"/>
              </a:spcBef>
              <a:buSzPct val="100000"/>
              <a:buAutoNum type="alphaLcPeriod"/>
              <a:defRPr sz="800" i="1" u="sng">
                <a:solidFill>
                  <a:srgbClr val="FFFF00"/>
                </a:solidFill>
              </a:defRPr>
            </a:pPr>
            <a:endParaRPr dirty="0">
              <a:latin typeface="Arial" panose="020B0604020202020204" pitchFamily="34" charset="0"/>
              <a:cs typeface="Arial" panose="020B0604020202020204" pitchFamily="34" charset="0"/>
            </a:endParaRPr>
          </a:p>
          <a:p>
            <a:pPr marL="342900" indent="-342900" algn="ctr">
              <a:spcBef>
                <a:spcPts val="400"/>
              </a:spcBef>
              <a:defRPr i="1">
                <a:solidFill>
                  <a:srgbClr val="FFFF00"/>
                </a:solidFill>
              </a:defRPr>
            </a:pPr>
            <a:r>
              <a:rPr lang="ar-JO" sz="4800" b="1" u="sng" dirty="0">
                <a:latin typeface="Traditional Arabic" panose="02020603050405020304" pitchFamily="18" charset="-78"/>
                <a:ea typeface="Maiandra GD"/>
                <a:cs typeface="Traditional Arabic" panose="02020603050405020304" pitchFamily="18" charset="-78"/>
                <a:sym typeface="Maiandra GD"/>
              </a:rPr>
              <a:t>ب. دخول الخيمة السماوية</a:t>
            </a:r>
            <a:endParaRPr sz="4800" b="1" dirty="0">
              <a:latin typeface="Traditional Arabic" panose="02020603050405020304" pitchFamily="18" charset="-78"/>
              <a:ea typeface="Maiandra GD"/>
              <a:cs typeface="Traditional Arabic" panose="02020603050405020304" pitchFamily="18" charset="-78"/>
              <a:sym typeface="Maiandra GD"/>
            </a:endParaRPr>
          </a:p>
          <a:p>
            <a:pPr marL="342900" indent="-342900" algn="ctr">
              <a:spcBef>
                <a:spcPts val="400"/>
              </a:spcBef>
              <a:defRPr>
                <a:solidFill>
                  <a:srgbClr val="FFFF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ذبيحته</a:t>
            </a:r>
            <a:r>
              <a:rPr dirty="0">
                <a:latin typeface="Arial" panose="020B0604020202020204" pitchFamily="34" charset="0"/>
                <a:cs typeface="Arial" panose="020B0604020202020204" pitchFamily="34" charset="0"/>
              </a:rPr>
              <a:t>) </a:t>
            </a:r>
            <a:endParaRPr u="sng" dirty="0">
              <a:latin typeface="Arial" panose="020B0604020202020204" pitchFamily="34" charset="0"/>
              <a:cs typeface="Arial" panose="020B0604020202020204" pitchFamily="34" charset="0"/>
            </a:endParaRPr>
          </a:p>
          <a:p>
            <a:pPr marL="342900" indent="-342900" algn="ctr">
              <a:spcBef>
                <a:spcPts val="2100"/>
              </a:spcBef>
              <a:defRPr>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عبرانيين 9: 11 وأما المسيح ... فبالمسكن الأعظم والأكمل غير المصنوع بيد، أي الذي ليس من هذه الخليقة، وليس بدم تيوس وعجول بل بدم نفسه.</a:t>
            </a:r>
            <a:endParaRPr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25" name="Text Box 3"/>
          <p:cNvSpPr txBox="1"/>
          <p:nvPr/>
        </p:nvSpPr>
        <p:spPr>
          <a:xfrm>
            <a:off x="228600" y="325437"/>
            <a:ext cx="8610600" cy="4280659"/>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marR="0" lvl="0" indent="-342900" algn="ctr" defTabSz="914400" rtl="0" eaLnBrk="1" fontAlgn="auto" latinLnBrk="0" hangingPunct="0">
              <a:lnSpc>
                <a:spcPct val="100000"/>
              </a:lnSpc>
              <a:spcBef>
                <a:spcPts val="3200"/>
              </a:spcBef>
              <a:spcAft>
                <a:spcPts val="0"/>
              </a:spcAft>
              <a:buClrTx/>
              <a:buSzTx/>
              <a:buFontTx/>
              <a:buNone/>
              <a:tabLst/>
              <a:defRPr sz="5400">
                <a:solidFill>
                  <a:srgbClr val="FFFF00"/>
                </a:solidFill>
                <a:latin typeface="Maiandra GD"/>
                <a:ea typeface="Maiandra GD"/>
                <a:cs typeface="Maiandra GD"/>
                <a:sym typeface="Maiandra GD"/>
              </a:defRPr>
            </a:pPr>
            <a:r>
              <a:rPr kumimoji="0" lang="ar-JO" sz="54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2. كهنوت المسيح / رتبة ملكي صادق</a:t>
            </a:r>
          </a:p>
          <a:p>
            <a:pPr marL="342900" indent="-342900" algn="ctr">
              <a:spcBef>
                <a:spcPts val="400"/>
              </a:spcBef>
              <a:buSzPct val="100000"/>
              <a:buAutoNum type="alphaLcPeriod"/>
              <a:defRPr sz="800" i="1" u="sng">
                <a:solidFill>
                  <a:srgbClr val="FFFF00"/>
                </a:solidFill>
              </a:defRPr>
            </a:pPr>
            <a:endParaRPr dirty="0">
              <a:latin typeface="Arial" panose="020B0604020202020204" pitchFamily="34" charset="0"/>
              <a:cs typeface="Arial" panose="020B0604020202020204" pitchFamily="34" charset="0"/>
            </a:endParaRPr>
          </a:p>
          <a:p>
            <a:pPr marL="342900" indent="-342900" algn="ctr">
              <a:spcBef>
                <a:spcPts val="400"/>
              </a:spcBef>
              <a:defRPr>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ت. الخدمة في الخيمة السماوية</a:t>
            </a:r>
            <a:endParaRPr u="sng" dirty="0">
              <a:latin typeface="Arial" panose="020B0604020202020204" pitchFamily="34" charset="0"/>
              <a:cs typeface="Arial" panose="020B0604020202020204" pitchFamily="34" charset="0"/>
            </a:endParaRPr>
          </a:p>
          <a:p>
            <a:pPr marL="342900" indent="-342900" algn="ctr">
              <a:spcBef>
                <a:spcPts val="400"/>
              </a:spcBef>
              <a:defRPr>
                <a:solidFill>
                  <a:srgbClr val="FFFF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جلوسه وخدمته المستمرة</a:t>
            </a:r>
            <a:r>
              <a:rPr dirty="0">
                <a:latin typeface="Arial" panose="020B0604020202020204" pitchFamily="34" charset="0"/>
                <a:cs typeface="Arial" panose="020B0604020202020204" pitchFamily="34" charset="0"/>
              </a:rPr>
              <a:t>)</a:t>
            </a:r>
          </a:p>
          <a:p>
            <a:pPr marL="342900" indent="-342900" algn="ctr">
              <a:spcBef>
                <a:spcPts val="100"/>
              </a:spcBef>
              <a:defRPr sz="1600">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p>
          <a:p>
            <a:pPr marL="342900" indent="-342900" algn="ctr">
              <a:spcBef>
                <a:spcPts val="400"/>
              </a:spcBef>
              <a:defRPr>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عبرانيين 8: 1-2 أن لنا رئيس كهنة مثل هذا، قد جلس في يمين عرش العظمة في السماوات خادماً للأقداس والمسكن الحقيقي.</a:t>
            </a:r>
            <a:endParaRPr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7"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28" name="Text Box 3"/>
          <p:cNvSpPr txBox="1"/>
          <p:nvPr/>
        </p:nvSpPr>
        <p:spPr>
          <a:xfrm>
            <a:off x="533400" y="382011"/>
            <a:ext cx="8001000" cy="3136756"/>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3200"/>
              </a:spcBef>
              <a:defRPr sz="54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3. ملخص (7: 23-25)</a:t>
            </a:r>
            <a:r>
              <a:rPr dirty="0">
                <a:latin typeface="Arial" panose="020B0604020202020204" pitchFamily="34" charset="0"/>
                <a:cs typeface="Arial" panose="020B0604020202020204" pitchFamily="34" charset="0"/>
              </a:rPr>
              <a:t>  </a:t>
            </a:r>
          </a:p>
          <a:p>
            <a:pPr algn="ctr">
              <a:spcBef>
                <a:spcPts val="1900"/>
              </a:spcBef>
              <a:defRPr sz="32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وأولئك قد صاروا كهنة كثيرين من أجل منعهم بالموت عن البقاء، وأما هذا فمن أجل أنه يبقى إلى الأبد، له كهنوت لا يزول. فمن ثم يقدر أن يخلص أيضاً إلى التمام الذين يتقدمون به إلى الله، إذ هو حي في كل حين ليشفع فيهم.</a:t>
            </a:r>
            <a:r>
              <a:rPr dirty="0">
                <a:solidFill>
                  <a:schemeClr val="bg1"/>
                </a:solidFill>
                <a:latin typeface="Arial" panose="020B0604020202020204" pitchFamily="34" charset="0"/>
                <a:cs typeface="Arial" panose="020B0604020202020204" pitchFamily="34" charset="0"/>
              </a:rPr>
              <a:t>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2"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33" name="Text Box 3"/>
          <p:cNvSpPr txBox="1"/>
          <p:nvPr/>
        </p:nvSpPr>
        <p:spPr>
          <a:xfrm>
            <a:off x="533400" y="685800"/>
            <a:ext cx="8001000" cy="3136756"/>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3200"/>
              </a:spcBef>
              <a:defRPr sz="54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3. ملخص (10: 11-14)</a:t>
            </a:r>
            <a:r>
              <a:rPr dirty="0">
                <a:latin typeface="Arial" panose="020B0604020202020204" pitchFamily="34" charset="0"/>
                <a:cs typeface="Arial" panose="020B0604020202020204" pitchFamily="34" charset="0"/>
              </a:rPr>
              <a:t>  </a:t>
            </a:r>
          </a:p>
          <a:p>
            <a:pPr algn="ctr">
              <a:spcBef>
                <a:spcPts val="1900"/>
              </a:spcBef>
              <a:defRPr sz="3200">
                <a:latin typeface="Maiandra GD"/>
                <a:ea typeface="Maiandra GD"/>
                <a:cs typeface="Maiandra GD"/>
                <a:sym typeface="Maiandra GD"/>
              </a:defRPr>
            </a:pPr>
            <a:r>
              <a:rPr lang="ar-JO" sz="3200" dirty="0">
                <a:solidFill>
                  <a:schemeClr val="bg1"/>
                </a:solidFill>
                <a:latin typeface="Arial" panose="020B0604020202020204" pitchFamily="34" charset="0"/>
                <a:cs typeface="Arial" panose="020B0604020202020204" pitchFamily="34" charset="0"/>
                <a:sym typeface="Arial"/>
              </a:rPr>
              <a:t>وكل كاهن يقوم كل يوم يخدم ويقدم مراراً كثيرة تلك الذبائح عينها، التي </a:t>
            </a:r>
            <a:r>
              <a:rPr lang="ar-JO" sz="3200" b="1" dirty="0">
                <a:solidFill>
                  <a:schemeClr val="bg1"/>
                </a:solidFill>
                <a:latin typeface="Arial" panose="020B0604020202020204" pitchFamily="34" charset="0"/>
                <a:cs typeface="Arial" panose="020B0604020202020204" pitchFamily="34" charset="0"/>
                <a:sym typeface="Arial"/>
              </a:rPr>
              <a:t>لا تستطيع البتة </a:t>
            </a:r>
            <a:r>
              <a:rPr lang="ar-JO" sz="3200" dirty="0">
                <a:solidFill>
                  <a:schemeClr val="bg1"/>
                </a:solidFill>
                <a:latin typeface="Arial" panose="020B0604020202020204" pitchFamily="34" charset="0"/>
                <a:cs typeface="Arial" panose="020B0604020202020204" pitchFamily="34" charset="0"/>
                <a:sym typeface="Arial"/>
              </a:rPr>
              <a:t>أن تنزع الخطية، وأما هذا فبعدما قدم عن الخطايا ذبيحة واحدة، جلس إلى الأبد عن يمين الله لأنه بقربان واحد قد أكمل إلى الأبد المقدسين.</a:t>
            </a:r>
            <a:endParaRPr sz="3200" dirty="0">
              <a:solidFill>
                <a:schemeClr val="bg1"/>
              </a:solidFill>
              <a:latin typeface="Arial" panose="020B0604020202020204" pitchFamily="34" charset="0"/>
              <a:cs typeface="Arial" panose="020B0604020202020204" pitchFamily="34" charset="0"/>
              <a:sym typeface="Arial"/>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7"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38" name="Text Box 3"/>
          <p:cNvSpPr txBox="1"/>
          <p:nvPr/>
        </p:nvSpPr>
        <p:spPr>
          <a:xfrm>
            <a:off x="506293" y="649657"/>
            <a:ext cx="8001001" cy="584775"/>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1900"/>
              </a:spcBef>
              <a:defRPr sz="32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ما هي كل الطرق التي يتفوق بها كهنوت المسيح؟</a:t>
            </a:r>
            <a:endParaRPr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2"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43" name="Text Box 4"/>
          <p:cNvSpPr txBox="1"/>
          <p:nvPr/>
        </p:nvSpPr>
        <p:spPr>
          <a:xfrm>
            <a:off x="914400" y="1981200"/>
            <a:ext cx="7315200" cy="1751762"/>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3600"/>
              </a:spcBef>
              <a:defRPr sz="60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3. عبادة أفضل</a:t>
            </a:r>
            <a:endParaRPr dirty="0">
              <a:latin typeface="Arial" panose="020B0604020202020204" pitchFamily="34" charset="0"/>
              <a:cs typeface="Arial" panose="020B0604020202020204" pitchFamily="34" charset="0"/>
            </a:endParaRPr>
          </a:p>
          <a:p>
            <a:pPr algn="ctr">
              <a:spcBef>
                <a:spcPts val="1900"/>
              </a:spcBef>
              <a:defRPr sz="32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(ملخص مواضيع 10: 19-22)</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46" name="Text Box 3"/>
          <p:cNvSpPr txBox="1"/>
          <p:nvPr/>
        </p:nvSpPr>
        <p:spPr>
          <a:xfrm>
            <a:off x="0" y="304799"/>
            <a:ext cx="9144000" cy="5242461"/>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57200" indent="-457200" algn="ctr">
              <a:spcBef>
                <a:spcPts val="2800"/>
              </a:spcBef>
              <a:defRPr sz="48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3. عبادة أفضل (10: 19-22)</a:t>
            </a:r>
            <a:endParaRPr dirty="0">
              <a:latin typeface="Arial" panose="020B0604020202020204" pitchFamily="34" charset="0"/>
              <a:cs typeface="Arial" panose="020B0604020202020204" pitchFamily="34" charset="0"/>
            </a:endParaRPr>
          </a:p>
          <a:p>
            <a:pPr marL="457200" indent="-457200" algn="ctr">
              <a:spcBef>
                <a:spcPts val="1600"/>
              </a:spcBef>
              <a:defRPr sz="2800">
                <a:latin typeface="Maiandra GD"/>
                <a:ea typeface="Maiandra GD"/>
                <a:cs typeface="Maiandra GD"/>
                <a:sym typeface="Maiandra GD"/>
              </a:defRPr>
            </a:pPr>
            <a:r>
              <a:rPr lang="ar-JO" sz="4000" dirty="0">
                <a:solidFill>
                  <a:schemeClr val="bg1"/>
                </a:solidFill>
                <a:latin typeface="Arial" panose="020B0604020202020204" pitchFamily="34" charset="0"/>
                <a:cs typeface="Arial" panose="020B0604020202020204" pitchFamily="34" charset="0"/>
                <a:sym typeface="Arial"/>
              </a:rPr>
              <a:t>فإذ لنا </a:t>
            </a:r>
            <a:r>
              <a:rPr lang="ar-JO" sz="2800" dirty="0">
                <a:solidFill>
                  <a:schemeClr val="bg1"/>
                </a:solidFill>
                <a:latin typeface="Arial" panose="020B0604020202020204" pitchFamily="34" charset="0"/>
                <a:cs typeface="Arial" panose="020B0604020202020204" pitchFamily="34" charset="0"/>
                <a:sym typeface="Arial"/>
              </a:rPr>
              <a:t>أيها الإخوة </a:t>
            </a:r>
          </a:p>
          <a:p>
            <a:pPr marL="457200" indent="-457200" algn="ctr">
              <a:spcBef>
                <a:spcPts val="1600"/>
              </a:spcBef>
              <a:defRPr sz="2800">
                <a:latin typeface="Maiandra GD"/>
                <a:ea typeface="Maiandra GD"/>
                <a:cs typeface="Maiandra GD"/>
                <a:sym typeface="Maiandra GD"/>
              </a:defRPr>
            </a:pPr>
            <a:r>
              <a:rPr lang="ar-JO" sz="2800" dirty="0">
                <a:solidFill>
                  <a:schemeClr val="bg1"/>
                </a:solidFill>
                <a:latin typeface="Arial" panose="020B0604020202020204" pitchFamily="34" charset="0"/>
                <a:cs typeface="Arial" panose="020B0604020202020204" pitchFamily="34" charset="0"/>
                <a:sym typeface="Arial"/>
              </a:rPr>
              <a:t>ثقة بالدخول إلى الأقداس بدم يسوع، طريقاً كرسه لنا حديثاً حياً، بالحجاب أي جسده،</a:t>
            </a:r>
          </a:p>
          <a:p>
            <a:pPr marL="457200" indent="-457200" algn="ctr">
              <a:spcBef>
                <a:spcPts val="1600"/>
              </a:spcBef>
              <a:defRPr sz="2800">
                <a:latin typeface="Maiandra GD"/>
                <a:ea typeface="Maiandra GD"/>
                <a:cs typeface="Maiandra GD"/>
                <a:sym typeface="Maiandra GD"/>
              </a:defRPr>
            </a:pPr>
            <a:r>
              <a:rPr lang="ar-JO" sz="2800" dirty="0">
                <a:solidFill>
                  <a:schemeClr val="bg1"/>
                </a:solidFill>
                <a:latin typeface="Arial" panose="020B0604020202020204" pitchFamily="34" charset="0"/>
                <a:cs typeface="Arial" panose="020B0604020202020204" pitchFamily="34" charset="0"/>
                <a:sym typeface="Arial"/>
              </a:rPr>
              <a:t>وكاهن عظيم على بيت الله،</a:t>
            </a:r>
          </a:p>
          <a:p>
            <a:pPr marL="457200" indent="-457200" algn="ctr">
              <a:spcBef>
                <a:spcPts val="1600"/>
              </a:spcBef>
              <a:defRPr sz="2800">
                <a:latin typeface="Maiandra GD"/>
                <a:ea typeface="Maiandra GD"/>
                <a:cs typeface="Maiandra GD"/>
                <a:sym typeface="Maiandra GD"/>
              </a:defRPr>
            </a:pPr>
            <a:r>
              <a:rPr lang="ar-JO" sz="4000" dirty="0">
                <a:solidFill>
                  <a:schemeClr val="bg1"/>
                </a:solidFill>
                <a:latin typeface="Arial" panose="020B0604020202020204" pitchFamily="34" charset="0"/>
                <a:cs typeface="Arial" panose="020B0604020202020204" pitchFamily="34" charset="0"/>
                <a:sym typeface="Arial"/>
              </a:rPr>
              <a:t>لنتقدم</a:t>
            </a:r>
            <a:r>
              <a:rPr lang="ar-JO" sz="2800" dirty="0">
                <a:solidFill>
                  <a:schemeClr val="bg1"/>
                </a:solidFill>
                <a:latin typeface="Arial" panose="020B0604020202020204" pitchFamily="34" charset="0"/>
                <a:cs typeface="Arial" panose="020B0604020202020204" pitchFamily="34" charset="0"/>
                <a:sym typeface="Arial"/>
              </a:rPr>
              <a:t> </a:t>
            </a:r>
          </a:p>
          <a:p>
            <a:pPr marL="457200" indent="-457200" algn="ctr">
              <a:spcBef>
                <a:spcPts val="1600"/>
              </a:spcBef>
              <a:defRPr sz="2800">
                <a:latin typeface="Maiandra GD"/>
                <a:ea typeface="Maiandra GD"/>
                <a:cs typeface="Maiandra GD"/>
                <a:sym typeface="Maiandra GD"/>
              </a:defRPr>
            </a:pPr>
            <a:r>
              <a:rPr lang="ar-JO" sz="2800" dirty="0">
                <a:solidFill>
                  <a:schemeClr val="bg1"/>
                </a:solidFill>
                <a:latin typeface="Arial" panose="020B0604020202020204" pitchFamily="34" charset="0"/>
                <a:cs typeface="Arial" panose="020B0604020202020204" pitchFamily="34" charset="0"/>
                <a:sym typeface="Arial"/>
              </a:rPr>
              <a:t>بقلب صادق في يقين الإيمان، مرشوشة قلوبنا من ضمير شرير، ومغتسلة أجسادنا بماء نقي.</a:t>
            </a:r>
            <a:endParaRPr sz="2800" dirty="0">
              <a:solidFill>
                <a:schemeClr val="bg1"/>
              </a:solidFill>
              <a:latin typeface="Arial" panose="020B0604020202020204" pitchFamily="34" charset="0"/>
              <a:cs typeface="Arial" panose="020B0604020202020204" pitchFamily="34" charset="0"/>
              <a:sym typeface="Arial"/>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51" name="Text Box 3"/>
          <p:cNvSpPr txBox="1"/>
          <p:nvPr/>
        </p:nvSpPr>
        <p:spPr>
          <a:xfrm>
            <a:off x="0" y="152400"/>
            <a:ext cx="9144000" cy="5242461"/>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57200" marR="0" lvl="0" indent="-457200" algn="ctr" defTabSz="914400" rtl="0" eaLnBrk="1" fontAlgn="auto" latinLnBrk="0" hangingPunct="0">
              <a:lnSpc>
                <a:spcPct val="100000"/>
              </a:lnSpc>
              <a:spcBef>
                <a:spcPts val="2800"/>
              </a:spcBef>
              <a:spcAft>
                <a:spcPts val="0"/>
              </a:spcAft>
              <a:buClrTx/>
              <a:buSzTx/>
              <a:buFontTx/>
              <a:buNone/>
              <a:tabLst/>
              <a:defRPr sz="4800">
                <a:solidFill>
                  <a:srgbClr val="FFFF00"/>
                </a:solidFill>
                <a:latin typeface="Maiandra GD"/>
                <a:ea typeface="Maiandra GD"/>
                <a:cs typeface="Maiandra GD"/>
                <a:sym typeface="Maiandra GD"/>
              </a:defRPr>
            </a:pPr>
            <a:r>
              <a:rPr kumimoji="0" lang="ar-JO" sz="48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3. عبادة أفضل (10: 19-22)</a:t>
            </a:r>
          </a:p>
          <a:p>
            <a:pPr marL="457200" marR="0" lvl="0" indent="-45720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lang="ar-JO" sz="4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فإذ لنا </a:t>
            </a:r>
            <a:r>
              <a:rPr kumimoji="0" lang="ar-JO" sz="2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أيها الإخوة </a:t>
            </a:r>
          </a:p>
          <a:p>
            <a:pPr marL="457200" marR="0" lvl="0" indent="-45720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lang="ar-JO" sz="2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ثقة بالدخول إلى الأقداس بدم يسوع، طريقاً كرسه لنا حديثاً حياً، بالحجاب أي جسده،</a:t>
            </a:r>
          </a:p>
          <a:p>
            <a:pPr marL="457200" marR="0" lvl="0" indent="-45720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lang="ar-JO" sz="2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وكاهن عظيم على بيت الله،</a:t>
            </a:r>
          </a:p>
          <a:p>
            <a:pPr marL="457200" marR="0" lvl="0" indent="-45720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lang="ar-JO" sz="4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لنتقدم</a:t>
            </a:r>
            <a:r>
              <a:rPr kumimoji="0" lang="ar-JO" sz="2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p>
          <a:p>
            <a:pPr marL="457200" marR="0" lvl="0" indent="-45720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lang="ar-JO" sz="2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بقلب صادق في يقين الإيمان، مرشوشة قلوبنا من ضمير شرير، ومغتسلة أجسادنا بماء نقي.</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56" name="Text Box 3"/>
          <p:cNvSpPr txBox="1"/>
          <p:nvPr/>
        </p:nvSpPr>
        <p:spPr>
          <a:xfrm>
            <a:off x="914400" y="1066800"/>
            <a:ext cx="7315200" cy="3562514"/>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57200" indent="-457200" algn="ctr">
              <a:spcBef>
                <a:spcPts val="2100"/>
              </a:spcBef>
              <a:defRPr sz="1600">
                <a:solidFill>
                  <a:srgbClr val="FFFF00"/>
                </a:solidFill>
                <a:latin typeface="Maiandra GD"/>
                <a:ea typeface="Maiandra GD"/>
                <a:cs typeface="Maiandra GD"/>
                <a:sym typeface="Maiandra GD"/>
              </a:defRPr>
            </a:pPr>
            <a:endParaRPr dirty="0">
              <a:solidFill>
                <a:schemeClr val="bg1"/>
              </a:solidFill>
            </a:endParaRPr>
          </a:p>
          <a:p>
            <a:pPr marL="457200" indent="-457200" algn="ctr">
              <a:defRPr sz="1600" i="1"/>
            </a:pPr>
            <a:endParaRPr dirty="0">
              <a:solidFill>
                <a:schemeClr val="bg1"/>
              </a:solidFill>
            </a:endParaRPr>
          </a:p>
          <a:p>
            <a:pPr marL="457200" indent="-457200" algn="ctr">
              <a:defRPr sz="1600" i="1"/>
            </a:pPr>
            <a:endParaRPr dirty="0">
              <a:solidFill>
                <a:schemeClr val="bg1"/>
              </a:solidFill>
            </a:endParaRPr>
          </a:p>
          <a:p>
            <a:pPr marL="457200" indent="-457200" algn="ctr">
              <a:defRPr sz="4400">
                <a:latin typeface="Maiandra GD"/>
                <a:ea typeface="Maiandra GD"/>
                <a:cs typeface="Maiandra GD"/>
                <a:sym typeface="Maiandra GD"/>
              </a:defRPr>
            </a:pPr>
            <a:r>
              <a:rPr lang="ar-JO" dirty="0">
                <a:solidFill>
                  <a:schemeClr val="bg1"/>
                </a:solidFill>
              </a:rPr>
              <a:t>فلنتقدم</a:t>
            </a:r>
            <a:endParaRPr dirty="0">
              <a:solidFill>
                <a:schemeClr val="bg1"/>
              </a:solidFill>
            </a:endParaRPr>
          </a:p>
          <a:p>
            <a:pPr marL="457200" indent="-457200" algn="ctr">
              <a:defRPr sz="4400">
                <a:latin typeface="Maiandra GD"/>
                <a:ea typeface="Maiandra GD"/>
                <a:cs typeface="Maiandra GD"/>
                <a:sym typeface="Maiandra GD"/>
              </a:defRPr>
            </a:pPr>
            <a:endParaRPr dirty="0">
              <a:solidFill>
                <a:schemeClr val="bg1"/>
              </a:solidFill>
            </a:endParaRPr>
          </a:p>
          <a:p>
            <a:pPr marL="457200" indent="-457200" algn="ctr">
              <a:defRPr sz="5400" i="1">
                <a:latin typeface="Bell MT"/>
                <a:ea typeface="Bell MT"/>
                <a:cs typeface="Bell MT"/>
                <a:sym typeface="Bell MT"/>
              </a:defRPr>
            </a:pPr>
            <a:r>
              <a:rPr dirty="0" err="1">
                <a:solidFill>
                  <a:schemeClr val="bg1"/>
                </a:solidFill>
              </a:rPr>
              <a:t>proserchomai</a:t>
            </a:r>
            <a:endParaRPr i="0" dirty="0">
              <a:solidFill>
                <a:schemeClr val="bg1"/>
              </a:solidFill>
              <a:latin typeface="GB18030 Bitmap"/>
              <a:ea typeface="GB18030 Bitmap"/>
              <a:cs typeface="GB18030 Bitmap"/>
              <a:sym typeface="GB18030 Bitmap"/>
            </a:endParaRPr>
          </a:p>
          <a:p>
            <a:pPr marL="457200" indent="-457200" algn="ctr">
              <a:spcBef>
                <a:spcPts val="2100"/>
              </a:spcBef>
              <a:defRPr sz="1800"/>
            </a:pPr>
            <a:endParaRPr i="0" dirty="0">
              <a:solidFill>
                <a:schemeClr val="bg1"/>
              </a:solidFill>
              <a:latin typeface="GB18030 Bitmap"/>
              <a:ea typeface="GB18030 Bitmap"/>
              <a:cs typeface="GB18030 Bitmap"/>
              <a:sym typeface="GB18030 Bitmap"/>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8"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59" name="Text Box 3"/>
          <p:cNvSpPr txBox="1"/>
          <p:nvPr/>
        </p:nvSpPr>
        <p:spPr>
          <a:xfrm>
            <a:off x="304800" y="381000"/>
            <a:ext cx="8534400" cy="4154984"/>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57200" indent="-457200" algn="r">
              <a:spcBef>
                <a:spcPts val="2100"/>
              </a:spcBef>
              <a:defRPr sz="1600" i="1"/>
            </a:pPr>
            <a:endParaRPr dirty="0">
              <a:solidFill>
                <a:schemeClr val="bg1"/>
              </a:solidFill>
            </a:endParaRPr>
          </a:p>
          <a:p>
            <a:pPr marL="457200" indent="-457200" algn="r">
              <a:defRPr sz="2800">
                <a:latin typeface="Maiandra GD"/>
                <a:ea typeface="Maiandra GD"/>
                <a:cs typeface="Maiandra GD"/>
                <a:sym typeface="Maiandra GD"/>
              </a:defRPr>
            </a:pPr>
            <a:r>
              <a:rPr lang="ar-JO" dirty="0">
                <a:solidFill>
                  <a:schemeClr val="bg1"/>
                </a:solidFill>
              </a:rPr>
              <a:t>عبرانيين 4: 16 فلنتقدم بثقة إلى عرش النعمة لكي ننال رحمة ونجد نعمة عوناً في حينه.</a:t>
            </a:r>
            <a:endParaRPr dirty="0">
              <a:solidFill>
                <a:schemeClr val="bg1"/>
              </a:solidFill>
            </a:endParaRPr>
          </a:p>
          <a:p>
            <a:pPr marL="457200" indent="-457200" algn="r">
              <a:defRPr sz="1800">
                <a:latin typeface="Maiandra GD"/>
                <a:ea typeface="Maiandra GD"/>
                <a:cs typeface="Maiandra GD"/>
                <a:sym typeface="Maiandra GD"/>
              </a:defRPr>
            </a:pPr>
            <a:endParaRPr dirty="0">
              <a:solidFill>
                <a:schemeClr val="bg1"/>
              </a:solidFill>
            </a:endParaRPr>
          </a:p>
          <a:p>
            <a:pPr marL="457200" indent="-457200" algn="r">
              <a:defRPr sz="2800">
                <a:latin typeface="Maiandra GD"/>
                <a:ea typeface="Maiandra GD"/>
                <a:cs typeface="Maiandra GD"/>
                <a:sym typeface="Maiandra GD"/>
              </a:defRPr>
            </a:pPr>
            <a:r>
              <a:rPr lang="ar-JO" dirty="0">
                <a:solidFill>
                  <a:schemeClr val="bg1"/>
                </a:solidFill>
              </a:rPr>
              <a:t>عبرانيين 7: 25 فمن ثم يقدر أن يخلص أيضاً إلى التمام الذين يتقدمون به إلى الله، إذ هو حي في كل حين ليشفع فيهم.</a:t>
            </a:r>
            <a:endParaRPr dirty="0">
              <a:solidFill>
                <a:schemeClr val="bg1"/>
              </a:solidFill>
            </a:endParaRPr>
          </a:p>
          <a:p>
            <a:pPr marL="457200" indent="-457200" algn="r">
              <a:defRPr sz="1800">
                <a:latin typeface="Maiandra GD"/>
                <a:ea typeface="Maiandra GD"/>
                <a:cs typeface="Maiandra GD"/>
                <a:sym typeface="Maiandra GD"/>
              </a:defRPr>
            </a:pPr>
            <a:endParaRPr dirty="0">
              <a:solidFill>
                <a:schemeClr val="bg1"/>
              </a:solidFill>
            </a:endParaRPr>
          </a:p>
          <a:p>
            <a:pPr marL="457200" indent="-457200" algn="r">
              <a:defRPr sz="2800">
                <a:latin typeface="Maiandra GD"/>
                <a:ea typeface="Maiandra GD"/>
                <a:cs typeface="Maiandra GD"/>
                <a:sym typeface="Maiandra GD"/>
              </a:defRPr>
            </a:pPr>
            <a:r>
              <a:rPr lang="ar-JO" dirty="0">
                <a:solidFill>
                  <a:schemeClr val="bg1"/>
                </a:solidFill>
              </a:rPr>
              <a:t>عبرانيين 10: 1 لأن الناموس إذ له ظل الخيرات العتيدة لا نفس صورة الأشياء، لا يقدر أبدا بنفس الذبائح كل سنة، التي يقدمونها على الدوام، أن يكمل الذين يتقدمون.</a:t>
            </a:r>
            <a:endParaRPr dirty="0">
              <a:solidFill>
                <a:schemeClr val="bg1"/>
              </a:solidFill>
            </a:endParaRPr>
          </a:p>
          <a:p>
            <a:pPr marL="457200" indent="-457200" algn="r">
              <a:defRPr sz="1600">
                <a:latin typeface="Maiandra GD"/>
                <a:ea typeface="Maiandra GD"/>
                <a:cs typeface="Maiandra GD"/>
                <a:sym typeface="Maiandra GD"/>
              </a:defRPr>
            </a:pPr>
            <a:r>
              <a:rPr dirty="0">
                <a:solidFill>
                  <a:schemeClr val="bg1"/>
                </a:solidFill>
              </a:rPr>
              <a:t>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9" name="veil.jpg" descr="veil.jpg"/>
          <p:cNvPicPr>
            <a:picLocks noChangeAspect="1"/>
          </p:cNvPicPr>
          <p:nvPr/>
        </p:nvPicPr>
        <p:blipFill>
          <a:blip r:embed="rId3"/>
          <a:stretch>
            <a:fillRect/>
          </a:stretch>
        </p:blipFill>
        <p:spPr>
          <a:xfrm>
            <a:off x="0" y="209550"/>
            <a:ext cx="9144000" cy="6438900"/>
          </a:xfrm>
          <a:prstGeom prst="rect">
            <a:avLst/>
          </a:prstGeom>
          <a:ln w="12700">
            <a:miter lim="400000"/>
          </a:ln>
        </p:spPr>
      </p:pic>
      <p:sp>
        <p:nvSpPr>
          <p:cNvPr id="1147" name="Double-click to edit"/>
          <p:cNvSpPr txBox="1">
            <a:spLocks noGrp="1"/>
          </p:cNvSpPr>
          <p:nvPr>
            <p:ph type="title"/>
          </p:nvPr>
        </p:nvSpPr>
        <p:spPr>
          <a:xfrm>
            <a:off x="318655" y="457203"/>
            <a:ext cx="3491345" cy="1143000"/>
          </a:xfrm>
          <a:prstGeom prst="rect">
            <a:avLst/>
          </a:prstGeom>
          <a:solidFill>
            <a:srgbClr val="FAFAFA"/>
          </a:solidFill>
        </p:spPr>
        <p:txBody>
          <a:bodyPr>
            <a:normAutofit/>
          </a:bodyPr>
          <a:lstStyle/>
          <a:p>
            <a:r>
              <a:rPr lang="ar-JO" sz="6000" dirty="0">
                <a:solidFill>
                  <a:schemeClr val="tx1"/>
                </a:solidFill>
                <a:latin typeface="Arial" panose="020B0604020202020204" pitchFamily="34" charset="0"/>
                <a:cs typeface="Arial" panose="020B0604020202020204" pitchFamily="34" charset="0"/>
              </a:rPr>
              <a:t>الحجاب</a:t>
            </a:r>
            <a:endParaRPr sz="6000" dirty="0">
              <a:solidFill>
                <a:schemeClr val="tx1"/>
              </a:solidFill>
              <a:latin typeface="Arial" panose="020B0604020202020204" pitchFamily="34" charset="0"/>
              <a:cs typeface="Arial" panose="020B0604020202020204" pitchFamily="34" charset="0"/>
            </a:endParaRPr>
          </a:p>
        </p:txBody>
      </p:sp>
      <p:sp>
        <p:nvSpPr>
          <p:cNvPr id="2" name="Double-click to edit">
            <a:extLst>
              <a:ext uri="{FF2B5EF4-FFF2-40B4-BE49-F238E27FC236}">
                <a16:creationId xmlns:a16="http://schemas.microsoft.com/office/drawing/2014/main" id="{F9326DDC-90CC-F773-9EFC-B42DD6F81A9D}"/>
              </a:ext>
            </a:extLst>
          </p:cNvPr>
          <p:cNvSpPr txBox="1">
            <a:spLocks/>
          </p:cNvSpPr>
          <p:nvPr/>
        </p:nvSpPr>
        <p:spPr>
          <a:xfrm>
            <a:off x="4807527" y="457203"/>
            <a:ext cx="4017818" cy="1143000"/>
          </a:xfrm>
          <a:prstGeom prst="rect">
            <a:avLst/>
          </a:prstGeom>
          <a:solidFill>
            <a:srgbClr val="FAFAF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ook Antiqua"/>
              </a:rPr>
              <a:t>قد انشق</a:t>
            </a:r>
            <a:endParaRPr kumimoji="0" lang="en-US"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ook Antiqua"/>
            </a:endParaRPr>
          </a:p>
        </p:txBody>
      </p:sp>
      <p:sp>
        <p:nvSpPr>
          <p:cNvPr id="3" name="Double-click to edit">
            <a:extLst>
              <a:ext uri="{FF2B5EF4-FFF2-40B4-BE49-F238E27FC236}">
                <a16:creationId xmlns:a16="http://schemas.microsoft.com/office/drawing/2014/main" id="{4258C201-1787-3C8B-61F2-50086DA96740}"/>
              </a:ext>
            </a:extLst>
          </p:cNvPr>
          <p:cNvSpPr txBox="1">
            <a:spLocks/>
          </p:cNvSpPr>
          <p:nvPr/>
        </p:nvSpPr>
        <p:spPr>
          <a:xfrm>
            <a:off x="5029199" y="1690257"/>
            <a:ext cx="3809999" cy="3754579"/>
          </a:xfrm>
          <a:prstGeom prst="rect">
            <a:avLst/>
          </a:prstGeom>
          <a:solidFill>
            <a:srgbClr val="FAFAF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t">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200" b="1" i="0" u="sng"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ook Antiqua"/>
              </a:rPr>
              <a:t>متى 27: 51</a:t>
            </a:r>
            <a:endParaRPr kumimoji="0" lang="en-US" sz="3200" b="1" i="0" u="sng"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ook Antiqu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ook Antiqua"/>
              </a:rPr>
              <a:t>وإذا حجاب الهيكل قد انشق إلى اثنين، من فوق إلى أسفل. والأرض تزلزلت، والصخور تشققت.</a:t>
            </a: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ook Antiqua"/>
            </a:endParaRPr>
          </a:p>
        </p:txBody>
      </p:sp>
      <p:sp>
        <p:nvSpPr>
          <p:cNvPr id="4" name="Double-click to edit">
            <a:extLst>
              <a:ext uri="{FF2B5EF4-FFF2-40B4-BE49-F238E27FC236}">
                <a16:creationId xmlns:a16="http://schemas.microsoft.com/office/drawing/2014/main" id="{6B5F6616-D4FD-B14B-3607-4E6E15FA821C}"/>
              </a:ext>
            </a:extLst>
          </p:cNvPr>
          <p:cNvSpPr txBox="1">
            <a:spLocks/>
          </p:cNvSpPr>
          <p:nvPr/>
        </p:nvSpPr>
        <p:spPr>
          <a:xfrm>
            <a:off x="166255" y="1690257"/>
            <a:ext cx="3726872" cy="3477488"/>
          </a:xfrm>
          <a:prstGeom prst="rect">
            <a:avLst/>
          </a:prstGeom>
          <a:solidFill>
            <a:srgbClr val="FAFAF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t">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200" b="1" i="0" u="sng"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ook Antiqua"/>
              </a:rPr>
              <a:t>خروج 26: 33</a:t>
            </a:r>
            <a:endParaRPr kumimoji="0" lang="en-US" sz="3200" b="1" i="0" u="sng"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ook Antiqu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ook Antiqua"/>
              </a:rPr>
              <a:t>وتجعل الحجاب تحت الأشظة، وتدخل إلى هناك داخل الحجاب تابوت الشهادة، فيفصل لكم الحجاب بين القدس وقدس الأقداس.</a:t>
            </a: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ook Antiqua"/>
            </a:endParaRPr>
          </a:p>
        </p:txBody>
      </p:sp>
      <p:sp>
        <p:nvSpPr>
          <p:cNvPr id="5" name="Double-click to edit">
            <a:extLst>
              <a:ext uri="{FF2B5EF4-FFF2-40B4-BE49-F238E27FC236}">
                <a16:creationId xmlns:a16="http://schemas.microsoft.com/office/drawing/2014/main" id="{2A075E6E-CA0B-6356-BE8B-A76175681264}"/>
              </a:ext>
            </a:extLst>
          </p:cNvPr>
          <p:cNvSpPr txBox="1">
            <a:spLocks/>
          </p:cNvSpPr>
          <p:nvPr/>
        </p:nvSpPr>
        <p:spPr>
          <a:xfrm>
            <a:off x="318654" y="5735788"/>
            <a:ext cx="3117273" cy="443347"/>
          </a:xfrm>
          <a:prstGeom prst="rect">
            <a:avLst/>
          </a:prstGeom>
          <a:solidFill>
            <a:srgbClr val="FAFAF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t">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ook Antiqua"/>
              </a:rPr>
              <a:t>في العهد الجديد</a:t>
            </a: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ook Antiqua"/>
            </a:endParaRPr>
          </a:p>
        </p:txBody>
      </p:sp>
      <p:sp>
        <p:nvSpPr>
          <p:cNvPr id="6" name="Double-click to edit">
            <a:extLst>
              <a:ext uri="{FF2B5EF4-FFF2-40B4-BE49-F238E27FC236}">
                <a16:creationId xmlns:a16="http://schemas.microsoft.com/office/drawing/2014/main" id="{735FB0E0-D169-86F7-0105-6D85F4E7B09F}"/>
              </a:ext>
            </a:extLst>
          </p:cNvPr>
          <p:cNvSpPr txBox="1">
            <a:spLocks/>
          </p:cNvSpPr>
          <p:nvPr/>
        </p:nvSpPr>
        <p:spPr>
          <a:xfrm>
            <a:off x="4391890" y="5735788"/>
            <a:ext cx="4558145" cy="443347"/>
          </a:xfrm>
          <a:prstGeom prst="rect">
            <a:avLst/>
          </a:prstGeom>
          <a:solidFill>
            <a:srgbClr val="FAFAF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t">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ook Antiqua"/>
              </a:rPr>
              <a:t>لديك دخول مباشر إلى الله</a:t>
            </a: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ook Antiqua"/>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1"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62" name="Text Box 3"/>
          <p:cNvSpPr txBox="1"/>
          <p:nvPr/>
        </p:nvSpPr>
        <p:spPr>
          <a:xfrm>
            <a:off x="304800" y="380999"/>
            <a:ext cx="8534400" cy="4216539"/>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57200" indent="-457200" algn="ctr">
              <a:defRPr sz="16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marL="457200" indent="-457200" algn="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عبرانيين 12: 18، 22، 28 لأنكم لم تأتوا إلى جبل ملموس ... بل قد أتيتم إلى جبل صهيون، وإلى مدينة الله الحي. أورشليم السماوية ... لذلك ... نخدم الله خدمة مرضية، بخشوع وتقوى.</a:t>
            </a:r>
            <a:endParaRPr dirty="0">
              <a:solidFill>
                <a:schemeClr val="bg1"/>
              </a:solidFill>
              <a:latin typeface="Arial" panose="020B0604020202020204" pitchFamily="34" charset="0"/>
              <a:cs typeface="Arial" panose="020B0604020202020204" pitchFamily="34" charset="0"/>
            </a:endParaRPr>
          </a:p>
          <a:p>
            <a:pPr marL="457200" indent="-457200" algn="ctr">
              <a:defRPr sz="28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marL="457200" indent="-457200" algn="r">
              <a:defRPr sz="2800">
                <a:latin typeface="Maiandra GD"/>
                <a:ea typeface="Maiandra GD"/>
                <a:cs typeface="Maiandra GD"/>
                <a:sym typeface="Maiandra GD"/>
              </a:defRPr>
            </a:pPr>
            <a:r>
              <a:rPr lang="ar-JO" sz="2800" dirty="0">
                <a:solidFill>
                  <a:schemeClr val="bg1"/>
                </a:solidFill>
                <a:latin typeface="Arial" panose="020B0604020202020204" pitchFamily="34" charset="0"/>
                <a:cs typeface="Arial" panose="020B0604020202020204" pitchFamily="34" charset="0"/>
              </a:rPr>
              <a:t>1 بطرس 2: 4-5 الذي إذ تأتون إليه، حجراً حياً مرفوضاً من الناس، ولكن مختار من الله كريم، كونوا أنتم أيضاً مبنيين - كحجارة حية - بيتاً روحياً، كهنوتاً مقدساً، لتقديم ذبائح روحية مقبولة عند الله بيسوع المسيح.</a:t>
            </a:r>
            <a:endParaRPr sz="2800" dirty="0">
              <a:solidFill>
                <a:schemeClr val="bg1"/>
              </a:solidFill>
              <a:latin typeface="Arial" panose="020B0604020202020204" pitchFamily="34" charset="0"/>
              <a:cs typeface="Arial" panose="020B0604020202020204" pitchFamily="34" charset="0"/>
            </a:endParaRPr>
          </a:p>
          <a:p>
            <a:pPr marL="457200" indent="-457200" algn="ctr">
              <a:defRPr sz="1600">
                <a:latin typeface="Maiandra GD"/>
                <a:ea typeface="Maiandra GD"/>
                <a:cs typeface="Maiandra GD"/>
                <a:sym typeface="Maiandra GD"/>
              </a:defRPr>
            </a:pPr>
            <a:r>
              <a:rPr sz="2800" dirty="0">
                <a:solidFill>
                  <a:schemeClr val="bg1"/>
                </a:solidFill>
                <a:latin typeface="Arial" panose="020B0604020202020204" pitchFamily="34" charset="0"/>
                <a:cs typeface="Arial" panose="020B0604020202020204" pitchFamily="34" charset="0"/>
              </a:rPr>
              <a:t>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 name="Picture 2" descr="Picture 2"/>
          <p:cNvPicPr>
            <a:picLocks noChangeAspect="1"/>
          </p:cNvPicPr>
          <p:nvPr/>
        </p:nvPicPr>
        <p:blipFill>
          <a:blip r:embed="rId3"/>
          <a:stretch>
            <a:fillRect/>
          </a:stretch>
        </p:blipFill>
        <p:spPr>
          <a:xfrm>
            <a:off x="-1" y="8670"/>
            <a:ext cx="9144001" cy="6858001"/>
          </a:xfrm>
          <a:prstGeom prst="rect">
            <a:avLst/>
          </a:prstGeom>
          <a:ln w="12700">
            <a:miter lim="400000"/>
          </a:ln>
        </p:spPr>
      </p:pic>
      <p:sp>
        <p:nvSpPr>
          <p:cNvPr id="881" name="Text Box 3"/>
          <p:cNvSpPr txBox="1"/>
          <p:nvPr/>
        </p:nvSpPr>
        <p:spPr>
          <a:xfrm>
            <a:off x="252911" y="-2063"/>
            <a:ext cx="8638176" cy="5865835"/>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a:spAutoFit/>
          </a:bodyPr>
          <a:lstStyle/>
          <a:p>
            <a:pPr marL="457184" indent="-457184" algn="ctr" defTabSz="914367">
              <a:spcBef>
                <a:spcPts val="2812"/>
              </a:spcBef>
              <a:defRPr sz="6800">
                <a:solidFill>
                  <a:srgbClr val="FFFF00"/>
                </a:solidFill>
                <a:latin typeface="Maiandra GD"/>
                <a:ea typeface="Maiandra GD"/>
                <a:cs typeface="Maiandra GD"/>
                <a:sym typeface="Maiandra GD"/>
              </a:defRPr>
            </a:pPr>
            <a:r>
              <a:rPr lang="ar-JO" sz="4781" dirty="0">
                <a:solidFill>
                  <a:srgbClr val="FFFF00"/>
                </a:solidFill>
                <a:latin typeface="Arial" panose="020B0604020202020204" pitchFamily="34" charset="0"/>
                <a:cs typeface="Arial" panose="020B0604020202020204" pitchFamily="34" charset="0"/>
                <a:sym typeface="Maiandra GD"/>
              </a:rPr>
              <a:t>3. عبادة أفضل</a:t>
            </a:r>
            <a:br>
              <a:rPr lang="en-US" sz="4781" dirty="0">
                <a:solidFill>
                  <a:srgbClr val="FFFF00"/>
                </a:solidFill>
                <a:latin typeface="Arial" panose="020B0604020202020204" pitchFamily="34" charset="0"/>
                <a:cs typeface="Arial" panose="020B0604020202020204" pitchFamily="34" charset="0"/>
                <a:sym typeface="Maiandra GD"/>
              </a:rPr>
            </a:br>
            <a:r>
              <a:rPr sz="3516" dirty="0">
                <a:solidFill>
                  <a:srgbClr val="FFFF00"/>
                </a:solidFill>
                <a:latin typeface="Arial" panose="020B0604020202020204" pitchFamily="34" charset="0"/>
                <a:cs typeface="Arial" panose="020B0604020202020204" pitchFamily="34" charset="0"/>
                <a:sym typeface="Maiandra GD"/>
              </a:rPr>
              <a:t>(</a:t>
            </a:r>
            <a:r>
              <a:rPr lang="ar-JO" sz="3516" dirty="0">
                <a:solidFill>
                  <a:srgbClr val="FFFF00"/>
                </a:solidFill>
                <a:latin typeface="Arial" panose="020B0604020202020204" pitchFamily="34" charset="0"/>
                <a:cs typeface="Arial" panose="020B0604020202020204" pitchFamily="34" charset="0"/>
                <a:sym typeface="Maiandra GD"/>
              </a:rPr>
              <a:t>10: 19-22</a:t>
            </a:r>
            <a:r>
              <a:rPr sz="3516" dirty="0">
                <a:solidFill>
                  <a:srgbClr val="FFFF00"/>
                </a:solidFill>
                <a:latin typeface="Arial" panose="020B0604020202020204" pitchFamily="34" charset="0"/>
                <a:cs typeface="Arial" panose="020B0604020202020204" pitchFamily="34" charset="0"/>
                <a:sym typeface="Maiandra GD"/>
              </a:rPr>
              <a:t>)</a:t>
            </a:r>
          </a:p>
          <a:p>
            <a:pPr marL="457184" indent="-457184" algn="ctr" defTabSz="914367">
              <a:spcBef>
                <a:spcPts val="281"/>
              </a:spcBef>
              <a:defRPr sz="3800">
                <a:latin typeface="Maiandra GD"/>
                <a:ea typeface="Maiandra GD"/>
                <a:cs typeface="Maiandra GD"/>
                <a:sym typeface="Maiandra GD"/>
              </a:defRPr>
            </a:pPr>
            <a:r>
              <a:rPr lang="ar-JO" sz="2672" dirty="0">
                <a:solidFill>
                  <a:srgbClr val="FFFFFF"/>
                </a:solidFill>
                <a:latin typeface="Arial" panose="020B0604020202020204" pitchFamily="34" charset="0"/>
                <a:cs typeface="Arial" panose="020B0604020202020204" pitchFamily="34" charset="0"/>
              </a:rPr>
              <a:t>فإذ لنا أيها الإخوة</a:t>
            </a:r>
          </a:p>
          <a:p>
            <a:pPr marL="457184" indent="-457184" algn="ctr" defTabSz="914367">
              <a:spcBef>
                <a:spcPts val="281"/>
              </a:spcBef>
              <a:defRPr sz="3800">
                <a:latin typeface="Maiandra GD"/>
                <a:ea typeface="Maiandra GD"/>
                <a:cs typeface="Maiandra GD"/>
                <a:sym typeface="Maiandra GD"/>
              </a:defRPr>
            </a:pPr>
            <a:endParaRPr lang="ar-JO" sz="2672" dirty="0">
              <a:solidFill>
                <a:srgbClr val="FFFFFF"/>
              </a:solidFill>
              <a:latin typeface="Arial" panose="020B0604020202020204" pitchFamily="34" charset="0"/>
              <a:cs typeface="Arial" panose="020B0604020202020204" pitchFamily="34" charset="0"/>
              <a:sym typeface="Maiandra GD"/>
            </a:endParaRPr>
          </a:p>
          <a:p>
            <a:pPr marL="457184" indent="-457184" algn="ctr" defTabSz="914367">
              <a:spcBef>
                <a:spcPts val="281"/>
              </a:spcBef>
              <a:defRPr sz="3800">
                <a:latin typeface="Maiandra GD"/>
                <a:ea typeface="Maiandra GD"/>
                <a:cs typeface="Maiandra GD"/>
                <a:sym typeface="Maiandra GD"/>
              </a:defRPr>
            </a:pPr>
            <a:r>
              <a:rPr lang="ar-JO" sz="2672" dirty="0">
                <a:solidFill>
                  <a:srgbClr val="FFFFFF"/>
                </a:solidFill>
                <a:latin typeface="Arial" panose="020B0604020202020204" pitchFamily="34" charset="0"/>
                <a:cs typeface="Arial" panose="020B0604020202020204" pitchFamily="34" charset="0"/>
              </a:rPr>
              <a:t> </a:t>
            </a:r>
          </a:p>
          <a:p>
            <a:pPr marL="457184" indent="-457184" algn="r" defTabSz="914367">
              <a:spcBef>
                <a:spcPts val="281"/>
              </a:spcBef>
              <a:defRPr sz="3800">
                <a:latin typeface="Maiandra GD"/>
                <a:ea typeface="Maiandra GD"/>
                <a:cs typeface="Maiandra GD"/>
                <a:sym typeface="Maiandra GD"/>
              </a:defRPr>
            </a:pPr>
            <a:r>
              <a:rPr lang="ar-JO" sz="2672" dirty="0">
                <a:solidFill>
                  <a:srgbClr val="FFFFFF"/>
                </a:solidFill>
                <a:latin typeface="Arial" panose="020B0604020202020204" pitchFamily="34" charset="0"/>
                <a:cs typeface="Arial" panose="020B0604020202020204" pitchFamily="34" charset="0"/>
              </a:rPr>
              <a:t>ثقة بالدخول إلى الأقداس                           بدم يسوع، </a:t>
            </a:r>
          </a:p>
          <a:p>
            <a:pPr marL="457184" indent="-457184" algn="r" defTabSz="914367">
              <a:spcBef>
                <a:spcPts val="281"/>
              </a:spcBef>
              <a:defRPr sz="3800">
                <a:latin typeface="Maiandra GD"/>
                <a:ea typeface="Maiandra GD"/>
                <a:cs typeface="Maiandra GD"/>
                <a:sym typeface="Maiandra GD"/>
              </a:defRPr>
            </a:pPr>
            <a:r>
              <a:rPr lang="ar-JO" sz="2672" dirty="0">
                <a:solidFill>
                  <a:srgbClr val="FFFFFF"/>
                </a:solidFill>
                <a:latin typeface="Arial" panose="020B0604020202020204" pitchFamily="34" charset="0"/>
                <a:cs typeface="Arial" panose="020B0604020202020204" pitchFamily="34" charset="0"/>
              </a:rPr>
              <a:t>طريقاً كرسه لنا حديثاً حياً بالحجاب، أي جسده،</a:t>
            </a:r>
          </a:p>
          <a:p>
            <a:pPr marL="457184" indent="-457184" algn="r" defTabSz="914367">
              <a:spcBef>
                <a:spcPts val="281"/>
              </a:spcBef>
              <a:defRPr sz="3800">
                <a:latin typeface="Maiandra GD"/>
                <a:ea typeface="Maiandra GD"/>
                <a:cs typeface="Maiandra GD"/>
                <a:sym typeface="Maiandra GD"/>
              </a:defRPr>
            </a:pPr>
            <a:endParaRPr lang="ar-JO" sz="2672" dirty="0">
              <a:solidFill>
                <a:srgbClr val="FFFFFF"/>
              </a:solidFill>
              <a:latin typeface="Arial" panose="020B0604020202020204" pitchFamily="34" charset="0"/>
              <a:cs typeface="Arial" panose="020B0604020202020204" pitchFamily="34" charset="0"/>
            </a:endParaRPr>
          </a:p>
          <a:p>
            <a:pPr marL="457184" indent="-457184" algn="r" defTabSz="914367">
              <a:spcBef>
                <a:spcPts val="281"/>
              </a:spcBef>
              <a:defRPr sz="3800">
                <a:latin typeface="Maiandra GD"/>
                <a:ea typeface="Maiandra GD"/>
                <a:cs typeface="Maiandra GD"/>
                <a:sym typeface="Maiandra GD"/>
              </a:defRPr>
            </a:pPr>
            <a:r>
              <a:rPr lang="ar-JO" sz="2672" dirty="0">
                <a:solidFill>
                  <a:srgbClr val="FFFFFF"/>
                </a:solidFill>
                <a:latin typeface="Arial" panose="020B0604020202020204" pitchFamily="34" charset="0"/>
                <a:cs typeface="Arial" panose="020B0604020202020204" pitchFamily="34" charset="0"/>
              </a:rPr>
              <a:t>وكاهن عظيم على بيت                          الله، </a:t>
            </a:r>
          </a:p>
          <a:p>
            <a:pPr marL="457184" indent="-457184" algn="r" defTabSz="914367">
              <a:spcBef>
                <a:spcPts val="281"/>
              </a:spcBef>
              <a:defRPr sz="3800">
                <a:latin typeface="Maiandra GD"/>
                <a:ea typeface="Maiandra GD"/>
                <a:cs typeface="Maiandra GD"/>
                <a:sym typeface="Maiandra GD"/>
              </a:defRPr>
            </a:pPr>
            <a:r>
              <a:rPr lang="ar-JO" sz="2672" dirty="0">
                <a:solidFill>
                  <a:srgbClr val="FFFFFF"/>
                </a:solidFill>
                <a:latin typeface="Arial" panose="020B0604020202020204" pitchFamily="34" charset="0"/>
                <a:cs typeface="Arial" panose="020B0604020202020204" pitchFamily="34" charset="0"/>
              </a:rPr>
              <a:t>لنتقدم بقلب صادق في يقين الإيمان، </a:t>
            </a:r>
          </a:p>
          <a:p>
            <a:pPr marL="457184" indent="-457184" algn="r" defTabSz="914367">
              <a:spcBef>
                <a:spcPts val="281"/>
              </a:spcBef>
              <a:defRPr sz="3800">
                <a:latin typeface="Maiandra GD"/>
                <a:ea typeface="Maiandra GD"/>
                <a:cs typeface="Maiandra GD"/>
                <a:sym typeface="Maiandra GD"/>
              </a:defRPr>
            </a:pPr>
            <a:r>
              <a:rPr lang="ar-JO" sz="2672" dirty="0">
                <a:solidFill>
                  <a:srgbClr val="FFFFFF"/>
                </a:solidFill>
                <a:latin typeface="Arial" panose="020B0604020202020204" pitchFamily="34" charset="0"/>
                <a:cs typeface="Arial" panose="020B0604020202020204" pitchFamily="34" charset="0"/>
              </a:rPr>
              <a:t>مرشوشة قلوبنا من ضمير شرير، </a:t>
            </a:r>
          </a:p>
          <a:p>
            <a:pPr marL="457184" indent="-457184" algn="r" defTabSz="914367">
              <a:spcBef>
                <a:spcPts val="281"/>
              </a:spcBef>
              <a:defRPr sz="3800">
                <a:latin typeface="Maiandra GD"/>
                <a:ea typeface="Maiandra GD"/>
                <a:cs typeface="Maiandra GD"/>
                <a:sym typeface="Maiandra GD"/>
              </a:defRPr>
            </a:pPr>
            <a:r>
              <a:rPr lang="ar-JO" sz="2672" dirty="0">
                <a:solidFill>
                  <a:srgbClr val="FFFFFF"/>
                </a:solidFill>
                <a:latin typeface="Arial" panose="020B0604020202020204" pitchFamily="34" charset="0"/>
                <a:cs typeface="Arial" panose="020B0604020202020204" pitchFamily="34" charset="0"/>
              </a:rPr>
              <a:t>ومغتسلة أجسادنا بماء نقي.</a:t>
            </a:r>
            <a:endParaRPr sz="2672" dirty="0">
              <a:solidFill>
                <a:srgbClr val="FFFFFF"/>
              </a:solidFill>
              <a:latin typeface="Arial" panose="020B0604020202020204" pitchFamily="34" charset="0"/>
              <a:cs typeface="Arial" panose="020B0604020202020204" pitchFamily="34" charset="0"/>
            </a:endParaRPr>
          </a:p>
        </p:txBody>
      </p:sp>
      <p:sp>
        <p:nvSpPr>
          <p:cNvPr id="882" name="Text Box 6"/>
          <p:cNvSpPr txBox="1"/>
          <p:nvPr/>
        </p:nvSpPr>
        <p:spPr>
          <a:xfrm>
            <a:off x="3937992" y="3804047"/>
            <a:ext cx="2477988" cy="763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a:spAutoFit/>
          </a:bodyPr>
          <a:lstStyle>
            <a:lvl1pPr algn="ctr" defTabSz="1300480">
              <a:spcBef>
                <a:spcPts val="3700"/>
              </a:spcBef>
              <a:defRPr sz="6200">
                <a:solidFill>
                  <a:srgbClr val="FFFF00"/>
                </a:solidFill>
                <a:latin typeface="Maiandra GD"/>
                <a:ea typeface="Maiandra GD"/>
                <a:cs typeface="Maiandra GD"/>
                <a:sym typeface="Maiandra GD"/>
              </a:defRPr>
            </a:lvl1pPr>
          </a:lstStyle>
          <a:p>
            <a:pPr defTabSz="914367">
              <a:spcBef>
                <a:spcPts val="2601"/>
              </a:spcBef>
            </a:pPr>
            <a:r>
              <a:rPr lang="ar-JO" sz="4359" dirty="0">
                <a:latin typeface="Arial" panose="020B0604020202020204" pitchFamily="34" charset="0"/>
                <a:cs typeface="Arial" panose="020B0604020202020204" pitchFamily="34" charset="0"/>
              </a:rPr>
              <a:t>العمل الحالي</a:t>
            </a:r>
            <a:endParaRPr sz="4359" dirty="0">
              <a:latin typeface="Arial" panose="020B0604020202020204" pitchFamily="34" charset="0"/>
              <a:cs typeface="Arial" panose="020B0604020202020204" pitchFamily="34" charset="0"/>
            </a:endParaRPr>
          </a:p>
        </p:txBody>
      </p:sp>
      <p:sp>
        <p:nvSpPr>
          <p:cNvPr id="883" name="Text Box 4"/>
          <p:cNvSpPr txBox="1"/>
          <p:nvPr/>
        </p:nvSpPr>
        <p:spPr>
          <a:xfrm>
            <a:off x="3790652" y="2437805"/>
            <a:ext cx="2477988" cy="763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a:spAutoFit/>
          </a:bodyPr>
          <a:lstStyle>
            <a:lvl1pPr algn="ctr" defTabSz="1300480">
              <a:spcBef>
                <a:spcPts val="3700"/>
              </a:spcBef>
              <a:defRPr sz="6200">
                <a:solidFill>
                  <a:srgbClr val="FFFF00"/>
                </a:solidFill>
                <a:latin typeface="Maiandra GD"/>
                <a:ea typeface="Maiandra GD"/>
                <a:cs typeface="Maiandra GD"/>
                <a:sym typeface="Maiandra GD"/>
              </a:defRPr>
            </a:lvl1pPr>
          </a:lstStyle>
          <a:p>
            <a:pPr defTabSz="914367">
              <a:spcBef>
                <a:spcPts val="2601"/>
              </a:spcBef>
            </a:pPr>
            <a:r>
              <a:rPr lang="ar-JO" sz="4359" dirty="0">
                <a:latin typeface="Arial" panose="020B0604020202020204" pitchFamily="34" charset="0"/>
                <a:cs typeface="Arial" panose="020B0604020202020204" pitchFamily="34" charset="0"/>
              </a:rPr>
              <a:t>العمل السابق</a:t>
            </a:r>
            <a:endParaRPr sz="4359"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1"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72" name="Text Box 4"/>
          <p:cNvSpPr txBox="1"/>
          <p:nvPr/>
        </p:nvSpPr>
        <p:spPr>
          <a:xfrm>
            <a:off x="838200" y="1752599"/>
            <a:ext cx="7315200" cy="8156079"/>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numCol="2"/>
          <a:lstStyle/>
          <a:p>
            <a:pPr>
              <a:defRPr sz="2400">
                <a:latin typeface="Maiandra GD"/>
                <a:ea typeface="Maiandra GD"/>
                <a:cs typeface="Maiandra GD"/>
                <a:sym typeface="Maiandra GD"/>
              </a:defRPr>
            </a:pPr>
            <a:endParaRPr sz="2800"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r>
              <a:rPr sz="2800" dirty="0">
                <a:solidFill>
                  <a:schemeClr val="bg1"/>
                </a:solidFill>
                <a:latin typeface="Arial" panose="020B0604020202020204" pitchFamily="34" charset="0"/>
                <a:cs typeface="Arial" panose="020B0604020202020204" pitchFamily="34" charset="0"/>
              </a:rPr>
              <a:t>		</a:t>
            </a:r>
            <a:r>
              <a:rPr lang="ar-JO" sz="2800" dirty="0">
                <a:solidFill>
                  <a:schemeClr val="bg1"/>
                </a:solidFill>
                <a:latin typeface="Arial" panose="020B0604020202020204" pitchFamily="34" charset="0"/>
                <a:cs typeface="Arial" panose="020B0604020202020204" pitchFamily="34" charset="0"/>
              </a:rPr>
              <a:t>1: 3</a:t>
            </a:r>
            <a:endParaRPr sz="2800"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r>
              <a:rPr sz="2800" dirty="0">
                <a:solidFill>
                  <a:schemeClr val="bg1"/>
                </a:solidFill>
                <a:latin typeface="Arial" panose="020B0604020202020204" pitchFamily="34" charset="0"/>
                <a:cs typeface="Arial" panose="020B0604020202020204" pitchFamily="34" charset="0"/>
              </a:rPr>
              <a:t>		</a:t>
            </a:r>
            <a:r>
              <a:rPr lang="ar-JO" sz="2800" dirty="0">
                <a:solidFill>
                  <a:schemeClr val="bg1"/>
                </a:solidFill>
                <a:latin typeface="Arial" panose="020B0604020202020204" pitchFamily="34" charset="0"/>
                <a:cs typeface="Arial" panose="020B0604020202020204" pitchFamily="34" charset="0"/>
              </a:rPr>
              <a:t>2: 9-10</a:t>
            </a:r>
            <a:endParaRPr sz="2800"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r>
              <a:rPr sz="2800" dirty="0">
                <a:solidFill>
                  <a:schemeClr val="bg1"/>
                </a:solidFill>
                <a:latin typeface="Arial" panose="020B0604020202020204" pitchFamily="34" charset="0"/>
                <a:cs typeface="Arial" panose="020B0604020202020204" pitchFamily="34" charset="0"/>
              </a:rPr>
              <a:t>		</a:t>
            </a:r>
            <a:r>
              <a:rPr lang="ar-JO" sz="2800" dirty="0">
                <a:solidFill>
                  <a:schemeClr val="bg1"/>
                </a:solidFill>
                <a:latin typeface="Arial" panose="020B0604020202020204" pitchFamily="34" charset="0"/>
                <a:cs typeface="Arial" panose="020B0604020202020204" pitchFamily="34" charset="0"/>
              </a:rPr>
              <a:t>3: 1</a:t>
            </a:r>
            <a:endParaRPr sz="2800"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r>
              <a:rPr sz="2800" dirty="0">
                <a:solidFill>
                  <a:schemeClr val="bg1"/>
                </a:solidFill>
                <a:latin typeface="Arial" panose="020B0604020202020204" pitchFamily="34" charset="0"/>
                <a:cs typeface="Arial" panose="020B0604020202020204" pitchFamily="34" charset="0"/>
              </a:rPr>
              <a:t>		</a:t>
            </a:r>
            <a:r>
              <a:rPr lang="ar-JO" sz="2800" dirty="0">
                <a:solidFill>
                  <a:schemeClr val="bg1"/>
                </a:solidFill>
                <a:latin typeface="Arial" panose="020B0604020202020204" pitchFamily="34" charset="0"/>
                <a:cs typeface="Arial" panose="020B0604020202020204" pitchFamily="34" charset="0"/>
              </a:rPr>
              <a:t>5: 7-8</a:t>
            </a:r>
            <a:endParaRPr sz="2800"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r>
              <a:rPr sz="2800" dirty="0">
                <a:solidFill>
                  <a:schemeClr val="bg1"/>
                </a:solidFill>
                <a:latin typeface="Arial" panose="020B0604020202020204" pitchFamily="34" charset="0"/>
                <a:cs typeface="Arial" panose="020B0604020202020204" pitchFamily="34" charset="0"/>
              </a:rPr>
              <a:t>		</a:t>
            </a:r>
            <a:r>
              <a:rPr lang="ar-JO" sz="2800" dirty="0">
                <a:solidFill>
                  <a:schemeClr val="bg1"/>
                </a:solidFill>
                <a:latin typeface="Arial" panose="020B0604020202020204" pitchFamily="34" charset="0"/>
                <a:cs typeface="Arial" panose="020B0604020202020204" pitchFamily="34" charset="0"/>
              </a:rPr>
              <a:t>7: 26-27</a:t>
            </a:r>
            <a:endParaRPr sz="2800"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r>
              <a:rPr sz="2800" dirty="0">
                <a:solidFill>
                  <a:schemeClr val="bg1"/>
                </a:solidFill>
                <a:latin typeface="Arial" panose="020B0604020202020204" pitchFamily="34" charset="0"/>
                <a:cs typeface="Arial" panose="020B0604020202020204" pitchFamily="34" charset="0"/>
              </a:rPr>
              <a:t>		</a:t>
            </a:r>
            <a:r>
              <a:rPr lang="ar-JO" sz="2800" dirty="0">
                <a:solidFill>
                  <a:schemeClr val="bg1"/>
                </a:solidFill>
                <a:latin typeface="Arial" panose="020B0604020202020204" pitchFamily="34" charset="0"/>
                <a:cs typeface="Arial" panose="020B0604020202020204" pitchFamily="34" charset="0"/>
              </a:rPr>
              <a:t>9: 11-14</a:t>
            </a:r>
            <a:endParaRPr sz="2800"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r>
              <a:rPr sz="2800" dirty="0">
                <a:solidFill>
                  <a:schemeClr val="bg1"/>
                </a:solidFill>
                <a:latin typeface="Arial" panose="020B0604020202020204" pitchFamily="34" charset="0"/>
                <a:cs typeface="Arial" panose="020B0604020202020204" pitchFamily="34" charset="0"/>
              </a:rPr>
              <a:t>		</a:t>
            </a:r>
            <a:r>
              <a:rPr lang="ar-JO" sz="2800" dirty="0">
                <a:solidFill>
                  <a:schemeClr val="bg1"/>
                </a:solidFill>
                <a:latin typeface="Arial" panose="020B0604020202020204" pitchFamily="34" charset="0"/>
                <a:cs typeface="Arial" panose="020B0604020202020204" pitchFamily="34" charset="0"/>
              </a:rPr>
              <a:t>9: 23</a:t>
            </a:r>
            <a:endParaRPr sz="2800"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r>
              <a:rPr sz="2800" dirty="0">
                <a:solidFill>
                  <a:schemeClr val="bg1"/>
                </a:solidFill>
                <a:latin typeface="Arial" panose="020B0604020202020204" pitchFamily="34" charset="0"/>
                <a:cs typeface="Arial" panose="020B0604020202020204" pitchFamily="34" charset="0"/>
              </a:rPr>
              <a:t>		</a:t>
            </a:r>
            <a:r>
              <a:rPr lang="ar-JO" sz="2800" dirty="0">
                <a:solidFill>
                  <a:schemeClr val="bg1"/>
                </a:solidFill>
                <a:latin typeface="Arial" panose="020B0604020202020204" pitchFamily="34" charset="0"/>
                <a:cs typeface="Arial" panose="020B0604020202020204" pitchFamily="34" charset="0"/>
              </a:rPr>
              <a:t>9: 26</a:t>
            </a:r>
            <a:endParaRPr sz="2800"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r>
              <a:rPr dirty="0">
                <a:solidFill>
                  <a:schemeClr val="bg1"/>
                </a:solidFill>
                <a:latin typeface="Arial" panose="020B0604020202020204" pitchFamily="34" charset="0"/>
                <a:cs typeface="Arial" panose="020B0604020202020204" pitchFamily="34" charset="0"/>
              </a:rPr>
              <a:t>		</a:t>
            </a:r>
            <a:r>
              <a:rPr lang="ar-JO" sz="2800" dirty="0">
                <a:solidFill>
                  <a:schemeClr val="bg1"/>
                </a:solidFill>
                <a:latin typeface="Arial" panose="020B0604020202020204" pitchFamily="34" charset="0"/>
                <a:cs typeface="Arial" panose="020B0604020202020204" pitchFamily="34" charset="0"/>
              </a:rPr>
              <a:t>10: 10</a:t>
            </a:r>
            <a:endParaRPr sz="2800" dirty="0">
              <a:solidFill>
                <a:schemeClr val="bg1"/>
              </a:solidFill>
              <a:latin typeface="Arial" panose="020B0604020202020204" pitchFamily="34" charset="0"/>
              <a:cs typeface="Arial" panose="020B0604020202020204" pitchFamily="34" charset="0"/>
            </a:endParaRPr>
          </a:p>
          <a:p>
            <a:pPr>
              <a:defRPr sz="2800">
                <a:latin typeface="Maiandra GD"/>
                <a:ea typeface="Maiandra GD"/>
                <a:cs typeface="Maiandra GD"/>
                <a:sym typeface="Maiandra GD"/>
              </a:defRPr>
            </a:pPr>
            <a:r>
              <a:rPr dirty="0">
                <a:solidFill>
                  <a:schemeClr val="bg1"/>
                </a:solidFill>
                <a:latin typeface="Arial" panose="020B0604020202020204" pitchFamily="34" charset="0"/>
                <a:cs typeface="Arial" panose="020B0604020202020204" pitchFamily="34" charset="0"/>
              </a:rPr>
              <a:t>		</a:t>
            </a:r>
            <a:r>
              <a:rPr lang="ar-JO" dirty="0">
                <a:solidFill>
                  <a:schemeClr val="bg1"/>
                </a:solidFill>
                <a:latin typeface="Arial" panose="020B0604020202020204" pitchFamily="34" charset="0"/>
                <a:cs typeface="Arial" panose="020B0604020202020204" pitchFamily="34" charset="0"/>
              </a:rPr>
              <a:t>10: 12-14</a:t>
            </a:r>
            <a:endParaRPr dirty="0">
              <a:solidFill>
                <a:schemeClr val="bg1"/>
              </a:solidFill>
              <a:latin typeface="Arial" panose="020B0604020202020204" pitchFamily="34" charset="0"/>
              <a:cs typeface="Arial" panose="020B0604020202020204" pitchFamily="34" charset="0"/>
            </a:endParaRPr>
          </a:p>
          <a:p>
            <a:pPr>
              <a:defRPr sz="2800">
                <a:latin typeface="Maiandra GD"/>
                <a:ea typeface="Maiandra GD"/>
                <a:cs typeface="Maiandra GD"/>
                <a:sym typeface="Maiandra GD"/>
              </a:defRPr>
            </a:pPr>
            <a:r>
              <a:rPr dirty="0">
                <a:solidFill>
                  <a:schemeClr val="bg1"/>
                </a:solidFill>
                <a:latin typeface="Arial" panose="020B0604020202020204" pitchFamily="34" charset="0"/>
                <a:cs typeface="Arial" panose="020B0604020202020204" pitchFamily="34" charset="0"/>
              </a:rPr>
              <a:t>		</a:t>
            </a:r>
            <a:r>
              <a:rPr lang="ar-JO" dirty="0">
                <a:solidFill>
                  <a:schemeClr val="bg1"/>
                </a:solidFill>
                <a:latin typeface="Arial" panose="020B0604020202020204" pitchFamily="34" charset="0"/>
                <a:cs typeface="Arial" panose="020B0604020202020204" pitchFamily="34" charset="0"/>
              </a:rPr>
              <a:t>10: 19-20</a:t>
            </a:r>
            <a:endParaRPr dirty="0">
              <a:solidFill>
                <a:schemeClr val="bg1"/>
              </a:solidFill>
              <a:latin typeface="Arial" panose="020B0604020202020204" pitchFamily="34" charset="0"/>
              <a:cs typeface="Arial" panose="020B0604020202020204" pitchFamily="34" charset="0"/>
            </a:endParaRPr>
          </a:p>
          <a:p>
            <a:pPr>
              <a:defRPr sz="2800">
                <a:latin typeface="Maiandra GD"/>
                <a:ea typeface="Maiandra GD"/>
                <a:cs typeface="Maiandra GD"/>
                <a:sym typeface="Maiandra GD"/>
              </a:defRPr>
            </a:pPr>
            <a:r>
              <a:rPr dirty="0">
                <a:solidFill>
                  <a:schemeClr val="bg1"/>
                </a:solidFill>
                <a:latin typeface="Arial" panose="020B0604020202020204" pitchFamily="34" charset="0"/>
                <a:cs typeface="Arial" panose="020B0604020202020204" pitchFamily="34" charset="0"/>
              </a:rPr>
              <a:t>		</a:t>
            </a:r>
            <a:r>
              <a:rPr lang="ar-JO" dirty="0">
                <a:solidFill>
                  <a:schemeClr val="bg1"/>
                </a:solidFill>
                <a:latin typeface="Arial" panose="020B0604020202020204" pitchFamily="34" charset="0"/>
                <a:cs typeface="Arial" panose="020B0604020202020204" pitchFamily="34" charset="0"/>
              </a:rPr>
              <a:t>12: 2</a:t>
            </a:r>
            <a:endParaRPr dirty="0">
              <a:solidFill>
                <a:schemeClr val="bg1"/>
              </a:solidFill>
              <a:latin typeface="Arial" panose="020B0604020202020204" pitchFamily="34" charset="0"/>
              <a:cs typeface="Arial" panose="020B0604020202020204" pitchFamily="34" charset="0"/>
            </a:endParaRPr>
          </a:p>
          <a:p>
            <a:pPr>
              <a:defRPr sz="2800">
                <a:latin typeface="Maiandra GD"/>
                <a:ea typeface="Maiandra GD"/>
                <a:cs typeface="Maiandra GD"/>
                <a:sym typeface="Maiandra GD"/>
              </a:defRPr>
            </a:pPr>
            <a:r>
              <a:rPr dirty="0">
                <a:solidFill>
                  <a:schemeClr val="bg1"/>
                </a:solidFill>
                <a:latin typeface="Arial" panose="020B0604020202020204" pitchFamily="34" charset="0"/>
                <a:cs typeface="Arial" panose="020B0604020202020204" pitchFamily="34" charset="0"/>
              </a:rPr>
              <a:t>		</a:t>
            </a:r>
            <a:r>
              <a:rPr lang="ar-JO" dirty="0">
                <a:solidFill>
                  <a:schemeClr val="bg1"/>
                </a:solidFill>
                <a:latin typeface="Arial" panose="020B0604020202020204" pitchFamily="34" charset="0"/>
                <a:cs typeface="Arial" panose="020B0604020202020204" pitchFamily="34" charset="0"/>
              </a:rPr>
              <a:t>12: 24</a:t>
            </a:r>
            <a:endParaRPr dirty="0">
              <a:solidFill>
                <a:schemeClr val="bg1"/>
              </a:solidFill>
              <a:latin typeface="Arial" panose="020B0604020202020204" pitchFamily="34" charset="0"/>
              <a:cs typeface="Arial" panose="020B0604020202020204" pitchFamily="34" charset="0"/>
            </a:endParaRPr>
          </a:p>
          <a:p>
            <a:pPr>
              <a:defRPr sz="2800">
                <a:latin typeface="Maiandra GD"/>
                <a:ea typeface="Maiandra GD"/>
                <a:cs typeface="Maiandra GD"/>
                <a:sym typeface="Maiandra GD"/>
              </a:defRPr>
            </a:pPr>
            <a:r>
              <a:rPr dirty="0">
                <a:solidFill>
                  <a:schemeClr val="bg1"/>
                </a:solidFill>
                <a:latin typeface="Arial" panose="020B0604020202020204" pitchFamily="34" charset="0"/>
                <a:cs typeface="Arial" panose="020B0604020202020204" pitchFamily="34" charset="0"/>
              </a:rPr>
              <a:t>		</a:t>
            </a:r>
            <a:r>
              <a:rPr lang="ar-JO" dirty="0">
                <a:solidFill>
                  <a:schemeClr val="bg1"/>
                </a:solidFill>
                <a:latin typeface="Arial" panose="020B0604020202020204" pitchFamily="34" charset="0"/>
                <a:cs typeface="Arial" panose="020B0604020202020204" pitchFamily="34" charset="0"/>
              </a:rPr>
              <a:t>13: 12</a:t>
            </a:r>
            <a:endParaRPr dirty="0">
              <a:solidFill>
                <a:schemeClr val="bg1"/>
              </a:solidFill>
              <a:latin typeface="Arial" panose="020B0604020202020204" pitchFamily="34" charset="0"/>
              <a:cs typeface="Arial" panose="020B0604020202020204" pitchFamily="34" charset="0"/>
            </a:endParaRPr>
          </a:p>
          <a:p>
            <a:pPr>
              <a:defRPr sz="2800">
                <a:latin typeface="Maiandra GD"/>
                <a:ea typeface="Maiandra GD"/>
                <a:cs typeface="Maiandra GD"/>
                <a:sym typeface="Maiandra GD"/>
              </a:defRPr>
            </a:pPr>
            <a:r>
              <a:rPr dirty="0">
                <a:solidFill>
                  <a:schemeClr val="bg1"/>
                </a:solidFill>
                <a:latin typeface="Arial" panose="020B0604020202020204" pitchFamily="34" charset="0"/>
                <a:cs typeface="Arial" panose="020B0604020202020204" pitchFamily="34" charset="0"/>
              </a:rPr>
              <a:t>		</a:t>
            </a:r>
            <a:r>
              <a:rPr lang="ar-JO" dirty="0">
                <a:solidFill>
                  <a:schemeClr val="bg1"/>
                </a:solidFill>
                <a:latin typeface="Arial" panose="020B0604020202020204" pitchFamily="34" charset="0"/>
                <a:cs typeface="Arial" panose="020B0604020202020204" pitchFamily="34" charset="0"/>
              </a:rPr>
              <a:t>13: 20</a:t>
            </a:r>
            <a:endParaRPr dirty="0">
              <a:solidFill>
                <a:schemeClr val="bg1"/>
              </a:solidFill>
              <a:latin typeface="Arial" panose="020B0604020202020204" pitchFamily="34" charset="0"/>
              <a:cs typeface="Arial" panose="020B0604020202020204" pitchFamily="34" charset="0"/>
            </a:endParaRPr>
          </a:p>
        </p:txBody>
      </p:sp>
      <p:sp>
        <p:nvSpPr>
          <p:cNvPr id="673" name="TextBox 1"/>
          <p:cNvSpPr txBox="1"/>
          <p:nvPr/>
        </p:nvSpPr>
        <p:spPr>
          <a:xfrm>
            <a:off x="838200" y="30624"/>
            <a:ext cx="7315200" cy="1729741"/>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u="sng">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خدمة المسيح الكهنوتية</a:t>
            </a:r>
            <a:endParaRPr sz="3200" dirty="0">
              <a:solidFill>
                <a:schemeClr val="bg1"/>
              </a:solidFill>
              <a:latin typeface="Arial" panose="020B0604020202020204" pitchFamily="34" charset="0"/>
              <a:cs typeface="Arial" panose="020B0604020202020204" pitchFamily="34" charset="0"/>
            </a:endParaRPr>
          </a:p>
          <a:p>
            <a:pPr>
              <a:defRPr>
                <a:latin typeface="Maiandra GD"/>
                <a:ea typeface="Maiandra GD"/>
                <a:cs typeface="Maiandra GD"/>
                <a:sym typeface="Maiandra GD"/>
              </a:defRPr>
            </a:pPr>
            <a:endParaRPr sz="3200" dirty="0">
              <a:solidFill>
                <a:schemeClr val="bg1"/>
              </a:solidFill>
              <a:latin typeface="Arial" panose="020B0604020202020204" pitchFamily="34" charset="0"/>
              <a:cs typeface="Arial" panose="020B0604020202020204" pitchFamily="34" charset="0"/>
            </a:endParaRPr>
          </a:p>
          <a:p>
            <a:pPr algn="ctr">
              <a:defRPr u="sng">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الماضي</a:t>
            </a:r>
            <a:endParaRPr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76" name="Text Box 4"/>
          <p:cNvSpPr txBox="1"/>
          <p:nvPr/>
        </p:nvSpPr>
        <p:spPr>
          <a:xfrm>
            <a:off x="914400" y="1981199"/>
            <a:ext cx="7315200" cy="8156079"/>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numCol="2"/>
          <a:lstStyle/>
          <a:p>
            <a:pPr>
              <a:defRPr sz="24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r>
              <a:rPr dirty="0">
                <a:latin typeface="Arial" panose="020B0604020202020204" pitchFamily="34" charset="0"/>
                <a:cs typeface="Arial" panose="020B0604020202020204" pitchFamily="34" charset="0"/>
              </a:rPr>
              <a:t>		1:3</a:t>
            </a:r>
          </a:p>
          <a:p>
            <a:pPr>
              <a:defRPr sz="2400">
                <a:latin typeface="Maiandra GD"/>
                <a:ea typeface="Maiandra GD"/>
                <a:cs typeface="Maiandra GD"/>
                <a:sym typeface="Maiandra GD"/>
              </a:defRPr>
            </a:pPr>
            <a:r>
              <a:rPr dirty="0">
                <a:latin typeface="Arial" panose="020B0604020202020204" pitchFamily="34" charset="0"/>
                <a:cs typeface="Arial" panose="020B0604020202020204" pitchFamily="34" charset="0"/>
              </a:rPr>
              <a:t>		2:9-10	</a:t>
            </a:r>
          </a:p>
          <a:p>
            <a:pPr>
              <a:defRPr sz="2400">
                <a:latin typeface="Maiandra GD"/>
                <a:ea typeface="Maiandra GD"/>
                <a:cs typeface="Maiandra GD"/>
                <a:sym typeface="Maiandra GD"/>
              </a:defRPr>
            </a:pPr>
            <a:r>
              <a:rPr dirty="0">
                <a:latin typeface="Arial" panose="020B0604020202020204" pitchFamily="34" charset="0"/>
                <a:cs typeface="Arial" panose="020B0604020202020204" pitchFamily="34" charset="0"/>
              </a:rPr>
              <a:t>		3:1</a:t>
            </a:r>
          </a:p>
          <a:p>
            <a:pPr>
              <a:defRPr sz="2400">
                <a:latin typeface="Maiandra GD"/>
                <a:ea typeface="Maiandra GD"/>
                <a:cs typeface="Maiandra GD"/>
                <a:sym typeface="Maiandra GD"/>
              </a:defRPr>
            </a:pPr>
            <a:r>
              <a:rPr dirty="0">
                <a:latin typeface="Arial" panose="020B0604020202020204" pitchFamily="34" charset="0"/>
                <a:cs typeface="Arial" panose="020B0604020202020204" pitchFamily="34" charset="0"/>
              </a:rPr>
              <a:t>		5:7-8</a:t>
            </a:r>
          </a:p>
          <a:p>
            <a:pPr>
              <a:defRPr sz="2400">
                <a:latin typeface="Maiandra GD"/>
                <a:ea typeface="Maiandra GD"/>
                <a:cs typeface="Maiandra GD"/>
                <a:sym typeface="Maiandra GD"/>
              </a:defRPr>
            </a:pPr>
            <a:r>
              <a:rPr dirty="0">
                <a:latin typeface="Arial" panose="020B0604020202020204" pitchFamily="34" charset="0"/>
                <a:cs typeface="Arial" panose="020B0604020202020204" pitchFamily="34" charset="0"/>
              </a:rPr>
              <a:t>		7:26-27</a:t>
            </a:r>
          </a:p>
          <a:p>
            <a:pPr>
              <a:defRPr sz="2400">
                <a:latin typeface="Maiandra GD"/>
                <a:ea typeface="Maiandra GD"/>
                <a:cs typeface="Maiandra GD"/>
                <a:sym typeface="Maiandra GD"/>
              </a:defRPr>
            </a:pPr>
            <a:r>
              <a:rPr dirty="0">
                <a:latin typeface="Arial" panose="020B0604020202020204" pitchFamily="34" charset="0"/>
                <a:cs typeface="Arial" panose="020B0604020202020204" pitchFamily="34" charset="0"/>
              </a:rPr>
              <a:t>		9:11-14</a:t>
            </a:r>
          </a:p>
          <a:p>
            <a:pPr>
              <a:defRPr sz="2400">
                <a:latin typeface="Maiandra GD"/>
                <a:ea typeface="Maiandra GD"/>
                <a:cs typeface="Maiandra GD"/>
                <a:sym typeface="Maiandra GD"/>
              </a:defRPr>
            </a:pPr>
            <a:r>
              <a:rPr dirty="0">
                <a:latin typeface="Arial" panose="020B0604020202020204" pitchFamily="34" charset="0"/>
                <a:cs typeface="Arial" panose="020B0604020202020204" pitchFamily="34" charset="0"/>
              </a:rPr>
              <a:t>		9:23</a:t>
            </a:r>
          </a:p>
          <a:p>
            <a:pPr>
              <a:defRPr sz="2400">
                <a:latin typeface="Maiandra GD"/>
                <a:ea typeface="Maiandra GD"/>
                <a:cs typeface="Maiandra GD"/>
                <a:sym typeface="Maiandra GD"/>
              </a:defRPr>
            </a:pPr>
            <a:r>
              <a:rPr dirty="0">
                <a:latin typeface="Arial" panose="020B0604020202020204" pitchFamily="34" charset="0"/>
                <a:cs typeface="Arial" panose="020B0604020202020204" pitchFamily="34" charset="0"/>
              </a:rPr>
              <a:t>		9:26</a:t>
            </a:r>
          </a:p>
          <a:p>
            <a:pPr>
              <a:defRPr sz="24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defRPr sz="2400">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10:10</a:t>
            </a:r>
          </a:p>
          <a:p>
            <a:pPr>
              <a:defRPr sz="2800">
                <a:latin typeface="Maiandra GD"/>
                <a:ea typeface="Maiandra GD"/>
                <a:cs typeface="Maiandra GD"/>
                <a:sym typeface="Maiandra GD"/>
              </a:defRPr>
            </a:pPr>
            <a:r>
              <a:rPr dirty="0">
                <a:latin typeface="Arial" panose="020B0604020202020204" pitchFamily="34" charset="0"/>
                <a:cs typeface="Arial" panose="020B0604020202020204" pitchFamily="34" charset="0"/>
              </a:rPr>
              <a:t>		10:12-14</a:t>
            </a:r>
          </a:p>
          <a:p>
            <a:pPr>
              <a:defRPr sz="2800">
                <a:latin typeface="Maiandra GD"/>
                <a:ea typeface="Maiandra GD"/>
                <a:cs typeface="Maiandra GD"/>
                <a:sym typeface="Maiandra GD"/>
              </a:defRPr>
            </a:pPr>
            <a:r>
              <a:rPr dirty="0">
                <a:latin typeface="Arial" panose="020B0604020202020204" pitchFamily="34" charset="0"/>
                <a:cs typeface="Arial" panose="020B0604020202020204" pitchFamily="34" charset="0"/>
              </a:rPr>
              <a:t>		10:19-20</a:t>
            </a:r>
          </a:p>
          <a:p>
            <a:pPr>
              <a:defRPr sz="2800">
                <a:latin typeface="Maiandra GD"/>
                <a:ea typeface="Maiandra GD"/>
                <a:cs typeface="Maiandra GD"/>
                <a:sym typeface="Maiandra GD"/>
              </a:defRPr>
            </a:pPr>
            <a:r>
              <a:rPr dirty="0">
                <a:latin typeface="Arial" panose="020B0604020202020204" pitchFamily="34" charset="0"/>
                <a:cs typeface="Arial" panose="020B0604020202020204" pitchFamily="34" charset="0"/>
              </a:rPr>
              <a:t>		12:2</a:t>
            </a:r>
          </a:p>
          <a:p>
            <a:pPr>
              <a:defRPr sz="2800">
                <a:latin typeface="Maiandra GD"/>
                <a:ea typeface="Maiandra GD"/>
                <a:cs typeface="Maiandra GD"/>
                <a:sym typeface="Maiandra GD"/>
              </a:defRPr>
            </a:pPr>
            <a:r>
              <a:rPr dirty="0">
                <a:latin typeface="Arial" panose="020B0604020202020204" pitchFamily="34" charset="0"/>
                <a:cs typeface="Arial" panose="020B0604020202020204" pitchFamily="34" charset="0"/>
              </a:rPr>
              <a:t>		12:24</a:t>
            </a:r>
          </a:p>
          <a:p>
            <a:pPr>
              <a:defRPr sz="2800">
                <a:latin typeface="Maiandra GD"/>
                <a:ea typeface="Maiandra GD"/>
                <a:cs typeface="Maiandra GD"/>
                <a:sym typeface="Maiandra GD"/>
              </a:defRPr>
            </a:pPr>
            <a:r>
              <a:rPr dirty="0">
                <a:latin typeface="Arial" panose="020B0604020202020204" pitchFamily="34" charset="0"/>
                <a:cs typeface="Arial" panose="020B0604020202020204" pitchFamily="34" charset="0"/>
              </a:rPr>
              <a:t>		13:12</a:t>
            </a:r>
          </a:p>
          <a:p>
            <a:pPr>
              <a:defRPr sz="2800">
                <a:latin typeface="Maiandra GD"/>
                <a:ea typeface="Maiandra GD"/>
                <a:cs typeface="Maiandra GD"/>
                <a:sym typeface="Maiandra GD"/>
              </a:defRPr>
            </a:pPr>
            <a:r>
              <a:rPr dirty="0">
                <a:latin typeface="Arial" panose="020B0604020202020204" pitchFamily="34" charset="0"/>
                <a:cs typeface="Arial" panose="020B0604020202020204" pitchFamily="34" charset="0"/>
              </a:rPr>
              <a:t>		13:20</a:t>
            </a:r>
          </a:p>
          <a:p>
            <a:pPr>
              <a:defRPr sz="3200">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p>
          <a:p>
            <a:pPr>
              <a:defRPr sz="28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defRPr sz="28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defRPr sz="28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p:txBody>
      </p:sp>
      <p:sp>
        <p:nvSpPr>
          <p:cNvPr id="677" name="TextBox 1"/>
          <p:cNvSpPr txBox="1"/>
          <p:nvPr/>
        </p:nvSpPr>
        <p:spPr>
          <a:xfrm>
            <a:off x="914400" y="228600"/>
            <a:ext cx="7315200" cy="5632311"/>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u="sng">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خدمة المسيح الكهنوتية</a:t>
            </a:r>
            <a:endParaRPr sz="3200" dirty="0">
              <a:solidFill>
                <a:schemeClr val="bg1"/>
              </a:solidFill>
              <a:latin typeface="Arial" panose="020B0604020202020204" pitchFamily="34" charset="0"/>
              <a:cs typeface="Arial" panose="020B0604020202020204" pitchFamily="34" charset="0"/>
            </a:endParaRPr>
          </a:p>
          <a:p>
            <a:pPr>
              <a:defRPr sz="1600">
                <a:latin typeface="Maiandra GD"/>
                <a:ea typeface="Maiandra GD"/>
                <a:cs typeface="Maiandra GD"/>
                <a:sym typeface="Maiandra GD"/>
              </a:defRPr>
            </a:pPr>
            <a:endParaRPr sz="3200" dirty="0">
              <a:solidFill>
                <a:schemeClr val="bg1"/>
              </a:solidFill>
              <a:latin typeface="Arial" panose="020B0604020202020204" pitchFamily="34" charset="0"/>
              <a:cs typeface="Arial" panose="020B0604020202020204" pitchFamily="34" charset="0"/>
            </a:endParaRPr>
          </a:p>
          <a:p>
            <a:pPr>
              <a:defRPr sz="1600">
                <a:latin typeface="Maiandra GD"/>
                <a:ea typeface="Maiandra GD"/>
                <a:cs typeface="Maiandra GD"/>
                <a:sym typeface="Maiandra GD"/>
              </a:defRPr>
            </a:pPr>
            <a:endParaRPr sz="3200" dirty="0">
              <a:solidFill>
                <a:schemeClr val="bg1"/>
              </a:solidFill>
              <a:latin typeface="Arial" panose="020B0604020202020204" pitchFamily="34" charset="0"/>
              <a:cs typeface="Arial" panose="020B0604020202020204" pitchFamily="34" charset="0"/>
            </a:endParaRPr>
          </a:p>
          <a:p>
            <a:pPr algn="ctr">
              <a:defRPr u="sng">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الحاضر</a:t>
            </a:r>
            <a:endParaRPr dirty="0">
              <a:solidFill>
                <a:schemeClr val="bg1"/>
              </a:solidFill>
              <a:latin typeface="Arial" panose="020B0604020202020204" pitchFamily="34" charset="0"/>
              <a:cs typeface="Arial" panose="020B0604020202020204" pitchFamily="34" charset="0"/>
            </a:endParaRPr>
          </a:p>
          <a:p>
            <a:pPr algn="ctr">
              <a:defRPr sz="16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marL="1028700" lvl="1" indent="-571500" algn="r" rtl="1">
              <a:buClr>
                <a:srgbClr val="D3871B"/>
              </a:buClr>
              <a:buSzPct val="100000"/>
              <a:buFont typeface="Arial"/>
              <a:buChar char="•"/>
              <a:defRPr sz="32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هو يقود عبادتنا (2: 12، 3: 1، 8: 1-2، 6، 10: 21، 13: 15)</a:t>
            </a:r>
            <a:endParaRPr dirty="0">
              <a:solidFill>
                <a:schemeClr val="bg1"/>
              </a:solidFill>
              <a:latin typeface="Arial" panose="020B0604020202020204" pitchFamily="34" charset="0"/>
              <a:cs typeface="Arial" panose="020B0604020202020204" pitchFamily="34" charset="0"/>
            </a:endParaRPr>
          </a:p>
          <a:p>
            <a:pPr lvl="3" indent="685800">
              <a:defRPr sz="24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marL="1028700" lvl="1" indent="-571500" algn="r" rtl="1">
              <a:buClr>
                <a:srgbClr val="D3871B"/>
              </a:buClr>
              <a:buSzPct val="100000"/>
              <a:buFont typeface="Arial"/>
              <a:buChar char="•"/>
              <a:defRPr sz="32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هو يتشفع لنا ويأتي لمساعدتنا (2: 18، 4: 14-16، 7: 25، 9: 24، 13: 21)</a:t>
            </a:r>
            <a:endParaRPr dirty="0">
              <a:solidFill>
                <a:schemeClr val="bg1"/>
              </a:solidFill>
              <a:latin typeface="Arial" panose="020B0604020202020204" pitchFamily="34" charset="0"/>
              <a:cs typeface="Arial" panose="020B0604020202020204" pitchFamily="34" charset="0"/>
            </a:endParaRPr>
          </a:p>
          <a:p>
            <a:pPr marL="885825" lvl="1" indent="-428625">
              <a:buClr>
                <a:srgbClr val="D3871B"/>
              </a:buClr>
              <a:buSzPct val="100000"/>
              <a:buFont typeface="Arial"/>
              <a:buChar char="•"/>
              <a:defRPr sz="24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marL="1028700" lvl="1" indent="-571500" algn="r" rtl="1">
              <a:buClr>
                <a:srgbClr val="D3871B"/>
              </a:buClr>
              <a:buSzPct val="100000"/>
              <a:buFont typeface="Arial"/>
              <a:buChar char="•"/>
              <a:defRPr sz="32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هو يضمن خلاصنا الأبدي (7: 25)</a:t>
            </a:r>
            <a:endParaRPr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82" name="Text Box 3"/>
          <p:cNvSpPr txBox="1"/>
          <p:nvPr/>
        </p:nvSpPr>
        <p:spPr>
          <a:xfrm>
            <a:off x="0" y="100013"/>
            <a:ext cx="9144000" cy="5242461"/>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57200" marR="0" lvl="0" indent="-457200" algn="ctr" defTabSz="914400" rtl="0" eaLnBrk="1" fontAlgn="auto" latinLnBrk="0" hangingPunct="0">
              <a:lnSpc>
                <a:spcPct val="100000"/>
              </a:lnSpc>
              <a:spcBef>
                <a:spcPts val="2800"/>
              </a:spcBef>
              <a:spcAft>
                <a:spcPts val="0"/>
              </a:spcAft>
              <a:buClrTx/>
              <a:buSzTx/>
              <a:buFontTx/>
              <a:buNone/>
              <a:tabLst/>
              <a:defRPr sz="4800">
                <a:solidFill>
                  <a:srgbClr val="FFFF00"/>
                </a:solidFill>
                <a:latin typeface="Maiandra GD"/>
                <a:ea typeface="Maiandra GD"/>
                <a:cs typeface="Maiandra GD"/>
                <a:sym typeface="Maiandra GD"/>
              </a:defRPr>
            </a:pPr>
            <a:r>
              <a:rPr kumimoji="0" lang="ar-JO" sz="48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aiandra GD"/>
              </a:rPr>
              <a:t>3. عبادة أفضل (10: 19-22)</a:t>
            </a:r>
          </a:p>
          <a:p>
            <a:pPr marL="457200" marR="0" lvl="0" indent="-45720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lang="ar-JO" sz="4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فإذ لنا </a:t>
            </a:r>
            <a:r>
              <a:rPr kumimoji="0" lang="ar-JO" sz="2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أيها الإخوة </a:t>
            </a:r>
          </a:p>
          <a:p>
            <a:pPr marL="457200" marR="0" lvl="0" indent="-45720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lang="ar-JO" sz="2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ثقة بالدخول إلى الأقداس بدم يسوع، طريقاً كرسه لنا حديثاً حياً، بالحجاب أي جسده،</a:t>
            </a:r>
          </a:p>
          <a:p>
            <a:pPr marL="457200" marR="0" lvl="0" indent="-45720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lang="ar-JO" sz="2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وكاهن عظيم على بيت الله،</a:t>
            </a:r>
          </a:p>
          <a:p>
            <a:pPr marL="457200" marR="0" lvl="0" indent="-45720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lang="ar-JO" sz="4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لنتقدم</a:t>
            </a:r>
            <a:r>
              <a:rPr kumimoji="0" lang="ar-JO" sz="2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p>
          <a:p>
            <a:pPr marL="457200" marR="0" lvl="0" indent="-45720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lang="ar-JO" sz="2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بقلب صادق في يقين الإيمان، مرشوشة قلوبنا من ضمير شرير، ومغتسلة أجسادنا بماء نقي.</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87" name="Text Box 3"/>
          <p:cNvSpPr txBox="1"/>
          <p:nvPr/>
        </p:nvSpPr>
        <p:spPr>
          <a:xfrm>
            <a:off x="-1" y="55809"/>
            <a:ext cx="9144001" cy="5306581"/>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57200" indent="-457200" algn="ctr">
              <a:spcBef>
                <a:spcPts val="2800"/>
              </a:spcBef>
              <a:defRPr sz="4800">
                <a:solidFill>
                  <a:srgbClr val="FFFF00"/>
                </a:solidFill>
                <a:latin typeface="Maiandra GD"/>
                <a:ea typeface="Maiandra GD"/>
                <a:cs typeface="Maiandra GD"/>
                <a:sym typeface="Maiandra GD"/>
              </a:defRPr>
            </a:pPr>
            <a:r>
              <a:rPr lang="ar-JO" dirty="0"/>
              <a:t>3. عبادة أفضل (10: 19-22)</a:t>
            </a:r>
            <a:endParaRPr sz="3600" dirty="0"/>
          </a:p>
          <a:p>
            <a:pPr marL="457200" indent="-457200" algn="ctr">
              <a:spcBef>
                <a:spcPts val="2100"/>
              </a:spcBef>
              <a:defRPr sz="2800">
                <a:latin typeface="Maiandra GD"/>
                <a:ea typeface="Maiandra GD"/>
                <a:cs typeface="Maiandra GD"/>
                <a:sym typeface="Maiandra GD"/>
              </a:defRPr>
            </a:pPr>
            <a:endParaRPr sz="3600" dirty="0"/>
          </a:p>
          <a:p>
            <a:pPr marL="457200" indent="-457200" algn="ctr">
              <a:spcBef>
                <a:spcPts val="2100"/>
              </a:spcBef>
              <a:defRPr sz="2800">
                <a:latin typeface="Maiandra GD"/>
                <a:ea typeface="Maiandra GD"/>
                <a:cs typeface="Maiandra GD"/>
                <a:sym typeface="Maiandra GD"/>
              </a:defRPr>
            </a:pPr>
            <a:endParaRPr sz="3600" dirty="0">
              <a:solidFill>
                <a:schemeClr val="bg1"/>
              </a:solidFill>
            </a:endParaRPr>
          </a:p>
          <a:p>
            <a:pPr marL="457200" indent="-457200" algn="ctr">
              <a:spcBef>
                <a:spcPts val="2100"/>
              </a:spcBef>
              <a:defRPr>
                <a:latin typeface="Maiandra GD"/>
                <a:ea typeface="Maiandra GD"/>
                <a:cs typeface="Maiandra GD"/>
                <a:sym typeface="Maiandra GD"/>
              </a:defRPr>
            </a:pPr>
            <a:r>
              <a:rPr lang="ar-JO" dirty="0">
                <a:solidFill>
                  <a:schemeClr val="bg1"/>
                </a:solidFill>
              </a:rPr>
              <a:t>لا يستحي أن يدعوهم إخوة (2: 11)</a:t>
            </a:r>
            <a:endParaRPr dirty="0">
              <a:solidFill>
                <a:schemeClr val="bg1"/>
              </a:solidFill>
            </a:endParaRPr>
          </a:p>
          <a:p>
            <a:pPr marL="457200" indent="-457200" algn="ctr">
              <a:spcBef>
                <a:spcPts val="2100"/>
              </a:spcBef>
              <a:defRPr>
                <a:latin typeface="Maiandra GD"/>
                <a:ea typeface="Maiandra GD"/>
                <a:cs typeface="Maiandra GD"/>
                <a:sym typeface="Maiandra GD"/>
              </a:defRPr>
            </a:pPr>
            <a:endParaRPr dirty="0">
              <a:solidFill>
                <a:schemeClr val="bg1"/>
              </a:solidFill>
            </a:endParaRPr>
          </a:p>
          <a:p>
            <a:pPr marL="457200" indent="-457200" algn="ctr">
              <a:spcBef>
                <a:spcPts val="1600"/>
              </a:spcBef>
              <a:defRPr sz="2800">
                <a:latin typeface="Maiandra GD"/>
                <a:ea typeface="Maiandra GD"/>
                <a:cs typeface="Maiandra GD"/>
                <a:sym typeface="Maiandra GD"/>
              </a:defRPr>
            </a:pPr>
            <a:r>
              <a:rPr lang="ar-JO" dirty="0">
                <a:solidFill>
                  <a:schemeClr val="bg1"/>
                </a:solidFill>
              </a:rPr>
              <a:t>(أنظر أيضاً 2: 13، 17، 3: 1، 12، 7: 5، 13: 22)</a:t>
            </a:r>
            <a:endParaRPr dirty="0">
              <a:solidFill>
                <a:schemeClr val="bg1"/>
              </a:solidFill>
            </a:endParaRPr>
          </a:p>
          <a:p>
            <a:pPr marL="457200" indent="-457200" algn="ctr">
              <a:spcBef>
                <a:spcPts val="2100"/>
              </a:spcBef>
              <a:defRPr sz="1800"/>
            </a:pPr>
            <a:endParaRPr dirty="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9"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90" name="Text Box 3"/>
          <p:cNvSpPr txBox="1"/>
          <p:nvPr/>
        </p:nvSpPr>
        <p:spPr>
          <a:xfrm>
            <a:off x="304800" y="1600200"/>
            <a:ext cx="8534400" cy="1815882"/>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57200" indent="-457200" algn="ctr">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عبرانيين 10: 24-25 ولنلاحظ بعضنا بعضاً للتحريض على المحبة والأعمال الحسنة، غير تاركين اجتماعنا كما لقوم عادة، بل واعظين بعضنا بعضاً، وبالأكثر على قدر ما ترون اليوم يقرب</a:t>
            </a:r>
            <a:endParaRPr dirty="0">
              <a:solidFill>
                <a:schemeClr val="bg1"/>
              </a:solidFill>
              <a:latin typeface="Arial" panose="020B0604020202020204" pitchFamily="34" charset="0"/>
              <a:cs typeface="Arial" panose="020B0604020202020204" pitchFamily="34" charset="0"/>
            </a:endParaRPr>
          </a:p>
          <a:p>
            <a:pPr marL="457200" indent="-457200" algn="ctr">
              <a:defRPr sz="2800">
                <a:latin typeface="Maiandra GD"/>
                <a:ea typeface="Maiandra GD"/>
                <a:cs typeface="Maiandra GD"/>
                <a:sym typeface="Maiandra GD"/>
              </a:defRPr>
            </a:pPr>
            <a:r>
              <a:rPr dirty="0">
                <a:solidFill>
                  <a:schemeClr val="bg1"/>
                </a:solidFill>
                <a:latin typeface="Arial" panose="020B0604020202020204" pitchFamily="34" charset="0"/>
                <a:cs typeface="Arial" panose="020B0604020202020204" pitchFamily="34" charset="0"/>
              </a:rPr>
              <a:t> </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4"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95" name="Text Box 3"/>
          <p:cNvSpPr txBox="1"/>
          <p:nvPr/>
        </p:nvSpPr>
        <p:spPr>
          <a:xfrm>
            <a:off x="304800" y="914400"/>
            <a:ext cx="8534400" cy="2308324"/>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2100"/>
              </a:spcBef>
              <a:defRPr sz="1600" i="1"/>
            </a:pPr>
            <a:endParaRPr dirty="0">
              <a:solidFill>
                <a:schemeClr val="bg1"/>
              </a:solidFill>
              <a:latin typeface="Arial" panose="020B0604020202020204" pitchFamily="34" charset="0"/>
              <a:cs typeface="Arial" panose="020B0604020202020204" pitchFamily="34" charset="0"/>
            </a:endParaRPr>
          </a:p>
          <a:p>
            <a:pPr algn="ctr">
              <a:defRPr sz="32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عبرانيين 10: 19-22 فإذ لنا أيها الإخوة ثقة بالدخول إلى الأقداس بدم يسوع، لنتقدم بقلب صادق في يقين الإيمان.</a:t>
            </a:r>
            <a:endParaRPr dirty="0">
              <a:solidFill>
                <a:schemeClr val="bg1"/>
              </a:solidFill>
              <a:latin typeface="Arial" panose="020B0604020202020204" pitchFamily="34" charset="0"/>
              <a:cs typeface="Arial" panose="020B0604020202020204" pitchFamily="34" charset="0"/>
            </a:endParaRPr>
          </a:p>
          <a:p>
            <a:pPr algn="ctr">
              <a:defRPr sz="32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lgn="ctr">
              <a:defRPr sz="32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عبرانيين 4: 16 فلنتقدم بثقة إلى عرش النعمة.</a:t>
            </a:r>
            <a:endParaRPr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9"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700" name="Text Box 3"/>
          <p:cNvSpPr txBox="1"/>
          <p:nvPr/>
        </p:nvSpPr>
        <p:spPr>
          <a:xfrm>
            <a:off x="228600" y="533399"/>
            <a:ext cx="8534400" cy="2800767"/>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2100"/>
              </a:spcBef>
              <a:defRPr sz="1600" i="1"/>
            </a:pPr>
            <a:endParaRPr dirty="0">
              <a:solidFill>
                <a:schemeClr val="bg1"/>
              </a:solidFill>
              <a:latin typeface="Arial" panose="020B0604020202020204" pitchFamily="34" charset="0"/>
              <a:cs typeface="Arial" panose="020B0604020202020204" pitchFamily="34" charset="0"/>
            </a:endParaRPr>
          </a:p>
          <a:p>
            <a:pPr algn="ctr">
              <a:defRPr sz="32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عبرانيين 12: 28 لذلك ونحن قابلون ملكوتاً لا يتزعزع ليكن عندنا شكر به نخدم الله خدمة مرضية، بخشوع وتقوى.</a:t>
            </a:r>
            <a:endParaRPr dirty="0">
              <a:solidFill>
                <a:schemeClr val="bg1"/>
              </a:solidFill>
              <a:latin typeface="Arial" panose="020B0604020202020204" pitchFamily="34" charset="0"/>
              <a:cs typeface="Arial" panose="020B0604020202020204" pitchFamily="34" charset="0"/>
            </a:endParaRPr>
          </a:p>
          <a:p>
            <a:pPr algn="ctr">
              <a:defRPr sz="32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lgn="ctr">
              <a:defRPr sz="32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عبرانيين 13: 15 فلنقدم به في كل حين لله ذبيحة التسبيح، أي ثمر شفاه معترفة باسمه.</a:t>
            </a:r>
            <a:endParaRPr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4"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705" name="Text Box 3"/>
          <p:cNvSpPr txBox="1"/>
          <p:nvPr/>
        </p:nvSpPr>
        <p:spPr>
          <a:xfrm>
            <a:off x="304800" y="81280"/>
            <a:ext cx="8534400" cy="4585871"/>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200">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lgn="ctr">
              <a:defRPr sz="54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خلاصة</a:t>
            </a:r>
            <a:endParaRPr dirty="0">
              <a:latin typeface="Arial" panose="020B0604020202020204" pitchFamily="34" charset="0"/>
              <a:cs typeface="Arial" panose="020B0604020202020204" pitchFamily="34" charset="0"/>
            </a:endParaRPr>
          </a:p>
          <a:p>
            <a:pPr algn="ctr">
              <a:defRPr sz="2000">
                <a:solidFill>
                  <a:srgbClr val="FFFF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lgn="ctr">
              <a:defRPr sz="32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عبرانيين 13: 15</a:t>
            </a:r>
            <a:endParaRPr dirty="0">
              <a:solidFill>
                <a:schemeClr val="bg1"/>
              </a:solidFill>
              <a:latin typeface="Arial" panose="020B0604020202020204" pitchFamily="34" charset="0"/>
              <a:cs typeface="Arial" panose="020B0604020202020204" pitchFamily="34" charset="0"/>
            </a:endParaRPr>
          </a:p>
          <a:p>
            <a:pPr algn="ctr">
              <a:defRPr sz="1200">
                <a:latin typeface="Maiandra GD"/>
                <a:ea typeface="Maiandra GD"/>
                <a:cs typeface="Maiandra GD"/>
                <a:sym typeface="Maiandra GD"/>
              </a:defRPr>
            </a:pPr>
            <a:r>
              <a:rPr dirty="0">
                <a:solidFill>
                  <a:schemeClr val="bg1"/>
                </a:solidFill>
                <a:latin typeface="Arial" panose="020B0604020202020204" pitchFamily="34" charset="0"/>
                <a:cs typeface="Arial" panose="020B0604020202020204" pitchFamily="34" charset="0"/>
              </a:rPr>
              <a:t> </a:t>
            </a:r>
          </a:p>
          <a:p>
            <a:pPr algn="ctr">
              <a:defRPr sz="3200">
                <a:latin typeface="Maiandra GD"/>
                <a:ea typeface="Maiandra GD"/>
                <a:cs typeface="Maiandra GD"/>
                <a:sym typeface="Maiandra GD"/>
              </a:defRPr>
            </a:pPr>
            <a:r>
              <a:rPr lang="ar-JO" sz="5400" dirty="0">
                <a:solidFill>
                  <a:schemeClr val="bg1"/>
                </a:solidFill>
                <a:latin typeface="Arial" panose="020B0604020202020204" pitchFamily="34" charset="0"/>
                <a:cs typeface="Arial" panose="020B0604020202020204" pitchFamily="34" charset="0"/>
              </a:rPr>
              <a:t>فلنقدم به </a:t>
            </a:r>
          </a:p>
          <a:p>
            <a:pPr algn="ctr">
              <a:defRPr sz="32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في كل حين لله ذبيحة التسبيح، أي ثمر شفاه معترفة باسمه.</a:t>
            </a:r>
            <a:r>
              <a:rPr dirty="0">
                <a:solidFill>
                  <a:schemeClr val="bg1"/>
                </a:solidFill>
                <a:latin typeface="Arial" panose="020B0604020202020204" pitchFamily="34" charset="0"/>
                <a:cs typeface="Arial" panose="020B0604020202020204" pitchFamily="34" charset="0"/>
              </a:rPr>
              <a:t> </a:t>
            </a:r>
          </a:p>
          <a:p>
            <a:pPr algn="ctr">
              <a:defRPr sz="12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lgn="ctr">
              <a:defRPr sz="32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عبرانيين 7: 25 فمن ثم يقدر أن يخلص أيضاً إلى التمام الذين يتقدمون به إلى الله، إذ هو حي في كل حين ليشفع فيهم.</a:t>
            </a:r>
            <a:endParaRPr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Double-click to edit"/>
          <p:cNvSpPr txBox="1">
            <a:spLocks noGrp="1"/>
          </p:cNvSpPr>
          <p:nvPr>
            <p:ph type="title"/>
          </p:nvPr>
        </p:nvSpPr>
        <p:spPr>
          <a:prstGeom prst="rect">
            <a:avLst/>
          </a:prstGeom>
        </p:spPr>
        <p:txBody>
          <a:bodyPr/>
          <a:lstStyle/>
          <a:p>
            <a:endParaRPr/>
          </a:p>
        </p:txBody>
      </p:sp>
      <p:sp>
        <p:nvSpPr>
          <p:cNvPr id="504" name="Double-click to edit"/>
          <p:cNvSpPr txBox="1">
            <a:spLocks noGrp="1"/>
          </p:cNvSpPr>
          <p:nvPr>
            <p:ph type="body" idx="1"/>
          </p:nvPr>
        </p:nvSpPr>
        <p:spPr>
          <a:prstGeom prst="rect">
            <a:avLst/>
          </a:prstGeom>
        </p:spPr>
        <p:txBody>
          <a:bodyPr/>
          <a:lstStyle/>
          <a:p>
            <a:endParaRPr/>
          </a:p>
        </p:txBody>
      </p:sp>
      <p:pic>
        <p:nvPicPr>
          <p:cNvPr id="505" name="Rending_of_the_veil_by_William_Bell_Scott_(1869,_priv.coll).jpg" descr="Rending_of_the_veil_by_William_Bell_Scott_(1869,_priv.coll).jpg"/>
          <p:cNvPicPr>
            <a:picLocks noChangeAspect="1"/>
          </p:cNvPicPr>
          <p:nvPr/>
        </p:nvPicPr>
        <p:blipFill>
          <a:blip r:embed="rId2"/>
          <a:stretch>
            <a:fillRect/>
          </a:stretch>
        </p:blipFill>
        <p:spPr>
          <a:xfrm>
            <a:off x="-6350" y="0"/>
            <a:ext cx="9156700" cy="7424352"/>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9"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710" name="Text Box 3"/>
          <p:cNvSpPr txBox="1"/>
          <p:nvPr/>
        </p:nvSpPr>
        <p:spPr>
          <a:xfrm>
            <a:off x="304800" y="457200"/>
            <a:ext cx="8534400" cy="3847207"/>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2100"/>
              </a:spcBef>
              <a:defRPr sz="20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lgn="ctr">
              <a:defRPr sz="32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2 كورنثوس 1: 20 لأن مهما كانت مواعيد الله فهو فيه النعم وفيه الآمين، لمجد الله، بواسطتنا.</a:t>
            </a:r>
            <a:endParaRPr dirty="0">
              <a:solidFill>
                <a:schemeClr val="bg1"/>
              </a:solidFill>
              <a:latin typeface="Arial" panose="020B0604020202020204" pitchFamily="34" charset="0"/>
              <a:cs typeface="Arial" panose="020B0604020202020204" pitchFamily="34" charset="0"/>
            </a:endParaRPr>
          </a:p>
          <a:p>
            <a:pPr algn="ctr">
              <a:defRPr sz="32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lgn="ctr">
              <a:defRPr sz="32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أفسس 2: 18 لأن به لنا كلينا قدوماً في روح واحد إلى الآب.</a:t>
            </a:r>
            <a:endParaRPr dirty="0">
              <a:solidFill>
                <a:schemeClr val="bg1"/>
              </a:solidFill>
              <a:latin typeface="Arial" panose="020B0604020202020204" pitchFamily="34" charset="0"/>
              <a:cs typeface="Arial" panose="020B0604020202020204" pitchFamily="34" charset="0"/>
            </a:endParaRPr>
          </a:p>
          <a:p>
            <a:pPr algn="ctr">
              <a:defRPr sz="3200" b="1"/>
            </a:pPr>
            <a:endParaRPr dirty="0">
              <a:solidFill>
                <a:schemeClr val="bg1"/>
              </a:solidFill>
              <a:latin typeface="Arial" panose="020B0604020202020204" pitchFamily="34" charset="0"/>
              <a:cs typeface="Arial" panose="020B0604020202020204" pitchFamily="34" charset="0"/>
            </a:endParaRPr>
          </a:p>
          <a:p>
            <a:pPr algn="ctr">
              <a:defRPr sz="32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كولوسي 3: 17 وكل ما عملتم بقول أو فعل، فاعملوا الكل باسم الرب يسوع، شاكرين الله والآب به.</a:t>
            </a:r>
            <a:endParaRPr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2"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713" name="Text Box 3"/>
          <p:cNvSpPr txBox="1"/>
          <p:nvPr/>
        </p:nvSpPr>
        <p:spPr>
          <a:xfrm>
            <a:off x="304800" y="233680"/>
            <a:ext cx="8534400" cy="6390641"/>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2100"/>
              </a:spcBef>
              <a:defRPr sz="28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lgn="ctr">
              <a:defRPr sz="40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العبادة</a:t>
            </a:r>
            <a:endParaRPr dirty="0">
              <a:solidFill>
                <a:schemeClr val="bg1"/>
              </a:solidFill>
              <a:latin typeface="Arial" panose="020B0604020202020204" pitchFamily="34" charset="0"/>
              <a:cs typeface="Arial" panose="020B0604020202020204" pitchFamily="34" charset="0"/>
            </a:endParaRPr>
          </a:p>
          <a:p>
            <a:pPr algn="ctr">
              <a:defRPr sz="40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lgn="ctr">
              <a:defRPr sz="40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من خلال المسيح</a:t>
            </a:r>
            <a:endParaRPr dirty="0">
              <a:solidFill>
                <a:schemeClr val="bg1"/>
              </a:solidFill>
              <a:latin typeface="Arial" panose="020B0604020202020204" pitchFamily="34" charset="0"/>
              <a:cs typeface="Arial" panose="020B0604020202020204" pitchFamily="34" charset="0"/>
            </a:endParaRPr>
          </a:p>
          <a:p>
            <a:pPr algn="ctr">
              <a:defRPr sz="4000">
                <a:latin typeface="Maiandra GD"/>
                <a:ea typeface="Maiandra GD"/>
                <a:cs typeface="Maiandra GD"/>
                <a:sym typeface="Maiandra GD"/>
              </a:defRPr>
            </a:pPr>
            <a:br>
              <a:rPr dirty="0">
                <a:solidFill>
                  <a:schemeClr val="bg1"/>
                </a:solidFill>
                <a:latin typeface="Arial" panose="020B0604020202020204" pitchFamily="34" charset="0"/>
                <a:cs typeface="Arial" panose="020B0604020202020204" pitchFamily="34" charset="0"/>
              </a:rPr>
            </a:br>
            <a:r>
              <a:rPr lang="ar-JO" dirty="0">
                <a:solidFill>
                  <a:schemeClr val="bg1"/>
                </a:solidFill>
                <a:latin typeface="Arial" panose="020B0604020202020204" pitchFamily="34" charset="0"/>
                <a:cs typeface="Arial" panose="020B0604020202020204" pitchFamily="34" charset="0"/>
              </a:rPr>
              <a:t>في المسيح</a:t>
            </a:r>
            <a:endParaRPr dirty="0">
              <a:solidFill>
                <a:schemeClr val="bg1"/>
              </a:solidFill>
              <a:latin typeface="Arial" panose="020B0604020202020204" pitchFamily="34" charset="0"/>
              <a:cs typeface="Arial" panose="020B0604020202020204" pitchFamily="34" charset="0"/>
            </a:endParaRPr>
          </a:p>
          <a:p>
            <a:pPr algn="ctr">
              <a:defRPr sz="40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lgn="ctr">
              <a:defRPr sz="40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بالمسيح</a:t>
            </a:r>
            <a:endParaRPr dirty="0">
              <a:solidFill>
                <a:schemeClr val="bg1"/>
              </a:solidFill>
              <a:latin typeface="Arial" panose="020B0604020202020204" pitchFamily="34" charset="0"/>
              <a:cs typeface="Arial" panose="020B0604020202020204" pitchFamily="34" charset="0"/>
            </a:endParaRPr>
          </a:p>
          <a:p>
            <a:pPr algn="ctr">
              <a:defRPr sz="40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lgn="ctr">
              <a:defRPr sz="40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مع المسيح</a:t>
            </a:r>
            <a:endParaRPr dirty="0">
              <a:solidFill>
                <a:schemeClr val="bg1"/>
              </a:solidFill>
              <a:latin typeface="Arial" panose="020B0604020202020204" pitchFamily="34" charset="0"/>
              <a:cs typeface="Arial" panose="020B0604020202020204" pitchFamily="34" charset="0"/>
            </a:endParaRPr>
          </a:p>
          <a:p>
            <a:pPr algn="ctr">
              <a:defRPr sz="12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718" name="Text Box 3"/>
          <p:cNvSpPr txBox="1"/>
          <p:nvPr/>
        </p:nvSpPr>
        <p:spPr>
          <a:xfrm>
            <a:off x="304800" y="747811"/>
            <a:ext cx="8534400" cy="4980941"/>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2100"/>
              </a:spcBef>
              <a:defRPr sz="28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lgn="ctr">
              <a:defRPr sz="40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فلنتقدم</a:t>
            </a:r>
            <a:endParaRPr dirty="0">
              <a:solidFill>
                <a:schemeClr val="bg1"/>
              </a:solidFill>
              <a:latin typeface="Arial" panose="020B0604020202020204" pitchFamily="34" charset="0"/>
              <a:cs typeface="Arial" panose="020B0604020202020204" pitchFamily="34" charset="0"/>
            </a:endParaRPr>
          </a:p>
          <a:p>
            <a:pPr algn="ctr">
              <a:defRPr sz="40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lgn="ctr">
              <a:defRPr sz="40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 من خلال المسيح</a:t>
            </a:r>
            <a:endParaRPr dirty="0">
              <a:solidFill>
                <a:schemeClr val="bg1"/>
              </a:solidFill>
              <a:latin typeface="Arial" panose="020B0604020202020204" pitchFamily="34" charset="0"/>
              <a:cs typeface="Arial" panose="020B0604020202020204" pitchFamily="34" charset="0"/>
            </a:endParaRPr>
          </a:p>
          <a:p>
            <a:pPr algn="ctr">
              <a:defRPr sz="4000">
                <a:latin typeface="Maiandra GD"/>
                <a:ea typeface="Maiandra GD"/>
                <a:cs typeface="Maiandra GD"/>
                <a:sym typeface="Maiandra GD"/>
              </a:defRPr>
            </a:pPr>
            <a:br>
              <a:rPr dirty="0">
                <a:solidFill>
                  <a:schemeClr val="bg1"/>
                </a:solidFill>
                <a:latin typeface="Arial" panose="020B0604020202020204" pitchFamily="34" charset="0"/>
                <a:cs typeface="Arial" panose="020B0604020202020204" pitchFamily="34" charset="0"/>
              </a:rPr>
            </a:br>
            <a:r>
              <a:rPr lang="ar-JO" dirty="0">
                <a:solidFill>
                  <a:schemeClr val="bg1"/>
                </a:solidFill>
                <a:latin typeface="Arial" panose="020B0604020202020204" pitchFamily="34" charset="0"/>
                <a:cs typeface="Arial" panose="020B0604020202020204" pitchFamily="34" charset="0"/>
              </a:rPr>
              <a:t>... في المسيح</a:t>
            </a:r>
            <a:endParaRPr dirty="0">
              <a:solidFill>
                <a:schemeClr val="bg1"/>
              </a:solidFill>
              <a:latin typeface="Arial" panose="020B0604020202020204" pitchFamily="34" charset="0"/>
              <a:cs typeface="Arial" panose="020B0604020202020204" pitchFamily="34" charset="0"/>
            </a:endParaRPr>
          </a:p>
          <a:p>
            <a:pPr algn="ctr">
              <a:defRPr sz="40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algn="ctr">
              <a:defRPr sz="40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 بالمسيح</a:t>
            </a:r>
            <a:endParaRPr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2"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723" name="Text Box 3"/>
          <p:cNvSpPr txBox="1"/>
          <p:nvPr/>
        </p:nvSpPr>
        <p:spPr>
          <a:xfrm>
            <a:off x="304800" y="1425479"/>
            <a:ext cx="8534400" cy="523220"/>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2100"/>
              </a:spcBef>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مقطعك المفضل في رسالة العبرانيين؟</a:t>
            </a:r>
            <a:endParaRPr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728" name="Text Box 3"/>
          <p:cNvSpPr txBox="1"/>
          <p:nvPr/>
        </p:nvSpPr>
        <p:spPr>
          <a:xfrm>
            <a:off x="304800" y="1425479"/>
            <a:ext cx="8534400" cy="523220"/>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2100"/>
              </a:spcBef>
              <a:defRPr sz="2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تنفس</a:t>
            </a:r>
            <a:endParaRPr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4"/>
            <a:ext cx="2678874" cy="2522151"/>
          </a:xfrm>
        </p:spPr>
        <p:txBody>
          <a:bodyPr/>
          <a:lstStyle/>
          <a:p>
            <a:pPr algn="r"/>
            <a:r>
              <a:rPr lang="en-US" dirty="0"/>
              <a:t>Black</a:t>
            </a:r>
          </a:p>
        </p:txBody>
      </p:sp>
    </p:spTree>
    <p:extLst>
      <p:ext uri="{BB962C8B-B14F-4D97-AF65-F5344CB8AC3E}">
        <p14:creationId xmlns:p14="http://schemas.microsoft.com/office/powerpoint/2010/main" val="231280587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en-US" sz="2400" dirty="0">
                <a:solidFill>
                  <a:srgbClr val="FFFFFF"/>
                </a:solidFill>
                <a:ea typeface="ＭＳ Ｐゴシック" charset="0"/>
                <a:cs typeface="Arial" panose="020B0604020202020204" pitchFamily="34" charset="0"/>
              </a:rPr>
              <a:t>  • BibleStudyDownloads.org </a:t>
            </a:r>
            <a:r>
              <a:rPr lang="ar-SA" sz="4000" dirty="0">
                <a:solidFill>
                  <a:srgbClr val="FFFFFF"/>
                </a:solidFill>
                <a:ea typeface="ＭＳ Ｐゴシック" charset="0"/>
                <a:cs typeface="Arial" panose="020B0604020202020204" pitchFamily="34" charset="0"/>
              </a:rPr>
              <a:t>لاهوت العبادة وممارسته</a:t>
            </a:r>
            <a:endParaRPr lang="en-US" sz="3200" dirty="0">
              <a:solidFill>
                <a:srgbClr val="FFFFFF"/>
              </a:solidFill>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253" rtl="1"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Bodoni SvtyTwo ITC TT-Book"/>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Bodoni SvtyTwo ITC TT-Book"/>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0"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66334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 Box 3"/>
          <p:cNvSpPr txBox="1"/>
          <p:nvPr/>
        </p:nvSpPr>
        <p:spPr>
          <a:xfrm>
            <a:off x="426719" y="762000"/>
            <a:ext cx="8290561" cy="1325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1900"/>
              </a:spcBef>
              <a:defRPr sz="3200">
                <a:latin typeface="Maiandra GD"/>
                <a:ea typeface="Maiandra GD"/>
                <a:cs typeface="Maiandra GD"/>
                <a:sym typeface="Maiandra GD"/>
              </a:defRPr>
            </a:pPr>
            <a:r>
              <a:t>Barriers between the individual and God</a:t>
            </a:r>
          </a:p>
          <a:p>
            <a:pPr algn="ctr">
              <a:spcBef>
                <a:spcPts val="1900"/>
              </a:spcBef>
              <a:defRPr sz="3200">
                <a:latin typeface="Maiandra GD"/>
                <a:ea typeface="Maiandra GD"/>
                <a:cs typeface="Maiandra GD"/>
                <a:sym typeface="Maiandra GD"/>
              </a:defRPr>
            </a:pPr>
            <a:r>
              <a:t>under the Old Covenant</a:t>
            </a:r>
          </a:p>
        </p:txBody>
      </p:sp>
      <p:pic>
        <p:nvPicPr>
          <p:cNvPr id="508" name="Picture 4" descr="Picture 4"/>
          <p:cNvPicPr>
            <a:picLocks noChangeAspect="1"/>
          </p:cNvPicPr>
          <p:nvPr/>
        </p:nvPicPr>
        <p:blipFill>
          <a:blip r:embed="rId2"/>
          <a:stretch>
            <a:fillRect/>
          </a:stretch>
        </p:blipFill>
        <p:spPr>
          <a:xfrm>
            <a:off x="990600" y="0"/>
            <a:ext cx="7391400" cy="6865939"/>
          </a:xfrm>
          <a:prstGeom prst="rect">
            <a:avLst/>
          </a:prstGeom>
          <a:ln w="12700">
            <a:miter lim="400000"/>
          </a:ln>
        </p:spPr>
      </p:pic>
      <p:pic>
        <p:nvPicPr>
          <p:cNvPr id="509" name="Picture 5" descr="Picture 5"/>
          <p:cNvPicPr>
            <a:picLocks noChangeAspect="1"/>
          </p:cNvPicPr>
          <p:nvPr/>
        </p:nvPicPr>
        <p:blipFill>
          <a:blip r:embed="rId3"/>
          <a:stretch>
            <a:fillRect/>
          </a:stretch>
        </p:blipFill>
        <p:spPr>
          <a:xfrm>
            <a:off x="3619500" y="2166938"/>
            <a:ext cx="1905000" cy="2524126"/>
          </a:xfrm>
          <a:prstGeom prst="rect">
            <a:avLst/>
          </a:prstGeom>
          <a:ln w="12700">
            <a:miter lim="400000"/>
          </a:ln>
        </p:spPr>
      </p:pic>
      <p:pic>
        <p:nvPicPr>
          <p:cNvPr id="510" name="Picture 6" descr="Picture 6"/>
          <p:cNvPicPr>
            <a:picLocks noChangeAspect="1"/>
          </p:cNvPicPr>
          <p:nvPr/>
        </p:nvPicPr>
        <p:blipFill>
          <a:blip r:embed="rId4"/>
          <a:stretch>
            <a:fillRect/>
          </a:stretch>
        </p:blipFill>
        <p:spPr>
          <a:xfrm>
            <a:off x="401781" y="-12700"/>
            <a:ext cx="7924801" cy="688340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Double-click to edit"/>
          <p:cNvSpPr txBox="1">
            <a:spLocks noGrp="1"/>
          </p:cNvSpPr>
          <p:nvPr>
            <p:ph type="title"/>
          </p:nvPr>
        </p:nvSpPr>
        <p:spPr>
          <a:xfrm>
            <a:off x="101600" y="139700"/>
            <a:ext cx="7772400" cy="1143000"/>
          </a:xfrm>
          <a:prstGeom prst="rect">
            <a:avLst/>
          </a:prstGeom>
        </p:spPr>
        <p:txBody>
          <a:bodyPr/>
          <a:lstStyle/>
          <a:p>
            <a:endParaRPr>
              <a:latin typeface="Arial" panose="020B0604020202020204" pitchFamily="34" charset="0"/>
              <a:cs typeface="Arial" panose="020B0604020202020204" pitchFamily="34" charset="0"/>
            </a:endParaRPr>
          </a:p>
        </p:txBody>
      </p:sp>
      <p:sp>
        <p:nvSpPr>
          <p:cNvPr id="513" name="Double-click to edit"/>
          <p:cNvSpPr txBox="1">
            <a:spLocks noGrp="1"/>
          </p:cNvSpPr>
          <p:nvPr>
            <p:ph type="body" idx="1"/>
          </p:nvPr>
        </p:nvSpPr>
        <p:spPr>
          <a:prstGeom prst="rect">
            <a:avLst/>
          </a:prstGeom>
        </p:spPr>
        <p:txBody>
          <a:bodyPr/>
          <a:lstStyle/>
          <a:p>
            <a:endParaRPr>
              <a:latin typeface="Arial" panose="020B0604020202020204" pitchFamily="34" charset="0"/>
              <a:cs typeface="Arial" panose="020B0604020202020204" pitchFamily="34" charset="0"/>
            </a:endParaRPr>
          </a:p>
        </p:txBody>
      </p:sp>
      <p:pic>
        <p:nvPicPr>
          <p:cNvPr id="514" name="CBzL-kAVIAEz-ca.jpeg" descr="CBzL-kAVIAEz-ca.jpeg"/>
          <p:cNvPicPr>
            <a:picLocks noChangeAspect="1"/>
          </p:cNvPicPr>
          <p:nvPr/>
        </p:nvPicPr>
        <p:blipFill>
          <a:blip r:embed="rId2"/>
          <a:stretch>
            <a:fillRect/>
          </a:stretch>
        </p:blipFill>
        <p:spPr>
          <a:xfrm>
            <a:off x="-1955800" y="6350"/>
            <a:ext cx="12153535" cy="6845300"/>
          </a:xfrm>
          <a:prstGeom prst="rect">
            <a:avLst/>
          </a:prstGeom>
          <a:ln w="12700">
            <a:miter lim="400000"/>
          </a:ln>
        </p:spPr>
      </p:pic>
      <p:sp>
        <p:nvSpPr>
          <p:cNvPr id="515" name="ACCESS!"/>
          <p:cNvSpPr txBox="1"/>
          <p:nvPr/>
        </p:nvSpPr>
        <p:spPr>
          <a:xfrm>
            <a:off x="1091835" y="2039789"/>
            <a:ext cx="1118253"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chemeClr val="accent3">
                    <a:lumOff val="44000"/>
                  </a:schemeClr>
                </a:solidFill>
                <a:latin typeface="Bell MT"/>
                <a:ea typeface="Bell MT"/>
                <a:cs typeface="Bell MT"/>
                <a:sym typeface="Bell MT"/>
              </a:defRPr>
            </a:lvl1pPr>
          </a:lstStyle>
          <a:p>
            <a:r>
              <a:rPr lang="ar-JO" dirty="0">
                <a:latin typeface="Arial" panose="020B0604020202020204" pitchFamily="34" charset="0"/>
                <a:cs typeface="Arial" panose="020B0604020202020204" pitchFamily="34" charset="0"/>
              </a:rPr>
              <a:t>الدخول</a:t>
            </a:r>
            <a:endParaRPr dirty="0">
              <a:latin typeface="Arial" panose="020B0604020202020204" pitchFamily="34" charset="0"/>
              <a:cs typeface="Arial" panose="020B0604020202020204" pitchFamily="34" charset="0"/>
            </a:endParaRPr>
          </a:p>
        </p:txBody>
      </p:sp>
      <p:sp>
        <p:nvSpPr>
          <p:cNvPr id="516" name="Let us draw near ……"/>
          <p:cNvSpPr txBox="1"/>
          <p:nvPr/>
        </p:nvSpPr>
        <p:spPr>
          <a:xfrm>
            <a:off x="6367827" y="3440303"/>
            <a:ext cx="2294857" cy="1077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r">
              <a:defRPr>
                <a:solidFill>
                  <a:schemeClr val="accent3">
                    <a:lumOff val="44000"/>
                  </a:schemeClr>
                </a:solidFill>
                <a:latin typeface="Bell MT"/>
                <a:ea typeface="Bell MT"/>
                <a:cs typeface="Bell MT"/>
                <a:sym typeface="Bell MT"/>
              </a:defRPr>
            </a:pPr>
            <a:r>
              <a:rPr lang="ar-JO" dirty="0">
                <a:latin typeface="Arial" panose="020B0604020202020204" pitchFamily="34" charset="0"/>
                <a:cs typeface="Arial" panose="020B0604020202020204" pitchFamily="34" charset="0"/>
              </a:rPr>
              <a:t>فلنقترب ...</a:t>
            </a:r>
            <a:endParaRPr dirty="0">
              <a:latin typeface="Arial" panose="020B0604020202020204" pitchFamily="34" charset="0"/>
              <a:cs typeface="Arial" panose="020B0604020202020204" pitchFamily="34" charset="0"/>
            </a:endParaRPr>
          </a:p>
          <a:p>
            <a:pPr algn="r">
              <a:defRPr>
                <a:solidFill>
                  <a:schemeClr val="accent3">
                    <a:lumOff val="44000"/>
                  </a:schemeClr>
                </a:solidFill>
                <a:latin typeface="Bell MT"/>
                <a:ea typeface="Bell MT"/>
                <a:cs typeface="Bell MT"/>
                <a:sym typeface="Bell MT"/>
              </a:defRPr>
            </a:pPr>
            <a:r>
              <a:rPr sz="2700" dirty="0">
                <a:latin typeface="Arial" panose="020B0604020202020204" pitchFamily="34" charset="0"/>
                <a:cs typeface="Arial" panose="020B0604020202020204" pitchFamily="34" charset="0"/>
              </a:rPr>
              <a:t>(</a:t>
            </a:r>
            <a:r>
              <a:rPr lang="ar-JO" sz="2700" dirty="0">
                <a:latin typeface="Arial" panose="020B0604020202020204" pitchFamily="34" charset="0"/>
                <a:cs typeface="Arial" panose="020B0604020202020204" pitchFamily="34" charset="0"/>
              </a:rPr>
              <a:t>عبرانيين 10: 22</a:t>
            </a:r>
            <a:r>
              <a:rPr sz="2800"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8"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523" name="Text Box 4"/>
          <p:cNvSpPr txBox="1"/>
          <p:nvPr/>
        </p:nvSpPr>
        <p:spPr>
          <a:xfrm>
            <a:off x="228600" y="1752600"/>
            <a:ext cx="8686800" cy="2913618"/>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2600"/>
              </a:spcBef>
              <a:defRPr sz="44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إذا أزلنا المسيح من رسالة العبرانيين،          فلن يتبقى لنا شيء</a:t>
            </a:r>
            <a:endParaRPr dirty="0">
              <a:solidFill>
                <a:schemeClr val="bg1"/>
              </a:solidFill>
              <a:latin typeface="Arial" panose="020B0604020202020204" pitchFamily="34" charset="0"/>
              <a:cs typeface="Arial" panose="020B0604020202020204" pitchFamily="34" charset="0"/>
            </a:endParaRPr>
          </a:p>
          <a:p>
            <a:pPr algn="ctr">
              <a:spcBef>
                <a:spcPts val="1400"/>
              </a:spcBef>
              <a:defRPr sz="2400">
                <a:latin typeface="Maiandra GD"/>
                <a:ea typeface="Maiandra GD"/>
                <a:cs typeface="Maiandra GD"/>
                <a:sym typeface="Maiandra GD"/>
              </a:defRPr>
            </a:pPr>
            <a:br>
              <a:rPr dirty="0">
                <a:solidFill>
                  <a:schemeClr val="bg1"/>
                </a:solidFill>
                <a:latin typeface="Arial" panose="020B0604020202020204" pitchFamily="34" charset="0"/>
                <a:cs typeface="Arial" panose="020B0604020202020204" pitchFamily="34" charset="0"/>
              </a:rPr>
            </a:br>
            <a:r>
              <a:rPr dirty="0">
                <a:solidFill>
                  <a:schemeClr val="bg1"/>
                </a:solidFill>
                <a:latin typeface="Arial" panose="020B0604020202020204" pitchFamily="34" charset="0"/>
                <a:cs typeface="Arial" panose="020B0604020202020204" pitchFamily="34" charset="0"/>
              </a:rPr>
              <a:t>(</a:t>
            </a:r>
            <a:r>
              <a:rPr lang="ar-JO" dirty="0">
                <a:solidFill>
                  <a:schemeClr val="bg1"/>
                </a:solidFill>
                <a:latin typeface="Arial" panose="020B0604020202020204" pitchFamily="34" charset="0"/>
                <a:cs typeface="Arial" panose="020B0604020202020204" pitchFamily="34" charset="0"/>
              </a:rPr>
              <a:t>نويل ديو</a:t>
            </a:r>
            <a:r>
              <a:rPr dirty="0">
                <a:solidFill>
                  <a:schemeClr val="bg1"/>
                </a:solidFill>
                <a:latin typeface="Arial" panose="020B0604020202020204" pitchFamily="34" charset="0"/>
                <a:cs typeface="Arial" panose="020B0604020202020204" pitchFamily="34" charset="0"/>
              </a:rPr>
              <a:t>)</a:t>
            </a:r>
          </a:p>
          <a:p>
            <a:pPr algn="ctr">
              <a:spcBef>
                <a:spcPts val="1400"/>
              </a:spcBef>
              <a:defRPr sz="2400">
                <a:latin typeface="Maiandra GD"/>
                <a:ea typeface="Maiandra GD"/>
                <a:cs typeface="Maiandra GD"/>
                <a:sym typeface="Maiandra GD"/>
              </a:defRPr>
            </a:pPr>
            <a:r>
              <a:rPr dirty="0">
                <a:solidFill>
                  <a:schemeClr val="bg1"/>
                </a:solidFill>
                <a:latin typeface="Arial" panose="020B0604020202020204" pitchFamily="34" charset="0"/>
                <a:cs typeface="Arial" panose="020B0604020202020204" pitchFamily="34" charset="0"/>
              </a:rPr>
              <a:t> </a:t>
            </a:r>
            <a:r>
              <a:rPr sz="400" dirty="0">
                <a:solidFill>
                  <a:schemeClr val="bg1"/>
                </a:solidFill>
                <a:latin typeface="Arial" panose="020B0604020202020204" pitchFamily="34" charset="0"/>
                <a:cs typeface="Arial" panose="020B0604020202020204" pitchFamily="34" charset="0"/>
              </a:rPr>
              <a:t> </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efault Design">
  <a:themeElements>
    <a:clrScheme name="Default Desig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Default Design">
      <a:majorFont>
        <a:latin typeface="Helvetica"/>
        <a:ea typeface="Helvetica"/>
        <a:cs typeface="Helvetica"/>
      </a:majorFont>
      <a:minorFont>
        <a:latin typeface="Book Antiqua"/>
        <a:ea typeface="Book Antiqua"/>
        <a:cs typeface="Book Antiqu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oject Overview">
  <a:themeElements>
    <a:clrScheme name="Project Overview">
      <a:dk1>
        <a:srgbClr val="000000"/>
      </a:dk1>
      <a:lt1>
        <a:srgbClr val="FFFFFF"/>
      </a:lt1>
      <a:dk2>
        <a:srgbClr val="A7A7A7"/>
      </a:dk2>
      <a:lt2>
        <a:srgbClr val="535353"/>
      </a:lt2>
      <a:accent1>
        <a:srgbClr val="8F8F8F"/>
      </a:accent1>
      <a:accent2>
        <a:srgbClr val="6E6E6E"/>
      </a:accent2>
      <a:accent3>
        <a:srgbClr val="9BBB59"/>
      </a:accent3>
      <a:accent4>
        <a:srgbClr val="8064A2"/>
      </a:accent4>
      <a:accent5>
        <a:srgbClr val="4BACC6"/>
      </a:accent5>
      <a:accent6>
        <a:srgbClr val="F79646"/>
      </a:accent6>
      <a:hlink>
        <a:srgbClr val="0000FF"/>
      </a:hlink>
      <a:folHlink>
        <a:srgbClr val="FF00FF"/>
      </a:folHlink>
    </a:clrScheme>
    <a:fontScheme name="Project Overview">
      <a:majorFont>
        <a:latin typeface="Bell MT"/>
        <a:ea typeface="Bell MT"/>
        <a:cs typeface="Bell MT"/>
      </a:majorFont>
      <a:minorFont>
        <a:latin typeface="Helvetica"/>
        <a:ea typeface="Helvetica"/>
        <a:cs typeface="Helvetica"/>
      </a:minorFont>
    </a:fontScheme>
    <a:fmtScheme name="Project Overvi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44000"/>
          </a:schemeClr>
        </a:solidFill>
        <a:ln w="25400" cap="flat">
          <a:solidFill>
            <a:schemeClr val="accent1">
              <a:lumOff val="44000"/>
            </a:schemeClr>
          </a:solidFill>
          <a:prstDash val="solid"/>
          <a:round/>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lumOff val="44000"/>
            </a:schemeClr>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154</TotalTime>
  <Words>2451</Words>
  <Application>Microsoft Macintosh PowerPoint</Application>
  <PresentationFormat>On-screen Show (4:3)</PresentationFormat>
  <Paragraphs>385</Paragraphs>
  <Slides>56</Slides>
  <Notes>32</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56</vt:i4>
      </vt:variant>
    </vt:vector>
  </HeadingPairs>
  <TitlesOfParts>
    <vt:vector size="77" baseType="lpstr">
      <vt:lpstr>GB18030 Bitmap</vt:lpstr>
      <vt:lpstr>ＭＳ Ｐゴシック</vt:lpstr>
      <vt:lpstr>Superclarendon Regular</vt:lpstr>
      <vt:lpstr>Arial</vt:lpstr>
      <vt:lpstr>Avenir Medium</vt:lpstr>
      <vt:lpstr>Bell MT</vt:lpstr>
      <vt:lpstr>Bodoni SvtyTwo ITC TT-Book</vt:lpstr>
      <vt:lpstr>Bodoni SvtyTwo ITC TT-BookIta</vt:lpstr>
      <vt:lpstr>Book Antiqua</vt:lpstr>
      <vt:lpstr>Calibri</vt:lpstr>
      <vt:lpstr>Helvetica</vt:lpstr>
      <vt:lpstr>Helvetica Neue Bold Condensed</vt:lpstr>
      <vt:lpstr>Maiandra GD</vt:lpstr>
      <vt:lpstr>Rockwell</vt:lpstr>
      <vt:lpstr>Times New Roman</vt:lpstr>
      <vt:lpstr>Traditional Arabic</vt:lpstr>
      <vt:lpstr>Wingdings</vt:lpstr>
      <vt:lpstr>Default Design</vt:lpstr>
      <vt:lpstr>1_Default Design</vt:lpstr>
      <vt:lpstr>1_Orbit</vt:lpstr>
      <vt:lpstr>Project Overview</vt:lpstr>
      <vt:lpstr>PowerPoint Presentation</vt:lpstr>
      <vt:lpstr>PowerPoint Presentation</vt:lpstr>
      <vt:lpstr> </vt:lpstr>
      <vt:lpstr>الحجاب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  • BibleStudyDownloads.org لاهوت العبادة وممارسته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Rick Griffith</cp:lastModifiedBy>
  <cp:revision>9</cp:revision>
  <dcterms:modified xsi:type="dcterms:W3CDTF">2024-04-25T14:00:02Z</dcterms:modified>
</cp:coreProperties>
</file>