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715" r:id="rId2"/>
    <p:sldMasterId id="2147483727" r:id="rId3"/>
  </p:sldMasterIdLst>
  <p:notesMasterIdLst>
    <p:notesMasterId r:id="rId15"/>
  </p:notesMasterIdLst>
  <p:sldIdLst>
    <p:sldId id="256" r:id="rId4"/>
    <p:sldId id="257" r:id="rId5"/>
    <p:sldId id="286" r:id="rId6"/>
    <p:sldId id="259" r:id="rId7"/>
    <p:sldId id="260" r:id="rId8"/>
    <p:sldId id="261" r:id="rId9"/>
    <p:sldId id="262" r:id="rId10"/>
    <p:sldId id="263" r:id="rId11"/>
    <p:sldId id="264" r:id="rId12"/>
    <p:sldId id="265" r:id="rId13"/>
    <p:sldId id="54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34">
          <p15:clr>
            <a:srgbClr val="A4A3A4"/>
          </p15:clr>
        </p15:guide>
        <p15:guide id="2" pos="14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varScale="1">
        <p:scale>
          <a:sx n="117" d="100"/>
          <a:sy n="117" d="100"/>
        </p:scale>
        <p:origin x="2024" y="168"/>
      </p:cViewPr>
      <p:guideLst>
        <p:guide orient="horz" pos="3034"/>
        <p:guide pos="1408"/>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F41BF-EA1E-5244-9451-F64753DB8879}" type="datetimeFigureOut">
              <a:t>4/26/24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FCB796-830E-4742-9128-C0CAEB54F89F}" type="slidenum">
              <a:t>‹#›</a:t>
            </a:fld>
            <a:endParaRPr lang="en-US"/>
          </a:p>
        </p:txBody>
      </p:sp>
    </p:spTree>
    <p:extLst>
      <p:ext uri="{BB962C8B-B14F-4D97-AF65-F5344CB8AC3E}">
        <p14:creationId xmlns:p14="http://schemas.microsoft.com/office/powerpoint/2010/main" val="2810759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1" dirty="0">
                <a:latin typeface="Arial" panose="020B0604020202020204" pitchFamily="34" charset="0"/>
                <a:ea typeface="ＭＳ Ｐゴシック" charset="0"/>
                <a:cs typeface="ＭＳ Ｐゴシック" charset="0"/>
              </a:rPr>
              <a:t>Worship (wo)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66D36-E3AE-BA41-95A9-0CD60F0D3A6A}"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32F66D36-E3AE-BA41-95A9-0CD60F0D3A6A}" type="datetimeFigureOut">
              <a:rPr lang="en-US" smtClean="0"/>
              <a:t>4/26/24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FAF878A-19C8-B44F-BDB5-B335F14E3B2D}"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593264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074031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6588773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96474467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783529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892500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746637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670049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7445731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420553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6185379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8268546" y="5486539"/>
            <a:ext cx="418254" cy="412611"/>
          </a:xfrm>
          <a:prstGeom prst="rect">
            <a:avLst/>
          </a:prstGeom>
        </p:spPr>
        <p:txBody>
          <a:bodyPr anchor="b"/>
          <a:lstStyle>
            <a:lvl1pPr defTabSz="609578">
              <a:defRPr sz="1828">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324717953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fault 0">
    <p:bg>
      <p:bgPr>
        <a:solidFill>
          <a:srgbClr val="B38D66"/>
        </a:solidFill>
        <a:effectLst/>
      </p:bgPr>
    </p:bg>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xfrm>
            <a:off x="8268546" y="5486539"/>
            <a:ext cx="418254" cy="412611"/>
          </a:xfrm>
          <a:prstGeom prst="rect">
            <a:avLst/>
          </a:prstGeom>
        </p:spPr>
        <p:txBody>
          <a:bodyPr anchor="b"/>
          <a:lstStyle>
            <a:lvl1pPr defTabSz="609578">
              <a:defRPr sz="1828">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321725187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8"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51420112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8268546" y="5541963"/>
            <a:ext cx="418254" cy="412611"/>
          </a:xfrm>
          <a:prstGeom prst="rect">
            <a:avLst/>
          </a:prstGeom>
        </p:spPr>
        <p:txBody>
          <a:bodyP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4376972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54"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4380507" y="5577135"/>
            <a:ext cx="382988" cy="369394"/>
          </a:xfrm>
          <a:prstGeom prst="rect">
            <a:avLst/>
          </a:prstGeom>
        </p:spPr>
        <p:txBody>
          <a:bodyPr anchor="ctr"/>
          <a:lstStyle>
            <a:lvl1pPr algn="ctr" defTabSz="609578">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38150525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63"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09109642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6_Default">
    <p:bg>
      <p:bgPr>
        <a:solidFill>
          <a:srgbClr val="009999"/>
        </a:solidFill>
        <a:effectLst/>
      </p:bgPr>
    </p:bg>
    <p:spTree>
      <p:nvGrpSpPr>
        <p:cNvPr id="1" name=""/>
        <p:cNvGrpSpPr/>
        <p:nvPr/>
      </p:nvGrpSpPr>
      <p:grpSpPr>
        <a:xfrm>
          <a:off x="0" y="0"/>
          <a:ext cx="0" cy="0"/>
          <a:chOff x="0" y="0"/>
          <a:chExt cx="0" cy="0"/>
        </a:xfrm>
      </p:grpSpPr>
      <p:sp>
        <p:nvSpPr>
          <p:cNvPr id="71" name="Rectangle"/>
          <p:cNvSpPr/>
          <p:nvPr/>
        </p:nvSpPr>
        <p:spPr>
          <a:xfrm>
            <a:off x="381000" y="857249"/>
            <a:ext cx="1447800" cy="5141914"/>
          </a:xfrm>
          <a:prstGeom prst="rect">
            <a:avLst/>
          </a:prstGeom>
          <a:gradFill>
            <a:gsLst>
              <a:gs pos="0">
                <a:srgbClr val="9E9E9E"/>
              </a:gs>
              <a:gs pos="100000">
                <a:schemeClr val="accent1">
                  <a:lumOff val="44000"/>
                  <a:alpha val="50000"/>
                </a:schemeClr>
              </a:gs>
            </a:gsLst>
            <a:lin ang="16200000"/>
          </a:gradFill>
          <a:ln w="12700">
            <a:miter lim="400000"/>
          </a:ln>
        </p:spPr>
        <p:txBody>
          <a:bodyPr lIns="45719" tIns="45719" rIns="45719" bIns="45719"/>
          <a:lstStyle/>
          <a:p>
            <a:pPr defTabSz="609578">
              <a:defRPr sz="3400"/>
            </a:pPr>
            <a:endParaRPr sz="2391"/>
          </a:p>
        </p:txBody>
      </p:sp>
      <p:sp>
        <p:nvSpPr>
          <p:cNvPr id="72" name="Rectangle"/>
          <p:cNvSpPr/>
          <p:nvPr/>
        </p:nvSpPr>
        <p:spPr>
          <a:xfrm>
            <a:off x="152400" y="2171700"/>
            <a:ext cx="4724400" cy="114301"/>
          </a:xfrm>
          <a:prstGeom prst="rect">
            <a:avLst/>
          </a:prstGeom>
          <a:solidFill>
            <a:schemeClr val="accent1">
              <a:lumOff val="44000"/>
              <a:alpha val="50195"/>
            </a:schemeClr>
          </a:solidFill>
          <a:ln w="12700">
            <a:miter lim="400000"/>
          </a:ln>
        </p:spPr>
        <p:txBody>
          <a:bodyPr lIns="45719" tIns="45719" rIns="45719" bIns="45719"/>
          <a:lstStyle/>
          <a:p>
            <a:pPr defTabSz="609578">
              <a:defRPr sz="3400"/>
            </a:pPr>
            <a:endParaRPr sz="2391"/>
          </a:p>
        </p:txBody>
      </p:sp>
      <p:sp>
        <p:nvSpPr>
          <p:cNvPr id="73" name="Rectangle"/>
          <p:cNvSpPr/>
          <p:nvPr/>
        </p:nvSpPr>
        <p:spPr>
          <a:xfrm>
            <a:off x="685800" y="5829299"/>
            <a:ext cx="3505201" cy="169864"/>
          </a:xfrm>
          <a:prstGeom prst="rect">
            <a:avLst/>
          </a:prstGeom>
          <a:gradFill>
            <a:gsLst>
              <a:gs pos="0">
                <a:srgbClr val="761800"/>
              </a:gs>
              <a:gs pos="50000">
                <a:srgbClr val="FF3300"/>
              </a:gs>
              <a:gs pos="100000">
                <a:srgbClr val="761800"/>
              </a:gs>
            </a:gsLst>
            <a:lin ang="10800000"/>
          </a:gradFill>
          <a:ln w="12700">
            <a:miter lim="400000"/>
          </a:ln>
        </p:spPr>
        <p:txBody>
          <a:bodyPr lIns="45719" tIns="45719" rIns="45719" bIns="45719"/>
          <a:lstStyle/>
          <a:p>
            <a:pPr defTabSz="609578">
              <a:defRPr sz="3400"/>
            </a:pPr>
            <a:endParaRPr sz="2391"/>
          </a:p>
        </p:txBody>
      </p:sp>
      <p:sp>
        <p:nvSpPr>
          <p:cNvPr id="74" name="Rectangle"/>
          <p:cNvSpPr/>
          <p:nvPr/>
        </p:nvSpPr>
        <p:spPr>
          <a:xfrm>
            <a:off x="762000" y="1428750"/>
            <a:ext cx="8380413" cy="571501"/>
          </a:xfrm>
          <a:prstGeom prst="rect">
            <a:avLst/>
          </a:prstGeom>
          <a:gradFill>
            <a:gsLst>
              <a:gs pos="0">
                <a:srgbClr val="272727"/>
              </a:gs>
              <a:gs pos="100000">
                <a:schemeClr val="accent1">
                  <a:lumOff val="44000"/>
                </a:schemeClr>
              </a:gs>
            </a:gsLst>
            <a:lin ang="10800000"/>
          </a:gradFill>
          <a:ln w="12700">
            <a:miter lim="400000"/>
          </a:ln>
        </p:spPr>
        <p:txBody>
          <a:bodyPr lIns="45719" tIns="45719" rIns="45719" bIns="45719"/>
          <a:lstStyle/>
          <a:p>
            <a:pPr defTabSz="609578">
              <a:defRPr sz="3400"/>
            </a:pPr>
            <a:endParaRPr sz="2391"/>
          </a:p>
        </p:txBody>
      </p:sp>
      <p:pic>
        <p:nvPicPr>
          <p:cNvPr id="75" name="image.png" descr="image.png"/>
          <p:cNvPicPr>
            <a:picLocks noChangeAspect="1"/>
          </p:cNvPicPr>
          <p:nvPr/>
        </p:nvPicPr>
        <p:blipFill>
          <a:blip r:embed="rId2"/>
          <a:stretch>
            <a:fillRect/>
          </a:stretch>
        </p:blipFill>
        <p:spPr>
          <a:xfrm>
            <a:off x="-1" y="857249"/>
            <a:ext cx="9144001" cy="5141914"/>
          </a:xfrm>
          <a:prstGeom prst="rect">
            <a:avLst/>
          </a:prstGeom>
          <a:ln w="12700">
            <a:miter lim="400000"/>
          </a:ln>
        </p:spPr>
      </p:pic>
      <p:sp>
        <p:nvSpPr>
          <p:cNvPr id="76" name="Slide Number"/>
          <p:cNvSpPr txBox="1">
            <a:spLocks noGrp="1"/>
          </p:cNvSpPr>
          <p:nvPr>
            <p:ph type="sldNum" sz="quarter" idx="2"/>
          </p:nvPr>
        </p:nvSpPr>
        <p:spPr>
          <a:xfrm>
            <a:off x="8039032" y="5451088"/>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6207233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7_Default">
    <p:bg>
      <p:bgPr>
        <a:solidFill>
          <a:srgbClr val="009999"/>
        </a:solidFill>
        <a:effectLst/>
      </p:bgPr>
    </p:bg>
    <p:spTree>
      <p:nvGrpSpPr>
        <p:cNvPr id="1" name=""/>
        <p:cNvGrpSpPr/>
        <p:nvPr/>
      </p:nvGrpSpPr>
      <p:grpSpPr>
        <a:xfrm>
          <a:off x="0" y="0"/>
          <a:ext cx="0" cy="0"/>
          <a:chOff x="0" y="0"/>
          <a:chExt cx="0" cy="0"/>
        </a:xfrm>
      </p:grpSpPr>
      <p:sp>
        <p:nvSpPr>
          <p:cNvPr id="83" name="Rectangle"/>
          <p:cNvSpPr/>
          <p:nvPr/>
        </p:nvSpPr>
        <p:spPr>
          <a:xfrm>
            <a:off x="381000" y="857249"/>
            <a:ext cx="1447800" cy="514191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45719" tIns="45719" rIns="45719" bIns="45719"/>
          <a:lstStyle/>
          <a:p>
            <a:pPr defTabSz="609578">
              <a:defRPr sz="3400"/>
            </a:pPr>
            <a:endParaRPr sz="2391"/>
          </a:p>
        </p:txBody>
      </p:sp>
      <p:sp>
        <p:nvSpPr>
          <p:cNvPr id="84" name="Rectangle"/>
          <p:cNvSpPr/>
          <p:nvPr/>
        </p:nvSpPr>
        <p:spPr>
          <a:xfrm>
            <a:off x="685800" y="2686050"/>
            <a:ext cx="8456613" cy="571501"/>
          </a:xfrm>
          <a:prstGeom prst="rect">
            <a:avLst/>
          </a:prstGeom>
          <a:gradFill>
            <a:gsLst>
              <a:gs pos="0">
                <a:srgbClr val="272727"/>
              </a:gs>
              <a:gs pos="100000">
                <a:schemeClr val="accent1">
                  <a:lumOff val="44000"/>
                </a:schemeClr>
              </a:gs>
            </a:gsLst>
            <a:lin ang="10800000"/>
          </a:gradFill>
          <a:ln w="12700">
            <a:miter lim="400000"/>
          </a:ln>
        </p:spPr>
        <p:txBody>
          <a:bodyPr lIns="45719" tIns="45719" rIns="45719" bIns="45719"/>
          <a:lstStyle/>
          <a:p>
            <a:pPr defTabSz="609578">
              <a:defRPr sz="3400"/>
            </a:pPr>
            <a:endParaRPr sz="2391"/>
          </a:p>
        </p:txBody>
      </p:sp>
      <p:sp>
        <p:nvSpPr>
          <p:cNvPr id="85" name="Rectangle"/>
          <p:cNvSpPr/>
          <p:nvPr/>
        </p:nvSpPr>
        <p:spPr>
          <a:xfrm>
            <a:off x="-1" y="3486150"/>
            <a:ext cx="4724401" cy="114301"/>
          </a:xfrm>
          <a:prstGeom prst="rect">
            <a:avLst/>
          </a:prstGeom>
          <a:solidFill>
            <a:schemeClr val="accent1">
              <a:lumOff val="44000"/>
              <a:alpha val="50195"/>
            </a:schemeClr>
          </a:solidFill>
          <a:ln w="12700">
            <a:miter lim="400000"/>
          </a:ln>
        </p:spPr>
        <p:txBody>
          <a:bodyPr lIns="45719" tIns="45719" rIns="45719" bIns="45719"/>
          <a:lstStyle/>
          <a:p>
            <a:pPr defTabSz="609578">
              <a:defRPr sz="3400"/>
            </a:pPr>
            <a:endParaRPr sz="2391"/>
          </a:p>
        </p:txBody>
      </p:sp>
      <p:sp>
        <p:nvSpPr>
          <p:cNvPr id="86" name="Slide Number"/>
          <p:cNvSpPr txBox="1">
            <a:spLocks noGrp="1"/>
          </p:cNvSpPr>
          <p:nvPr>
            <p:ph type="sldNum" sz="quarter" idx="2"/>
          </p:nvPr>
        </p:nvSpPr>
        <p:spPr>
          <a:xfrm>
            <a:off x="8039032" y="5451088"/>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254205692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8_Defaul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95" name="Group"/>
          <p:cNvGrpSpPr/>
          <p:nvPr/>
        </p:nvGrpSpPr>
        <p:grpSpPr>
          <a:xfrm>
            <a:off x="285750" y="2960687"/>
            <a:ext cx="1" cy="2276475"/>
            <a:chOff x="0" y="0"/>
            <a:chExt cx="0" cy="3237653"/>
          </a:xfrm>
        </p:grpSpPr>
        <p:sp>
          <p:nvSpPr>
            <p:cNvPr id="93" name="Line"/>
            <p:cNvSpPr/>
            <p:nvPr/>
          </p:nvSpPr>
          <p:spPr>
            <a:xfrm flipH="1">
              <a:off x="-1" y="0"/>
              <a:ext cx="2" cy="3237654"/>
            </a:xfrm>
            <a:prstGeom prst="line">
              <a:avLst/>
            </a:prstGeom>
            <a:noFill/>
            <a:ln w="12700" cap="flat">
              <a:noFill/>
              <a:miter lim="400000"/>
            </a:ln>
            <a:effectLst/>
          </p:spPr>
          <p:txBody>
            <a:bodyPr wrap="square" lIns="65023" tIns="65023" rIns="65023" bIns="65023" numCol="1" anchor="t">
              <a:noAutofit/>
            </a:bodyPr>
            <a:lstStyle/>
            <a:p>
              <a:endParaRPr sz="1266"/>
            </a:p>
          </p:txBody>
        </p:sp>
        <p:sp>
          <p:nvSpPr>
            <p:cNvPr id="94" name="Line"/>
            <p:cNvSpPr/>
            <p:nvPr/>
          </p:nvSpPr>
          <p:spPr>
            <a:xfrm flipV="1">
              <a:off x="-1" y="-1"/>
              <a:ext cx="2" cy="3237655"/>
            </a:xfrm>
            <a:prstGeom prst="line">
              <a:avLst/>
            </a:prstGeom>
            <a:noFill/>
            <a:ln w="12700" cap="flat">
              <a:noFill/>
              <a:miter lim="400000"/>
            </a:ln>
            <a:effectLst/>
          </p:spPr>
          <p:txBody>
            <a:bodyPr wrap="square" lIns="65023" tIns="65023" rIns="65023" bIns="65023" numCol="1" anchor="t">
              <a:noAutofit/>
            </a:bodyPr>
            <a:lstStyle/>
            <a:p>
              <a:endParaRPr sz="1266"/>
            </a:p>
          </p:txBody>
        </p:sp>
      </p:grpSp>
      <p:sp>
        <p:nvSpPr>
          <p:cNvPr id="96" name="Slide Number"/>
          <p:cNvSpPr txBox="1">
            <a:spLocks noGrp="1"/>
          </p:cNvSpPr>
          <p:nvPr>
            <p:ph type="sldNum" sz="quarter" idx="2"/>
          </p:nvPr>
        </p:nvSpPr>
        <p:spPr>
          <a:xfrm>
            <a:off x="8268546" y="5486539"/>
            <a:ext cx="418254" cy="412611"/>
          </a:xfrm>
          <a:prstGeom prst="rect">
            <a:avLst/>
          </a:prstGeom>
        </p:spPr>
        <p:txBody>
          <a:bodyPr anchor="b"/>
          <a:lstStyle>
            <a:lvl1pPr defTabSz="609578">
              <a:defRPr sz="1828">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47817406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67904855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0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11"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30103107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1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20"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49572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29"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58921797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38"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65662178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14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47"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6891556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F66D36-E3AE-BA41-95A9-0CD60F0D3A6A}"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56"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8988905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6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65"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12739480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17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74"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33909530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18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83"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3746851"/>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1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192"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8425194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2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xfrm>
            <a:off x="6134032" y="5417751"/>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32974146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2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66582542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2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15"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6134032" y="5417751"/>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92126640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23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24"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66473445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2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33"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4862409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2F66D36-E3AE-BA41-95A9-0CD60F0D3A6A}"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25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42"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23430591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26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51"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21906270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27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60"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08330634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28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69"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2042119" y="5577135"/>
            <a:ext cx="382988" cy="369394"/>
          </a:xfrm>
          <a:prstGeom prst="rect">
            <a:avLst/>
          </a:prstGeom>
        </p:spPr>
        <p:txBody>
          <a:bodyPr anchor="ctr"/>
          <a:lstStyle>
            <a:lvl1pPr algn="ctr" defTabSz="1219156">
              <a:defRPr sz="1547">
                <a:solidFill>
                  <a:srgbClr val="194431"/>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94698199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29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78"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411998075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3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87"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2042119" y="5577135"/>
            <a:ext cx="382988" cy="369394"/>
          </a:xfrm>
          <a:prstGeom prst="rect">
            <a:avLst/>
          </a:prstGeom>
        </p:spPr>
        <p:txBody>
          <a:bodyPr anchor="ctr"/>
          <a:lstStyle>
            <a:lvl1pPr algn="ctr" defTabSz="1219156">
              <a:defRPr sz="1547">
                <a:solidFill>
                  <a:srgbClr val="194431"/>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67828891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3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296"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7"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422370684"/>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3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765174" y="917575"/>
            <a:ext cx="7612064" cy="1062038"/>
          </a:xfrm>
          <a:prstGeom prst="rect">
            <a:avLst/>
          </a:prstGeom>
        </p:spPr>
        <p:txBody>
          <a:bodyPr>
            <a:normAutofit/>
          </a:bodyPr>
          <a:lstStyle>
            <a:lvl1pPr defTabSz="1219156">
              <a:defRPr sz="6328">
                <a:solidFill>
                  <a:srgbClr val="194431"/>
                </a:solidFill>
                <a:latin typeface="Book Antiqua"/>
                <a:ea typeface="Book Antiqua"/>
                <a:cs typeface="Book Antiqua"/>
                <a:sym typeface="Book Antiqua"/>
              </a:defRPr>
            </a:lvl1pPr>
          </a:lstStyle>
          <a:p>
            <a:r>
              <a:t>Title Text</a:t>
            </a:r>
          </a:p>
        </p:txBody>
      </p:sp>
      <p:sp>
        <p:nvSpPr>
          <p:cNvPr id="305" name="Body Level One…"/>
          <p:cNvSpPr txBox="1">
            <a:spLocks noGrp="1"/>
          </p:cNvSpPr>
          <p:nvPr>
            <p:ph type="body" sz="half" idx="1"/>
          </p:nvPr>
        </p:nvSpPr>
        <p:spPr>
          <a:xfrm>
            <a:off x="765174" y="2409824"/>
            <a:ext cx="7612064" cy="3136901"/>
          </a:xfrm>
          <a:prstGeom prst="rect">
            <a:avLst/>
          </a:prstGeom>
        </p:spPr>
        <p:txBody>
          <a:bodyPr>
            <a:normAutofit/>
          </a:bodyPr>
          <a:lstStyle>
            <a:lvl1pPr marL="442004" indent="-442004" defTabSz="1219156">
              <a:spcBef>
                <a:spcPts val="2601"/>
              </a:spcBef>
              <a:buChar char="●"/>
              <a:defRPr>
                <a:solidFill>
                  <a:schemeClr val="accent1">
                    <a:lumOff val="44000"/>
                  </a:schemeClr>
                </a:solidFill>
                <a:latin typeface="Book Antiqua"/>
                <a:ea typeface="Book Antiqua"/>
                <a:cs typeface="Book Antiqua"/>
                <a:sym typeface="Book Antiqua"/>
              </a:defRPr>
            </a:lvl1pPr>
            <a:lvl2pPr marL="718814" indent="-473257" defTabSz="1219156">
              <a:spcBef>
                <a:spcPts val="2601"/>
              </a:spcBef>
              <a:buChar char="●"/>
              <a:defRPr>
                <a:solidFill>
                  <a:schemeClr val="accent1">
                    <a:lumOff val="44000"/>
                  </a:schemeClr>
                </a:solidFill>
                <a:latin typeface="Book Antiqua"/>
                <a:ea typeface="Book Antiqua"/>
                <a:cs typeface="Book Antiqua"/>
                <a:sym typeface="Book Antiqua"/>
              </a:defRPr>
            </a:lvl2pPr>
            <a:lvl3pPr marL="1022413" indent="-540227" defTabSz="1219156">
              <a:spcBef>
                <a:spcPts val="2601"/>
              </a:spcBef>
              <a:buChar char="●"/>
              <a:defRPr>
                <a:solidFill>
                  <a:schemeClr val="accent1">
                    <a:lumOff val="44000"/>
                  </a:schemeClr>
                </a:solidFill>
                <a:latin typeface="Book Antiqua"/>
                <a:ea typeface="Book Antiqua"/>
                <a:cs typeface="Book Antiqua"/>
                <a:sym typeface="Book Antiqua"/>
              </a:defRPr>
            </a:lvl3pPr>
            <a:lvl4pPr marL="1306168" indent="-578424" defTabSz="1219156">
              <a:spcBef>
                <a:spcPts val="2601"/>
              </a:spcBef>
              <a:buChar char="●"/>
              <a:defRPr>
                <a:solidFill>
                  <a:schemeClr val="accent1">
                    <a:lumOff val="44000"/>
                  </a:schemeClr>
                </a:solidFill>
                <a:latin typeface="Book Antiqua"/>
                <a:ea typeface="Book Antiqua"/>
                <a:cs typeface="Book Antiqua"/>
                <a:sym typeface="Book Antiqua"/>
              </a:defRPr>
            </a:lvl4pPr>
            <a:lvl5pPr marL="1564624" indent="-600252" defTabSz="1219156">
              <a:spcBef>
                <a:spcPts val="2601"/>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6" name="Slide Number"/>
          <p:cNvSpPr txBox="1">
            <a:spLocks noGrp="1"/>
          </p:cNvSpPr>
          <p:nvPr>
            <p:ph type="sldNum" sz="quarter" idx="2"/>
          </p:nvPr>
        </p:nvSpPr>
        <p:spPr>
          <a:xfrm>
            <a:off x="4380507" y="5577135"/>
            <a:ext cx="382988" cy="369394"/>
          </a:xfrm>
          <a:prstGeom prst="rect">
            <a:avLst/>
          </a:prstGeom>
        </p:spPr>
        <p:txBody>
          <a:bodyPr anchor="ctr"/>
          <a:lstStyle>
            <a:lvl1pPr algn="ctr" defTabSz="1219156">
              <a:defRPr sz="1547">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24706954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3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13"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36442909"/>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34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0"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21"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2"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68638478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2F66D36-E3AE-BA41-95A9-0CD60F0D3A6A}" type="datetimeFigureOut">
              <a:rPr lang="en-US" smtClean="0"/>
              <a:t>4/26/24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3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9"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30"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313370976"/>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36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38"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39"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0"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93990774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37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47"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48"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8126586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38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56"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57"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8"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295322936"/>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3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65"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66"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7"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03459608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40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4"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75"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6"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8568821"/>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41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83"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84"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5"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572460625"/>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4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92"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393"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4"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56177833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4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401" name="Title Text"/>
          <p:cNvSpPr txBox="1">
            <a:spLocks noGrp="1"/>
          </p:cNvSpPr>
          <p:nvPr>
            <p:ph type="title"/>
          </p:nvPr>
        </p:nvSpPr>
        <p:spPr>
          <a:xfrm>
            <a:off x="457200" y="1063625"/>
            <a:ext cx="8229601" cy="857251"/>
          </a:xfrm>
          <a:prstGeom prst="rect">
            <a:avLst/>
          </a:prstGeom>
        </p:spPr>
        <p:txBody>
          <a:bodyPr>
            <a:normAutofit/>
          </a:bodyPr>
          <a:lstStyle>
            <a:lvl1pPr defTabSz="609578">
              <a:defRPr sz="5765">
                <a:latin typeface="Calibri"/>
                <a:ea typeface="Calibri"/>
                <a:cs typeface="Calibri"/>
                <a:sym typeface="Calibri"/>
              </a:defRPr>
            </a:lvl1pPr>
          </a:lstStyle>
          <a:p>
            <a:r>
              <a:t>Title Text</a:t>
            </a:r>
          </a:p>
        </p:txBody>
      </p:sp>
      <p:sp>
        <p:nvSpPr>
          <p:cNvPr id="402" name="Body Level One…"/>
          <p:cNvSpPr txBox="1">
            <a:spLocks noGrp="1"/>
          </p:cNvSpPr>
          <p:nvPr>
            <p:ph type="body" idx="1"/>
          </p:nvPr>
        </p:nvSpPr>
        <p:spPr>
          <a:xfrm>
            <a:off x="457200" y="2057399"/>
            <a:ext cx="8229601" cy="3394076"/>
          </a:xfrm>
          <a:prstGeom prst="rect">
            <a:avLst/>
          </a:prstGeom>
        </p:spPr>
        <p:txBody>
          <a:bodyPr>
            <a:normAutofit/>
          </a:bodyPr>
          <a:lstStyle>
            <a:lvl1pPr marL="452049" indent="-452049" defTabSz="609578">
              <a:spcBef>
                <a:spcPts val="984"/>
              </a:spcBef>
              <a:buFont typeface="Arial"/>
              <a:defRPr sz="4219">
                <a:latin typeface="Calibri"/>
                <a:ea typeface="Calibri"/>
                <a:cs typeface="Calibri"/>
                <a:sym typeface="Calibri"/>
              </a:defRPr>
            </a:lvl1pPr>
            <a:lvl2pPr marL="751980" indent="-430523" defTabSz="609578">
              <a:spcBef>
                <a:spcPts val="984"/>
              </a:spcBef>
              <a:buFont typeface="Arial"/>
              <a:defRPr sz="4219">
                <a:latin typeface="Calibri"/>
                <a:ea typeface="Calibri"/>
                <a:cs typeface="Calibri"/>
                <a:sym typeface="Calibri"/>
              </a:defRPr>
            </a:lvl2pPr>
            <a:lvl3pPr marL="1044736" indent="-401822" defTabSz="609578">
              <a:spcBef>
                <a:spcPts val="984"/>
              </a:spcBef>
              <a:buFont typeface="Arial"/>
              <a:defRPr sz="4219">
                <a:latin typeface="Calibri"/>
                <a:ea typeface="Calibri"/>
                <a:cs typeface="Calibri"/>
                <a:sym typeface="Calibri"/>
              </a:defRPr>
            </a:lvl3pPr>
            <a:lvl4pPr marL="1446558" indent="-482186" defTabSz="609578">
              <a:spcBef>
                <a:spcPts val="984"/>
              </a:spcBef>
              <a:buFont typeface="Arial"/>
              <a:defRPr sz="4219">
                <a:latin typeface="Calibri"/>
                <a:ea typeface="Calibri"/>
                <a:cs typeface="Calibri"/>
                <a:sym typeface="Calibri"/>
              </a:defRPr>
            </a:lvl4pPr>
            <a:lvl5pPr marL="1821591" indent="-535762" defTabSz="609578">
              <a:spcBef>
                <a:spcPts val="984"/>
              </a:spcBef>
              <a:buFont typeface="Arial"/>
              <a:defRPr sz="4219">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3" name="Slide Number"/>
          <p:cNvSpPr txBox="1">
            <a:spLocks noGrp="1"/>
          </p:cNvSpPr>
          <p:nvPr>
            <p:ph type="sldNum" sz="quarter" idx="2"/>
          </p:nvPr>
        </p:nvSpPr>
        <p:spPr>
          <a:xfrm>
            <a:off x="8321446" y="5577135"/>
            <a:ext cx="365354" cy="369394"/>
          </a:xfrm>
          <a:prstGeom prst="rect">
            <a:avLst/>
          </a:prstGeom>
        </p:spPr>
        <p:txBody>
          <a:bodyPr anchor="ctr"/>
          <a:lstStyle>
            <a:lvl1pPr defTabSz="609578">
              <a:defRPr sz="1547">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063770571"/>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44_Default">
    <p:bg>
      <p:bgPr>
        <a:solidFill>
          <a:srgbClr val="009999"/>
        </a:solidFill>
        <a:effectLst/>
      </p:bgPr>
    </p:bg>
    <p:spTree>
      <p:nvGrpSpPr>
        <p:cNvPr id="1" name=""/>
        <p:cNvGrpSpPr/>
        <p:nvPr/>
      </p:nvGrpSpPr>
      <p:grpSpPr>
        <a:xfrm>
          <a:off x="0" y="0"/>
          <a:ext cx="0" cy="0"/>
          <a:chOff x="0" y="0"/>
          <a:chExt cx="0" cy="0"/>
        </a:xfrm>
      </p:grpSpPr>
      <p:sp>
        <p:nvSpPr>
          <p:cNvPr id="410" name="Rectangle"/>
          <p:cNvSpPr/>
          <p:nvPr/>
        </p:nvSpPr>
        <p:spPr>
          <a:xfrm>
            <a:off x="381000" y="857249"/>
            <a:ext cx="1447800" cy="514191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45719" tIns="45719" rIns="45719" bIns="45719"/>
          <a:lstStyle/>
          <a:p>
            <a:pPr defTabSz="609578">
              <a:defRPr sz="3400"/>
            </a:pPr>
            <a:endParaRPr sz="2391"/>
          </a:p>
        </p:txBody>
      </p:sp>
      <p:sp>
        <p:nvSpPr>
          <p:cNvPr id="411" name="Rectangle"/>
          <p:cNvSpPr/>
          <p:nvPr/>
        </p:nvSpPr>
        <p:spPr>
          <a:xfrm>
            <a:off x="685800" y="2686050"/>
            <a:ext cx="8456613" cy="571501"/>
          </a:xfrm>
          <a:prstGeom prst="rect">
            <a:avLst/>
          </a:prstGeom>
          <a:gradFill>
            <a:gsLst>
              <a:gs pos="0">
                <a:srgbClr val="272727"/>
              </a:gs>
              <a:gs pos="100000">
                <a:schemeClr val="accent1">
                  <a:lumOff val="44000"/>
                </a:schemeClr>
              </a:gs>
            </a:gsLst>
            <a:lin ang="10800000"/>
          </a:gradFill>
          <a:ln w="12700">
            <a:miter lim="400000"/>
          </a:ln>
        </p:spPr>
        <p:txBody>
          <a:bodyPr lIns="45719" tIns="45719" rIns="45719" bIns="45719"/>
          <a:lstStyle/>
          <a:p>
            <a:pPr defTabSz="609578">
              <a:defRPr sz="3400"/>
            </a:pPr>
            <a:endParaRPr sz="2391"/>
          </a:p>
        </p:txBody>
      </p:sp>
      <p:sp>
        <p:nvSpPr>
          <p:cNvPr id="412" name="Rectangle"/>
          <p:cNvSpPr/>
          <p:nvPr/>
        </p:nvSpPr>
        <p:spPr>
          <a:xfrm>
            <a:off x="-1" y="3486150"/>
            <a:ext cx="4724401" cy="114301"/>
          </a:xfrm>
          <a:prstGeom prst="rect">
            <a:avLst/>
          </a:prstGeom>
          <a:solidFill>
            <a:schemeClr val="accent1">
              <a:lumOff val="44000"/>
              <a:alpha val="50195"/>
            </a:schemeClr>
          </a:solidFill>
          <a:ln w="12700">
            <a:miter lim="400000"/>
          </a:ln>
        </p:spPr>
        <p:txBody>
          <a:bodyPr lIns="45719" tIns="45719" rIns="45719" bIns="45719"/>
          <a:lstStyle/>
          <a:p>
            <a:pPr defTabSz="609578">
              <a:defRPr sz="3400"/>
            </a:pPr>
            <a:endParaRPr sz="2391"/>
          </a:p>
        </p:txBody>
      </p:sp>
      <p:sp>
        <p:nvSpPr>
          <p:cNvPr id="413" name="Slide Number"/>
          <p:cNvSpPr txBox="1">
            <a:spLocks noGrp="1"/>
          </p:cNvSpPr>
          <p:nvPr>
            <p:ph type="sldNum" sz="quarter" idx="2"/>
          </p:nvPr>
        </p:nvSpPr>
        <p:spPr>
          <a:xfrm>
            <a:off x="8039032" y="5451088"/>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56998674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2F66D36-E3AE-BA41-95A9-0CD60F0D3A6A}" type="datetimeFigureOut">
              <a:rPr lang="en-US" smtClean="0"/>
              <a:t>4/26/24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F878A-19C8-B44F-BDB5-B335F14E3B2D}"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1_Default 0">
    <p:bg>
      <p:bgPr>
        <a:solidFill>
          <a:srgbClr val="009999"/>
        </a:solidFill>
        <a:effectLst/>
      </p:bgPr>
    </p:bg>
    <p:spTree>
      <p:nvGrpSpPr>
        <p:cNvPr id="1" name=""/>
        <p:cNvGrpSpPr/>
        <p:nvPr/>
      </p:nvGrpSpPr>
      <p:grpSpPr>
        <a:xfrm>
          <a:off x="0" y="0"/>
          <a:ext cx="0" cy="0"/>
          <a:chOff x="0" y="0"/>
          <a:chExt cx="0" cy="0"/>
        </a:xfrm>
      </p:grpSpPr>
      <p:sp>
        <p:nvSpPr>
          <p:cNvPr id="420" name="Slide Number"/>
          <p:cNvSpPr txBox="1">
            <a:spLocks noGrp="1"/>
          </p:cNvSpPr>
          <p:nvPr>
            <p:ph type="sldNum" sz="quarter" idx="2"/>
          </p:nvPr>
        </p:nvSpPr>
        <p:spPr>
          <a:xfrm>
            <a:off x="8039032" y="5451088"/>
            <a:ext cx="419169" cy="413526"/>
          </a:xfrm>
          <a:prstGeom prst="rect">
            <a:avLst/>
          </a:prstGeom>
        </p:spPr>
        <p:txBody>
          <a:bodyPr lIns="65476" tIns="65476" rIns="65476" bIns="65476" anchor="ctr"/>
          <a:lstStyle>
            <a:lvl1pPr defTabSz="609578">
              <a:defRPr sz="1828"/>
            </a:lvl1pPr>
          </a:lstStyle>
          <a:p>
            <a:fld id="{86CB4B4D-7CA3-9044-876B-883B54F8677D}" type="slidenum">
              <a:t>‹#›</a:t>
            </a:fld>
            <a:endParaRPr/>
          </a:p>
        </p:txBody>
      </p:sp>
    </p:spTree>
    <p:extLst>
      <p:ext uri="{BB962C8B-B14F-4D97-AF65-F5344CB8AC3E}">
        <p14:creationId xmlns:p14="http://schemas.microsoft.com/office/powerpoint/2010/main" val="303688756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Picture with Caption">
    <p:bg>
      <p:bgPr>
        <a:solidFill>
          <a:schemeClr val="accent1">
            <a:lumOff val="44000"/>
          </a:schemeClr>
        </a:solidFill>
        <a:effectLst/>
      </p:bgPr>
    </p:bg>
    <p:spTree>
      <p:nvGrpSpPr>
        <p:cNvPr id="1" name=""/>
        <p:cNvGrpSpPr/>
        <p:nvPr/>
      </p:nvGrpSpPr>
      <p:grpSpPr>
        <a:xfrm>
          <a:off x="0" y="0"/>
          <a:ext cx="0" cy="0"/>
          <a:chOff x="0" y="0"/>
          <a:chExt cx="0" cy="0"/>
        </a:xfrm>
      </p:grpSpPr>
      <p:sp>
        <p:nvSpPr>
          <p:cNvPr id="427" name="Title Text"/>
          <p:cNvSpPr txBox="1">
            <a:spLocks noGrp="1"/>
          </p:cNvSpPr>
          <p:nvPr>
            <p:ph type="title"/>
          </p:nvPr>
        </p:nvSpPr>
        <p:spPr>
          <a:xfrm>
            <a:off x="2487216" y="4457700"/>
            <a:ext cx="4114801" cy="425055"/>
          </a:xfrm>
          <a:prstGeom prst="rect">
            <a:avLst/>
          </a:prstGeom>
        </p:spPr>
        <p:txBody>
          <a:bodyPr lIns="48767" tIns="48767" rIns="48767" bIns="48767" anchor="b">
            <a:normAutofit/>
          </a:bodyPr>
          <a:lstStyle>
            <a:lvl1pPr algn="l" defTabSz="457184">
              <a:defRPr sz="1828" b="1">
                <a:latin typeface="Calibri"/>
                <a:ea typeface="Calibri"/>
                <a:cs typeface="Calibri"/>
                <a:sym typeface="Calibri"/>
              </a:defRPr>
            </a:lvl1pPr>
          </a:lstStyle>
          <a:p>
            <a:r>
              <a:t>Title Text</a:t>
            </a:r>
          </a:p>
        </p:txBody>
      </p:sp>
      <p:sp>
        <p:nvSpPr>
          <p:cNvPr id="428" name="Picture Placeholder 2"/>
          <p:cNvSpPr>
            <a:spLocks noGrp="1"/>
          </p:cNvSpPr>
          <p:nvPr>
            <p:ph type="pic" sz="half" idx="13"/>
          </p:nvPr>
        </p:nvSpPr>
        <p:spPr>
          <a:xfrm>
            <a:off x="2487216" y="1316831"/>
            <a:ext cx="4114801" cy="3086101"/>
          </a:xfrm>
          <a:prstGeom prst="rect">
            <a:avLst/>
          </a:prstGeom>
        </p:spPr>
        <p:txBody>
          <a:bodyPr lIns="91439" tIns="45719" rIns="91439" bIns="45719"/>
          <a:lstStyle/>
          <a:p>
            <a:endParaRPr/>
          </a:p>
        </p:txBody>
      </p:sp>
      <p:sp>
        <p:nvSpPr>
          <p:cNvPr id="429" name="Body Level One…"/>
          <p:cNvSpPr txBox="1">
            <a:spLocks noGrp="1"/>
          </p:cNvSpPr>
          <p:nvPr>
            <p:ph type="body" sz="quarter" idx="1"/>
          </p:nvPr>
        </p:nvSpPr>
        <p:spPr>
          <a:xfrm>
            <a:off x="2487216" y="4882755"/>
            <a:ext cx="4114801" cy="603648"/>
          </a:xfrm>
          <a:prstGeom prst="rect">
            <a:avLst/>
          </a:prstGeom>
        </p:spPr>
        <p:txBody>
          <a:bodyPr lIns="48767" tIns="48767" rIns="48767" bIns="48767">
            <a:normAutofit/>
          </a:bodyPr>
          <a:lstStyle>
            <a:lvl1pPr marL="0" indent="0" defTabSz="457184">
              <a:spcBef>
                <a:spcPts val="281"/>
              </a:spcBef>
              <a:buSzTx/>
              <a:buNone/>
              <a:defRPr sz="1266">
                <a:latin typeface="Calibri"/>
                <a:ea typeface="Calibri"/>
                <a:cs typeface="Calibri"/>
                <a:sym typeface="Calibri"/>
              </a:defRPr>
            </a:lvl1pPr>
            <a:lvl2pPr marL="0" indent="321457" defTabSz="457184">
              <a:spcBef>
                <a:spcPts val="281"/>
              </a:spcBef>
              <a:buSzTx/>
              <a:buNone/>
              <a:defRPr sz="1266">
                <a:latin typeface="Calibri"/>
                <a:ea typeface="Calibri"/>
                <a:cs typeface="Calibri"/>
                <a:sym typeface="Calibri"/>
              </a:defRPr>
            </a:lvl2pPr>
            <a:lvl3pPr marL="0" indent="642915" defTabSz="457184">
              <a:spcBef>
                <a:spcPts val="281"/>
              </a:spcBef>
              <a:buSzTx/>
              <a:buNone/>
              <a:defRPr sz="1266">
                <a:latin typeface="Calibri"/>
                <a:ea typeface="Calibri"/>
                <a:cs typeface="Calibri"/>
                <a:sym typeface="Calibri"/>
              </a:defRPr>
            </a:lvl3pPr>
            <a:lvl4pPr marL="0" indent="964372" defTabSz="457184">
              <a:spcBef>
                <a:spcPts val="281"/>
              </a:spcBef>
              <a:buSzTx/>
              <a:buNone/>
              <a:defRPr sz="1266">
                <a:latin typeface="Calibri"/>
                <a:ea typeface="Calibri"/>
                <a:cs typeface="Calibri"/>
                <a:sym typeface="Calibri"/>
              </a:defRPr>
            </a:lvl4pPr>
            <a:lvl5pPr marL="0" indent="1285829" defTabSz="457184">
              <a:spcBef>
                <a:spcPts val="281"/>
              </a:spcBef>
              <a:buSzTx/>
              <a:buNone/>
              <a:defRPr sz="1266">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0" name="Slide Number"/>
          <p:cNvSpPr txBox="1">
            <a:spLocks noGrp="1"/>
          </p:cNvSpPr>
          <p:nvPr>
            <p:ph type="sldNum" sz="quarter" idx="2"/>
          </p:nvPr>
        </p:nvSpPr>
        <p:spPr>
          <a:xfrm>
            <a:off x="7391299" y="5625630"/>
            <a:ext cx="266802" cy="271611"/>
          </a:xfrm>
          <a:prstGeom prst="rect">
            <a:avLst/>
          </a:prstGeom>
        </p:spPr>
        <p:txBody>
          <a:bodyPr lIns="48767" tIns="48767" rIns="48767" bIns="48767" anchor="ctr"/>
          <a:lstStyle>
            <a:lvl1pPr defTabSz="914367">
              <a:defRPr sz="1125">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018035998"/>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7" name="Line"/>
          <p:cNvSpPr/>
          <p:nvPr/>
        </p:nvSpPr>
        <p:spPr>
          <a:xfrm>
            <a:off x="357187" y="4634508"/>
            <a:ext cx="8437116" cy="0"/>
          </a:xfrm>
          <a:prstGeom prst="line">
            <a:avLst/>
          </a:prstGeom>
          <a:ln w="3175">
            <a:solidFill>
              <a:srgbClr val="444444">
                <a:alpha val="30000"/>
              </a:srgbClr>
            </a:solidFill>
            <a:miter lim="400000"/>
          </a:ln>
        </p:spPr>
        <p:txBody>
          <a:bodyPr lIns="35719" tIns="35719" rIns="35719" bIns="35719" anchor="ctr"/>
          <a:lstStyle/>
          <a:p>
            <a:pPr defTabSz="321457">
              <a:defRPr sz="1100">
                <a:latin typeface="+mn-lt"/>
                <a:ea typeface="+mn-ea"/>
                <a:cs typeface="+mn-cs"/>
                <a:sym typeface="Helvetica"/>
              </a:defRPr>
            </a:pPr>
            <a:endParaRPr sz="773"/>
          </a:p>
        </p:txBody>
      </p:sp>
      <p:sp>
        <p:nvSpPr>
          <p:cNvPr id="438" name="Line"/>
          <p:cNvSpPr/>
          <p:nvPr/>
        </p:nvSpPr>
        <p:spPr>
          <a:xfrm>
            <a:off x="357187" y="2875359"/>
            <a:ext cx="8437514" cy="0"/>
          </a:xfrm>
          <a:prstGeom prst="line">
            <a:avLst/>
          </a:prstGeom>
          <a:ln w="3175">
            <a:solidFill>
              <a:srgbClr val="444444">
                <a:alpha val="30000"/>
              </a:srgbClr>
            </a:solidFill>
            <a:miter lim="400000"/>
          </a:ln>
        </p:spPr>
        <p:txBody>
          <a:bodyPr lIns="35719" tIns="35719" rIns="35719" bIns="35719" anchor="ctr"/>
          <a:lstStyle/>
          <a:p>
            <a:pPr defTabSz="321457">
              <a:defRPr sz="1100">
                <a:latin typeface="+mn-lt"/>
                <a:ea typeface="+mn-ea"/>
                <a:cs typeface="+mn-cs"/>
                <a:sym typeface="Helvetica"/>
              </a:defRPr>
            </a:pPr>
            <a:endParaRPr sz="773"/>
          </a:p>
        </p:txBody>
      </p:sp>
      <p:sp>
        <p:nvSpPr>
          <p:cNvPr id="439" name="Line"/>
          <p:cNvSpPr/>
          <p:nvPr/>
        </p:nvSpPr>
        <p:spPr>
          <a:xfrm flipV="1">
            <a:off x="5620994" y="3182523"/>
            <a:ext cx="1" cy="1155065"/>
          </a:xfrm>
          <a:prstGeom prst="line">
            <a:avLst/>
          </a:prstGeom>
          <a:ln w="3175">
            <a:solidFill>
              <a:srgbClr val="444444">
                <a:alpha val="30000"/>
              </a:srgbClr>
            </a:solidFill>
            <a:miter lim="400000"/>
          </a:ln>
        </p:spPr>
        <p:txBody>
          <a:bodyPr lIns="35719" tIns="35719" rIns="35719" bIns="35719" anchor="ctr"/>
          <a:lstStyle/>
          <a:p>
            <a:pPr defTabSz="321457">
              <a:defRPr sz="1100">
                <a:latin typeface="+mn-lt"/>
                <a:ea typeface="+mn-ea"/>
                <a:cs typeface="+mn-cs"/>
                <a:sym typeface="Helvetica"/>
              </a:defRPr>
            </a:pPr>
            <a:endParaRPr sz="773"/>
          </a:p>
        </p:txBody>
      </p:sp>
      <p:sp>
        <p:nvSpPr>
          <p:cNvPr id="440" name="Lorem Ipsum Dolor"/>
          <p:cNvSpPr txBox="1">
            <a:spLocks noGrp="1"/>
          </p:cNvSpPr>
          <p:nvPr>
            <p:ph type="body" sz="quarter" idx="13"/>
          </p:nvPr>
        </p:nvSpPr>
        <p:spPr>
          <a:xfrm>
            <a:off x="357187" y="2464594"/>
            <a:ext cx="5063134" cy="357188"/>
          </a:xfrm>
          <a:prstGeom prst="rect">
            <a:avLst/>
          </a:prstGeom>
        </p:spPr>
        <p:txBody>
          <a:bodyPr lIns="50800" tIns="50800" rIns="50800" bIns="50800" anchor="ctr">
            <a:spAutoFit/>
          </a:bodyPr>
          <a:lstStyle>
            <a:lvl1pPr marL="0" indent="0" defTabSz="410751">
              <a:lnSpc>
                <a:spcPct val="110000"/>
              </a:lnSpc>
              <a:spcBef>
                <a:spcPts val="0"/>
              </a:spcBef>
              <a:buSzTx/>
              <a:buNone/>
              <a:defRPr sz="1547">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441" name="Title Text"/>
          <p:cNvSpPr txBox="1">
            <a:spLocks noGrp="1"/>
          </p:cNvSpPr>
          <p:nvPr>
            <p:ph type="title"/>
          </p:nvPr>
        </p:nvSpPr>
        <p:spPr>
          <a:xfrm>
            <a:off x="357187" y="2911078"/>
            <a:ext cx="5063134" cy="1696641"/>
          </a:xfrm>
          <a:prstGeom prst="rect">
            <a:avLst/>
          </a:prstGeom>
        </p:spPr>
        <p:txBody>
          <a:bodyPr lIns="50800" tIns="50800" rIns="50800" bIns="50800">
            <a:normAutofit/>
          </a:bodyPr>
          <a:lstStyle>
            <a:lvl1pPr algn="l" defTabSz="410751">
              <a:lnSpc>
                <a:spcPct val="90000"/>
              </a:lnSpc>
              <a:spcBef>
                <a:spcPts val="1125"/>
              </a:spcBef>
              <a:defRPr sz="4781">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442" name="Body Level One…"/>
          <p:cNvSpPr txBox="1">
            <a:spLocks noGrp="1"/>
          </p:cNvSpPr>
          <p:nvPr>
            <p:ph type="body" sz="quarter" idx="1"/>
          </p:nvPr>
        </p:nvSpPr>
        <p:spPr>
          <a:xfrm>
            <a:off x="5822156" y="2911078"/>
            <a:ext cx="2982516" cy="1696641"/>
          </a:xfrm>
          <a:prstGeom prst="rect">
            <a:avLst/>
          </a:prstGeom>
        </p:spPr>
        <p:txBody>
          <a:bodyPr lIns="50800" tIns="50800" rIns="50800" bIns="50800" anchor="ctr">
            <a:normAutofit/>
          </a:bodyPr>
          <a:lstStyle>
            <a:lvl1pPr marL="0" indent="0" defTabSz="410751">
              <a:spcBef>
                <a:spcPts val="0"/>
              </a:spcBef>
              <a:buSzTx/>
              <a:buNone/>
              <a:defRPr sz="1547">
                <a:solidFill>
                  <a:srgbClr val="414141"/>
                </a:solidFill>
                <a:latin typeface="Bodoni SvtyTwo ITC TT-Book"/>
                <a:ea typeface="Bodoni SvtyTwo ITC TT-Book"/>
                <a:cs typeface="Bodoni SvtyTwo ITC TT-Book"/>
                <a:sym typeface="Bodoni SvtyTwo ITC TT-Book"/>
              </a:defRPr>
            </a:lvl1pPr>
            <a:lvl2pPr marL="0" indent="0" defTabSz="410751">
              <a:spcBef>
                <a:spcPts val="0"/>
              </a:spcBef>
              <a:buSzTx/>
              <a:buNone/>
              <a:defRPr sz="1547">
                <a:solidFill>
                  <a:srgbClr val="414141"/>
                </a:solidFill>
                <a:latin typeface="Bodoni SvtyTwo ITC TT-Book"/>
                <a:ea typeface="Bodoni SvtyTwo ITC TT-Book"/>
                <a:cs typeface="Bodoni SvtyTwo ITC TT-Book"/>
                <a:sym typeface="Bodoni SvtyTwo ITC TT-Book"/>
              </a:defRPr>
            </a:lvl2pPr>
            <a:lvl3pPr marL="0" indent="0" defTabSz="410751">
              <a:spcBef>
                <a:spcPts val="0"/>
              </a:spcBef>
              <a:buSzTx/>
              <a:buNone/>
              <a:defRPr sz="1547">
                <a:solidFill>
                  <a:srgbClr val="414141"/>
                </a:solidFill>
                <a:latin typeface="Bodoni SvtyTwo ITC TT-Book"/>
                <a:ea typeface="Bodoni SvtyTwo ITC TT-Book"/>
                <a:cs typeface="Bodoni SvtyTwo ITC TT-Book"/>
                <a:sym typeface="Bodoni SvtyTwo ITC TT-Book"/>
              </a:defRPr>
            </a:lvl3pPr>
            <a:lvl4pPr marL="0" indent="0" defTabSz="410751">
              <a:spcBef>
                <a:spcPts val="0"/>
              </a:spcBef>
              <a:buSzTx/>
              <a:buNone/>
              <a:defRPr sz="1547">
                <a:solidFill>
                  <a:srgbClr val="414141"/>
                </a:solidFill>
                <a:latin typeface="Bodoni SvtyTwo ITC TT-Book"/>
                <a:ea typeface="Bodoni SvtyTwo ITC TT-Book"/>
                <a:cs typeface="Bodoni SvtyTwo ITC TT-Book"/>
                <a:sym typeface="Bodoni SvtyTwo ITC TT-Book"/>
              </a:defRPr>
            </a:lvl4pPr>
            <a:lvl5pPr marL="0" indent="0" defTabSz="410751">
              <a:spcBef>
                <a:spcPts val="0"/>
              </a:spcBef>
              <a:buSzTx/>
              <a:buNone/>
              <a:defRPr sz="1547">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4432082" y="6509742"/>
            <a:ext cx="270908" cy="275717"/>
          </a:xfrm>
          <a:prstGeom prst="rect">
            <a:avLst/>
          </a:prstGeom>
        </p:spPr>
        <p:txBody>
          <a:bodyPr lIns="50800" tIns="50800" rIns="50800" bIns="50800"/>
          <a:lstStyle>
            <a:lvl1pPr algn="ctr" defTabSz="410751">
              <a:defRPr sz="1125">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extLst>
      <p:ext uri="{BB962C8B-B14F-4D97-AF65-F5344CB8AC3E}">
        <p14:creationId xmlns:p14="http://schemas.microsoft.com/office/powerpoint/2010/main" val="3491936330"/>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45_Default">
    <p:spTree>
      <p:nvGrpSpPr>
        <p:cNvPr id="1" name=""/>
        <p:cNvGrpSpPr/>
        <p:nvPr/>
      </p:nvGrpSpPr>
      <p:grpSpPr>
        <a:xfrm>
          <a:off x="0" y="0"/>
          <a:ext cx="0" cy="0"/>
          <a:chOff x="0" y="0"/>
          <a:chExt cx="0" cy="0"/>
        </a:xfrm>
      </p:grpSpPr>
      <p:sp>
        <p:nvSpPr>
          <p:cNvPr id="4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3061243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7" name="Title Text"/>
          <p:cNvSpPr txBox="1">
            <a:spLocks noGrp="1"/>
          </p:cNvSpPr>
          <p:nvPr>
            <p:ph type="title"/>
          </p:nvPr>
        </p:nvSpPr>
        <p:spPr>
          <a:xfrm>
            <a:off x="765174" y="79468"/>
            <a:ext cx="7612064" cy="1417639"/>
          </a:xfrm>
          <a:prstGeom prst="rect">
            <a:avLst/>
          </a:prstGeom>
        </p:spPr>
        <p:txBody>
          <a:bodyPr>
            <a:normAutofit/>
          </a:bodyPr>
          <a:lstStyle>
            <a:lvl1pPr>
              <a:defRPr sz="4781">
                <a:solidFill>
                  <a:srgbClr val="194431"/>
                </a:solidFill>
                <a:effectLst>
                  <a:outerShdw blurRad="50800" dist="25400" dir="2700000" rotWithShape="0">
                    <a:schemeClr val="accent1">
                      <a:lumOff val="44000"/>
                      <a:alpha val="40000"/>
                    </a:schemeClr>
                  </a:outerShdw>
                </a:effectLst>
                <a:latin typeface="Book Antiqua"/>
                <a:ea typeface="Book Antiqua"/>
                <a:cs typeface="Book Antiqua"/>
                <a:sym typeface="Book Antiqua"/>
              </a:defRPr>
            </a:lvl1pPr>
          </a:lstStyle>
          <a:p>
            <a:r>
              <a:t>Title Text</a:t>
            </a:r>
          </a:p>
        </p:txBody>
      </p:sp>
      <p:sp>
        <p:nvSpPr>
          <p:cNvPr id="458" name="Body Level One…"/>
          <p:cNvSpPr txBox="1">
            <a:spLocks noGrp="1"/>
          </p:cNvSpPr>
          <p:nvPr>
            <p:ph type="body" idx="1"/>
          </p:nvPr>
        </p:nvSpPr>
        <p:spPr>
          <a:xfrm>
            <a:off x="765174" y="2070846"/>
            <a:ext cx="7612065" cy="4182036"/>
          </a:xfrm>
          <a:prstGeom prst="rect">
            <a:avLst/>
          </a:prstGeom>
        </p:spPr>
        <p:txBody>
          <a:bodyPr>
            <a:normAutofit/>
          </a:bodyPr>
          <a:lstStyle>
            <a:lvl1pPr marL="341548" indent="-341548">
              <a:spcBef>
                <a:spcPts val="1969"/>
              </a:spcBef>
              <a:buChar char="●"/>
              <a:defRPr sz="2391">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1pPr>
            <a:lvl2pPr marL="611255" indent="-365698">
              <a:spcBef>
                <a:spcPts val="1969"/>
              </a:spcBef>
              <a:buChar char="●"/>
              <a:defRPr sz="2391">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2pPr>
            <a:lvl3pPr marL="899634" indent="-417448">
              <a:spcBef>
                <a:spcPts val="1969"/>
              </a:spcBef>
              <a:buChar char="●"/>
              <a:defRPr sz="2391">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3pPr>
            <a:lvl4pPr marL="1174708" indent="-446964">
              <a:spcBef>
                <a:spcPts val="1969"/>
              </a:spcBef>
              <a:buChar char="●"/>
              <a:defRPr sz="2391">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4pPr>
            <a:lvl5pPr marL="1428203" indent="-463831">
              <a:spcBef>
                <a:spcPts val="1969"/>
              </a:spcBef>
              <a:buChar char="●"/>
              <a:defRPr sz="2391">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xfrm>
            <a:off x="4414170" y="6386693"/>
            <a:ext cx="315662" cy="304440"/>
          </a:xfrm>
          <a:prstGeom prst="rect">
            <a:avLst/>
          </a:prstGeom>
        </p:spPr>
        <p:txBody>
          <a:bodyPr anchor="ctr"/>
          <a:lstStyle>
            <a:lvl1pPr algn="ctr">
              <a:defRPr sz="1125">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172498458"/>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and Content 0">
    <p:bg>
      <p:bgPr>
        <a:solidFill>
          <a:srgbClr val="009999"/>
        </a:solid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685800" y="609600"/>
            <a:ext cx="7772401" cy="11430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67" name="Body Level One…"/>
          <p:cNvSpPr txBox="1">
            <a:spLocks noGrp="1"/>
          </p:cNvSpPr>
          <p:nvPr>
            <p:ph type="body" idx="1"/>
          </p:nvPr>
        </p:nvSpPr>
        <p:spPr>
          <a:xfrm>
            <a:off x="685800" y="1981200"/>
            <a:ext cx="7772401" cy="411480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1639432" indent="-353603">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8127198" y="6237286"/>
            <a:ext cx="331003" cy="327028"/>
          </a:xfrm>
          <a:prstGeom prst="rect">
            <a:avLst/>
          </a:prstGeom>
        </p:spPr>
        <p:txBody>
          <a:bodyPr lIns="65476" tIns="65476" rIns="65476" bIns="65476" anchor="ctr"/>
          <a:lstStyle>
            <a:lvl1pPr defTabSz="914367">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1301378948"/>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632523"/>
        </a:solidFill>
        <a:effectLst/>
      </p:bgPr>
    </p:bg>
    <p:spTree>
      <p:nvGrpSpPr>
        <p:cNvPr id="1" name=""/>
        <p:cNvGrpSpPr/>
        <p:nvPr/>
      </p:nvGrpSpPr>
      <p:grpSpPr>
        <a:xfrm>
          <a:off x="0" y="0"/>
          <a:ext cx="0" cy="0"/>
          <a:chOff x="0" y="0"/>
          <a:chExt cx="0" cy="0"/>
        </a:xfrm>
      </p:grpSpPr>
      <p:pic>
        <p:nvPicPr>
          <p:cNvPr id="475" name="Picture 6" descr="Picture 6"/>
          <p:cNvPicPr>
            <a:picLocks noChangeAspect="1"/>
          </p:cNvPicPr>
          <p:nvPr/>
        </p:nvPicPr>
        <p:blipFill>
          <a:blip r:embed="rId2"/>
          <a:stretch>
            <a:fillRect/>
          </a:stretch>
        </p:blipFill>
        <p:spPr>
          <a:xfrm>
            <a:off x="177800" y="222250"/>
            <a:ext cx="1839914" cy="1720851"/>
          </a:xfrm>
          <a:prstGeom prst="rect">
            <a:avLst/>
          </a:prstGeom>
          <a:ln w="12700">
            <a:miter lim="400000"/>
          </a:ln>
        </p:spPr>
      </p:pic>
      <p:sp>
        <p:nvSpPr>
          <p:cNvPr id="476" name="Title Text"/>
          <p:cNvSpPr txBox="1">
            <a:spLocks noGrp="1"/>
          </p:cNvSpPr>
          <p:nvPr>
            <p:ph type="title"/>
          </p:nvPr>
        </p:nvSpPr>
        <p:spPr>
          <a:xfrm>
            <a:off x="457200" y="274638"/>
            <a:ext cx="8229601" cy="1143001"/>
          </a:xfrm>
          <a:prstGeom prst="rect">
            <a:avLst/>
          </a:prstGeom>
        </p:spPr>
        <p:txBody>
          <a:bodyPr>
            <a:normAutofit/>
          </a:bodyPr>
          <a:lstStyle>
            <a:lvl1pPr defTabSz="457184">
              <a:defRPr>
                <a:solidFill>
                  <a:schemeClr val="accent1">
                    <a:lumOff val="44000"/>
                  </a:schemeClr>
                </a:solidFill>
                <a:latin typeface="Avenir Medium"/>
                <a:ea typeface="Avenir Medium"/>
                <a:cs typeface="Avenir Medium"/>
                <a:sym typeface="Avenir Medium"/>
              </a:defRPr>
            </a:lvl1pPr>
          </a:lstStyle>
          <a:p>
            <a:r>
              <a:t>Title Text</a:t>
            </a:r>
          </a:p>
        </p:txBody>
      </p:sp>
      <p:sp>
        <p:nvSpPr>
          <p:cNvPr id="477" name="Body Level One…"/>
          <p:cNvSpPr txBox="1">
            <a:spLocks noGrp="1"/>
          </p:cNvSpPr>
          <p:nvPr>
            <p:ph type="body" idx="1"/>
          </p:nvPr>
        </p:nvSpPr>
        <p:spPr>
          <a:xfrm>
            <a:off x="457200" y="1600200"/>
            <a:ext cx="8229601" cy="4525964"/>
          </a:xfrm>
          <a:prstGeom prst="rect">
            <a:avLst/>
          </a:prstGeom>
        </p:spPr>
        <p:txBody>
          <a:bodyPr>
            <a:normAutofit/>
          </a:bodyPr>
          <a:lstStyle>
            <a:lvl1pPr defTabSz="457184">
              <a:buFont typeface="Arial"/>
              <a:buChar char="•"/>
              <a:defRPr>
                <a:solidFill>
                  <a:schemeClr val="accent1">
                    <a:lumOff val="44000"/>
                  </a:schemeClr>
                </a:solidFill>
                <a:latin typeface="Avenir Medium"/>
                <a:ea typeface="Avenir Medium"/>
                <a:cs typeface="Avenir Medium"/>
                <a:sym typeface="Avenir Medium"/>
              </a:defRPr>
            </a:lvl1pPr>
            <a:lvl2pPr defTabSz="457184">
              <a:buFont typeface="Arial"/>
              <a:defRPr>
                <a:solidFill>
                  <a:schemeClr val="accent1">
                    <a:lumOff val="44000"/>
                  </a:schemeClr>
                </a:solidFill>
                <a:latin typeface="Avenir Medium"/>
                <a:ea typeface="Avenir Medium"/>
                <a:cs typeface="Avenir Medium"/>
                <a:sym typeface="Avenir Medium"/>
              </a:defRPr>
            </a:lvl2pPr>
            <a:lvl3pPr defTabSz="457184">
              <a:buFont typeface="Arial"/>
              <a:defRPr>
                <a:solidFill>
                  <a:schemeClr val="accent1">
                    <a:lumOff val="44000"/>
                  </a:schemeClr>
                </a:solidFill>
                <a:latin typeface="Avenir Medium"/>
                <a:ea typeface="Avenir Medium"/>
                <a:cs typeface="Avenir Medium"/>
                <a:sym typeface="Avenir Medium"/>
              </a:defRPr>
            </a:lvl3pPr>
            <a:lvl4pPr defTabSz="457184">
              <a:buFont typeface="Arial"/>
              <a:defRPr>
                <a:solidFill>
                  <a:schemeClr val="accent1">
                    <a:lumOff val="44000"/>
                  </a:schemeClr>
                </a:solidFill>
                <a:latin typeface="Avenir Medium"/>
                <a:ea typeface="Avenir Medium"/>
                <a:cs typeface="Avenir Medium"/>
                <a:sym typeface="Avenir Medium"/>
              </a:defRPr>
            </a:lvl4pPr>
            <a:lvl5pPr marL="1639432" indent="-353603" defTabSz="457184">
              <a:buFont typeface="Arial"/>
              <a:defRPr>
                <a:solidFill>
                  <a:schemeClr val="accent1">
                    <a:lumOff val="44000"/>
                  </a:schemeClr>
                </a:solidFill>
                <a:latin typeface="Avenir Medium"/>
                <a:ea typeface="Avenir Medium"/>
                <a:cs typeface="Avenir Medium"/>
                <a:sym typeface="Avenir Medium"/>
              </a:defRPr>
            </a:lvl5pPr>
          </a:lstStyle>
          <a:p>
            <a:r>
              <a:t>Body Level One</a:t>
            </a:r>
          </a:p>
          <a:p>
            <a:pPr lvl="1"/>
            <a:r>
              <a:t>Body Level Two</a:t>
            </a:r>
          </a:p>
          <a:p>
            <a:pPr lvl="2"/>
            <a:r>
              <a:t>Body Level Three</a:t>
            </a:r>
          </a:p>
          <a:p>
            <a:pPr lvl="3"/>
            <a:r>
              <a:t>Body Level Four</a:t>
            </a:r>
          </a:p>
          <a:p>
            <a:pPr lvl="4"/>
            <a:r>
              <a:t>Body Level Five</a:t>
            </a:r>
          </a:p>
        </p:txBody>
      </p:sp>
      <p:sp>
        <p:nvSpPr>
          <p:cNvPr id="478" name="Slide Number"/>
          <p:cNvSpPr txBox="1">
            <a:spLocks noGrp="1"/>
          </p:cNvSpPr>
          <p:nvPr>
            <p:ph type="sldNum" sz="quarter" idx="2"/>
          </p:nvPr>
        </p:nvSpPr>
        <p:spPr>
          <a:xfrm>
            <a:off x="8387168" y="6386693"/>
            <a:ext cx="299632" cy="304440"/>
          </a:xfrm>
          <a:prstGeom prst="rect">
            <a:avLst/>
          </a:prstGeom>
        </p:spPr>
        <p:txBody>
          <a:bodyPr anchor="ctr"/>
          <a:lstStyle>
            <a:lvl1pPr defTabSz="914367">
              <a:defRPr sz="1125">
                <a:solidFill>
                  <a:schemeClr val="accent1">
                    <a:lumOff val="44000"/>
                  </a:schemeClr>
                </a:solidFill>
                <a:latin typeface="Avenir Medium"/>
                <a:ea typeface="Avenir Medium"/>
                <a:cs typeface="Avenir Medium"/>
                <a:sym typeface="Avenir Medium"/>
              </a:defRPr>
            </a:lvl1pPr>
          </a:lstStyle>
          <a:p>
            <a:fld id="{86CB4B4D-7CA3-9044-876B-883B54F8677D}" type="slidenum">
              <a:t>‹#›</a:t>
            </a:fld>
            <a:endParaRPr/>
          </a:p>
        </p:txBody>
      </p:sp>
    </p:spTree>
    <p:extLst>
      <p:ext uri="{BB962C8B-B14F-4D97-AF65-F5344CB8AC3E}">
        <p14:creationId xmlns:p14="http://schemas.microsoft.com/office/powerpoint/2010/main" val="3144896473"/>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485" name="Rectangle 2"/>
          <p:cNvSpPr/>
          <p:nvPr/>
        </p:nvSpPr>
        <p:spPr>
          <a:xfrm>
            <a:off x="381000" y="0"/>
            <a:ext cx="1447800" cy="6856414"/>
          </a:xfrm>
          <a:prstGeom prst="rect">
            <a:avLst/>
          </a:prstGeom>
          <a:gradFill>
            <a:gsLst>
              <a:gs pos="0">
                <a:srgbClr val="9E9E9E"/>
              </a:gs>
              <a:gs pos="50000">
                <a:schemeClr val="accent1">
                  <a:lumOff val="44000"/>
                  <a:alpha val="50000"/>
                </a:schemeClr>
              </a:gs>
              <a:gs pos="100000">
                <a:srgbClr val="9E9E9E"/>
              </a:gs>
            </a:gsLst>
            <a:lin ang="5400000"/>
          </a:gra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486" name="Rectangle 3"/>
          <p:cNvSpPr/>
          <p:nvPr/>
        </p:nvSpPr>
        <p:spPr>
          <a:xfrm>
            <a:off x="685800" y="2438400"/>
            <a:ext cx="8456614" cy="762000"/>
          </a:xfrm>
          <a:prstGeom prst="rect">
            <a:avLst/>
          </a:prstGeom>
          <a:gradFill>
            <a:gsLst>
              <a:gs pos="0">
                <a:schemeClr val="accent1">
                  <a:lumOff val="44000"/>
                </a:schemeClr>
              </a:gs>
              <a:gs pos="100000">
                <a:srgbClr val="272727"/>
              </a:gs>
            </a:gsLst>
          </a:gra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487" name="Rectangle 9"/>
          <p:cNvSpPr/>
          <p:nvPr/>
        </p:nvSpPr>
        <p:spPr>
          <a:xfrm>
            <a:off x="-1" y="3505200"/>
            <a:ext cx="4724401" cy="152400"/>
          </a:xfrm>
          <a:prstGeom prst="rect">
            <a:avLst/>
          </a:prstGeom>
          <a:solidFill>
            <a:schemeClr val="accent1">
              <a:lumOff val="44000"/>
              <a:alpha val="50195"/>
            </a:schemeClr>
          </a:soli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488" name="Title Text"/>
          <p:cNvSpPr txBox="1">
            <a:spLocks noGrp="1"/>
          </p:cNvSpPr>
          <p:nvPr>
            <p:ph type="title"/>
          </p:nvPr>
        </p:nvSpPr>
        <p:spPr>
          <a:xfrm>
            <a:off x="685800" y="2286000"/>
            <a:ext cx="7772401" cy="11430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89" name="Body Level One…"/>
          <p:cNvSpPr txBox="1">
            <a:spLocks noGrp="1"/>
          </p:cNvSpPr>
          <p:nvPr>
            <p:ph type="body" sz="quarter" idx="1"/>
          </p:nvPr>
        </p:nvSpPr>
        <p:spPr>
          <a:xfrm>
            <a:off x="2057400" y="4114799"/>
            <a:ext cx="6400801" cy="1752601"/>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1639432" indent="-353603"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txBox="1">
            <a:spLocks noGrp="1"/>
          </p:cNvSpPr>
          <p:nvPr>
            <p:ph type="sldNum" sz="quarter" idx="2"/>
          </p:nvPr>
        </p:nvSpPr>
        <p:spPr>
          <a:xfrm>
            <a:off x="8127198" y="6237286"/>
            <a:ext cx="331003" cy="327028"/>
          </a:xfrm>
          <a:prstGeom prst="rect">
            <a:avLst/>
          </a:prstGeom>
        </p:spPr>
        <p:txBody>
          <a:bodyPr lIns="65476" tIns="65476" rIns="65476" bIns="65476" anchor="ctr"/>
          <a:lstStyle>
            <a:lvl1pPr defTabSz="914367">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3402928878"/>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009999"/>
        </a:solidFill>
        <a:effectLst/>
      </p:bgPr>
    </p:bg>
    <p:spTree>
      <p:nvGrpSpPr>
        <p:cNvPr id="1" name=""/>
        <p:cNvGrpSpPr/>
        <p:nvPr/>
      </p:nvGrpSpPr>
      <p:grpSpPr>
        <a:xfrm>
          <a:off x="0" y="0"/>
          <a:ext cx="0" cy="0"/>
          <a:chOff x="0" y="0"/>
          <a:chExt cx="0" cy="0"/>
        </a:xfrm>
      </p:grpSpPr>
      <p:sp>
        <p:nvSpPr>
          <p:cNvPr id="497" name="Title Text"/>
          <p:cNvSpPr txBox="1">
            <a:spLocks noGrp="1"/>
          </p:cNvSpPr>
          <p:nvPr>
            <p:ph type="title"/>
          </p:nvPr>
        </p:nvSpPr>
        <p:spPr>
          <a:xfrm>
            <a:off x="685800" y="2286000"/>
            <a:ext cx="7772401" cy="11430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98" name="Body Level One…"/>
          <p:cNvSpPr txBox="1">
            <a:spLocks noGrp="1"/>
          </p:cNvSpPr>
          <p:nvPr>
            <p:ph type="body" sz="quarter" idx="1"/>
          </p:nvPr>
        </p:nvSpPr>
        <p:spPr>
          <a:xfrm>
            <a:off x="2057400" y="4114799"/>
            <a:ext cx="6400801" cy="1752601"/>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1639432" indent="-353603"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9" name="Slide Number"/>
          <p:cNvSpPr txBox="1">
            <a:spLocks noGrp="1"/>
          </p:cNvSpPr>
          <p:nvPr>
            <p:ph type="sldNum" sz="quarter" idx="2"/>
          </p:nvPr>
        </p:nvSpPr>
        <p:spPr>
          <a:xfrm>
            <a:off x="8127198" y="6237286"/>
            <a:ext cx="331003" cy="327028"/>
          </a:xfrm>
          <a:prstGeom prst="rect">
            <a:avLst/>
          </a:prstGeom>
        </p:spPr>
        <p:txBody>
          <a:bodyPr lIns="65476" tIns="65476" rIns="65476" bIns="65476" anchor="ctr"/>
          <a:lstStyle>
            <a:lvl1pPr defTabSz="914367">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143247290"/>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9999"/>
        </a:solidFill>
        <a:effectLst/>
      </p:bgPr>
    </p:bg>
    <p:spTree>
      <p:nvGrpSpPr>
        <p:cNvPr id="1" name=""/>
        <p:cNvGrpSpPr/>
        <p:nvPr/>
      </p:nvGrpSpPr>
      <p:grpSpPr>
        <a:xfrm>
          <a:off x="0" y="0"/>
          <a:ext cx="0" cy="0"/>
          <a:chOff x="0" y="0"/>
          <a:chExt cx="0" cy="0"/>
        </a:xfrm>
      </p:grpSpPr>
      <p:sp>
        <p:nvSpPr>
          <p:cNvPr id="506" name="Rectangle 2"/>
          <p:cNvSpPr/>
          <p:nvPr/>
        </p:nvSpPr>
        <p:spPr>
          <a:xfrm>
            <a:off x="381000" y="0"/>
            <a:ext cx="1447800" cy="6856414"/>
          </a:xfrm>
          <a:prstGeom prst="rect">
            <a:avLst/>
          </a:prstGeom>
          <a:gradFill>
            <a:gsLst>
              <a:gs pos="0">
                <a:schemeClr val="accent1">
                  <a:lumOff val="44000"/>
                  <a:alpha val="50000"/>
                </a:schemeClr>
              </a:gs>
              <a:gs pos="100000">
                <a:srgbClr val="9E9E9E"/>
              </a:gs>
            </a:gsLst>
            <a:lin ang="5400000"/>
          </a:gra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507" name="Rectangle 3"/>
          <p:cNvSpPr/>
          <p:nvPr/>
        </p:nvSpPr>
        <p:spPr>
          <a:xfrm>
            <a:off x="152400" y="1752600"/>
            <a:ext cx="4724400" cy="152401"/>
          </a:xfrm>
          <a:prstGeom prst="rect">
            <a:avLst/>
          </a:prstGeom>
          <a:solidFill>
            <a:schemeClr val="accent1">
              <a:lumOff val="44000"/>
              <a:alpha val="50195"/>
            </a:schemeClr>
          </a:soli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508" name="Rectangle 4"/>
          <p:cNvSpPr/>
          <p:nvPr/>
        </p:nvSpPr>
        <p:spPr>
          <a:xfrm>
            <a:off x="685800" y="6629400"/>
            <a:ext cx="3505201" cy="227014"/>
          </a:xfrm>
          <a:prstGeom prst="rect">
            <a:avLst/>
          </a:prstGeom>
          <a:gradFill>
            <a:gsLst>
              <a:gs pos="0">
                <a:srgbClr val="761800"/>
              </a:gs>
              <a:gs pos="50000">
                <a:srgbClr val="FF3300"/>
              </a:gs>
              <a:gs pos="100000">
                <a:srgbClr val="761800"/>
              </a:gs>
            </a:gsLst>
          </a:gra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509" name="Rectangle 5"/>
          <p:cNvSpPr/>
          <p:nvPr/>
        </p:nvSpPr>
        <p:spPr>
          <a:xfrm>
            <a:off x="761999" y="762000"/>
            <a:ext cx="8380415" cy="762000"/>
          </a:xfrm>
          <a:prstGeom prst="rect">
            <a:avLst/>
          </a:prstGeom>
          <a:gradFill>
            <a:gsLst>
              <a:gs pos="0">
                <a:schemeClr val="accent1">
                  <a:lumOff val="44000"/>
                </a:schemeClr>
              </a:gs>
              <a:gs pos="100000">
                <a:srgbClr val="272727"/>
              </a:gs>
            </a:gsLst>
          </a:gradFill>
          <a:ln w="12700">
            <a:miter lim="400000"/>
          </a:ln>
        </p:spPr>
        <p:txBody>
          <a:bodyPr lIns="45719" tIns="45719" rIns="45719" bIns="45719"/>
          <a:lstStyle/>
          <a:p>
            <a:pPr defTabSz="914367">
              <a:defRPr sz="3400">
                <a:latin typeface="+mj-lt"/>
                <a:ea typeface="+mj-ea"/>
                <a:cs typeface="+mj-cs"/>
                <a:sym typeface="Bell MT"/>
              </a:defRPr>
            </a:pPr>
            <a:endParaRPr sz="2391"/>
          </a:p>
        </p:txBody>
      </p:sp>
      <p:pic>
        <p:nvPicPr>
          <p:cNvPr id="510" name="Picture 11" descr="Picture 11"/>
          <p:cNvPicPr>
            <a:picLocks noChangeAspect="1"/>
          </p:cNvPicPr>
          <p:nvPr/>
        </p:nvPicPr>
        <p:blipFill>
          <a:blip r:embed="rId2"/>
          <a:stretch>
            <a:fillRect/>
          </a:stretch>
        </p:blipFill>
        <p:spPr>
          <a:xfrm>
            <a:off x="-1" y="0"/>
            <a:ext cx="9144001" cy="6856414"/>
          </a:xfrm>
          <a:prstGeom prst="rect">
            <a:avLst/>
          </a:prstGeom>
          <a:ln w="12700">
            <a:miter lim="400000"/>
          </a:ln>
        </p:spPr>
      </p:pic>
      <p:sp>
        <p:nvSpPr>
          <p:cNvPr id="511" name="Title Text"/>
          <p:cNvSpPr txBox="1">
            <a:spLocks noGrp="1"/>
          </p:cNvSpPr>
          <p:nvPr>
            <p:ph type="title"/>
          </p:nvPr>
        </p:nvSpPr>
        <p:spPr>
          <a:xfrm>
            <a:off x="685800" y="609600"/>
            <a:ext cx="7772401" cy="11430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12" name="Body Level One…"/>
          <p:cNvSpPr txBox="1">
            <a:spLocks noGrp="1"/>
          </p:cNvSpPr>
          <p:nvPr>
            <p:ph type="body" idx="1"/>
          </p:nvPr>
        </p:nvSpPr>
        <p:spPr>
          <a:xfrm>
            <a:off x="685800" y="1981200"/>
            <a:ext cx="7772401" cy="411480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1639432" indent="-353603">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513" name="Slide Number"/>
          <p:cNvSpPr txBox="1">
            <a:spLocks noGrp="1"/>
          </p:cNvSpPr>
          <p:nvPr>
            <p:ph type="sldNum" sz="quarter" idx="2"/>
          </p:nvPr>
        </p:nvSpPr>
        <p:spPr>
          <a:xfrm>
            <a:off x="8127198" y="6237286"/>
            <a:ext cx="331003" cy="327028"/>
          </a:xfrm>
          <a:prstGeom prst="rect">
            <a:avLst/>
          </a:prstGeom>
        </p:spPr>
        <p:txBody>
          <a:bodyPr lIns="65476" tIns="65476" rIns="65476" bIns="65476" anchor="ctr"/>
          <a:lstStyle>
            <a:lvl1pPr defTabSz="914367">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16420907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66D36-E3AE-BA41-95A9-0CD60F0D3A6A}" type="datetimeFigureOut">
              <a:rPr lang="en-US" smtClean="0"/>
              <a:t>4/26/24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F878A-19C8-B44F-BDB5-B335F14E3B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Blank 0">
    <p:bg>
      <p:bgPr>
        <a:solidFill>
          <a:srgbClr val="000000"/>
        </a:solidFill>
        <a:effectLst/>
      </p:bgPr>
    </p:bg>
    <p:spTree>
      <p:nvGrpSpPr>
        <p:cNvPr id="1" name=""/>
        <p:cNvGrpSpPr/>
        <p:nvPr/>
      </p:nvGrpSpPr>
      <p:grpSpPr>
        <a:xfrm>
          <a:off x="0" y="0"/>
          <a:ext cx="0" cy="0"/>
          <a:chOff x="0" y="0"/>
          <a:chExt cx="0" cy="0"/>
        </a:xfrm>
      </p:grpSpPr>
      <p:sp>
        <p:nvSpPr>
          <p:cNvPr id="520" name="Slide Number"/>
          <p:cNvSpPr txBox="1">
            <a:spLocks noGrp="1"/>
          </p:cNvSpPr>
          <p:nvPr>
            <p:ph type="sldNum" sz="quarter" idx="2"/>
          </p:nvPr>
        </p:nvSpPr>
        <p:spPr>
          <a:xfrm>
            <a:off x="8398389" y="6245226"/>
            <a:ext cx="288411" cy="326113"/>
          </a:xfrm>
          <a:prstGeom prst="rect">
            <a:avLst/>
          </a:prstGeom>
        </p:spPr>
        <p:txBody>
          <a:bodyPr/>
          <a:lstStyle>
            <a:lvl1pPr defTabSz="914367">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816677117"/>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527" name="Rectangle 2"/>
          <p:cNvSpPr/>
          <p:nvPr/>
        </p:nvSpPr>
        <p:spPr>
          <a:xfrm>
            <a:off x="381000" y="0"/>
            <a:ext cx="1447800" cy="6856414"/>
          </a:xfrm>
          <a:prstGeom prst="rect">
            <a:avLst/>
          </a:prstGeom>
          <a:gradFill>
            <a:gsLst>
              <a:gs pos="0">
                <a:schemeClr val="accent1">
                  <a:lumOff val="44000"/>
                  <a:alpha val="50000"/>
                </a:schemeClr>
              </a:gs>
              <a:gs pos="100000">
                <a:srgbClr val="9E9E9E"/>
              </a:gs>
            </a:gsLst>
            <a:lin ang="5400000"/>
          </a:gra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528" name="Rectangle 3"/>
          <p:cNvSpPr/>
          <p:nvPr/>
        </p:nvSpPr>
        <p:spPr>
          <a:xfrm>
            <a:off x="152400" y="1752600"/>
            <a:ext cx="4724400" cy="152401"/>
          </a:xfrm>
          <a:prstGeom prst="rect">
            <a:avLst/>
          </a:prstGeom>
          <a:solidFill>
            <a:schemeClr val="accent1">
              <a:lumOff val="44000"/>
              <a:alpha val="50195"/>
            </a:schemeClr>
          </a:soli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529" name="Rectangle 4"/>
          <p:cNvSpPr/>
          <p:nvPr/>
        </p:nvSpPr>
        <p:spPr>
          <a:xfrm>
            <a:off x="685800" y="6629400"/>
            <a:ext cx="3505201" cy="227014"/>
          </a:xfrm>
          <a:prstGeom prst="rect">
            <a:avLst/>
          </a:prstGeom>
          <a:gradFill>
            <a:gsLst>
              <a:gs pos="0">
                <a:srgbClr val="761800"/>
              </a:gs>
              <a:gs pos="50000">
                <a:srgbClr val="FF3300"/>
              </a:gs>
              <a:gs pos="100000">
                <a:srgbClr val="761800"/>
              </a:gs>
            </a:gsLst>
          </a:gradFill>
          <a:ln w="12700">
            <a:miter lim="400000"/>
          </a:ln>
        </p:spPr>
        <p:txBody>
          <a:bodyPr lIns="45719" tIns="45719" rIns="45719" bIns="45719"/>
          <a:lstStyle/>
          <a:p>
            <a:pPr defTabSz="914367">
              <a:defRPr sz="3400">
                <a:latin typeface="+mj-lt"/>
                <a:ea typeface="+mj-ea"/>
                <a:cs typeface="+mj-cs"/>
                <a:sym typeface="Bell MT"/>
              </a:defRPr>
            </a:pPr>
            <a:endParaRPr sz="2391"/>
          </a:p>
        </p:txBody>
      </p:sp>
      <p:sp>
        <p:nvSpPr>
          <p:cNvPr id="530" name="Rectangle 5"/>
          <p:cNvSpPr/>
          <p:nvPr/>
        </p:nvSpPr>
        <p:spPr>
          <a:xfrm>
            <a:off x="761999" y="762000"/>
            <a:ext cx="8380415" cy="762000"/>
          </a:xfrm>
          <a:prstGeom prst="rect">
            <a:avLst/>
          </a:prstGeom>
          <a:gradFill>
            <a:gsLst>
              <a:gs pos="0">
                <a:schemeClr val="accent1">
                  <a:lumOff val="44000"/>
                </a:schemeClr>
              </a:gs>
              <a:gs pos="100000">
                <a:srgbClr val="272727"/>
              </a:gs>
            </a:gsLst>
          </a:gradFill>
          <a:ln w="12700">
            <a:miter lim="400000"/>
          </a:ln>
        </p:spPr>
        <p:txBody>
          <a:bodyPr lIns="45719" tIns="45719" rIns="45719" bIns="45719"/>
          <a:lstStyle/>
          <a:p>
            <a:pPr defTabSz="914367">
              <a:defRPr sz="3400">
                <a:latin typeface="+mj-lt"/>
                <a:ea typeface="+mj-ea"/>
                <a:cs typeface="+mj-cs"/>
                <a:sym typeface="Bell MT"/>
              </a:defRPr>
            </a:pPr>
            <a:endParaRPr sz="2391"/>
          </a:p>
        </p:txBody>
      </p:sp>
      <p:pic>
        <p:nvPicPr>
          <p:cNvPr id="531" name="Picture 11" descr="Picture 11"/>
          <p:cNvPicPr>
            <a:picLocks noChangeAspect="1"/>
          </p:cNvPicPr>
          <p:nvPr/>
        </p:nvPicPr>
        <p:blipFill>
          <a:blip r:embed="rId2"/>
          <a:stretch>
            <a:fillRect/>
          </a:stretch>
        </p:blipFill>
        <p:spPr>
          <a:xfrm>
            <a:off x="-1" y="0"/>
            <a:ext cx="9144001" cy="6856414"/>
          </a:xfrm>
          <a:prstGeom prst="rect">
            <a:avLst/>
          </a:prstGeom>
          <a:ln w="12700">
            <a:miter lim="400000"/>
          </a:ln>
        </p:spPr>
      </p:pic>
      <p:sp>
        <p:nvSpPr>
          <p:cNvPr id="532" name="Slide Number"/>
          <p:cNvSpPr txBox="1">
            <a:spLocks noGrp="1"/>
          </p:cNvSpPr>
          <p:nvPr>
            <p:ph type="sldNum" sz="quarter" idx="2"/>
          </p:nvPr>
        </p:nvSpPr>
        <p:spPr>
          <a:xfrm>
            <a:off x="8127198" y="6237286"/>
            <a:ext cx="331003" cy="327028"/>
          </a:xfrm>
          <a:prstGeom prst="rect">
            <a:avLst/>
          </a:prstGeom>
        </p:spPr>
        <p:txBody>
          <a:bodyPr lIns="65476" tIns="65476" rIns="65476" bIns="65476" anchor="ctr"/>
          <a:lstStyle>
            <a:lvl1pPr defTabSz="914367">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401095783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1_Title Slide 0">
    <p:bg>
      <p:bgPr>
        <a:solidFill>
          <a:srgbClr val="2FAC8D"/>
        </a:solidFill>
        <a:effectLst/>
      </p:bgPr>
    </p:bg>
    <p:spTree>
      <p:nvGrpSpPr>
        <p:cNvPr id="1" name=""/>
        <p:cNvGrpSpPr/>
        <p:nvPr/>
      </p:nvGrpSpPr>
      <p:grpSpPr>
        <a:xfrm>
          <a:off x="0" y="0"/>
          <a:ext cx="0" cy="0"/>
          <a:chOff x="0" y="0"/>
          <a:chExt cx="0" cy="0"/>
        </a:xfrm>
      </p:grpSpPr>
      <p:sp>
        <p:nvSpPr>
          <p:cNvPr id="539" name="Title Text"/>
          <p:cNvSpPr txBox="1">
            <a:spLocks noGrp="1"/>
          </p:cNvSpPr>
          <p:nvPr>
            <p:ph type="title"/>
          </p:nvPr>
        </p:nvSpPr>
        <p:spPr>
          <a:xfrm>
            <a:off x="685800" y="2286000"/>
            <a:ext cx="7772401" cy="11430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40" name="Body Level One…"/>
          <p:cNvSpPr txBox="1">
            <a:spLocks noGrp="1"/>
          </p:cNvSpPr>
          <p:nvPr>
            <p:ph type="body" sz="quarter" idx="1"/>
          </p:nvPr>
        </p:nvSpPr>
        <p:spPr>
          <a:xfrm>
            <a:off x="2057400" y="4114799"/>
            <a:ext cx="6400801" cy="1752601"/>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1639432" indent="-353603"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541" name="Slide Number"/>
          <p:cNvSpPr txBox="1">
            <a:spLocks noGrp="1"/>
          </p:cNvSpPr>
          <p:nvPr>
            <p:ph type="sldNum" sz="quarter" idx="2"/>
          </p:nvPr>
        </p:nvSpPr>
        <p:spPr>
          <a:xfrm>
            <a:off x="8127198" y="6237286"/>
            <a:ext cx="331003" cy="327028"/>
          </a:xfrm>
          <a:prstGeom prst="rect">
            <a:avLst/>
          </a:prstGeom>
        </p:spPr>
        <p:txBody>
          <a:bodyPr lIns="65476" tIns="65476" rIns="65476" bIns="65476" anchor="ctr"/>
          <a:lstStyle>
            <a:lvl1pPr defTabSz="914367">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56493437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32F66D36-E3AE-BA41-95A9-0CD60F0D3A6A}" type="datetimeFigureOut">
              <a:rPr lang="en-US" smtClean="0"/>
              <a:t>4/26/24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FAF878A-19C8-B44F-BDB5-B335F14E3B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slideLayout" Target="../slideLayouts/slideLayout66.xml"/><Relationship Id="rId47" Type="http://schemas.openxmlformats.org/officeDocument/2006/relationships/slideLayout" Target="../slideLayouts/slideLayout71.xml"/><Relationship Id="rId50" Type="http://schemas.openxmlformats.org/officeDocument/2006/relationships/slideLayout" Target="../slideLayouts/slideLayout74.xml"/><Relationship Id="rId55" Type="http://schemas.openxmlformats.org/officeDocument/2006/relationships/slideLayout" Target="../slideLayouts/slideLayout79.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9" Type="http://schemas.openxmlformats.org/officeDocument/2006/relationships/slideLayout" Target="../slideLayouts/slideLayout53.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slideLayout" Target="../slideLayouts/slideLayout69.xml"/><Relationship Id="rId53" Type="http://schemas.openxmlformats.org/officeDocument/2006/relationships/slideLayout" Target="../slideLayouts/slideLayout77.xml"/><Relationship Id="rId58" Type="http://schemas.openxmlformats.org/officeDocument/2006/relationships/slideLayout" Target="../slideLayouts/slideLayout82.xml"/><Relationship Id="rId5" Type="http://schemas.openxmlformats.org/officeDocument/2006/relationships/slideLayout" Target="../slideLayouts/slideLayout29.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48" Type="http://schemas.openxmlformats.org/officeDocument/2006/relationships/slideLayout" Target="../slideLayouts/slideLayout72.xml"/><Relationship Id="rId56" Type="http://schemas.openxmlformats.org/officeDocument/2006/relationships/slideLayout" Target="../slideLayouts/slideLayout80.xml"/><Relationship Id="rId8" Type="http://schemas.openxmlformats.org/officeDocument/2006/relationships/slideLayout" Target="../slideLayouts/slideLayout32.xml"/><Relationship Id="rId51" Type="http://schemas.openxmlformats.org/officeDocument/2006/relationships/slideLayout" Target="../slideLayouts/slideLayout75.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46" Type="http://schemas.openxmlformats.org/officeDocument/2006/relationships/slideLayout" Target="../slideLayouts/slideLayout70.xml"/><Relationship Id="rId59" Type="http://schemas.openxmlformats.org/officeDocument/2006/relationships/theme" Target="../theme/theme3.xml"/><Relationship Id="rId20" Type="http://schemas.openxmlformats.org/officeDocument/2006/relationships/slideLayout" Target="../slideLayouts/slideLayout44.xml"/><Relationship Id="rId41" Type="http://schemas.openxmlformats.org/officeDocument/2006/relationships/slideLayout" Target="../slideLayouts/slideLayout65.xml"/><Relationship Id="rId54" Type="http://schemas.openxmlformats.org/officeDocument/2006/relationships/slideLayout" Target="../slideLayouts/slideLayout78.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49" Type="http://schemas.openxmlformats.org/officeDocument/2006/relationships/slideLayout" Target="../slideLayouts/slideLayout73.xml"/><Relationship Id="rId57" Type="http://schemas.openxmlformats.org/officeDocument/2006/relationships/slideLayout" Target="../slideLayouts/slideLayout81.xml"/><Relationship Id="rId10" Type="http://schemas.openxmlformats.org/officeDocument/2006/relationships/slideLayout" Target="../slideLayouts/slideLayout34.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5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32F66D36-E3AE-BA41-95A9-0CD60F0D3A6A}" type="datetimeFigureOut">
              <a:rPr lang="en-US" smtClean="0"/>
              <a:t>4/26/24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FAF878A-19C8-B44F-BDB5-B335F14E3B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100446960"/>
      </p:ext>
    </p:extLst>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1"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nchor="ctr"/>
          <a:lstStyle/>
          <a:p>
            <a:r>
              <a:t>Title Text</a:t>
            </a:r>
          </a:p>
        </p:txBody>
      </p:sp>
      <p:sp>
        <p:nvSpPr>
          <p:cNvPr id="3" name="Body Level One…"/>
          <p:cNvSpPr txBox="1">
            <a:spLocks noGrp="1"/>
          </p:cNvSpPr>
          <p:nvPr>
            <p:ph type="body" idx="1"/>
          </p:nvPr>
        </p:nvSpPr>
        <p:spPr>
          <a:xfrm>
            <a:off x="457200" y="1600200"/>
            <a:ext cx="8229601" cy="525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56711" y="6245225"/>
            <a:ext cx="330089" cy="326113"/>
          </a:xfrm>
          <a:prstGeom prst="rect">
            <a:avLst/>
          </a:prstGeom>
          <a:ln w="12700">
            <a:miter lim="400000"/>
          </a:ln>
        </p:spPr>
        <p:txBody>
          <a:bodyPr wrap="none" lIns="65023" tIns="65023" rIns="65023" bIns="65023">
            <a:spAutoFit/>
          </a:bodyPr>
          <a:lstStyle>
            <a:lvl1pPr algn="r" defTabSz="457184">
              <a:defRPr sz="1266"/>
            </a:lvl1pPr>
          </a:lstStyle>
          <a:p>
            <a:fld id="{86CB4B4D-7CA3-9044-876B-883B54F8677D}" type="slidenum">
              <a:t>‹#›</a:t>
            </a:fld>
            <a:endParaRPr/>
          </a:p>
        </p:txBody>
      </p:sp>
    </p:spTree>
    <p:extLst>
      <p:ext uri="{BB962C8B-B14F-4D97-AF65-F5344CB8AC3E}">
        <p14:creationId xmlns:p14="http://schemas.microsoft.com/office/powerpoint/2010/main" val="1808565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79" r:id="rId51"/>
    <p:sldLayoutId id="2147483780" r:id="rId52"/>
    <p:sldLayoutId id="2147483781" r:id="rId53"/>
    <p:sldLayoutId id="2147483782" r:id="rId54"/>
    <p:sldLayoutId id="2147483783" r:id="rId55"/>
    <p:sldLayoutId id="2147483784" r:id="rId56"/>
    <p:sldLayoutId id="2147483785" r:id="rId57"/>
    <p:sldLayoutId id="2147483786" r:id="rId58"/>
  </p:sldLayoutIdLst>
  <p:transition spd="med"/>
  <p:txStyles>
    <p:titleStyle>
      <a:lvl1pPr marL="0" marR="0" indent="0"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1pPr>
      <a:lvl2pPr marL="0" marR="0" indent="0"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2pPr>
      <a:lvl3pPr marL="0" marR="0" indent="0"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3pPr>
      <a:lvl4pPr marL="0" marR="0" indent="0"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4pPr>
      <a:lvl5pPr marL="0" marR="0" indent="0"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5pPr>
      <a:lvl6pPr marL="0" marR="0" indent="321457"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6pPr>
      <a:lvl7pPr marL="0" marR="0" indent="642915"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7pPr>
      <a:lvl8pPr marL="0" marR="0" indent="964372"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8pPr>
      <a:lvl9pPr marL="0" marR="0" indent="1285829" algn="ctr" defTabSz="914367" latinLnBrk="0">
        <a:lnSpc>
          <a:spcPct val="100000"/>
        </a:lnSpc>
        <a:spcBef>
          <a:spcPts val="0"/>
        </a:spcBef>
        <a:spcAft>
          <a:spcPts val="0"/>
        </a:spcAft>
        <a:buClrTx/>
        <a:buSzTx/>
        <a:buFontTx/>
        <a:buNone/>
        <a:tabLst/>
        <a:defRPr sz="4359" b="0" i="0" u="none" strike="noStrike" cap="none" spc="0" baseline="0">
          <a:solidFill>
            <a:srgbClr val="000000"/>
          </a:solidFill>
          <a:uFillTx/>
          <a:latin typeface="Arial"/>
          <a:ea typeface="Arial"/>
          <a:cs typeface="Arial"/>
          <a:sym typeface="Arial"/>
        </a:defRPr>
      </a:lvl9pPr>
    </p:titleStyle>
    <p:bodyStyle>
      <a:lvl1pPr marL="331503" marR="0" indent="-331503"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1pPr>
      <a:lvl2pPr marL="637174" marR="0" indent="-315717"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2pPr>
      <a:lvl3pPr marL="937584" marR="0" indent="-294669"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3pPr>
      <a:lvl4pPr marL="1317975" marR="0" indent="-353603"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4pPr>
      <a:lvl5pPr marL="1678722" marR="0" indent="-392892"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5pPr>
      <a:lvl6pPr marL="2000179" marR="0" indent="-392892"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6pPr>
      <a:lvl7pPr marL="2321636" marR="0" indent="-392892"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7pPr>
      <a:lvl8pPr marL="2643094" marR="0" indent="-392892"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8pPr>
      <a:lvl9pPr marL="2964551" marR="0" indent="-392892" algn="l" defTabSz="914367" latinLnBrk="0">
        <a:lnSpc>
          <a:spcPct val="100000"/>
        </a:lnSpc>
        <a:spcBef>
          <a:spcPts val="703"/>
        </a:spcBef>
        <a:spcAft>
          <a:spcPts val="0"/>
        </a:spcAft>
        <a:buClrTx/>
        <a:buSzPct val="100000"/>
        <a:buFontTx/>
        <a:buChar char=""/>
        <a:tabLst/>
        <a:defRPr sz="3094" b="0" i="0" u="none" strike="noStrike" cap="none" spc="0" baseline="0">
          <a:solidFill>
            <a:srgbClr val="000000"/>
          </a:solidFill>
          <a:uFillTx/>
          <a:latin typeface="Arial"/>
          <a:ea typeface="Arial"/>
          <a:cs typeface="Arial"/>
          <a:sym typeface="Arial"/>
        </a:defRPr>
      </a:lvl9pPr>
    </p:bodyStyle>
    <p:otherStyle>
      <a:lvl1pPr marL="0" marR="0" indent="0"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1pPr>
      <a:lvl2pPr marL="0" marR="0" indent="321457"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2pPr>
      <a:lvl3pPr marL="0" marR="0" indent="642915"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3pPr>
      <a:lvl4pPr marL="0" marR="0" indent="964372"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4pPr>
      <a:lvl5pPr marL="0" marR="0" indent="1285829"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5pPr>
      <a:lvl6pPr marL="0" marR="0" indent="0"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6pPr>
      <a:lvl7pPr marL="0" marR="0" indent="0"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7pPr>
      <a:lvl8pPr marL="0" marR="0" indent="0"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8pPr>
      <a:lvl9pPr marL="0" marR="0" indent="0" algn="r" defTabSz="457184"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a:latin typeface="Arial" panose="020B0604020202020204" pitchFamily="34" charset="0"/>
                <a:cs typeface="Arial" panose="020B0604020202020204" pitchFamily="34" charset="0"/>
              </a:rPr>
              <a:t>الروح القدس والعبادة</a:t>
            </a: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9D4F7F0-CAF4-D1C7-5F5B-4BCF6AE988F6}"/>
              </a:ext>
            </a:extLst>
          </p:cNvPr>
          <p:cNvSpPr>
            <a:spLocks noChangeArrowheads="1"/>
          </p:cNvSpPr>
          <p:nvPr/>
        </p:nvSpPr>
        <p:spPr bwMode="auto">
          <a:xfrm>
            <a:off x="0" y="5658687"/>
            <a:ext cx="9186436"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584200" rtl="1" eaLnBrk="1" fontAlgn="auto" latinLnBrk="0" hangingPunct="0">
              <a:lnSpc>
                <a:spcPct val="100000"/>
              </a:lnSpc>
              <a:spcBef>
                <a:spcPct val="20000"/>
              </a:spcBef>
              <a:spcAft>
                <a:spcPts val="0"/>
              </a:spcAft>
              <a:buClr>
                <a:srgbClr val="FFCC00"/>
              </a:buClr>
              <a:buSzPct val="70000"/>
              <a:buFont typeface="Wingdings" charset="0"/>
              <a:buNone/>
              <a:tabLst/>
              <a:defRPr/>
            </a:pP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تعليم د. رون مان دكتور الخدمات الطلابية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تحميل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 •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مؤسسة الدراسات اللاهوتية الأردنية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الملفات بعدة لغات للتنزيل المجاني على </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 BibleStudyDownloads.org</a:t>
            </a:r>
          </a:p>
        </p:txBody>
      </p:sp>
    </p:spTree>
    <p:extLst>
      <p:ext uri="{BB962C8B-B14F-4D97-AF65-F5344CB8AC3E}">
        <p14:creationId xmlns:p14="http://schemas.microsoft.com/office/powerpoint/2010/main" val="1372258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7731824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en-US" sz="2400" dirty="0">
                <a:solidFill>
                  <a:srgbClr val="FFFFFF"/>
                </a:solidFill>
                <a:ea typeface="ＭＳ Ｐゴシック" charset="0"/>
                <a:cs typeface="Arial" panose="020B0604020202020204" pitchFamily="34" charset="0"/>
              </a:rPr>
              <a:t>  • BibleStudyDownloads.org </a:t>
            </a:r>
            <a:r>
              <a:rPr lang="ar-SA" sz="4000" dirty="0">
                <a:solidFill>
                  <a:srgbClr val="FFFFFF"/>
                </a:solidFill>
                <a:ea typeface="ＭＳ Ｐゴシック" charset="0"/>
                <a:cs typeface="Arial" panose="020B0604020202020204" pitchFamily="34" charset="0"/>
              </a:rPr>
              <a:t>لاهوت العبادة وممارسته</a:t>
            </a:r>
            <a:endParaRPr lang="en-US" sz="32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253" rtl="1"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0"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6633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التركيز الرئيسي في خدمته</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هو تمجيد المسيح</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4286" y="2070846"/>
            <a:ext cx="8088085" cy="4182035"/>
          </a:xfrm>
        </p:spPr>
        <p:txBody>
          <a:bodyPr>
            <a:normAutofit/>
          </a:bodyPr>
          <a:lstStyle/>
          <a:p>
            <a:pPr algn="ctr"/>
            <a:endParaRPr lang="en-US" sz="4000" dirty="0">
              <a:latin typeface="Arial" panose="020B0604020202020204" pitchFamily="34" charset="0"/>
              <a:cs typeface="Arial" panose="020B0604020202020204" pitchFamily="34" charset="0"/>
            </a:endParaRPr>
          </a:p>
          <a:p>
            <a:pPr marL="0" indent="0" algn="ctr">
              <a:buNone/>
            </a:pPr>
            <a:r>
              <a:rPr lang="ar-JO" sz="4000" dirty="0">
                <a:latin typeface="Arial" panose="020B0604020202020204" pitchFamily="34" charset="0"/>
                <a:cs typeface="Arial" panose="020B0604020202020204" pitchFamily="34" charset="0"/>
              </a:rPr>
              <a:t>وأما متى جاء ذاك روح الحق ... ذاك يمجدني.</a:t>
            </a:r>
          </a:p>
          <a:p>
            <a:pPr marL="0" indent="0" algn="ctr">
              <a:buNone/>
            </a:pPr>
            <a:r>
              <a:rPr lang="ar-JO" sz="4000" dirty="0">
                <a:latin typeface="Arial" panose="020B0604020202020204" pitchFamily="34" charset="0"/>
                <a:cs typeface="Arial" panose="020B0604020202020204" pitchFamily="34" charset="0"/>
              </a:rPr>
              <a:t>(يوحنا 16: 13-14)</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01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Title 1"/>
          <p:cNvSpPr txBox="1">
            <a:spLocks noGrp="1"/>
          </p:cNvSpPr>
          <p:nvPr>
            <p:ph type="title"/>
          </p:nvPr>
        </p:nvSpPr>
        <p:spPr>
          <a:xfrm>
            <a:off x="765174" y="79468"/>
            <a:ext cx="7612064" cy="1417639"/>
          </a:xfrm>
          <a:prstGeom prst="rect">
            <a:avLst/>
          </a:prstGeom>
        </p:spPr>
        <p:txBody>
          <a:bodyPr/>
          <a:lstStyle/>
          <a:p>
            <a:r>
              <a:rPr lang="ar-JO" dirty="0">
                <a:latin typeface="Arial" panose="020B0604020202020204" pitchFamily="34" charset="0"/>
                <a:cs typeface="Arial" panose="020B0604020202020204" pitchFamily="34" charset="0"/>
              </a:rPr>
              <a:t>هو يمجد المسيح من خلال ...</a:t>
            </a:r>
            <a:endParaRPr dirty="0">
              <a:latin typeface="Arial" panose="020B0604020202020204" pitchFamily="34" charset="0"/>
              <a:cs typeface="Arial" panose="020B0604020202020204" pitchFamily="34" charset="0"/>
            </a:endParaRPr>
          </a:p>
        </p:txBody>
      </p:sp>
      <p:sp>
        <p:nvSpPr>
          <p:cNvPr id="654" name="Content Placeholder 2"/>
          <p:cNvSpPr txBox="1">
            <a:spLocks noGrp="1"/>
          </p:cNvSpPr>
          <p:nvPr>
            <p:ph type="body" idx="1"/>
          </p:nvPr>
        </p:nvSpPr>
        <p:spPr>
          <a:xfrm>
            <a:off x="120551" y="2070846"/>
            <a:ext cx="8856103" cy="4656302"/>
          </a:xfrm>
          <a:prstGeom prst="rect">
            <a:avLst/>
          </a:prstGeom>
        </p:spPr>
        <p:txBody>
          <a:bodyPr>
            <a:normAutofit/>
          </a:bodyPr>
          <a:lstStyle/>
          <a:p>
            <a:pPr algn="r" rtl="1">
              <a:lnSpc>
                <a:spcPct val="80000"/>
              </a:lnSpc>
              <a:defRPr b="1"/>
            </a:pPr>
            <a:r>
              <a:rPr lang="ar-JO" dirty="0">
                <a:latin typeface="Arial" panose="020B0604020202020204" pitchFamily="34" charset="0"/>
                <a:cs typeface="Arial" panose="020B0604020202020204" pitchFamily="34" charset="0"/>
              </a:rPr>
              <a:t>العمل في خدمة المسيح الأرضية (الحمل، المعمودية، المعجزات، الموت، القيامة)</a:t>
            </a:r>
            <a:endParaRPr dirty="0">
              <a:latin typeface="Arial" panose="020B0604020202020204" pitchFamily="34" charset="0"/>
              <a:cs typeface="Arial" panose="020B0604020202020204" pitchFamily="34" charset="0"/>
            </a:endParaRPr>
          </a:p>
          <a:p>
            <a:pPr algn="r" rtl="1">
              <a:lnSpc>
                <a:spcPct val="80000"/>
              </a:lnSpc>
              <a:defRPr b="1"/>
            </a:pPr>
            <a:r>
              <a:rPr lang="ar-JO" dirty="0">
                <a:latin typeface="Arial" panose="020B0604020202020204" pitchFamily="34" charset="0"/>
                <a:cs typeface="Arial" panose="020B0604020202020204" pitchFamily="34" charset="0"/>
              </a:rPr>
              <a:t>الإستمرار في خدمة المسيح الأرضية (مركزية المسيح في كل نشاطاته في العهد الجديد)</a:t>
            </a:r>
            <a:endParaRPr dirty="0">
              <a:latin typeface="Arial" panose="020B0604020202020204" pitchFamily="34" charset="0"/>
              <a:cs typeface="Arial" panose="020B0604020202020204" pitchFamily="34" charset="0"/>
            </a:endParaRPr>
          </a:p>
          <a:p>
            <a:pPr marL="0" indent="0" algn="ctr">
              <a:lnSpc>
                <a:spcPct val="80000"/>
              </a:lnSpc>
              <a:buSzTx/>
              <a:buNone/>
              <a:defRPr sz="1800"/>
            </a:pPr>
            <a:r>
              <a:rPr lang="ar-JO" sz="2250" dirty="0">
                <a:latin typeface="Arial" panose="020B0604020202020204" pitchFamily="34" charset="0"/>
                <a:cs typeface="Arial" panose="020B0604020202020204" pitchFamily="34" charset="0"/>
              </a:rPr>
              <a:t>وأنا أطلب من الآب فيعطيكم معزياً آخر ليمكث معكم إلى الأبد (يوحنا 14: 16)</a:t>
            </a:r>
            <a:endParaRPr sz="2250" dirty="0">
              <a:latin typeface="Arial" panose="020B0604020202020204" pitchFamily="34" charset="0"/>
              <a:cs typeface="Arial" panose="020B0604020202020204" pitchFamily="34" charset="0"/>
            </a:endParaRPr>
          </a:p>
          <a:p>
            <a:pPr marL="0" indent="0" algn="ctr">
              <a:lnSpc>
                <a:spcPct val="90000"/>
              </a:lnSpc>
              <a:buSzTx/>
              <a:buNone/>
              <a:defRPr sz="3200" i="1"/>
            </a:pPr>
            <a:r>
              <a:rPr lang="ar-JO" b="1" dirty="0">
                <a:latin typeface="Traditional Arabic" panose="02020603050405020304" pitchFamily="18" charset="-78"/>
                <a:cs typeface="Traditional Arabic" panose="02020603050405020304" pitchFamily="18" charset="-78"/>
              </a:rPr>
              <a:t>وأما متى جاء ذاك روح الحق، فهو يرشدكم إلى جميع الحق، لأنه لا يتكلم من نفسه، بل كل ما يسمع يتكلم به، ويخبركم بأمور آتية ذاك يمجدني، لأنه يأخذ مما لي ويخبركم (يوحنا 16: 13-14)</a:t>
            </a:r>
            <a:r>
              <a:rPr b="1" dirty="0">
                <a:latin typeface="Traditional Arabic" panose="02020603050405020304" pitchFamily="18" charset="-78"/>
                <a:cs typeface="Traditional Arabic" panose="02020603050405020304" pitchFamily="18" charset="-78"/>
              </a:rPr>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JO" sz="3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هو يمجد المسيح من خلال ...</a:t>
            </a:r>
            <a:endParaRPr lang="en-US" dirty="0"/>
          </a:p>
        </p:txBody>
      </p:sp>
      <p:sp>
        <p:nvSpPr>
          <p:cNvPr id="4" name="Content Placeholder 2">
            <a:extLst>
              <a:ext uri="{FF2B5EF4-FFF2-40B4-BE49-F238E27FC236}">
                <a16:creationId xmlns:a16="http://schemas.microsoft.com/office/drawing/2014/main" id="{42F954D1-65AF-9E9A-3023-878F7B43DD1B}"/>
              </a:ext>
            </a:extLst>
          </p:cNvPr>
          <p:cNvSpPr txBox="1">
            <a:spLocks/>
          </p:cNvSpPr>
          <p:nvPr/>
        </p:nvSpPr>
        <p:spPr>
          <a:xfrm>
            <a:off x="1338943" y="2693570"/>
            <a:ext cx="7637709" cy="4084962"/>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marL="350452" marR="0" lvl="0" indent="-350452" algn="r" defTabSz="963134" rtl="1" eaLnBrk="1" fontAlgn="auto" latinLnBrk="0" hangingPunct="1">
              <a:lnSpc>
                <a:spcPct val="90000"/>
              </a:lnSpc>
              <a:spcBef>
                <a:spcPts val="562"/>
              </a:spcBef>
              <a:spcAft>
                <a:spcPts val="0"/>
              </a:spcAft>
              <a:buClrTx/>
              <a:buSzPct val="100000"/>
              <a:buFontTx/>
              <a:buChar char="●"/>
              <a:tabLst/>
              <a:defRPr sz="3634" b="1">
                <a:solidFill>
                  <a:srgbClr val="8F8F8F">
                    <a:lumOff val="44000"/>
                  </a:srgbClr>
                </a:solidFill>
                <a:effectLst>
                  <a:outerShdw blurRad="10033" dist="20066" dir="2700000" rotWithShape="0">
                    <a:srgbClr val="000000"/>
                  </a:outerShdw>
                </a:effectLst>
                <a:latin typeface="Book Antiqua"/>
                <a:ea typeface="Book Antiqua"/>
                <a:cs typeface="Book Antiqua"/>
                <a:sym typeface="Book Antiqua"/>
              </a:defRPr>
            </a:pPr>
            <a:r>
              <a:rPr kumimoji="0" lang="ar-JO" sz="3400" b="1" u="none" strike="noStrike" kern="0" cap="none" spc="0" normalizeH="0" baseline="0" noProof="0" dirty="0">
                <a:ln>
                  <a:noFill/>
                </a:ln>
                <a:solidFill>
                  <a:srgbClr val="8F8F8F">
                    <a:lumOff val="44000"/>
                  </a:srgbClr>
                </a:solidFill>
                <a:effectLst>
                  <a:outerShdw blurRad="10033" dist="20066" dir="2700000" rotWithShape="0">
                    <a:srgbClr val="000000"/>
                  </a:outerShdw>
                </a:effectLst>
                <a:uLnTx/>
                <a:uFillTx/>
                <a:latin typeface="Arial" panose="020B0604020202020204" pitchFamily="34" charset="0"/>
                <a:cs typeface="Arial" panose="020B0604020202020204" pitchFamily="34" charset="0"/>
                <a:sym typeface="Book Antiqua"/>
              </a:rPr>
              <a:t>الإتيان بنا إلى الإيمان بالمسيح</a:t>
            </a:r>
          </a:p>
          <a:p>
            <a:pPr marL="361175" marR="0" lvl="0" indent="-361175" algn="l" defTabSz="963134" eaLnBrk="1" fontAlgn="auto" latinLnBrk="0" hangingPunct="1">
              <a:lnSpc>
                <a:spcPct val="90000"/>
              </a:lnSpc>
              <a:spcBef>
                <a:spcPts val="562"/>
              </a:spcBef>
              <a:spcAft>
                <a:spcPts val="0"/>
              </a:spcAft>
              <a:buClr>
                <a:srgbClr val="8F8F8F">
                  <a:lumOff val="44000"/>
                </a:srgbClr>
              </a:buClr>
              <a:buSzTx/>
              <a:buFontTx/>
              <a:buNone/>
              <a:tabLst/>
              <a:defRPr sz="1422">
                <a:solidFill>
                  <a:srgbClr val="8F8F8F">
                    <a:lumOff val="44000"/>
                  </a:srgbClr>
                </a:solidFill>
                <a:effectLst>
                  <a:outerShdw blurRad="10033" dist="20066" dir="2700000" rotWithShape="0">
                    <a:srgbClr val="000000"/>
                  </a:outerShdw>
                </a:effectLst>
                <a:latin typeface="Book Antiqua"/>
                <a:ea typeface="Book Antiqua"/>
                <a:cs typeface="Book Antiqua"/>
                <a:sym typeface="Book Antiqua"/>
              </a:defRPr>
            </a:pPr>
            <a:endParaRPr kumimoji="0" lang="ar-JO" sz="1300" b="0" u="none" strike="noStrike" kern="0" cap="none" spc="0" normalizeH="0" baseline="0" noProof="0" dirty="0">
              <a:ln>
                <a:noFill/>
              </a:ln>
              <a:solidFill>
                <a:srgbClr val="8F8F8F">
                  <a:lumOff val="44000"/>
                </a:srgbClr>
              </a:solidFill>
              <a:effectLst>
                <a:outerShdw blurRad="10033" dist="20066" dir="2700000" rotWithShape="0">
                  <a:srgbClr val="000000"/>
                </a:outerShdw>
              </a:effectLst>
              <a:uLnTx/>
              <a:uFillTx/>
              <a:latin typeface="Arial" panose="020B0604020202020204" pitchFamily="34" charset="0"/>
              <a:cs typeface="Arial" panose="020B0604020202020204" pitchFamily="34" charset="0"/>
              <a:sym typeface="Book Antiqua"/>
            </a:endParaRPr>
          </a:p>
          <a:p>
            <a:pPr marL="0" marR="0" lvl="1" indent="190463" algn="ctr" defTabSz="963134" eaLnBrk="1" fontAlgn="auto" latinLnBrk="0" hangingPunct="1">
              <a:lnSpc>
                <a:spcPct val="90000"/>
              </a:lnSpc>
              <a:spcBef>
                <a:spcPts val="0"/>
              </a:spcBef>
              <a:spcAft>
                <a:spcPts val="0"/>
              </a:spcAft>
              <a:buClr>
                <a:srgbClr val="8F8F8F">
                  <a:lumOff val="44000"/>
                </a:srgbClr>
              </a:buClr>
              <a:buSzTx/>
              <a:buFontTx/>
              <a:buNone/>
              <a:tabLst/>
              <a:defRPr sz="2844" i="1">
                <a:solidFill>
                  <a:srgbClr val="8F8F8F">
                    <a:lumOff val="44000"/>
                  </a:srgbClr>
                </a:solidFill>
                <a:effectLst>
                  <a:outerShdw blurRad="10033" dist="20066" dir="2700000" rotWithShape="0">
                    <a:srgbClr val="000000"/>
                  </a:outerShdw>
                </a:effectLst>
                <a:latin typeface="Book Antiqua"/>
                <a:ea typeface="Book Antiqua"/>
                <a:cs typeface="Book Antiqua"/>
                <a:sym typeface="Book Antiqua"/>
              </a:defRPr>
            </a:pPr>
            <a:r>
              <a:rPr kumimoji="0" lang="ar-JO" sz="2100" b="0" u="none" strike="noStrike" kern="0" cap="none" spc="0" normalizeH="0" baseline="0" noProof="0" dirty="0">
                <a:ln>
                  <a:noFill/>
                </a:ln>
                <a:solidFill>
                  <a:srgbClr val="8F8F8F">
                    <a:lumOff val="44000"/>
                  </a:srgbClr>
                </a:solidFill>
                <a:effectLst>
                  <a:outerShdw blurRad="10033" dist="20066" dir="2700000" rotWithShape="0">
                    <a:srgbClr val="000000"/>
                  </a:outerShdw>
                </a:effectLst>
                <a:uLnTx/>
                <a:uFillTx/>
                <a:latin typeface="Arial" panose="020B0604020202020204" pitchFamily="34" charset="0"/>
                <a:cs typeface="Arial" panose="020B0604020202020204" pitchFamily="34" charset="0"/>
                <a:sym typeface="Book Antiqua"/>
              </a:rPr>
              <a:t>ومتى جاء ذاك يبكت العالم على خطية وعلى بر وعلى دينونة (يوحنا 16: 8) </a:t>
            </a:r>
          </a:p>
          <a:p>
            <a:pPr marL="0" marR="0" lvl="1" indent="190463" algn="l" defTabSz="963134" eaLnBrk="1" fontAlgn="auto" latinLnBrk="0" hangingPunct="1">
              <a:lnSpc>
                <a:spcPct val="90000"/>
              </a:lnSpc>
              <a:spcBef>
                <a:spcPts val="0"/>
              </a:spcBef>
              <a:spcAft>
                <a:spcPts val="0"/>
              </a:spcAft>
              <a:buClr>
                <a:srgbClr val="8F8F8F">
                  <a:lumOff val="44000"/>
                </a:srgbClr>
              </a:buClr>
              <a:buSzTx/>
              <a:buFontTx/>
              <a:buNone/>
              <a:tabLst/>
              <a:defRPr sz="3160" i="1">
                <a:solidFill>
                  <a:srgbClr val="8F8F8F">
                    <a:lumOff val="44000"/>
                  </a:srgbClr>
                </a:solidFill>
                <a:effectLst>
                  <a:outerShdw blurRad="10033" dist="20066" dir="2700000" rotWithShape="0">
                    <a:srgbClr val="000000"/>
                  </a:outerShdw>
                </a:effectLst>
                <a:latin typeface="Book Antiqua"/>
                <a:ea typeface="Book Antiqua"/>
                <a:cs typeface="Book Antiqua"/>
                <a:sym typeface="Book Antiqua"/>
              </a:defRPr>
            </a:pPr>
            <a:endParaRPr kumimoji="0" lang="ar-JO" sz="2100" b="0" u="none" strike="noStrike" kern="0" cap="none" spc="0" normalizeH="0" baseline="0" noProof="0" dirty="0">
              <a:ln>
                <a:noFill/>
              </a:ln>
              <a:solidFill>
                <a:srgbClr val="8F8F8F">
                  <a:lumOff val="44000"/>
                </a:srgbClr>
              </a:solidFill>
              <a:effectLst>
                <a:outerShdw blurRad="10033" dist="20066" dir="2700000" rotWithShape="0">
                  <a:srgbClr val="000000"/>
                </a:outerShdw>
              </a:effectLst>
              <a:uLnTx/>
              <a:uFillTx/>
              <a:latin typeface="Arial" panose="020B0604020202020204" pitchFamily="34" charset="0"/>
              <a:cs typeface="Arial" panose="020B0604020202020204" pitchFamily="34" charset="0"/>
              <a:sym typeface="Book Antiqua"/>
            </a:endParaRPr>
          </a:p>
          <a:p>
            <a:pPr marL="0" marR="0" lvl="1" indent="190463" algn="ctr" defTabSz="963134" eaLnBrk="1" fontAlgn="auto" latinLnBrk="0" hangingPunct="1">
              <a:lnSpc>
                <a:spcPct val="90000"/>
              </a:lnSpc>
              <a:spcBef>
                <a:spcPts val="0"/>
              </a:spcBef>
              <a:spcAft>
                <a:spcPts val="0"/>
              </a:spcAft>
              <a:buClr>
                <a:srgbClr val="8F8F8F">
                  <a:lumOff val="44000"/>
                </a:srgbClr>
              </a:buClr>
              <a:buSzTx/>
              <a:buFontTx/>
              <a:buNone/>
              <a:tabLst/>
              <a:defRPr sz="3160" i="1">
                <a:solidFill>
                  <a:srgbClr val="8F8F8F">
                    <a:lumOff val="44000"/>
                  </a:srgbClr>
                </a:solidFill>
                <a:effectLst>
                  <a:outerShdw blurRad="10033" dist="20066" dir="2700000" rotWithShape="0">
                    <a:srgbClr val="000000"/>
                  </a:outerShdw>
                </a:effectLst>
                <a:latin typeface="Book Antiqua"/>
                <a:ea typeface="Book Antiqua"/>
                <a:cs typeface="Book Antiqua"/>
                <a:sym typeface="Book Antiqua"/>
              </a:defRPr>
            </a:pPr>
            <a:r>
              <a:rPr kumimoji="0" lang="ar-JO" sz="2900" b="0" u="none" strike="noStrike" kern="0" cap="none" spc="0" normalizeH="0" baseline="0" noProof="0" dirty="0">
                <a:ln>
                  <a:noFill/>
                </a:ln>
                <a:solidFill>
                  <a:srgbClr val="8F8F8F">
                    <a:lumOff val="44000"/>
                  </a:srgbClr>
                </a:solidFill>
                <a:effectLst>
                  <a:outerShdw blurRad="10033" dist="20066" dir="2700000" rotWithShape="0">
                    <a:srgbClr val="000000"/>
                  </a:outerShdw>
                </a:effectLst>
                <a:uLnTx/>
                <a:uFillTx/>
                <a:latin typeface="Arial" panose="020B0604020202020204" pitchFamily="34" charset="0"/>
                <a:cs typeface="Arial" panose="020B0604020202020204" pitchFamily="34" charset="0"/>
                <a:sym typeface="Book Antiqua"/>
              </a:rPr>
              <a:t>أجاب يسوع: الحق الحق أقول لك: إن كان أحد لا يولد من الماء والروح لا يقدر أن يدخل   ملكوت الله (يوحنا 3: 5)</a:t>
            </a:r>
          </a:p>
          <a:p>
            <a:pPr marL="0" marR="0" lvl="1" indent="190463" algn="l" defTabSz="963134" eaLnBrk="1" fontAlgn="auto" latinLnBrk="0" hangingPunct="1">
              <a:lnSpc>
                <a:spcPct val="90000"/>
              </a:lnSpc>
              <a:spcBef>
                <a:spcPts val="0"/>
              </a:spcBef>
              <a:spcAft>
                <a:spcPts val="0"/>
              </a:spcAft>
              <a:buClr>
                <a:srgbClr val="8F8F8F">
                  <a:lumOff val="44000"/>
                </a:srgbClr>
              </a:buClr>
              <a:buSzTx/>
              <a:buFontTx/>
              <a:buNone/>
              <a:tabLst/>
              <a:defRPr sz="3160" i="1">
                <a:solidFill>
                  <a:srgbClr val="8F8F8F">
                    <a:lumOff val="44000"/>
                  </a:srgbClr>
                </a:solidFill>
                <a:effectLst>
                  <a:outerShdw blurRad="10033" dist="20066" dir="2700000" rotWithShape="0">
                    <a:srgbClr val="000000"/>
                  </a:outerShdw>
                </a:effectLst>
                <a:latin typeface="Book Antiqua"/>
                <a:ea typeface="Book Antiqua"/>
                <a:cs typeface="Book Antiqua"/>
                <a:sym typeface="Book Antiqua"/>
              </a:defRPr>
            </a:pPr>
            <a:endParaRPr kumimoji="0" lang="ar-JO" sz="2900" b="0" u="none" strike="noStrike" kern="0" cap="none" spc="0" normalizeH="0" baseline="0" noProof="0" dirty="0">
              <a:ln>
                <a:noFill/>
              </a:ln>
              <a:solidFill>
                <a:srgbClr val="8F8F8F">
                  <a:lumOff val="44000"/>
                </a:srgbClr>
              </a:solidFill>
              <a:effectLst>
                <a:outerShdw blurRad="10033" dist="20066" dir="2700000" rotWithShape="0">
                  <a:srgbClr val="000000"/>
                </a:outerShdw>
              </a:effectLst>
              <a:uLnTx/>
              <a:uFillTx/>
              <a:latin typeface="Arial" panose="020B0604020202020204" pitchFamily="34" charset="0"/>
              <a:cs typeface="Arial" panose="020B0604020202020204" pitchFamily="34" charset="0"/>
              <a:sym typeface="Book Antiqua"/>
            </a:endParaRPr>
          </a:p>
          <a:p>
            <a:pPr marL="0" marR="0" lvl="1" indent="190463" algn="ctr" defTabSz="963134" eaLnBrk="1" fontAlgn="auto" latinLnBrk="0" hangingPunct="1">
              <a:lnSpc>
                <a:spcPct val="90000"/>
              </a:lnSpc>
              <a:spcBef>
                <a:spcPts val="0"/>
              </a:spcBef>
              <a:spcAft>
                <a:spcPts val="0"/>
              </a:spcAft>
              <a:buClr>
                <a:srgbClr val="8F8F8F">
                  <a:lumOff val="44000"/>
                </a:srgbClr>
              </a:buClr>
              <a:buSzTx/>
              <a:buFontTx/>
              <a:buNone/>
              <a:tabLst/>
              <a:defRPr sz="3160" i="1">
                <a:solidFill>
                  <a:srgbClr val="8F8F8F">
                    <a:lumOff val="44000"/>
                  </a:srgbClr>
                </a:solidFill>
                <a:effectLst>
                  <a:outerShdw blurRad="10033" dist="20066" dir="2700000" rotWithShape="0">
                    <a:srgbClr val="000000"/>
                  </a:outerShdw>
                </a:effectLst>
                <a:latin typeface="Book Antiqua"/>
                <a:ea typeface="Book Antiqua"/>
                <a:cs typeface="Book Antiqua"/>
                <a:sym typeface="Book Antiqua"/>
              </a:defRPr>
            </a:pPr>
            <a:r>
              <a:rPr kumimoji="0" lang="ar-JO" sz="2900" b="0" u="none" strike="noStrike" kern="0" cap="none" spc="0" normalizeH="0" baseline="0" noProof="0" dirty="0">
                <a:ln>
                  <a:noFill/>
                </a:ln>
                <a:solidFill>
                  <a:srgbClr val="8F8F8F">
                    <a:lumOff val="44000"/>
                  </a:srgbClr>
                </a:solidFill>
                <a:effectLst>
                  <a:outerShdw blurRad="10033" dist="20066" dir="2700000" rotWithShape="0">
                    <a:srgbClr val="000000"/>
                  </a:outerShdw>
                </a:effectLst>
                <a:uLnTx/>
                <a:uFillTx/>
                <a:latin typeface="Arial" panose="020B0604020202020204" pitchFamily="34" charset="0"/>
                <a:cs typeface="Arial" panose="020B0604020202020204" pitchFamily="34" charset="0"/>
                <a:sym typeface="Book Antiqua"/>
              </a:rPr>
              <a:t>ولكن حين ظهر لطف مخلصنا الله وإحسانه لا بأعمال في بر عملناها نحن، بل بمقتضى رحمته ­ خلصنا بغسل الميلاد الثاني وتجديد الروح القدس (تيطس 3: 4-5)</a:t>
            </a:r>
          </a:p>
        </p:txBody>
      </p:sp>
    </p:spTree>
    <p:extLst>
      <p:ext uri="{BB962C8B-B14F-4D97-AF65-F5344CB8AC3E}">
        <p14:creationId xmlns:p14="http://schemas.microsoft.com/office/powerpoint/2010/main" val="359666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هو يمجد المسيح من خلال ...</a:t>
            </a:r>
            <a:endParaRPr lang="en-US" dirty="0"/>
          </a:p>
        </p:txBody>
      </p:sp>
      <p:sp>
        <p:nvSpPr>
          <p:cNvPr id="3" name="Content Placeholder 2"/>
          <p:cNvSpPr>
            <a:spLocks noGrp="1"/>
          </p:cNvSpPr>
          <p:nvPr>
            <p:ph idx="1"/>
          </p:nvPr>
        </p:nvSpPr>
        <p:spPr>
          <a:xfrm>
            <a:off x="480586" y="1847751"/>
            <a:ext cx="8496067" cy="4656301"/>
          </a:xfrm>
        </p:spPr>
        <p:txBody>
          <a:bodyPr>
            <a:normAutofit/>
          </a:bodyPr>
          <a:lstStyle/>
          <a:p>
            <a:pPr marL="385941" marR="0" lvl="0" indent="-385941" algn="r" defTabSz="1060666" rtl="1" eaLnBrk="1" fontAlgn="auto" latinLnBrk="0" hangingPunct="1">
              <a:lnSpc>
                <a:spcPct val="110000"/>
              </a:lnSpc>
              <a:spcBef>
                <a:spcPts val="633"/>
              </a:spcBef>
              <a:spcAft>
                <a:spcPts val="0"/>
              </a:spcAft>
              <a:buClrTx/>
              <a:buSzPct val="100000"/>
              <a:buFontTx/>
              <a:buChar char="●"/>
              <a:tabLst/>
              <a:defRPr sz="4002" b="1">
                <a:solidFill>
                  <a:srgbClr val="8F8F8F">
                    <a:lumOff val="44000"/>
                  </a:srgbClr>
                </a:solidFill>
                <a:effectLst>
                  <a:outerShdw blurRad="11049" dist="22098" dir="2700000" rotWithShape="0">
                    <a:srgbClr val="000000"/>
                  </a:outerShdw>
                </a:effectLst>
                <a:latin typeface="Book Antiqua"/>
                <a:ea typeface="Book Antiqua"/>
                <a:cs typeface="Book Antiqua"/>
                <a:sym typeface="Book Antiqua"/>
              </a:defRPr>
            </a:pPr>
            <a:r>
              <a:rPr kumimoji="0" lang="ar-JO" sz="3700" b="1" i="0" u="none" strike="noStrike" kern="0" cap="none" spc="0" normalizeH="0" baseline="0" noProof="0" dirty="0">
                <a:ln>
                  <a:noFill/>
                </a:ln>
                <a:solidFill>
                  <a:srgbClr val="8F8F8F">
                    <a:lumOff val="44000"/>
                  </a:srgbClr>
                </a:solidFill>
                <a:effectLst>
                  <a:outerShdw blurRad="11049" dist="22098" dir="2700000" rotWithShape="0">
                    <a:srgbClr val="000000"/>
                  </a:outerShdw>
                </a:effectLst>
                <a:uLnTx/>
                <a:uFillTx/>
                <a:latin typeface="Book Antiqua"/>
                <a:sym typeface="Book Antiqua"/>
              </a:rPr>
              <a:t>إعطائنا تأكيداً حول علاقتنا مع الله في المسيح</a:t>
            </a:r>
          </a:p>
          <a:p>
            <a:pPr marL="0" marR="0" lvl="0" indent="0" algn="r" defTabSz="1060666" rtl="1" eaLnBrk="1" fontAlgn="auto" latinLnBrk="0" hangingPunct="1">
              <a:lnSpc>
                <a:spcPct val="110000"/>
              </a:lnSpc>
              <a:spcBef>
                <a:spcPts val="633"/>
              </a:spcBef>
              <a:spcAft>
                <a:spcPts val="0"/>
              </a:spcAft>
              <a:buClrTx/>
              <a:buSzPct val="100000"/>
              <a:buFontTx/>
              <a:buNone/>
              <a:tabLst/>
              <a:defRPr sz="4002" b="1">
                <a:solidFill>
                  <a:srgbClr val="8F8F8F">
                    <a:lumOff val="44000"/>
                  </a:srgbClr>
                </a:solidFill>
                <a:effectLst>
                  <a:outerShdw blurRad="11049" dist="22098" dir="2700000" rotWithShape="0">
                    <a:srgbClr val="000000"/>
                  </a:outerShdw>
                </a:effectLst>
                <a:latin typeface="Book Antiqua"/>
                <a:ea typeface="Book Antiqua"/>
                <a:cs typeface="Book Antiqua"/>
                <a:sym typeface="Book Antiqua"/>
              </a:defRPr>
            </a:pPr>
            <a:endParaRPr kumimoji="0" lang="ar-JO" sz="3700" b="1" i="0" u="none" strike="noStrike" kern="0" cap="none" spc="0" normalizeH="0" baseline="0" noProof="0" dirty="0">
              <a:ln>
                <a:noFill/>
              </a:ln>
              <a:solidFill>
                <a:srgbClr val="8F8F8F">
                  <a:lumOff val="44000"/>
                </a:srgbClr>
              </a:solidFill>
              <a:effectLst>
                <a:outerShdw blurRad="11049" dist="22098" dir="2700000" rotWithShape="0">
                  <a:srgbClr val="000000"/>
                </a:outerShdw>
              </a:effectLst>
              <a:uLnTx/>
              <a:uFillTx/>
              <a:latin typeface="Book Antiqua"/>
              <a:sym typeface="Book Antiqua"/>
            </a:endParaRPr>
          </a:p>
          <a:p>
            <a:pPr marL="0" marR="0" lvl="1" indent="209750" algn="ctr" defTabSz="1060666" eaLnBrk="1" fontAlgn="auto" latinLnBrk="0" hangingPunct="1">
              <a:lnSpc>
                <a:spcPct val="110000"/>
              </a:lnSpc>
              <a:spcBef>
                <a:spcPts val="0"/>
              </a:spcBef>
              <a:spcAft>
                <a:spcPts val="0"/>
              </a:spcAft>
              <a:buClr>
                <a:srgbClr val="8F8F8F">
                  <a:lumOff val="44000"/>
                </a:srgbClr>
              </a:buClr>
              <a:buSzTx/>
              <a:buFontTx/>
              <a:buNone/>
              <a:tabLst/>
              <a:defRPr sz="3132" i="1">
                <a:solidFill>
                  <a:srgbClr val="8F8F8F">
                    <a:lumOff val="44000"/>
                  </a:srgbClr>
                </a:solidFill>
                <a:effectLst>
                  <a:outerShdw blurRad="11049" dist="22098" dir="2700000" rotWithShape="0">
                    <a:srgbClr val="000000"/>
                  </a:outerShdw>
                </a:effectLst>
                <a:latin typeface="Book Antiqua"/>
                <a:ea typeface="Book Antiqua"/>
                <a:cs typeface="Book Antiqua"/>
                <a:sym typeface="Book Antiqua"/>
              </a:defRPr>
            </a:pPr>
            <a:r>
              <a:rPr kumimoji="0" lang="ar-JO" sz="2300" b="0" i="1" u="none" strike="noStrike" kern="0" cap="none" spc="0" normalizeH="0" baseline="0" noProof="0" dirty="0">
                <a:ln>
                  <a:noFill/>
                </a:ln>
                <a:solidFill>
                  <a:srgbClr val="8F8F8F">
                    <a:lumOff val="44000"/>
                  </a:srgbClr>
                </a:solidFill>
                <a:effectLst>
                  <a:outerShdw blurRad="11049" dist="22098" dir="2700000" rotWithShape="0">
                    <a:srgbClr val="000000"/>
                  </a:outerShdw>
                </a:effectLst>
                <a:uLnTx/>
                <a:uFillTx/>
                <a:latin typeface="Book Antiqua"/>
                <a:sym typeface="Book Antiqua"/>
              </a:rPr>
              <a:t>إذ لم تأخذوا روح العبودية أيضا للخوف، بل أخذتم روح التبني الذي به نصرخ</a:t>
            </a:r>
          </a:p>
          <a:p>
            <a:pPr marL="0" marR="0" lvl="1" indent="209750" algn="ctr" defTabSz="1060666" eaLnBrk="1" fontAlgn="auto" latinLnBrk="0" hangingPunct="1">
              <a:lnSpc>
                <a:spcPct val="110000"/>
              </a:lnSpc>
              <a:spcBef>
                <a:spcPts val="0"/>
              </a:spcBef>
              <a:spcAft>
                <a:spcPts val="0"/>
              </a:spcAft>
              <a:buClr>
                <a:srgbClr val="8F8F8F">
                  <a:lumOff val="44000"/>
                </a:srgbClr>
              </a:buClr>
              <a:buSzTx/>
              <a:buFontTx/>
              <a:buNone/>
              <a:tabLst/>
              <a:defRPr sz="3132" i="1">
                <a:solidFill>
                  <a:srgbClr val="8F8F8F">
                    <a:lumOff val="44000"/>
                  </a:srgbClr>
                </a:solidFill>
                <a:effectLst>
                  <a:outerShdw blurRad="11049" dist="22098" dir="2700000" rotWithShape="0">
                    <a:srgbClr val="000000"/>
                  </a:outerShdw>
                </a:effectLst>
                <a:latin typeface="Book Antiqua"/>
                <a:ea typeface="Book Antiqua"/>
                <a:cs typeface="Book Antiqua"/>
                <a:sym typeface="Book Antiqua"/>
              </a:defRPr>
            </a:pPr>
            <a:r>
              <a:rPr kumimoji="0" lang="ar-JO" sz="2300" b="0" i="1" u="none" strike="noStrike" kern="0" cap="none" spc="0" normalizeH="0" baseline="0" noProof="0" dirty="0">
                <a:ln>
                  <a:noFill/>
                </a:ln>
                <a:solidFill>
                  <a:srgbClr val="8F8F8F">
                    <a:lumOff val="44000"/>
                  </a:srgbClr>
                </a:solidFill>
                <a:effectLst>
                  <a:outerShdw blurRad="11049" dist="22098" dir="2700000" rotWithShape="0">
                    <a:srgbClr val="000000"/>
                  </a:outerShdw>
                </a:effectLst>
                <a:uLnTx/>
                <a:uFillTx/>
                <a:latin typeface="Book Antiqua"/>
                <a:sym typeface="Book Antiqua"/>
              </a:rPr>
              <a:t>     يا أبا الآب(رومية 8: 15)</a:t>
            </a:r>
          </a:p>
          <a:p>
            <a:pPr marL="0" marR="0" lvl="1" indent="209750" algn="ctr" defTabSz="1060666" eaLnBrk="1" fontAlgn="auto" latinLnBrk="0" hangingPunct="1">
              <a:lnSpc>
                <a:spcPct val="110000"/>
              </a:lnSpc>
              <a:spcBef>
                <a:spcPts val="0"/>
              </a:spcBef>
              <a:spcAft>
                <a:spcPts val="0"/>
              </a:spcAft>
              <a:buClr>
                <a:srgbClr val="8F8F8F">
                  <a:lumOff val="44000"/>
                </a:srgbClr>
              </a:buClr>
              <a:buSzTx/>
              <a:buFontTx/>
              <a:buNone/>
              <a:tabLst/>
              <a:defRPr sz="3480" i="1">
                <a:solidFill>
                  <a:srgbClr val="8F8F8F">
                    <a:lumOff val="44000"/>
                  </a:srgbClr>
                </a:solidFill>
                <a:effectLst>
                  <a:outerShdw blurRad="11049" dist="22098" dir="2700000" rotWithShape="0">
                    <a:srgbClr val="000000"/>
                  </a:outerShdw>
                </a:effectLst>
                <a:latin typeface="Book Antiqua"/>
                <a:ea typeface="Book Antiqua"/>
                <a:cs typeface="Book Antiqua"/>
                <a:sym typeface="Book Antiqua"/>
              </a:defRPr>
            </a:pPr>
            <a:r>
              <a:rPr kumimoji="0" lang="ar-JO" sz="3200" b="0" i="1" u="none" strike="noStrike" kern="0" cap="none" spc="0" normalizeH="0" baseline="0" noProof="0" dirty="0">
                <a:ln>
                  <a:noFill/>
                </a:ln>
                <a:solidFill>
                  <a:srgbClr val="8F8F8F">
                    <a:lumOff val="44000"/>
                  </a:srgbClr>
                </a:solidFill>
                <a:effectLst>
                  <a:outerShdw blurRad="11049" dist="22098" dir="2700000" rotWithShape="0">
                    <a:srgbClr val="000000"/>
                  </a:outerShdw>
                </a:effectLst>
                <a:uLnTx/>
                <a:uFillTx/>
                <a:latin typeface="Book Antiqua"/>
                <a:sym typeface="Book Antiqua"/>
              </a:rPr>
              <a:t>	</a:t>
            </a:r>
          </a:p>
          <a:p>
            <a:pPr marL="0" marR="0" lvl="1" indent="209750" algn="ctr" defTabSz="1060666" eaLnBrk="1" fontAlgn="auto" latinLnBrk="0" hangingPunct="1">
              <a:lnSpc>
                <a:spcPct val="110000"/>
              </a:lnSpc>
              <a:spcBef>
                <a:spcPts val="0"/>
              </a:spcBef>
              <a:spcAft>
                <a:spcPts val="0"/>
              </a:spcAft>
              <a:buClr>
                <a:srgbClr val="8F8F8F">
                  <a:lumOff val="44000"/>
                </a:srgbClr>
              </a:buClr>
              <a:buSzTx/>
              <a:buFontTx/>
              <a:buNone/>
              <a:tabLst/>
              <a:defRPr sz="3480" i="1">
                <a:solidFill>
                  <a:srgbClr val="8F8F8F">
                    <a:lumOff val="44000"/>
                  </a:srgbClr>
                </a:solidFill>
                <a:effectLst>
                  <a:outerShdw blurRad="11049" dist="22098" dir="2700000" rotWithShape="0">
                    <a:srgbClr val="000000"/>
                  </a:outerShdw>
                </a:effectLst>
                <a:latin typeface="Book Antiqua"/>
                <a:ea typeface="Book Antiqua"/>
                <a:cs typeface="Book Antiqua"/>
                <a:sym typeface="Book Antiqua"/>
              </a:defRPr>
            </a:pPr>
            <a:r>
              <a:rPr kumimoji="0" lang="ar-JO" sz="3200" b="0" i="1" u="none" strike="noStrike" kern="0" cap="none" spc="0" normalizeH="0" baseline="0" noProof="0" dirty="0">
                <a:ln>
                  <a:noFill/>
                </a:ln>
                <a:solidFill>
                  <a:srgbClr val="8F8F8F">
                    <a:lumOff val="44000"/>
                  </a:srgbClr>
                </a:solidFill>
                <a:effectLst>
                  <a:outerShdw blurRad="11049" dist="22098" dir="2700000" rotWithShape="0">
                    <a:srgbClr val="000000"/>
                  </a:outerShdw>
                </a:effectLst>
                <a:uLnTx/>
                <a:uFillTx/>
                <a:latin typeface="Book Antiqua"/>
                <a:sym typeface="Book Antiqua"/>
              </a:rPr>
              <a:t>ثم بما أنكم أبناء أرسل الله روح ابنه إلى قلوبكم صارخاً: يا أبا الآب.</a:t>
            </a:r>
          </a:p>
          <a:p>
            <a:pPr marL="0" marR="0" lvl="1" indent="209750" algn="ctr" defTabSz="1060666" eaLnBrk="1" fontAlgn="auto" latinLnBrk="0" hangingPunct="1">
              <a:lnSpc>
                <a:spcPct val="110000"/>
              </a:lnSpc>
              <a:spcBef>
                <a:spcPts val="0"/>
              </a:spcBef>
              <a:spcAft>
                <a:spcPts val="0"/>
              </a:spcAft>
              <a:buClr>
                <a:srgbClr val="8F8F8F">
                  <a:lumOff val="44000"/>
                </a:srgbClr>
              </a:buClr>
              <a:buSzTx/>
              <a:buFontTx/>
              <a:buNone/>
              <a:tabLst/>
              <a:defRPr sz="3480" i="1">
                <a:solidFill>
                  <a:srgbClr val="8F8F8F">
                    <a:lumOff val="44000"/>
                  </a:srgbClr>
                </a:solidFill>
                <a:effectLst>
                  <a:outerShdw blurRad="11049" dist="22098" dir="2700000" rotWithShape="0">
                    <a:srgbClr val="000000"/>
                  </a:outerShdw>
                </a:effectLst>
                <a:latin typeface="Book Antiqua"/>
                <a:ea typeface="Book Antiqua"/>
                <a:cs typeface="Book Antiqua"/>
                <a:sym typeface="Book Antiqua"/>
              </a:defRPr>
            </a:pPr>
            <a:r>
              <a:rPr kumimoji="0" lang="ar-JO" sz="3200" b="0" i="1" u="none" strike="noStrike" kern="0" cap="none" spc="0" normalizeH="0" baseline="0" noProof="0" dirty="0">
                <a:ln>
                  <a:noFill/>
                </a:ln>
                <a:solidFill>
                  <a:srgbClr val="8F8F8F">
                    <a:lumOff val="44000"/>
                  </a:srgbClr>
                </a:solidFill>
                <a:effectLst>
                  <a:outerShdw blurRad="11049" dist="22098" dir="2700000" rotWithShape="0">
                    <a:srgbClr val="000000"/>
                  </a:outerShdw>
                </a:effectLst>
                <a:uLnTx/>
                <a:uFillTx/>
                <a:latin typeface="Book Antiqua"/>
                <a:sym typeface="Book Antiqua"/>
              </a:rPr>
              <a:t>(غلاطية 4: 6)</a:t>
            </a:r>
          </a:p>
        </p:txBody>
      </p:sp>
    </p:spTree>
    <p:extLst>
      <p:ext uri="{BB962C8B-B14F-4D97-AF65-F5344CB8AC3E}">
        <p14:creationId xmlns:p14="http://schemas.microsoft.com/office/powerpoint/2010/main" val="158915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هو يمجد المسيح من خلال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0586" y="1847751"/>
            <a:ext cx="8496067" cy="4879396"/>
          </a:xfrm>
        </p:spPr>
        <p:txBody>
          <a:bodyPr>
            <a:normAutofit lnSpcReduction="10000"/>
          </a:bodyPr>
          <a:lstStyle/>
          <a:p>
            <a:pPr marL="504748" marR="0" lvl="0" indent="-504748" algn="r" defTabSz="1387178" rtl="1" eaLnBrk="1" fontAlgn="auto" latinLnBrk="0" hangingPunct="1">
              <a:lnSpc>
                <a:spcPct val="90000"/>
              </a:lnSpc>
              <a:spcBef>
                <a:spcPts val="900"/>
              </a:spcBef>
              <a:spcAft>
                <a:spcPts val="0"/>
              </a:spcAft>
              <a:buClrTx/>
              <a:buSzPct val="100000"/>
              <a:buFontTx/>
              <a:buChar char="●"/>
              <a:tabLst/>
              <a:defRPr sz="3680" b="1">
                <a:solidFill>
                  <a:srgbClr val="8F8F8F">
                    <a:lumOff val="44000"/>
                  </a:srgbClr>
                </a:solidFill>
                <a:effectLst>
                  <a:outerShdw blurRad="10160" dist="20320" dir="2700000" rotWithShape="0">
                    <a:srgbClr val="000000"/>
                  </a:outerShdw>
                </a:effectLst>
                <a:latin typeface="Book Antiqua"/>
                <a:ea typeface="Book Antiqua"/>
                <a:cs typeface="Book Antiqua"/>
                <a:sym typeface="Book Antiqua"/>
              </a:defRPr>
            </a:pPr>
            <a:r>
              <a:rPr kumimoji="0" lang="ar-JO" sz="3680" b="1" i="0" u="none" strike="noStrike" kern="0" cap="none" spc="0" normalizeH="0" baseline="0" noProof="0" dirty="0">
                <a:ln>
                  <a:noFill/>
                </a:ln>
                <a:solidFill>
                  <a:srgbClr val="8F8F8F">
                    <a:lumOff val="44000"/>
                  </a:srgbClr>
                </a:solidFill>
                <a:effectLst>
                  <a:outerShdw blurRad="10160" dist="20320" dir="2700000" rotWithShape="0">
                    <a:srgbClr val="000000"/>
                  </a:outerShdw>
                </a:effectLst>
                <a:uLnTx/>
                <a:uFillTx/>
                <a:latin typeface="Arial" panose="020B0604020202020204" pitchFamily="34" charset="0"/>
                <a:cs typeface="Arial" panose="020B0604020202020204" pitchFamily="34" charset="0"/>
                <a:sym typeface="Book Antiqua"/>
              </a:rPr>
              <a:t>تحفيز وتقوية عبادتنا للآب من خلال المسيح</a:t>
            </a:r>
          </a:p>
          <a:p>
            <a:pPr marL="630936" marR="0" lvl="0" indent="-630936" algn="l" defTabSz="1733973" eaLnBrk="1" fontAlgn="auto" latinLnBrk="0" hangingPunct="1">
              <a:lnSpc>
                <a:spcPct val="90000"/>
              </a:lnSpc>
              <a:spcBef>
                <a:spcPts val="1100"/>
              </a:spcBef>
              <a:spcAft>
                <a:spcPts val="0"/>
              </a:spcAft>
              <a:buClrTx/>
              <a:buSzPct val="100000"/>
              <a:buFontTx/>
              <a:buChar char="●"/>
              <a:tabLst/>
              <a:defRPr sz="4700" b="1">
                <a:solidFill>
                  <a:srgbClr val="8F8F8F">
                    <a:lumOff val="44000"/>
                  </a:srgbClr>
                </a:solidFill>
                <a:effectLst>
                  <a:outerShdw blurRad="12700" dist="25400" dir="2700000" rotWithShape="0">
                    <a:srgbClr val="000000"/>
                  </a:outerShdw>
                </a:effectLst>
                <a:latin typeface="Book Antiqua"/>
                <a:ea typeface="Book Antiqua"/>
                <a:cs typeface="Book Antiqua"/>
                <a:sym typeface="Book Antiqua"/>
              </a:defRPr>
            </a:pPr>
            <a:endParaRPr kumimoji="0" lang="ar-JO" sz="4700" b="1" i="0" u="none" strike="noStrike" kern="0" cap="none" spc="0" normalizeH="0" baseline="0" noProof="0" dirty="0">
              <a:ln>
                <a:noFill/>
              </a:ln>
              <a:solidFill>
                <a:srgbClr val="8F8F8F">
                  <a:lumOff val="44000"/>
                </a:srgbClr>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Book Antiqua"/>
            </a:endParaRPr>
          </a:p>
          <a:p>
            <a:pPr marL="1125938" marR="0" lvl="1" indent="-783038" algn="r" defTabSz="1733973" rtl="1" eaLnBrk="1" fontAlgn="auto" latinLnBrk="0" hangingPunct="1">
              <a:lnSpc>
                <a:spcPct val="90000"/>
              </a:lnSpc>
              <a:spcBef>
                <a:spcPts val="0"/>
              </a:spcBef>
              <a:spcAft>
                <a:spcPts val="0"/>
              </a:spcAft>
              <a:buClrTx/>
              <a:buSzPct val="100000"/>
              <a:buFontTx/>
              <a:buChar char="◇"/>
              <a:tabLst/>
              <a:defRPr sz="3800" i="1">
                <a:solidFill>
                  <a:srgbClr val="8F8F8F">
                    <a:lumOff val="44000"/>
                  </a:srgbClr>
                </a:solidFill>
                <a:effectLst>
                  <a:outerShdw blurRad="12700" dist="25400" dir="2700000" rotWithShape="0">
                    <a:srgbClr val="000000"/>
                  </a:outerShdw>
                </a:effectLst>
                <a:latin typeface="Book Antiqua"/>
                <a:ea typeface="Book Antiqua"/>
                <a:cs typeface="Book Antiqua"/>
                <a:sym typeface="Book Antiqua"/>
              </a:defRPr>
            </a:pPr>
            <a:r>
              <a:rPr kumimoji="0" lang="ar-JO" sz="3800" b="0" i="1" u="none" strike="noStrike" kern="0" cap="none" spc="0" normalizeH="0" baseline="0" noProof="0" dirty="0">
                <a:ln>
                  <a:noFill/>
                </a:ln>
                <a:solidFill>
                  <a:srgbClr val="8F8F8F">
                    <a:lumOff val="44000"/>
                  </a:srgbClr>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Book Antiqua"/>
              </a:rPr>
              <a:t>ربط الإعلان والتجاوب / الرأس والقلب</a:t>
            </a:r>
          </a:p>
          <a:p>
            <a:pPr marL="0" marR="0" lvl="1" indent="166878" algn="l" defTabSz="1265800" eaLnBrk="1" fontAlgn="auto" latinLnBrk="0" hangingPunct="1">
              <a:lnSpc>
                <a:spcPct val="90000"/>
              </a:lnSpc>
              <a:spcBef>
                <a:spcPts val="0"/>
              </a:spcBef>
              <a:spcAft>
                <a:spcPts val="0"/>
              </a:spcAft>
              <a:buClrTx/>
              <a:buSzTx/>
              <a:buFontTx/>
              <a:buNone/>
              <a:tabLst/>
              <a:defRPr sz="2774" i="1">
                <a:solidFill>
                  <a:srgbClr val="8F8F8F">
                    <a:lumOff val="44000"/>
                  </a:srgbClr>
                </a:solidFill>
                <a:effectLst>
                  <a:outerShdw blurRad="9271" dist="18542" dir="2700000" rotWithShape="0">
                    <a:srgbClr val="000000"/>
                  </a:outerShdw>
                </a:effectLst>
                <a:latin typeface="Book Antiqua"/>
                <a:ea typeface="Book Antiqua"/>
                <a:cs typeface="Book Antiqua"/>
                <a:sym typeface="Book Antiqua"/>
              </a:defRPr>
            </a:pPr>
            <a:endParaRPr kumimoji="0" lang="ar-JO" sz="3504" b="0" i="1" u="none" strike="noStrike" kern="0" cap="none" spc="0" normalizeH="0" baseline="0" noProof="0" dirty="0">
              <a:ln>
                <a:noFill/>
              </a:ln>
              <a:solidFill>
                <a:srgbClr val="8F8F8F">
                  <a:lumOff val="44000"/>
                </a:srgbClr>
              </a:solidFill>
              <a:effectLst>
                <a:outerShdw blurRad="9271" dist="18542" dir="2700000" rotWithShape="0">
                  <a:srgbClr val="000000"/>
                </a:outerShdw>
              </a:effectLst>
              <a:uLnTx/>
              <a:uFillTx/>
              <a:latin typeface="Arial" panose="020B0604020202020204" pitchFamily="34" charset="0"/>
              <a:cs typeface="Arial" panose="020B0604020202020204" pitchFamily="34" charset="0"/>
              <a:sym typeface="Book Antiqua"/>
            </a:endParaRPr>
          </a:p>
          <a:p>
            <a:pPr marL="712440" marR="0" lvl="1" indent="-462123" algn="r" defTabSz="1265800" rtl="1" eaLnBrk="1" fontAlgn="auto" latinLnBrk="0" hangingPunct="1">
              <a:lnSpc>
                <a:spcPct val="90000"/>
              </a:lnSpc>
              <a:spcBef>
                <a:spcPts val="0"/>
              </a:spcBef>
              <a:spcAft>
                <a:spcPts val="0"/>
              </a:spcAft>
              <a:buClrTx/>
              <a:buSzPct val="100000"/>
              <a:buFontTx/>
              <a:buChar char="◇"/>
              <a:tabLst/>
              <a:defRPr sz="3504" i="1">
                <a:solidFill>
                  <a:srgbClr val="8F8F8F">
                    <a:lumOff val="44000"/>
                  </a:srgbClr>
                </a:solidFill>
                <a:effectLst>
                  <a:outerShdw blurRad="9271" dist="18542" dir="2700000" rotWithShape="0">
                    <a:srgbClr val="000000"/>
                  </a:outerShdw>
                </a:effectLst>
                <a:latin typeface="Book Antiqua"/>
                <a:ea typeface="Book Antiqua"/>
                <a:cs typeface="Book Antiqua"/>
                <a:sym typeface="Book Antiqua"/>
              </a:defRPr>
            </a:pPr>
            <a:r>
              <a:rPr kumimoji="0" lang="ar-JO" sz="3800" b="0" i="1" u="none" strike="noStrike" kern="0" cap="none" spc="0" normalizeH="0" baseline="0" noProof="0" dirty="0">
                <a:ln>
                  <a:noFill/>
                </a:ln>
                <a:solidFill>
                  <a:srgbClr val="8F8F8F">
                    <a:lumOff val="44000"/>
                  </a:srgbClr>
                </a:solidFill>
                <a:effectLst>
                  <a:outerShdw blurRad="9271" dist="18542" dir="2700000" rotWithShape="0">
                    <a:srgbClr val="000000"/>
                  </a:outerShdw>
                </a:effectLst>
                <a:uLnTx/>
                <a:uFillTx/>
                <a:latin typeface="Arial" panose="020B0604020202020204" pitchFamily="34" charset="0"/>
                <a:cs typeface="Arial" panose="020B0604020202020204" pitchFamily="34" charset="0"/>
                <a:sym typeface="Book Antiqua"/>
              </a:rPr>
              <a:t>المسيح هو الطريق – الروح القدس هو المرشد</a:t>
            </a:r>
          </a:p>
          <a:p>
            <a:pPr marL="688371" marR="0" lvl="1" indent="-438054" algn="l" defTabSz="1265800" eaLnBrk="1" fontAlgn="auto" latinLnBrk="0" hangingPunct="1">
              <a:lnSpc>
                <a:spcPct val="90000"/>
              </a:lnSpc>
              <a:spcBef>
                <a:spcPts val="0"/>
              </a:spcBef>
              <a:spcAft>
                <a:spcPts val="0"/>
              </a:spcAft>
              <a:buClrTx/>
              <a:buSzPct val="100000"/>
              <a:buFontTx/>
              <a:buChar char="◇"/>
              <a:tabLst/>
              <a:defRPr sz="1022" i="1">
                <a:solidFill>
                  <a:srgbClr val="8F8F8F">
                    <a:lumOff val="44000"/>
                  </a:srgbClr>
                </a:solidFill>
                <a:effectLst>
                  <a:outerShdw blurRad="9271" dist="18542" dir="2700000" rotWithShape="0">
                    <a:srgbClr val="000000"/>
                  </a:outerShdw>
                </a:effectLst>
                <a:latin typeface="Book Antiqua"/>
                <a:ea typeface="Book Antiqua"/>
                <a:cs typeface="Book Antiqua"/>
                <a:sym typeface="Book Antiqua"/>
              </a:defRPr>
            </a:pPr>
            <a:endParaRPr kumimoji="0" lang="ar-JO" sz="1022" b="1" i="1" u="none" strike="noStrike" kern="0" cap="none" spc="0" normalizeH="0" baseline="0" noProof="0" dirty="0">
              <a:ln>
                <a:noFill/>
              </a:ln>
              <a:solidFill>
                <a:srgbClr val="8F8F8F">
                  <a:lumOff val="44000"/>
                </a:srgbClr>
              </a:solidFill>
              <a:effectLst>
                <a:outerShdw blurRad="9271" dist="18542" dir="2700000" rotWithShape="0">
                  <a:srgbClr val="000000"/>
                </a:outerShdw>
              </a:effectLst>
              <a:uLnTx/>
              <a:uFillTx/>
              <a:latin typeface="Arial" panose="020B0604020202020204" pitchFamily="34" charset="0"/>
              <a:cs typeface="Arial" panose="020B0604020202020204" pitchFamily="34" charset="0"/>
              <a:sym typeface="Book Antiqua"/>
            </a:endParaRPr>
          </a:p>
          <a:p>
            <a:pPr marL="712440" marR="0" lvl="1" indent="-462123" algn="l" defTabSz="1265800" eaLnBrk="1" fontAlgn="auto" latinLnBrk="0" hangingPunct="1">
              <a:lnSpc>
                <a:spcPct val="90000"/>
              </a:lnSpc>
              <a:spcBef>
                <a:spcPts val="0"/>
              </a:spcBef>
              <a:spcAft>
                <a:spcPts val="0"/>
              </a:spcAft>
              <a:buClrTx/>
              <a:buSzPct val="100000"/>
              <a:buFontTx/>
              <a:buChar char="◇"/>
              <a:tabLst/>
              <a:defRPr sz="3504" i="1">
                <a:solidFill>
                  <a:srgbClr val="8F8F8F">
                    <a:lumOff val="44000"/>
                  </a:srgbClr>
                </a:solidFill>
                <a:effectLst>
                  <a:outerShdw blurRad="9271" dist="18542" dir="2700000" rotWithShape="0">
                    <a:srgbClr val="000000"/>
                  </a:outerShdw>
                </a:effectLst>
                <a:latin typeface="Book Antiqua"/>
                <a:ea typeface="Book Antiqua"/>
                <a:cs typeface="Book Antiqua"/>
                <a:sym typeface="Book Antiqua"/>
              </a:defRPr>
            </a:pPr>
            <a:endParaRPr kumimoji="0" lang="ar-JO" sz="3504" b="1" i="1" u="none" strike="noStrike" kern="0" cap="none" spc="0" normalizeH="0" baseline="0" noProof="0" dirty="0">
              <a:ln>
                <a:noFill/>
              </a:ln>
              <a:solidFill>
                <a:srgbClr val="8F8F8F">
                  <a:lumOff val="44000"/>
                </a:srgbClr>
              </a:solidFill>
              <a:effectLst>
                <a:outerShdw blurRad="9271" dist="18542" dir="2700000" rotWithShape="0">
                  <a:srgbClr val="000000"/>
                </a:outerShdw>
              </a:effectLst>
              <a:uLnTx/>
              <a:uFillTx/>
              <a:latin typeface="Arial" panose="020B0604020202020204" pitchFamily="34" charset="0"/>
              <a:cs typeface="Arial" panose="020B0604020202020204" pitchFamily="34" charset="0"/>
              <a:sym typeface="Book Antiqua"/>
            </a:endParaRPr>
          </a:p>
          <a:p>
            <a:pPr marL="712440" marR="0" lvl="1" indent="-462123" algn="r" defTabSz="1265800" rtl="1" eaLnBrk="1" fontAlgn="auto" latinLnBrk="0" hangingPunct="1">
              <a:lnSpc>
                <a:spcPct val="90000"/>
              </a:lnSpc>
              <a:spcBef>
                <a:spcPts val="0"/>
              </a:spcBef>
              <a:spcAft>
                <a:spcPts val="0"/>
              </a:spcAft>
              <a:buClrTx/>
              <a:buSzPct val="100000"/>
              <a:buFontTx/>
              <a:buChar char="◇"/>
              <a:tabLst/>
              <a:defRPr sz="3504" i="1">
                <a:solidFill>
                  <a:srgbClr val="8F8F8F">
                    <a:lumOff val="44000"/>
                  </a:srgbClr>
                </a:solidFill>
                <a:effectLst>
                  <a:outerShdw blurRad="9271" dist="18542" dir="2700000" rotWithShape="0">
                    <a:srgbClr val="000000"/>
                  </a:outerShdw>
                </a:effectLst>
                <a:latin typeface="Book Antiqua"/>
                <a:ea typeface="Book Antiqua"/>
                <a:cs typeface="Book Antiqua"/>
                <a:sym typeface="Book Antiqua"/>
              </a:defRPr>
            </a:pPr>
            <a:r>
              <a:rPr kumimoji="0" lang="ar-JO" sz="3504" b="0" i="1" u="none" strike="noStrike" kern="0" cap="none" spc="0" normalizeH="0" baseline="0" noProof="0" dirty="0">
                <a:ln>
                  <a:noFill/>
                </a:ln>
                <a:solidFill>
                  <a:srgbClr val="8F8F8F">
                    <a:lumOff val="44000"/>
                  </a:srgbClr>
                </a:solidFill>
                <a:effectLst>
                  <a:outerShdw blurRad="9271" dist="18542" dir="2700000" rotWithShape="0">
                    <a:srgbClr val="000000"/>
                  </a:outerShdw>
                </a:effectLst>
                <a:uLnTx/>
                <a:uFillTx/>
                <a:latin typeface="Arial" panose="020B0604020202020204" pitchFamily="34" charset="0"/>
                <a:cs typeface="Arial" panose="020B0604020202020204" pitchFamily="34" charset="0"/>
                <a:sym typeface="Book Antiqua"/>
              </a:rPr>
              <a:t>نستطيع أن نأتي إلى الآب في العبادة بسبب خدمة المسيح، نريد أن نأتي إلى الآب في العبادة بسبب خدمة الروح القدس.</a:t>
            </a:r>
          </a:p>
        </p:txBody>
      </p:sp>
    </p:spTree>
    <p:extLst>
      <p:ext uri="{BB962C8B-B14F-4D97-AF65-F5344CB8AC3E}">
        <p14:creationId xmlns:p14="http://schemas.microsoft.com/office/powerpoint/2010/main" val="383295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JO" sz="4800" b="0" i="0" u="none" strike="noStrike" kern="1200" cap="none" spc="0" normalizeH="0" baseline="0" noProof="0" dirty="0">
                <a:ln>
                  <a:noFill/>
                </a:ln>
                <a:solidFill>
                  <a:srgbClr val="194431"/>
                </a:solidFill>
                <a:effectLst>
                  <a:outerShdw blurRad="50800" dist="25400" dir="2700000" algn="tl" rotWithShape="0">
                    <a:prstClr val="white">
                      <a:alpha val="40000"/>
                    </a:prstClr>
                  </a:outerShdw>
                </a:effectLst>
                <a:uLnTx/>
                <a:uFillTx/>
                <a:latin typeface="Arial" panose="020B0604020202020204" pitchFamily="34" charset="0"/>
                <a:ea typeface="+mj-ea"/>
                <a:cs typeface="Arial" panose="020B0604020202020204" pitchFamily="34" charset="0"/>
              </a:rPr>
              <a:t>هو يمجد المسيح من خلال ...</a:t>
            </a:r>
            <a:endParaRPr lang="en-US" dirty="0"/>
          </a:p>
        </p:txBody>
      </p:sp>
      <p:sp>
        <p:nvSpPr>
          <p:cNvPr id="3" name="Content Placeholder 2"/>
          <p:cNvSpPr>
            <a:spLocks noGrp="1"/>
          </p:cNvSpPr>
          <p:nvPr>
            <p:ph idx="1"/>
          </p:nvPr>
        </p:nvSpPr>
        <p:spPr>
          <a:xfrm>
            <a:off x="480586" y="1847751"/>
            <a:ext cx="8496067" cy="4656301"/>
          </a:xfrm>
        </p:spPr>
        <p:txBody>
          <a:bodyPr>
            <a:normAutofit/>
          </a:bodyPr>
          <a:lstStyle/>
          <a:p>
            <a:pPr marL="504748" marR="0" lvl="0" indent="-504748" algn="r" defTabSz="1387178" rtl="1" eaLnBrk="1" fontAlgn="auto" latinLnBrk="0" hangingPunct="1">
              <a:lnSpc>
                <a:spcPct val="90000"/>
              </a:lnSpc>
              <a:spcBef>
                <a:spcPts val="900"/>
              </a:spcBef>
              <a:spcAft>
                <a:spcPts val="0"/>
              </a:spcAft>
              <a:buClrTx/>
              <a:buSzPct val="100000"/>
              <a:buFontTx/>
              <a:buChar char="●"/>
              <a:tabLst/>
              <a:defRPr sz="3680" b="1">
                <a:solidFill>
                  <a:srgbClr val="8F8F8F">
                    <a:lumOff val="44000"/>
                  </a:srgbClr>
                </a:solidFill>
                <a:effectLst>
                  <a:outerShdw blurRad="10160" dist="20320" dir="2700000" rotWithShape="0">
                    <a:srgbClr val="000000"/>
                  </a:outerShdw>
                </a:effectLst>
                <a:latin typeface="Book Antiqua"/>
                <a:ea typeface="Book Antiqua"/>
                <a:cs typeface="Book Antiqua"/>
                <a:sym typeface="Book Antiqua"/>
              </a:defRPr>
            </a:pPr>
            <a:r>
              <a:rPr kumimoji="0" lang="ar-JO" sz="3680" b="1" i="0" u="none" strike="noStrike" kern="0" cap="none" spc="0" normalizeH="0" baseline="0" noProof="0" dirty="0">
                <a:ln>
                  <a:noFill/>
                </a:ln>
                <a:solidFill>
                  <a:srgbClr val="8F8F8F">
                    <a:lumOff val="44000"/>
                  </a:srgbClr>
                </a:solidFill>
                <a:effectLst>
                  <a:outerShdw blurRad="10160" dist="20320" dir="2700000" rotWithShape="0">
                    <a:srgbClr val="000000"/>
                  </a:outerShdw>
                </a:effectLst>
                <a:uLnTx/>
                <a:uFillTx/>
                <a:latin typeface="Arial" panose="020B0604020202020204" pitchFamily="34" charset="0"/>
                <a:cs typeface="Arial" panose="020B0604020202020204" pitchFamily="34" charset="0"/>
                <a:sym typeface="Book Antiqua"/>
              </a:rPr>
              <a:t>تحفيز وتقوية عبادتنا للآب من خلال المسيح</a:t>
            </a:r>
          </a:p>
          <a:p>
            <a:pPr marL="520192" marR="0" lvl="0" indent="-520192" algn="l" defTabSz="1387178" eaLnBrk="1" fontAlgn="auto" latinLnBrk="0" hangingPunct="1">
              <a:lnSpc>
                <a:spcPct val="90000"/>
              </a:lnSpc>
              <a:spcBef>
                <a:spcPts val="900"/>
              </a:spcBef>
              <a:spcAft>
                <a:spcPts val="0"/>
              </a:spcAft>
              <a:buClr>
                <a:srgbClr val="8F8F8F">
                  <a:lumOff val="44000"/>
                </a:srgbClr>
              </a:buClr>
              <a:buSzTx/>
              <a:buFont typeface="Wingdings"/>
              <a:buNone/>
              <a:tabLst/>
              <a:defRPr sz="1760">
                <a:solidFill>
                  <a:srgbClr val="8F8F8F">
                    <a:lumOff val="44000"/>
                  </a:srgbClr>
                </a:solidFill>
                <a:effectLst>
                  <a:outerShdw blurRad="10160" dist="20320" dir="2700000" rotWithShape="0">
                    <a:srgbClr val="000000"/>
                  </a:outerShdw>
                </a:effectLst>
                <a:latin typeface="Book Antiqua"/>
                <a:ea typeface="Book Antiqua"/>
                <a:cs typeface="Book Antiqua"/>
                <a:sym typeface="Book Antiqua"/>
              </a:defRPr>
            </a:pPr>
            <a:endParaRPr kumimoji="0" lang="ar-JO" sz="3680" b="0" i="0" u="none" strike="noStrike" kern="0" cap="none" spc="0" normalizeH="0" baseline="0" noProof="0" dirty="0">
              <a:ln>
                <a:noFill/>
              </a:ln>
              <a:solidFill>
                <a:srgbClr val="8F8F8F">
                  <a:lumOff val="44000"/>
                </a:srgbClr>
              </a:solidFill>
              <a:effectLst>
                <a:outerShdw blurRad="10160" dist="20320" dir="2700000" rotWithShape="0">
                  <a:srgbClr val="000000"/>
                </a:outerShdw>
              </a:effectLst>
              <a:uLnTx/>
              <a:uFillTx/>
              <a:latin typeface="Arial" panose="020B0604020202020204" pitchFamily="34" charset="0"/>
              <a:cs typeface="Arial" panose="020B0604020202020204" pitchFamily="34" charset="0"/>
              <a:sym typeface="Book Antiqua"/>
            </a:endParaRPr>
          </a:p>
          <a:p>
            <a:pPr marL="520192" marR="0" lvl="0" indent="-520192" algn="ctr" defTabSz="1387178" eaLnBrk="1" fontAlgn="auto" latinLnBrk="0" hangingPunct="1">
              <a:lnSpc>
                <a:spcPct val="90000"/>
              </a:lnSpc>
              <a:spcBef>
                <a:spcPts val="900"/>
              </a:spcBef>
              <a:spcAft>
                <a:spcPts val="0"/>
              </a:spcAft>
              <a:buClr>
                <a:srgbClr val="8F8F8F">
                  <a:lumOff val="44000"/>
                </a:srgbClr>
              </a:buClr>
              <a:buSzTx/>
              <a:buFont typeface="Wingdings"/>
              <a:buNone/>
              <a:tabLst/>
              <a:defRPr sz="1760">
                <a:solidFill>
                  <a:srgbClr val="8F8F8F">
                    <a:lumOff val="44000"/>
                  </a:srgbClr>
                </a:solidFill>
                <a:effectLst>
                  <a:outerShdw blurRad="10160" dist="20320" dir="2700000" rotWithShape="0">
                    <a:srgbClr val="000000"/>
                  </a:outerShdw>
                </a:effectLst>
                <a:latin typeface="Book Antiqua"/>
                <a:ea typeface="Book Antiqua"/>
                <a:cs typeface="Book Antiqua"/>
                <a:sym typeface="Book Antiqua"/>
              </a:defRPr>
            </a:pPr>
            <a:r>
              <a:rPr kumimoji="0" lang="ar-JO" sz="3680" b="0" i="0" u="none" strike="noStrike" kern="0" cap="none" spc="0" normalizeH="0" baseline="0" noProof="0" dirty="0">
                <a:ln>
                  <a:noFill/>
                </a:ln>
                <a:solidFill>
                  <a:srgbClr val="8F8F8F">
                    <a:lumOff val="44000"/>
                  </a:srgbClr>
                </a:solidFill>
                <a:effectLst>
                  <a:outerShdw blurRad="10160" dist="20320" dir="2700000" rotWithShape="0">
                    <a:srgbClr val="000000"/>
                  </a:outerShdw>
                </a:effectLst>
                <a:uLnTx/>
                <a:uFillTx/>
                <a:latin typeface="Arial" panose="020B0604020202020204" pitchFamily="34" charset="0"/>
                <a:cs typeface="Arial" panose="020B0604020202020204" pitchFamily="34" charset="0"/>
                <a:sym typeface="Book Antiqua"/>
              </a:rPr>
              <a:t>لأننا نحن الختان، الذين نعبد الله بالروح، ونفتخر في المسيح يسوع، ولا نتكل على الجسد (فيلبي 3: 3)</a:t>
            </a:r>
          </a:p>
          <a:p>
            <a:pPr marL="0" marR="0" lvl="1" indent="274320" algn="l" defTabSz="1387178" eaLnBrk="1" fontAlgn="auto" latinLnBrk="0" hangingPunct="1">
              <a:lnSpc>
                <a:spcPct val="90000"/>
              </a:lnSpc>
              <a:spcBef>
                <a:spcPts val="0"/>
              </a:spcBef>
              <a:spcAft>
                <a:spcPts val="0"/>
              </a:spcAft>
              <a:buClr>
                <a:srgbClr val="8F8F8F">
                  <a:lumOff val="44000"/>
                </a:srgbClr>
              </a:buClr>
              <a:buSzTx/>
              <a:buFont typeface="Wingdings"/>
              <a:buNone/>
              <a:tabLst/>
              <a:defRPr sz="2720" i="1">
                <a:solidFill>
                  <a:srgbClr val="8F8F8F">
                    <a:lumOff val="44000"/>
                  </a:srgbClr>
                </a:solidFill>
                <a:effectLst>
                  <a:outerShdw blurRad="10160" dist="20320" dir="2700000" rotWithShape="0">
                    <a:srgbClr val="000000"/>
                  </a:outerShdw>
                </a:effectLst>
                <a:latin typeface="Book Antiqua"/>
                <a:ea typeface="Book Antiqua"/>
                <a:cs typeface="Book Antiqua"/>
                <a:sym typeface="Book Antiqua"/>
              </a:defRPr>
            </a:pPr>
            <a:endParaRPr kumimoji="0" lang="ar-JO" sz="3680" b="0" i="1" u="none" strike="noStrike" kern="0" cap="none" spc="0" normalizeH="0" baseline="0" noProof="0" dirty="0">
              <a:ln>
                <a:noFill/>
              </a:ln>
              <a:solidFill>
                <a:srgbClr val="8F8F8F">
                  <a:lumOff val="44000"/>
                </a:srgbClr>
              </a:solidFill>
              <a:effectLst>
                <a:outerShdw blurRad="10160" dist="20320" dir="2700000" rotWithShape="0">
                  <a:srgbClr val="000000"/>
                </a:outerShdw>
              </a:effectLst>
              <a:uLnTx/>
              <a:uFillTx/>
              <a:latin typeface="Arial" panose="020B0604020202020204" pitchFamily="34" charset="0"/>
              <a:cs typeface="Arial" panose="020B0604020202020204" pitchFamily="34" charset="0"/>
              <a:sym typeface="Book Antiqua"/>
            </a:endParaRPr>
          </a:p>
          <a:p>
            <a:pPr marL="0" marR="0" lvl="1" indent="274320" algn="ctr" defTabSz="1387178" eaLnBrk="1" fontAlgn="auto" latinLnBrk="0" hangingPunct="1">
              <a:lnSpc>
                <a:spcPct val="90000"/>
              </a:lnSpc>
              <a:spcBef>
                <a:spcPts val="0"/>
              </a:spcBef>
              <a:spcAft>
                <a:spcPts val="0"/>
              </a:spcAft>
              <a:buClr>
                <a:srgbClr val="8F8F8F">
                  <a:lumOff val="44000"/>
                </a:srgbClr>
              </a:buClr>
              <a:buSzTx/>
              <a:buFont typeface="Wingdings"/>
              <a:buNone/>
              <a:tabLst/>
              <a:defRPr sz="3680" i="1">
                <a:solidFill>
                  <a:srgbClr val="8F8F8F">
                    <a:lumOff val="44000"/>
                  </a:srgbClr>
                </a:solidFill>
                <a:effectLst>
                  <a:outerShdw blurRad="10160" dist="20320" dir="2700000" rotWithShape="0">
                    <a:srgbClr val="000000"/>
                  </a:outerShdw>
                </a:effectLst>
                <a:latin typeface="Book Antiqua"/>
                <a:ea typeface="Book Antiqua"/>
                <a:cs typeface="Book Antiqua"/>
                <a:sym typeface="Book Antiqua"/>
              </a:defRPr>
            </a:pPr>
            <a:r>
              <a:rPr kumimoji="0" lang="ar-JO" sz="3680" b="0" i="1" u="none" strike="noStrike" kern="0" cap="none" spc="0" normalizeH="0" baseline="0" noProof="0" dirty="0">
                <a:ln>
                  <a:noFill/>
                </a:ln>
                <a:solidFill>
                  <a:srgbClr val="8F8F8F">
                    <a:lumOff val="44000"/>
                  </a:srgbClr>
                </a:solidFill>
                <a:effectLst>
                  <a:outerShdw blurRad="10160" dist="20320" dir="2700000" rotWithShape="0">
                    <a:srgbClr val="000000"/>
                  </a:outerShdw>
                </a:effectLst>
                <a:uLnTx/>
                <a:uFillTx/>
                <a:latin typeface="Arial" panose="020B0604020202020204" pitchFamily="34" charset="0"/>
                <a:cs typeface="Arial" panose="020B0604020202020204" pitchFamily="34" charset="0"/>
                <a:sym typeface="Book Antiqua"/>
              </a:rPr>
              <a:t>امتلئوا بالروح، مكلمين بعضكم بعضا بمزامير وتسابيح وأغاني روحية، مترنمين ومرتلين في قلوبكم للرب(أفسس 5: 18-19)</a:t>
            </a:r>
          </a:p>
        </p:txBody>
      </p:sp>
    </p:spTree>
    <p:extLst>
      <p:ext uri="{BB962C8B-B14F-4D97-AF65-F5344CB8AC3E}">
        <p14:creationId xmlns:p14="http://schemas.microsoft.com/office/powerpoint/2010/main" val="215250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JO" sz="4800" b="0" i="0" u="none" strike="noStrike" kern="1200" cap="none" spc="0" normalizeH="0" baseline="0" noProof="0" dirty="0">
                <a:ln>
                  <a:noFill/>
                </a:ln>
                <a:solidFill>
                  <a:srgbClr val="194431"/>
                </a:solidFill>
                <a:effectLst>
                  <a:outerShdw blurRad="50800" dist="25400" dir="2700000" algn="tl" rotWithShape="0">
                    <a:prstClr val="white">
                      <a:alpha val="40000"/>
                    </a:prstClr>
                  </a:outerShdw>
                </a:effectLst>
                <a:uLnTx/>
                <a:uFillTx/>
                <a:latin typeface="Arial" panose="020B0604020202020204" pitchFamily="34" charset="0"/>
                <a:ea typeface="+mj-ea"/>
                <a:cs typeface="Arial" panose="020B0604020202020204" pitchFamily="34" charset="0"/>
              </a:rPr>
              <a:t>هو يمجد المسيح من خلال ...</a:t>
            </a:r>
            <a:endParaRPr lang="en-US" dirty="0"/>
          </a:p>
        </p:txBody>
      </p:sp>
      <p:sp>
        <p:nvSpPr>
          <p:cNvPr id="3" name="Content Placeholder 2"/>
          <p:cNvSpPr>
            <a:spLocks noGrp="1"/>
          </p:cNvSpPr>
          <p:nvPr>
            <p:ph idx="1"/>
          </p:nvPr>
        </p:nvSpPr>
        <p:spPr>
          <a:xfrm>
            <a:off x="480586" y="1847751"/>
            <a:ext cx="8496067" cy="4656301"/>
          </a:xfrm>
        </p:spPr>
        <p:txBody>
          <a:bodyPr>
            <a:normAutofit fontScale="92500" lnSpcReduction="20000"/>
          </a:bodyPr>
          <a:lstStyle/>
          <a:p>
            <a:pPr marL="536295" marR="0" lvl="0" indent="-536295" algn="r" defTabSz="1473877" rtl="1" eaLnBrk="1" fontAlgn="auto" latinLnBrk="0" hangingPunct="1">
              <a:lnSpc>
                <a:spcPct val="90000"/>
              </a:lnSpc>
              <a:spcBef>
                <a:spcPts val="900"/>
              </a:spcBef>
              <a:spcAft>
                <a:spcPts val="0"/>
              </a:spcAft>
              <a:buClrTx/>
              <a:buSzPct val="100000"/>
              <a:buFontTx/>
              <a:buChar char="●"/>
              <a:tabLst/>
              <a:defRPr sz="3910" b="1">
                <a:solidFill>
                  <a:srgbClr val="8F8F8F">
                    <a:lumOff val="44000"/>
                  </a:srgbClr>
                </a:solidFill>
                <a:effectLst>
                  <a:outerShdw blurRad="10795" dist="21590" dir="2700000" rotWithShape="0">
                    <a:srgbClr val="000000"/>
                  </a:outerShdw>
                </a:effectLst>
                <a:latin typeface="Book Antiqua"/>
                <a:ea typeface="Book Antiqua"/>
                <a:cs typeface="Book Antiqua"/>
                <a:sym typeface="Book Antiqua"/>
              </a:defRPr>
            </a:pPr>
            <a:r>
              <a:rPr kumimoji="0" lang="ar-JO" sz="3910" b="1" i="0" u="none" strike="noStrike" kern="0" cap="none" spc="0" normalizeH="0" baseline="0" noProof="0" dirty="0">
                <a:ln>
                  <a:noFill/>
                </a:ln>
                <a:solidFill>
                  <a:srgbClr val="8F8F8F">
                    <a:lumOff val="44000"/>
                  </a:srgbClr>
                </a:solidFill>
                <a:effectLst>
                  <a:outerShdw blurRad="10795" dist="21590" dir="2700000" rotWithShape="0">
                    <a:srgbClr val="000000"/>
                  </a:outerShdw>
                </a:effectLst>
                <a:uLnTx/>
                <a:uFillTx/>
                <a:latin typeface="Arial" panose="020B0604020202020204" pitchFamily="34" charset="0"/>
                <a:cs typeface="Arial" panose="020B0604020202020204" pitchFamily="34" charset="0"/>
                <a:sym typeface="Book Antiqua"/>
              </a:rPr>
              <a:t>إنتاج النمو عبر التشبه بالمسيح فينا فردياً أو ككنيسة</a:t>
            </a:r>
          </a:p>
          <a:p>
            <a:pPr marL="0" marR="0" lvl="0" indent="0" algn="r" defTabSz="1473877" rtl="1" eaLnBrk="1" fontAlgn="auto" latinLnBrk="0" hangingPunct="1">
              <a:lnSpc>
                <a:spcPct val="90000"/>
              </a:lnSpc>
              <a:spcBef>
                <a:spcPts val="900"/>
              </a:spcBef>
              <a:spcAft>
                <a:spcPts val="0"/>
              </a:spcAft>
              <a:buClrTx/>
              <a:buSzPct val="100000"/>
              <a:buFontTx/>
              <a:buNone/>
              <a:tabLst/>
              <a:defRPr sz="3910" b="1">
                <a:solidFill>
                  <a:srgbClr val="8F8F8F">
                    <a:lumOff val="44000"/>
                  </a:srgbClr>
                </a:solidFill>
                <a:effectLst>
                  <a:outerShdw blurRad="10795" dist="21590" dir="2700000" rotWithShape="0">
                    <a:srgbClr val="000000"/>
                  </a:outerShdw>
                </a:effectLst>
                <a:latin typeface="Book Antiqua"/>
                <a:ea typeface="Book Antiqua"/>
                <a:cs typeface="Book Antiqua"/>
                <a:sym typeface="Book Antiqua"/>
              </a:defRPr>
            </a:pPr>
            <a:endParaRPr kumimoji="0" lang="ar-JO" sz="3910" b="1" i="0" u="none" strike="noStrike" kern="0" cap="none" spc="0" normalizeH="0" baseline="0" noProof="0" dirty="0">
              <a:ln>
                <a:noFill/>
              </a:ln>
              <a:solidFill>
                <a:srgbClr val="8F8F8F">
                  <a:lumOff val="44000"/>
                </a:srgbClr>
              </a:solidFill>
              <a:effectLst>
                <a:outerShdw blurRad="10795" dist="21590" dir="2700000" rotWithShape="0">
                  <a:srgbClr val="000000"/>
                </a:outerShdw>
              </a:effectLst>
              <a:uLnTx/>
              <a:uFillTx/>
              <a:latin typeface="Arial" panose="020B0604020202020204" pitchFamily="34" charset="0"/>
              <a:cs typeface="Arial" panose="020B0604020202020204" pitchFamily="34" charset="0"/>
              <a:sym typeface="Book Antiqua"/>
            </a:endParaRPr>
          </a:p>
          <a:p>
            <a:pPr marL="552704" marR="0" lvl="0" indent="-552704" algn="l" defTabSz="1473877" eaLnBrk="1" fontAlgn="auto" latinLnBrk="0" hangingPunct="1">
              <a:lnSpc>
                <a:spcPct val="90000"/>
              </a:lnSpc>
              <a:spcBef>
                <a:spcPts val="900"/>
              </a:spcBef>
              <a:spcAft>
                <a:spcPts val="0"/>
              </a:spcAft>
              <a:buClr>
                <a:srgbClr val="8F8F8F">
                  <a:lumOff val="44000"/>
                </a:srgbClr>
              </a:buClr>
              <a:buSzTx/>
              <a:buFont typeface="Wingdings"/>
              <a:buNone/>
              <a:tabLst/>
              <a:defRPr sz="1020">
                <a:solidFill>
                  <a:srgbClr val="8F8F8F">
                    <a:lumOff val="44000"/>
                  </a:srgbClr>
                </a:solidFill>
                <a:effectLst>
                  <a:outerShdw blurRad="10795" dist="21590" dir="2700000" rotWithShape="0">
                    <a:srgbClr val="000000"/>
                  </a:outerShdw>
                </a:effectLst>
                <a:latin typeface="Book Antiqua"/>
                <a:ea typeface="Book Antiqua"/>
                <a:cs typeface="Book Antiqua"/>
                <a:sym typeface="Book Antiqua"/>
              </a:defRPr>
            </a:pPr>
            <a:endParaRPr kumimoji="0" lang="ar-JO" sz="1020" b="0" i="0" u="none" strike="noStrike" kern="0" cap="none" spc="0" normalizeH="0" baseline="0" noProof="0" dirty="0">
              <a:ln>
                <a:noFill/>
              </a:ln>
              <a:solidFill>
                <a:srgbClr val="8F8F8F">
                  <a:lumOff val="44000"/>
                </a:srgbClr>
              </a:solidFill>
              <a:effectLst>
                <a:outerShdw blurRad="10795" dist="21590" dir="2700000" rotWithShape="0">
                  <a:srgbClr val="000000"/>
                </a:outerShdw>
              </a:effectLst>
              <a:uLnTx/>
              <a:uFillTx/>
              <a:latin typeface="Arial" panose="020B0604020202020204" pitchFamily="34" charset="0"/>
              <a:cs typeface="Arial" panose="020B0604020202020204" pitchFamily="34" charset="0"/>
              <a:sym typeface="Book Antiqua"/>
            </a:endParaRPr>
          </a:p>
          <a:p>
            <a:pPr marL="0" marR="0" lvl="1" indent="291465" algn="ctr" defTabSz="1473877" eaLnBrk="1" fontAlgn="auto" latinLnBrk="0" hangingPunct="1">
              <a:lnSpc>
                <a:spcPct val="90000"/>
              </a:lnSpc>
              <a:spcBef>
                <a:spcPts val="0"/>
              </a:spcBef>
              <a:spcAft>
                <a:spcPts val="0"/>
              </a:spcAft>
              <a:buClr>
                <a:srgbClr val="8F8F8F">
                  <a:lumOff val="44000"/>
                </a:srgbClr>
              </a:buClr>
              <a:buSzTx/>
              <a:buFont typeface="Wingdings"/>
              <a:buNone/>
              <a:tabLst/>
              <a:defRPr sz="2210" i="1">
                <a:solidFill>
                  <a:srgbClr val="8F8F8F">
                    <a:lumOff val="44000"/>
                  </a:srgbClr>
                </a:solidFill>
                <a:effectLst>
                  <a:outerShdw blurRad="10795" dist="21590" dir="2700000" rotWithShape="0">
                    <a:srgbClr val="000000"/>
                  </a:outerShdw>
                </a:effectLst>
                <a:latin typeface="Book Antiqua"/>
                <a:ea typeface="Book Antiqua"/>
                <a:cs typeface="Book Antiqua"/>
                <a:sym typeface="Book Antiqua"/>
              </a:defRPr>
            </a:pPr>
            <a:r>
              <a:rPr kumimoji="0" lang="ar-JO" sz="3910" b="0" i="1" u="none" strike="noStrike" kern="0" cap="none" spc="0" normalizeH="0" baseline="0" noProof="0" dirty="0">
                <a:ln>
                  <a:noFill/>
                </a:ln>
                <a:solidFill>
                  <a:srgbClr val="8F8F8F">
                    <a:lumOff val="44000"/>
                  </a:srgbClr>
                </a:solidFill>
                <a:effectLst>
                  <a:outerShdw blurRad="10795" dist="21590" dir="2700000" rotWithShape="0">
                    <a:srgbClr val="000000"/>
                  </a:outerShdw>
                </a:effectLst>
                <a:uLnTx/>
                <a:uFillTx/>
                <a:latin typeface="Arial" panose="020B0604020202020204" pitchFamily="34" charset="0"/>
                <a:cs typeface="Arial" panose="020B0604020202020204" pitchFamily="34" charset="0"/>
                <a:sym typeface="Book Antiqua"/>
              </a:rPr>
              <a:t>ونحن جميعًا ناظرين مجد الرب بوجه مكشوف، كما في مرآة، نتغير إلى تلك الصورة عينها، من مجد إلى مجد، كما من الرب الروح (2 كورنثوس 3: 18)</a:t>
            </a:r>
          </a:p>
          <a:p>
            <a:pPr marL="0" marR="0" lvl="1" indent="291465" algn="ctr" defTabSz="1473877" eaLnBrk="1" fontAlgn="auto" latinLnBrk="0" hangingPunct="1">
              <a:lnSpc>
                <a:spcPct val="90000"/>
              </a:lnSpc>
              <a:spcBef>
                <a:spcPts val="0"/>
              </a:spcBef>
              <a:spcAft>
                <a:spcPts val="0"/>
              </a:spcAft>
              <a:buClr>
                <a:srgbClr val="8F8F8F">
                  <a:lumOff val="44000"/>
                </a:srgbClr>
              </a:buClr>
              <a:buSzTx/>
              <a:buFont typeface="Wingdings"/>
              <a:buNone/>
              <a:tabLst/>
              <a:defRPr sz="2210" i="1">
                <a:solidFill>
                  <a:srgbClr val="8F8F8F">
                    <a:lumOff val="44000"/>
                  </a:srgbClr>
                </a:solidFill>
                <a:effectLst>
                  <a:outerShdw blurRad="10795" dist="21590" dir="2700000" rotWithShape="0">
                    <a:srgbClr val="000000"/>
                  </a:outerShdw>
                </a:effectLst>
                <a:latin typeface="Book Antiqua"/>
                <a:ea typeface="Book Antiqua"/>
                <a:cs typeface="Book Antiqua"/>
                <a:sym typeface="Book Antiqua"/>
              </a:defRPr>
            </a:pPr>
            <a:endParaRPr lang="ar-JO" sz="3910" i="1" kern="0" dirty="0">
              <a:solidFill>
                <a:srgbClr val="8F8F8F">
                  <a:lumOff val="44000"/>
                </a:srgbClr>
              </a:solidFill>
              <a:effectLst>
                <a:outerShdw blurRad="10795" dist="21590" dir="2700000" rotWithShape="0">
                  <a:srgbClr val="000000"/>
                </a:outerShdw>
              </a:effectLst>
              <a:latin typeface="Arial" panose="020B0604020202020204" pitchFamily="34" charset="0"/>
              <a:cs typeface="Arial" panose="020B0604020202020204" pitchFamily="34" charset="0"/>
              <a:sym typeface="Book Antiqua"/>
            </a:endParaRPr>
          </a:p>
          <a:p>
            <a:pPr marL="0" marR="0" lvl="1" indent="291465" algn="ctr" defTabSz="1473877" eaLnBrk="1" fontAlgn="auto" latinLnBrk="0" hangingPunct="1">
              <a:lnSpc>
                <a:spcPct val="90000"/>
              </a:lnSpc>
              <a:spcBef>
                <a:spcPts val="0"/>
              </a:spcBef>
              <a:spcAft>
                <a:spcPts val="0"/>
              </a:spcAft>
              <a:buClr>
                <a:srgbClr val="8F8F8F">
                  <a:lumOff val="44000"/>
                </a:srgbClr>
              </a:buClr>
              <a:buSzTx/>
              <a:buFont typeface="Wingdings"/>
              <a:buNone/>
              <a:tabLst/>
              <a:defRPr sz="2210" i="1">
                <a:solidFill>
                  <a:srgbClr val="8F8F8F">
                    <a:lumOff val="44000"/>
                  </a:srgbClr>
                </a:solidFill>
                <a:effectLst>
                  <a:outerShdw blurRad="10795" dist="21590" dir="2700000" rotWithShape="0">
                    <a:srgbClr val="000000"/>
                  </a:outerShdw>
                </a:effectLst>
                <a:latin typeface="Book Antiqua"/>
                <a:ea typeface="Book Antiqua"/>
                <a:cs typeface="Book Antiqua"/>
                <a:sym typeface="Book Antiqua"/>
              </a:defRPr>
            </a:pPr>
            <a:r>
              <a:rPr kumimoji="0" lang="ar-JO" sz="3910" b="0" i="1" u="none" strike="noStrike" kern="0" cap="none" spc="0" normalizeH="0" baseline="0" noProof="0" dirty="0">
                <a:ln>
                  <a:noFill/>
                </a:ln>
                <a:solidFill>
                  <a:srgbClr val="8F8F8F">
                    <a:lumOff val="44000"/>
                  </a:srgbClr>
                </a:solidFill>
                <a:effectLst>
                  <a:outerShdw blurRad="10795" dist="21590" dir="2700000" rotWithShape="0">
                    <a:srgbClr val="000000"/>
                  </a:outerShdw>
                </a:effectLst>
                <a:uLnTx/>
                <a:uFillTx/>
                <a:latin typeface="Arial" panose="020B0604020202020204" pitchFamily="34" charset="0"/>
                <a:cs typeface="Arial" panose="020B0604020202020204" pitchFamily="34" charset="0"/>
                <a:sym typeface="Book Antiqua"/>
              </a:rPr>
              <a:t>ولكنه لكل واحد يعطى إظهار الروح للمنفعة              (1 كورنثوس 12: 7)</a:t>
            </a:r>
          </a:p>
          <a:p>
            <a:pPr marL="0" marR="0" lvl="1" indent="291465" algn="l" defTabSz="1473877" eaLnBrk="1" fontAlgn="auto" latinLnBrk="0" hangingPunct="1">
              <a:lnSpc>
                <a:spcPct val="90000"/>
              </a:lnSpc>
              <a:spcBef>
                <a:spcPts val="0"/>
              </a:spcBef>
              <a:spcAft>
                <a:spcPts val="0"/>
              </a:spcAft>
              <a:buClr>
                <a:srgbClr val="8F8F8F">
                  <a:lumOff val="44000"/>
                </a:srgbClr>
              </a:buClr>
              <a:buSzTx/>
              <a:buFont typeface="Wingdings"/>
              <a:buNone/>
              <a:tabLst/>
              <a:defRPr sz="3910" i="1">
                <a:solidFill>
                  <a:srgbClr val="8F8F8F">
                    <a:lumOff val="44000"/>
                  </a:srgbClr>
                </a:solidFill>
                <a:effectLst>
                  <a:outerShdw blurRad="10795" dist="21590" dir="2700000" rotWithShape="0">
                    <a:srgbClr val="000000"/>
                  </a:outerShdw>
                </a:effectLst>
                <a:latin typeface="Book Antiqua"/>
                <a:ea typeface="Book Antiqua"/>
                <a:cs typeface="Book Antiqua"/>
                <a:sym typeface="Book Antiqua"/>
              </a:defRPr>
            </a:pPr>
            <a:endParaRPr kumimoji="0" lang="ar-JO" sz="3910" b="0" i="1" u="none" strike="noStrike" kern="0" cap="none" spc="0" normalizeH="0" baseline="0" noProof="0" dirty="0">
              <a:ln>
                <a:noFill/>
              </a:ln>
              <a:solidFill>
                <a:srgbClr val="8F8F8F">
                  <a:lumOff val="44000"/>
                </a:srgbClr>
              </a:solidFill>
              <a:effectLst>
                <a:outerShdw blurRad="10795" dist="21590" dir="2700000" rotWithShape="0">
                  <a:srgbClr val="000000"/>
                </a:outerShdw>
              </a:effectLst>
              <a:uLnTx/>
              <a:uFillTx/>
              <a:latin typeface="Arial" panose="020B0604020202020204" pitchFamily="34" charset="0"/>
              <a:cs typeface="Arial" panose="020B0604020202020204" pitchFamily="34" charset="0"/>
              <a:sym typeface="Book Antiqua"/>
            </a:endParaRPr>
          </a:p>
          <a:p>
            <a:pPr marL="0" marR="0" lvl="1" indent="291465" algn="ctr" defTabSz="1473877" eaLnBrk="1" fontAlgn="auto" latinLnBrk="0" hangingPunct="1">
              <a:lnSpc>
                <a:spcPct val="90000"/>
              </a:lnSpc>
              <a:spcBef>
                <a:spcPts val="0"/>
              </a:spcBef>
              <a:spcAft>
                <a:spcPts val="0"/>
              </a:spcAft>
              <a:buClr>
                <a:srgbClr val="8F8F8F">
                  <a:lumOff val="44000"/>
                </a:srgbClr>
              </a:buClr>
              <a:buSzTx/>
              <a:buFont typeface="Wingdings"/>
              <a:buNone/>
              <a:tabLst/>
              <a:defRPr sz="3910" i="1">
                <a:solidFill>
                  <a:srgbClr val="8F8F8F">
                    <a:lumOff val="44000"/>
                  </a:srgbClr>
                </a:solidFill>
                <a:effectLst>
                  <a:outerShdw blurRad="10795" dist="21590" dir="2700000" rotWithShape="0">
                    <a:srgbClr val="000000"/>
                  </a:outerShdw>
                </a:effectLst>
                <a:latin typeface="Book Antiqua"/>
                <a:ea typeface="Book Antiqua"/>
                <a:cs typeface="Book Antiqua"/>
                <a:sym typeface="Book Antiqua"/>
              </a:defRPr>
            </a:pPr>
            <a:r>
              <a:rPr kumimoji="0" lang="ar-JO" sz="3910" b="0" i="1" u="none" strike="noStrike" kern="0" cap="none" spc="0" normalizeH="0" baseline="0" noProof="0" dirty="0">
                <a:ln>
                  <a:noFill/>
                </a:ln>
                <a:solidFill>
                  <a:srgbClr val="8F8F8F">
                    <a:lumOff val="44000"/>
                  </a:srgbClr>
                </a:solidFill>
                <a:effectLst>
                  <a:outerShdw blurRad="10795" dist="21590" dir="2700000" rotWithShape="0">
                    <a:srgbClr val="000000"/>
                  </a:outerShdw>
                </a:effectLst>
                <a:uLnTx/>
                <a:uFillTx/>
                <a:latin typeface="Arial" panose="020B0604020202020204" pitchFamily="34" charset="0"/>
                <a:cs typeface="Arial" panose="020B0604020202020204" pitchFamily="34" charset="0"/>
                <a:sym typeface="Book Antiqua"/>
              </a:rPr>
              <a:t>الذي فيه أنتم أيضاً مبنيون معاً، مسكناً لله في الروح (أفسس 2: 22)</a:t>
            </a:r>
          </a:p>
          <a:p>
            <a:pPr marL="801688" lvl="1" indent="0">
              <a:lnSpc>
                <a:spcPct val="110000"/>
              </a:lnSpc>
              <a:spcBef>
                <a:spcPts val="0"/>
              </a:spcBef>
              <a:buNone/>
            </a:pPr>
            <a:endParaRPr lang="en-US" sz="3200" i="1" dirty="0"/>
          </a:p>
        </p:txBody>
      </p:sp>
    </p:spTree>
    <p:extLst>
      <p:ext uri="{BB962C8B-B14F-4D97-AF65-F5344CB8AC3E}">
        <p14:creationId xmlns:p14="http://schemas.microsoft.com/office/powerpoint/2010/main" val="9180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JO" sz="4800" b="0" i="0" u="none" strike="noStrike" kern="1200" cap="none" spc="0" normalizeH="0" baseline="0" noProof="0" dirty="0">
                <a:ln>
                  <a:noFill/>
                </a:ln>
                <a:solidFill>
                  <a:srgbClr val="194431"/>
                </a:solidFill>
                <a:effectLst>
                  <a:outerShdw blurRad="50800" dist="25400" dir="2700000" algn="tl" rotWithShape="0">
                    <a:prstClr val="white">
                      <a:alpha val="40000"/>
                    </a:prstClr>
                  </a:outerShdw>
                </a:effectLst>
                <a:uLnTx/>
                <a:uFillTx/>
                <a:latin typeface="Arial" panose="020B0604020202020204" pitchFamily="34" charset="0"/>
                <a:ea typeface="+mj-ea"/>
                <a:cs typeface="Arial" panose="020B0604020202020204" pitchFamily="34" charset="0"/>
              </a:rPr>
              <a:t>هو يمجد المسيح من خلال ...</a:t>
            </a:r>
            <a:endParaRPr lang="en-US" dirty="0"/>
          </a:p>
        </p:txBody>
      </p:sp>
      <p:sp>
        <p:nvSpPr>
          <p:cNvPr id="3" name="Content Placeholder 2"/>
          <p:cNvSpPr>
            <a:spLocks noGrp="1"/>
          </p:cNvSpPr>
          <p:nvPr>
            <p:ph idx="1"/>
          </p:nvPr>
        </p:nvSpPr>
        <p:spPr>
          <a:xfrm>
            <a:off x="480586" y="1847751"/>
            <a:ext cx="8496067" cy="4656301"/>
          </a:xfrm>
        </p:spPr>
        <p:txBody>
          <a:bodyPr>
            <a:normAutofit fontScale="77500" lnSpcReduction="20000"/>
          </a:bodyPr>
          <a:lstStyle/>
          <a:p>
            <a:pPr algn="r" rtl="1">
              <a:lnSpc>
                <a:spcPct val="110000"/>
              </a:lnSpc>
              <a:spcBef>
                <a:spcPts val="600"/>
              </a:spcBef>
            </a:pPr>
            <a:r>
              <a:rPr lang="ar-JO" sz="3500" b="1" dirty="0"/>
              <a:t>انتاج نمو في التشبه بالمسيخ فينا فردياً وككنيسة</a:t>
            </a:r>
            <a:endParaRPr lang="en-US" sz="3500" b="1" dirty="0"/>
          </a:p>
          <a:p>
            <a:pPr marL="0" indent="0">
              <a:lnSpc>
                <a:spcPct val="110000"/>
              </a:lnSpc>
              <a:spcBef>
                <a:spcPts val="600"/>
              </a:spcBef>
              <a:buNone/>
            </a:pPr>
            <a:endParaRPr lang="en-US" sz="1300" dirty="0"/>
          </a:p>
          <a:p>
            <a:pPr marL="1030288" indent="0" algn="r" rtl="1">
              <a:buNone/>
            </a:pPr>
            <a:r>
              <a:rPr lang="ar-JO" dirty="0">
                <a:effectLst/>
              </a:rPr>
              <a:t>اسمحوا لي أن أتعلم المزيد عن يسوع</a:t>
            </a:r>
          </a:p>
          <a:p>
            <a:pPr marL="1030288" indent="0" algn="r" rtl="1">
              <a:buNone/>
            </a:pPr>
            <a:r>
              <a:rPr lang="ar-JO" dirty="0">
                <a:effectLst/>
              </a:rPr>
              <a:t>وأميز المزيد عن إرادته المقدسة؛ </a:t>
            </a:r>
          </a:p>
          <a:p>
            <a:pPr marL="1030288" indent="0" algn="r" rtl="1">
              <a:buNone/>
            </a:pPr>
            <a:r>
              <a:rPr lang="ar-JO" dirty="0">
                <a:effectLst/>
              </a:rPr>
              <a:t>يا روح الله يا معلمي،</a:t>
            </a:r>
          </a:p>
          <a:p>
            <a:pPr marL="1030288" indent="0" algn="r" rtl="1">
              <a:buNone/>
            </a:pPr>
            <a:r>
              <a:rPr lang="ar-JO" dirty="0">
                <a:effectLst/>
              </a:rPr>
              <a:t> يريني أمور المسيح.</a:t>
            </a:r>
            <a:endParaRPr lang="en-US" dirty="0">
              <a:effectLst/>
            </a:endParaRPr>
          </a:p>
          <a:p>
            <a:pPr marL="2006600" indent="0" algn="r" rtl="1">
              <a:buNone/>
            </a:pPr>
            <a:r>
              <a:rPr lang="ar-JO" i="1" dirty="0">
                <a:effectLst/>
              </a:rPr>
              <a:t>المزيد المزيد عن يسوع</a:t>
            </a:r>
          </a:p>
          <a:p>
            <a:pPr marL="2006600" indent="0" algn="r" rtl="1">
              <a:buNone/>
            </a:pPr>
            <a:r>
              <a:rPr lang="ar-JO" i="1" dirty="0">
                <a:effectLst/>
              </a:rPr>
              <a:t> المزيد، المزيد عن يسوع</a:t>
            </a:r>
          </a:p>
          <a:p>
            <a:pPr marL="2006600" indent="0" algn="r" rtl="1">
              <a:buNone/>
            </a:pPr>
            <a:r>
              <a:rPr lang="ar-JO" i="1" dirty="0">
                <a:effectLst/>
              </a:rPr>
              <a:t> انظر المزيد من ملئه الخلاصي،</a:t>
            </a:r>
          </a:p>
          <a:p>
            <a:pPr marL="2006600" indent="0" algn="r" rtl="1">
              <a:buNone/>
            </a:pPr>
            <a:r>
              <a:rPr lang="ar-JO" i="1" dirty="0">
                <a:effectLst/>
              </a:rPr>
              <a:t> المزيد من محبته التي مات من أجلي.</a:t>
            </a:r>
            <a:endParaRPr lang="en-US" i="1" dirty="0">
              <a:effectLst/>
            </a:endParaRPr>
          </a:p>
        </p:txBody>
      </p:sp>
    </p:spTree>
    <p:extLst>
      <p:ext uri="{BB962C8B-B14F-4D97-AF65-F5344CB8AC3E}">
        <p14:creationId xmlns:p14="http://schemas.microsoft.com/office/powerpoint/2010/main" val="49152865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109</TotalTime>
  <Words>575</Words>
  <Application>Microsoft Macintosh PowerPoint</Application>
  <PresentationFormat>On-screen Show (4:3)</PresentationFormat>
  <Paragraphs>67</Paragraphs>
  <Slides>11</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11</vt:i4>
      </vt:variant>
    </vt:vector>
  </HeadingPairs>
  <TitlesOfParts>
    <vt:vector size="27" baseType="lpstr">
      <vt:lpstr>ＭＳ Ｐゴシック</vt:lpstr>
      <vt:lpstr>Arial</vt:lpstr>
      <vt:lpstr>Avenir Medium</vt:lpstr>
      <vt:lpstr>Bodoni SvtyTwo ITC TT-Book</vt:lpstr>
      <vt:lpstr>Bodoni SvtyTwo ITC TT-BookIta</vt:lpstr>
      <vt:lpstr>Book Antiqua</vt:lpstr>
      <vt:lpstr>Calibri</vt:lpstr>
      <vt:lpstr>Helvetica</vt:lpstr>
      <vt:lpstr>Maiandra GD</vt:lpstr>
      <vt:lpstr>Times New Roman</vt:lpstr>
      <vt:lpstr>Traditional Arabic</vt:lpstr>
      <vt:lpstr>Wingdings</vt:lpstr>
      <vt:lpstr>Wingdings 2</vt:lpstr>
      <vt:lpstr>Habitat</vt:lpstr>
      <vt:lpstr>Orbit</vt:lpstr>
      <vt:lpstr>Project Overview</vt:lpstr>
      <vt:lpstr>الروح القدس والعبادة</vt:lpstr>
      <vt:lpstr>التركيز الرئيسي في خدمته هو تمجيد المسيح</vt:lpstr>
      <vt:lpstr>هو يمجد المسيح من خلال ...</vt:lpstr>
      <vt:lpstr>هو يمجد المسيح من خلال ...</vt:lpstr>
      <vt:lpstr>هو يمجد المسيح من خلال ...</vt:lpstr>
      <vt:lpstr>هو يمجد المسيح من خلال ...</vt:lpstr>
      <vt:lpstr>هو يمجد المسيح من خلال ...</vt:lpstr>
      <vt:lpstr>هو يمجد المسيح من خلال ...</vt:lpstr>
      <vt:lpstr>هو يمجد المسيح من خلال ...</vt:lpstr>
      <vt:lpstr>Black</vt:lpstr>
      <vt:lpstr>  • BibleStudyDownloads.org لاهوت العبادة وممارسته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Spirit and Worship</dc:title>
  <dc:creator>Ron Man</dc:creator>
  <cp:lastModifiedBy>Rick Griffith</cp:lastModifiedBy>
  <cp:revision>16</cp:revision>
  <dcterms:created xsi:type="dcterms:W3CDTF">2015-06-30T17:38:18Z</dcterms:created>
  <dcterms:modified xsi:type="dcterms:W3CDTF">2024-04-26T16:27:58Z</dcterms:modified>
</cp:coreProperties>
</file>