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8" r:id="rId2"/>
    <p:sldMasterId id="2147483720" r:id="rId3"/>
  </p:sldMasterIdLst>
  <p:notesMasterIdLst>
    <p:notesMasterId r:id="rId108"/>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5472" r:id="rId29"/>
    <p:sldId id="282" r:id="rId30"/>
    <p:sldId id="5473" r:id="rId31"/>
    <p:sldId id="5474" r:id="rId32"/>
    <p:sldId id="5475" r:id="rId33"/>
    <p:sldId id="5476" r:id="rId34"/>
    <p:sldId id="399"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4" r:id="rId84"/>
    <p:sldId id="335" r:id="rId85"/>
    <p:sldId id="336" r:id="rId86"/>
    <p:sldId id="337" r:id="rId87"/>
    <p:sldId id="339" r:id="rId88"/>
    <p:sldId id="341" r:id="rId89"/>
    <p:sldId id="342" r:id="rId90"/>
    <p:sldId id="343" r:id="rId91"/>
    <p:sldId id="344" r:id="rId92"/>
    <p:sldId id="347" r:id="rId93"/>
    <p:sldId id="350" r:id="rId94"/>
    <p:sldId id="351" r:id="rId95"/>
    <p:sldId id="352" r:id="rId96"/>
    <p:sldId id="353" r:id="rId97"/>
    <p:sldId id="354" r:id="rId98"/>
    <p:sldId id="355" r:id="rId99"/>
    <p:sldId id="356" r:id="rId100"/>
    <p:sldId id="357" r:id="rId101"/>
    <p:sldId id="358" r:id="rId102"/>
    <p:sldId id="360" r:id="rId103"/>
    <p:sldId id="361" r:id="rId104"/>
    <p:sldId id="362" r:id="rId105"/>
    <p:sldId id="875" r:id="rId106"/>
    <p:sldId id="5471" r:id="rId10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5pPr>
    <a:lvl6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6pPr>
    <a:lvl7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7pPr>
    <a:lvl8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8pPr>
    <a:lvl9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Arial"/>
          <a:ea typeface="Arial"/>
          <a:cs typeface="Arial"/>
        </a:font>
        <a:srgbClr val="000000"/>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wholeTbl>
    <a:band2H>
      <a:tcTxStyle/>
      <a:tcStyle>
        <a:tcBdr/>
        <a:fill>
          <a:solidFill>
            <a:schemeClr val="accent1">
              <a:lumOff val="44000"/>
            </a:schemeClr>
          </a:solidFill>
        </a:fill>
      </a:tcStyle>
    </a:band2H>
    <a:firstCol>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firstCol>
    <a:la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508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lastRow>
    <a:fir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508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firstRow>
  </a:tblStyle>
  <a:tblStyle styleId="{C7B018BB-80A7-4F77-B60F-C8B233D01FF8}" styleName="">
    <a:tblBg/>
    <a:wholeTbl>
      <a:tcTxStyle b="on" i="off">
        <a:font>
          <a:latin typeface="Arial"/>
          <a:ea typeface="Arial"/>
          <a:cs typeface="Arial"/>
        </a:font>
        <a:srgbClr val="000000"/>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firstCol>
    <a:la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508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lastRow>
    <a:fir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508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firstRow>
  </a:tblStyle>
  <a:tblStyle styleId="{EEE7283C-3CF3-47DC-8721-378D4A62B228}" styleName="">
    <a:tblBg/>
    <a:wholeTbl>
      <a:tcTxStyle b="on" i="off">
        <a:font>
          <a:latin typeface="Arial"/>
          <a:ea typeface="Arial"/>
          <a:cs typeface="Arial"/>
        </a:font>
        <a:srgbClr val="000000"/>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firstCol>
    <a:la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508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lastRow>
    <a:fir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508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firstRow>
  </a:tblStyle>
  <a:tblStyle styleId="{CF821DB8-F4EB-4A41-A1BA-3FCAFE7338EE}" styleName="">
    <a:tblBg/>
    <a:wholeTbl>
      <a:tcTxStyle b="on"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lumOff val="44000"/>
            </a:schemeClr>
          </a:solidFill>
        </a:fill>
      </a:tcStyle>
    </a:band2H>
    <a:firstCol>
      <a:tcTxStyle b="on" i="off">
        <a:font>
          <a:latin typeface="Arial"/>
          <a:ea typeface="Arial"/>
          <a:cs typeface="Arial"/>
        </a:font>
        <a:schemeClr val="accent1">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44000"/>
            </a:schemeClr>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lumOff val="44000"/>
            </a:schemeClr>
          </a:solidFill>
        </a:fill>
      </a:tcStyle>
    </a:lastRow>
    <a:firstRow>
      <a:tcTxStyle b="on" i="off">
        <a:font>
          <a:latin typeface="Arial"/>
          <a:ea typeface="Arial"/>
          <a:cs typeface="Arial"/>
        </a:font>
        <a:schemeClr val="accent1">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lumOff val="44000"/>
            </a:schemeClr>
          </a:solidFill>
        </a:fill>
      </a:tcStyle>
    </a:firstRow>
  </a:tblStyle>
  <a:tblStyle styleId="{33BA23B1-9221-436E-865A-0063620EA4FD}" styleName="">
    <a:tblBg/>
    <a:wholeTbl>
      <a:tcTxStyle b="on" i="off">
        <a:font>
          <a:latin typeface="Arial"/>
          <a:ea typeface="Arial"/>
          <a:cs typeface="Arial"/>
        </a:font>
        <a:srgbClr val="000000"/>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000000"/>
          </a:solidFill>
        </a:fill>
      </a:tcStyle>
    </a:firstCol>
    <a:la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508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000000"/>
          </a:solidFill>
        </a:fill>
      </a:tcStyle>
    </a:lastRow>
    <a:fir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508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000000"/>
          </a:solidFill>
        </a:fill>
      </a:tcStyle>
    </a:firstRow>
  </a:tblStyle>
  <a:tblStyle styleId="{2708684C-4D16-4618-839F-0558EEFCDFE6}" styleName="">
    <a:tblBg/>
    <a:wholeTb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1">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65"/>
    <p:restoredTop sz="74698"/>
  </p:normalViewPr>
  <p:slideViewPr>
    <p:cSldViewPr snapToGrid="0" snapToObjects="1">
      <p:cViewPr varScale="1">
        <p:scale>
          <a:sx n="53" d="100"/>
          <a:sy n="53" d="100"/>
        </p:scale>
        <p:origin x="184" y="10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notesMaster" Target="notesMasters/notesMaster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presProps" Target="pres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7" name="Shape 547"/>
          <p:cNvSpPr>
            <a:spLocks noGrp="1" noRot="1" noChangeAspect="1"/>
          </p:cNvSpPr>
          <p:nvPr>
            <p:ph type="sldImg"/>
          </p:nvPr>
        </p:nvSpPr>
        <p:spPr>
          <a:xfrm>
            <a:off x="1143000" y="685800"/>
            <a:ext cx="4572000" cy="3429000"/>
          </a:xfrm>
          <a:prstGeom prst="rect">
            <a:avLst/>
          </a:prstGeom>
        </p:spPr>
        <p:txBody>
          <a:bodyPr/>
          <a:lstStyle/>
          <a:p>
            <a:endParaRPr/>
          </a:p>
        </p:txBody>
      </p:sp>
      <p:sp>
        <p:nvSpPr>
          <p:cNvPr id="548" name="Shape 54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33973" latinLnBrk="0">
      <a:spcBef>
        <a:spcPts val="800"/>
      </a:spcBef>
      <a:defRPr sz="2200">
        <a:latin typeface="+mj-lt"/>
        <a:ea typeface="+mj-ea"/>
        <a:cs typeface="+mj-cs"/>
        <a:sym typeface="Bell MT"/>
      </a:defRPr>
    </a:lvl1pPr>
    <a:lvl2pPr indent="228600" defTabSz="1733973" latinLnBrk="0">
      <a:spcBef>
        <a:spcPts val="800"/>
      </a:spcBef>
      <a:defRPr sz="2200">
        <a:latin typeface="+mj-lt"/>
        <a:ea typeface="+mj-ea"/>
        <a:cs typeface="+mj-cs"/>
        <a:sym typeface="Bell MT"/>
      </a:defRPr>
    </a:lvl2pPr>
    <a:lvl3pPr indent="457200" defTabSz="1733973" latinLnBrk="0">
      <a:spcBef>
        <a:spcPts val="800"/>
      </a:spcBef>
      <a:defRPr sz="2200">
        <a:latin typeface="+mj-lt"/>
        <a:ea typeface="+mj-ea"/>
        <a:cs typeface="+mj-cs"/>
        <a:sym typeface="Bell MT"/>
      </a:defRPr>
    </a:lvl3pPr>
    <a:lvl4pPr indent="685800" defTabSz="1733973" latinLnBrk="0">
      <a:spcBef>
        <a:spcPts val="800"/>
      </a:spcBef>
      <a:defRPr sz="2200">
        <a:latin typeface="+mj-lt"/>
        <a:ea typeface="+mj-ea"/>
        <a:cs typeface="+mj-cs"/>
        <a:sym typeface="Bell MT"/>
      </a:defRPr>
    </a:lvl4pPr>
    <a:lvl5pPr indent="914400" defTabSz="1733973" latinLnBrk="0">
      <a:spcBef>
        <a:spcPts val="800"/>
      </a:spcBef>
      <a:defRPr sz="2200">
        <a:latin typeface="+mj-lt"/>
        <a:ea typeface="+mj-ea"/>
        <a:cs typeface="+mj-cs"/>
        <a:sym typeface="Bell MT"/>
      </a:defRPr>
    </a:lvl5pPr>
    <a:lvl6pPr indent="1143000" defTabSz="1733973" latinLnBrk="0">
      <a:spcBef>
        <a:spcPts val="800"/>
      </a:spcBef>
      <a:defRPr sz="2200">
        <a:latin typeface="+mj-lt"/>
        <a:ea typeface="+mj-ea"/>
        <a:cs typeface="+mj-cs"/>
        <a:sym typeface="Bell MT"/>
      </a:defRPr>
    </a:lvl6pPr>
    <a:lvl7pPr indent="1371600" defTabSz="1733973" latinLnBrk="0">
      <a:spcBef>
        <a:spcPts val="800"/>
      </a:spcBef>
      <a:defRPr sz="2200">
        <a:latin typeface="+mj-lt"/>
        <a:ea typeface="+mj-ea"/>
        <a:cs typeface="+mj-cs"/>
        <a:sym typeface="Bell MT"/>
      </a:defRPr>
    </a:lvl7pPr>
    <a:lvl8pPr indent="1600200" defTabSz="1733973" latinLnBrk="0">
      <a:spcBef>
        <a:spcPts val="800"/>
      </a:spcBef>
      <a:defRPr sz="2200">
        <a:latin typeface="+mj-lt"/>
        <a:ea typeface="+mj-ea"/>
        <a:cs typeface="+mj-cs"/>
        <a:sym typeface="Bell MT"/>
      </a:defRPr>
    </a:lvl8pPr>
    <a:lvl9pPr indent="1828800" defTabSz="1733973" latinLnBrk="0">
      <a:spcBef>
        <a:spcPts val="800"/>
      </a:spcBef>
      <a:defRPr sz="2200">
        <a:latin typeface="+mj-lt"/>
        <a:ea typeface="+mj-ea"/>
        <a:cs typeface="+mj-cs"/>
        <a:sym typeface="Bell M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Shape 613"/>
          <p:cNvSpPr>
            <a:spLocks noGrp="1" noRot="1" noChangeAspect="1"/>
          </p:cNvSpPr>
          <p:nvPr>
            <p:ph type="sldImg"/>
          </p:nvPr>
        </p:nvSpPr>
        <p:spPr>
          <a:prstGeom prst="rect">
            <a:avLst/>
          </a:prstGeom>
        </p:spPr>
        <p:txBody>
          <a:bodyPr/>
          <a:lstStyle/>
          <a:p>
            <a:endParaRPr/>
          </a:p>
        </p:txBody>
      </p:sp>
      <p:sp>
        <p:nvSpPr>
          <p:cNvPr id="614" name="Shape 614"/>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God reveals His glory, worship is our response</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Order is important: God always initiates</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Shape 720"/>
          <p:cNvSpPr>
            <a:spLocks noGrp="1" noRot="1" noChangeAspect="1"/>
          </p:cNvSpPr>
          <p:nvPr>
            <p:ph type="sldImg"/>
          </p:nvPr>
        </p:nvSpPr>
        <p:spPr>
          <a:prstGeom prst="rect">
            <a:avLst/>
          </a:prstGeom>
        </p:spPr>
        <p:txBody>
          <a:bodyPr/>
          <a:lstStyle/>
          <a:p>
            <a:endParaRPr/>
          </a:p>
        </p:txBody>
      </p:sp>
      <p:sp>
        <p:nvSpPr>
          <p:cNvPr id="721" name="Shape 721"/>
          <p:cNvSpPr>
            <a:spLocks noGrp="1"/>
          </p:cNvSpPr>
          <p:nvPr>
            <p:ph type="body" sz="quarter" idx="1"/>
          </p:nvPr>
        </p:nvSpPr>
        <p:spPr>
          <a:prstGeom prst="rect">
            <a:avLst/>
          </a:prstGeom>
        </p:spPr>
        <p:txBody>
          <a:bodyPr/>
          <a:lstStyle>
            <a:lvl1pPr defTabSz="914400">
              <a:defRPr sz="1200"/>
            </a:lvl1pPr>
          </a:lstStyle>
          <a:p>
            <a:r>
              <a:t>We don‘t even know how to PRAY as we should, but God helps us through the HS.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Shape 724"/>
          <p:cNvSpPr>
            <a:spLocks noGrp="1" noRot="1" noChangeAspect="1"/>
          </p:cNvSpPr>
          <p:nvPr>
            <p:ph type="sldImg"/>
          </p:nvPr>
        </p:nvSpPr>
        <p:spPr>
          <a:prstGeom prst="rect">
            <a:avLst/>
          </a:prstGeom>
        </p:spPr>
        <p:txBody>
          <a:bodyPr/>
          <a:lstStyle/>
          <a:p>
            <a:endParaRPr/>
          </a:p>
        </p:txBody>
      </p:sp>
      <p:sp>
        <p:nvSpPr>
          <p:cNvPr id="725" name="Shape 725"/>
          <p:cNvSpPr>
            <a:spLocks noGrp="1"/>
          </p:cNvSpPr>
          <p:nvPr>
            <p:ph type="body" sz="quarter" idx="1"/>
          </p:nvPr>
        </p:nvSpPr>
        <p:spPr>
          <a:prstGeom prst="rect">
            <a:avLst/>
          </a:prstGeom>
        </p:spPr>
        <p:txBody>
          <a:bodyPr/>
          <a:lstStyle>
            <a:lvl1pPr defTabSz="914400">
              <a:defRPr sz="1200"/>
            </a:lvl1pPr>
          </a:lstStyle>
          <a:p>
            <a:r>
              <a:t>We‘re to work out our salvation; but it is GOD…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Shape 728"/>
          <p:cNvSpPr>
            <a:spLocks noGrp="1" noRot="1" noChangeAspect="1"/>
          </p:cNvSpPr>
          <p:nvPr>
            <p:ph type="sldImg"/>
          </p:nvPr>
        </p:nvSpPr>
        <p:spPr>
          <a:prstGeom prst="rect">
            <a:avLst/>
          </a:prstGeom>
        </p:spPr>
        <p:txBody>
          <a:bodyPr/>
          <a:lstStyle/>
          <a:p>
            <a:endParaRPr/>
          </a:p>
        </p:txBody>
      </p:sp>
      <p:sp>
        <p:nvSpPr>
          <p:cNvPr id="729" name="Shape 729"/>
          <p:cNvSpPr>
            <a:spLocks noGrp="1"/>
          </p:cNvSpPr>
          <p:nvPr>
            <p:ph type="body" sz="quarter" idx="1"/>
          </p:nvPr>
        </p:nvSpPr>
        <p:spPr>
          <a:prstGeom prst="rect">
            <a:avLst/>
          </a:prstGeom>
        </p:spPr>
        <p:txBody>
          <a:bodyPr/>
          <a:lstStyle>
            <a:lvl1pPr defTabSz="914400">
              <a:defRPr sz="1200"/>
            </a:lvl1pPr>
          </a:lstStyle>
          <a:p>
            <a:r>
              <a:t>Paul labored, but saw the source of his strength as the grace of God working in Him.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Shape 732"/>
          <p:cNvSpPr>
            <a:spLocks noGrp="1" noRot="1" noChangeAspect="1"/>
          </p:cNvSpPr>
          <p:nvPr>
            <p:ph type="sldImg"/>
          </p:nvPr>
        </p:nvSpPr>
        <p:spPr>
          <a:prstGeom prst="rect">
            <a:avLst/>
          </a:prstGeom>
        </p:spPr>
        <p:txBody>
          <a:bodyPr/>
          <a:lstStyle/>
          <a:p>
            <a:endParaRPr/>
          </a:p>
        </p:txBody>
      </p:sp>
      <p:sp>
        <p:nvSpPr>
          <p:cNvPr id="733" name="Shape 733"/>
          <p:cNvSpPr>
            <a:spLocks noGrp="1"/>
          </p:cNvSpPr>
          <p:nvPr>
            <p:ph type="body" sz="quarter" idx="1"/>
          </p:nvPr>
        </p:nvSpPr>
        <p:spPr>
          <a:prstGeom prst="rect">
            <a:avLst/>
          </a:prstGeom>
        </p:spPr>
        <p:txBody>
          <a:bodyPr/>
          <a:lstStyle>
            <a:lvl1pPr defTabSz="914400">
              <a:defRPr sz="1200"/>
            </a:lvl1pPr>
          </a:lstStyle>
          <a:p>
            <a:r>
              <a:t>We‘re to work out our salvation; but it is GOD…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Shape 736"/>
          <p:cNvSpPr>
            <a:spLocks noGrp="1" noRot="1" noChangeAspect="1"/>
          </p:cNvSpPr>
          <p:nvPr>
            <p:ph type="sldImg"/>
          </p:nvPr>
        </p:nvSpPr>
        <p:spPr>
          <a:prstGeom prst="rect">
            <a:avLst/>
          </a:prstGeom>
        </p:spPr>
        <p:txBody>
          <a:bodyPr/>
          <a:lstStyle/>
          <a:p>
            <a:endParaRPr/>
          </a:p>
        </p:txBody>
      </p:sp>
      <p:sp>
        <p:nvSpPr>
          <p:cNvPr id="737" name="Shape 737"/>
          <p:cNvSpPr>
            <a:spLocks noGrp="1"/>
          </p:cNvSpPr>
          <p:nvPr>
            <p:ph type="body" sz="quarter" idx="1"/>
          </p:nvPr>
        </p:nvSpPr>
        <p:spPr>
          <a:prstGeom prst="rect">
            <a:avLst/>
          </a:prstGeom>
        </p:spPr>
        <p:txBody>
          <a:bodyPr/>
          <a:lstStyle/>
          <a:p>
            <a:pPr defTabSz="914400">
              <a:defRPr sz="1200"/>
            </a:pPr>
            <a:r>
              <a:t>It is GOD who sanctifies us; it is HE who will bring it to pass.</a:t>
            </a:r>
          </a:p>
          <a:p>
            <a:pPr defTabSz="914400">
              <a:defRPr sz="1200"/>
            </a:pPr>
            <a:endParaRPr/>
          </a:p>
          <a:p>
            <a:pPr defTabSz="914400">
              <a:defRPr sz="1200"/>
            </a:pPr>
            <a:r>
              <a:t>So we see in all these verses that having begun by the Spirit, we are certainly not perfected by the flesh, but rather by the enabling power of God working in us. This is certainly NOT „Do It Yourself“ religion!!! But rather a dependence on God‘s and His promised provision. In a word, we‘re talking about: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Shape 740"/>
          <p:cNvSpPr>
            <a:spLocks noGrp="1" noRot="1" noChangeAspect="1"/>
          </p:cNvSpPr>
          <p:nvPr>
            <p:ph type="sldImg"/>
          </p:nvPr>
        </p:nvSpPr>
        <p:spPr>
          <a:prstGeom prst="rect">
            <a:avLst/>
          </a:prstGeom>
        </p:spPr>
        <p:txBody>
          <a:bodyPr/>
          <a:lstStyle/>
          <a:p>
            <a:endParaRPr/>
          </a:p>
        </p:txBody>
      </p:sp>
      <p:sp>
        <p:nvSpPr>
          <p:cNvPr id="741" name="Shape 741"/>
          <p:cNvSpPr>
            <a:spLocks noGrp="1"/>
          </p:cNvSpPr>
          <p:nvPr>
            <p:ph type="body" sz="quarter" idx="1"/>
          </p:nvPr>
        </p:nvSpPr>
        <p:spPr>
          <a:prstGeom prst="rect">
            <a:avLst/>
          </a:prstGeom>
        </p:spPr>
        <p:txBody>
          <a:bodyPr/>
          <a:lstStyle/>
          <a:p>
            <a:pPr defTabSz="914400">
              <a:defRPr sz="1200"/>
            </a:pPr>
            <a:r>
              <a:t>It is GOD who sanctifies us; it is HE who will bring it to pass.</a:t>
            </a:r>
          </a:p>
          <a:p>
            <a:pPr defTabSz="914400">
              <a:defRPr sz="1200"/>
            </a:pPr>
            <a:endParaRPr/>
          </a:p>
          <a:p>
            <a:pPr defTabSz="914400">
              <a:defRPr sz="1200"/>
            </a:pPr>
            <a:r>
              <a:t>So we see in all these verses that having begun by the Spirit, we are certainly not perfected by the flesh, but rather by the enabling power of God working in us. This is certainly NOT „Do It Yourself“ religion!!! But rather a dependence on God‘s and His promised provision. In a word, we‘re talking about: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746"/>
          <p:cNvSpPr>
            <a:spLocks noGrp="1" noRot="1" noChangeAspect="1"/>
          </p:cNvSpPr>
          <p:nvPr>
            <p:ph type="sldImg"/>
          </p:nvPr>
        </p:nvSpPr>
        <p:spPr>
          <a:prstGeom prst="rect">
            <a:avLst/>
          </a:prstGeom>
        </p:spPr>
        <p:txBody>
          <a:bodyPr/>
          <a:lstStyle/>
          <a:p>
            <a:endParaRPr/>
          </a:p>
        </p:txBody>
      </p:sp>
      <p:sp>
        <p:nvSpPr>
          <p:cNvPr id="747" name="Shape 747"/>
          <p:cNvSpPr>
            <a:spLocks noGrp="1"/>
          </p:cNvSpPr>
          <p:nvPr>
            <p:ph type="body" sz="quarter" idx="1"/>
          </p:nvPr>
        </p:nvSpPr>
        <p:spPr>
          <a:prstGeom prst="rect">
            <a:avLst/>
          </a:prstGeom>
        </p:spPr>
        <p:txBody>
          <a:bodyPr/>
          <a:lstStyle>
            <a:lvl1pPr defTabSz="914400">
              <a:defRPr sz="1200"/>
            </a:lvl1pPr>
          </a:lstStyle>
          <a:p>
            <a:r>
              <a:t>Grace means God doing for us what we could never do for ourselves. We are not capable of living the Christian life by oruselves…but we don‘t have to by ourselves! God in His grace has made provision for our need. And that grace is not just a past provision for our salvation, but a present provision for our sanctification as well.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Shape 750"/>
          <p:cNvSpPr>
            <a:spLocks noGrp="1" noRot="1" noChangeAspect="1"/>
          </p:cNvSpPr>
          <p:nvPr>
            <p:ph type="sldImg"/>
          </p:nvPr>
        </p:nvSpPr>
        <p:spPr>
          <a:prstGeom prst="rect">
            <a:avLst/>
          </a:prstGeom>
        </p:spPr>
        <p:txBody>
          <a:bodyPr/>
          <a:lstStyle/>
          <a:p>
            <a:endParaRPr/>
          </a:p>
        </p:txBody>
      </p:sp>
      <p:sp>
        <p:nvSpPr>
          <p:cNvPr id="751" name="Shape 751"/>
          <p:cNvSpPr>
            <a:spLocks noGrp="1"/>
          </p:cNvSpPr>
          <p:nvPr>
            <p:ph type="body" sz="quarter" idx="1"/>
          </p:nvPr>
        </p:nvSpPr>
        <p:spPr>
          <a:prstGeom prst="rect">
            <a:avLst/>
          </a:prstGeom>
        </p:spPr>
        <p:txBody>
          <a:bodyPr/>
          <a:lstStyle/>
          <a:p>
            <a:pPr defTabSz="914400">
              <a:defRPr sz="1200"/>
            </a:pPr>
            <a:r>
              <a:t>Another way of saying this is, WHAT GOD REQUIRES, HE PROVIDES. This is amazing truth, and is what makes Christianity differnet from every other fasith system in the world, different from „religion.“ The difference is the GRACE OF GOD.</a:t>
            </a:r>
          </a:p>
          <a:p>
            <a:pPr defTabSz="914400">
              <a:defRPr sz="1200"/>
            </a:pPr>
            <a:endParaRPr/>
          </a:p>
          <a:p>
            <a:pPr defTabSz="914400">
              <a:defRPr sz="1200"/>
            </a:pPr>
            <a:r>
              <a:t>This is NOT „Do It Yourself“ religion!!! It‘s acknowledging that only God can do it, and that He has made provision to do just that.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Shape 754"/>
          <p:cNvSpPr>
            <a:spLocks noGrp="1" noRot="1" noChangeAspect="1"/>
          </p:cNvSpPr>
          <p:nvPr>
            <p:ph type="sldImg"/>
          </p:nvPr>
        </p:nvSpPr>
        <p:spPr>
          <a:prstGeom prst="rect">
            <a:avLst/>
          </a:prstGeom>
        </p:spPr>
        <p:txBody>
          <a:bodyPr/>
          <a:lstStyle/>
          <a:p>
            <a:endParaRPr/>
          </a:p>
        </p:txBody>
      </p:sp>
      <p:sp>
        <p:nvSpPr>
          <p:cNvPr id="755" name="Shape 755"/>
          <p:cNvSpPr>
            <a:spLocks noGrp="1"/>
          </p:cNvSpPr>
          <p:nvPr>
            <p:ph type="body" sz="quarter" idx="1"/>
          </p:nvPr>
        </p:nvSpPr>
        <p:spPr>
          <a:prstGeom prst="rect">
            <a:avLst/>
          </a:prstGeom>
        </p:spPr>
        <p:txBody>
          <a:bodyPr/>
          <a:lstStyle/>
          <a:p>
            <a:pPr defTabSz="914400">
              <a:defRPr sz="1200"/>
            </a:pPr>
            <a:r>
              <a:t>Another way of saying this is, WHAT GOD REQUIRES, HE PROVIDES. This is amazing truth, and is what makes Christianity differnet from every other fasith system in the world, different from „religion.“ The difference is the GRACE OF GOD.</a:t>
            </a:r>
          </a:p>
          <a:p>
            <a:pPr defTabSz="914400">
              <a:defRPr sz="1200"/>
            </a:pPr>
            <a:endParaRPr/>
          </a:p>
          <a:p>
            <a:pPr defTabSz="914400">
              <a:defRPr sz="1200"/>
            </a:pPr>
            <a:r>
              <a:t>This is NOT „Do It Yourself“ religion!!! It‘s acknowledging that only God can do it, and that He has made provision to do just that.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a:spLocks noGrp="1" noRot="1" noChangeAspect="1"/>
          </p:cNvSpPr>
          <p:nvPr>
            <p:ph type="sldImg"/>
          </p:nvPr>
        </p:nvSpPr>
        <p:spPr>
          <a:prstGeom prst="rect">
            <a:avLst/>
          </a:prstGeom>
        </p:spPr>
        <p:txBody>
          <a:bodyPr/>
          <a:lstStyle/>
          <a:p>
            <a:endParaRPr/>
          </a:p>
        </p:txBody>
      </p:sp>
      <p:sp>
        <p:nvSpPr>
          <p:cNvPr id="759" name="Shape 759"/>
          <p:cNvSpPr>
            <a:spLocks noGrp="1"/>
          </p:cNvSpPr>
          <p:nvPr>
            <p:ph type="body" sz="quarter" idx="1"/>
          </p:nvPr>
        </p:nvSpPr>
        <p:spPr>
          <a:prstGeom prst="rect">
            <a:avLst/>
          </a:prstGeom>
        </p:spPr>
        <p:txBody>
          <a:bodyPr/>
          <a:lstStyle/>
          <a:p>
            <a:pPr defTabSz="914400">
              <a:defRPr sz="1200"/>
            </a:pPr>
            <a:r>
              <a:t>But, we might ask, WHY does God choose to work in this way, to provide what He requires, to do for us what we can‘t do for ourselves. The answer is found in 1 Pet. 4:8-11. (READ)</a:t>
            </a:r>
          </a:p>
          <a:p>
            <a:pPr defTabSz="914400">
              <a:defRPr sz="1200"/>
            </a:pPr>
            <a:endParaRPr/>
          </a:p>
          <a:p>
            <a:pPr defTabSz="914400">
              <a:defRPr sz="1200"/>
            </a:pPr>
            <a:r>
              <a:t>And we come again to the theme of God‘s glory: it‘s the hub around which all these other truths turn. He made all things for His glory, so all things inevitably lead back to His glory. (I‘m sorry if you‘re tired of that theme, but it‘s the most important biblical theme of all– all roads lead from it and back to it again.)</a:t>
            </a:r>
          </a:p>
          <a:p>
            <a:pPr defTabSz="914400">
              <a:defRPr sz="1200"/>
            </a:pPr>
            <a:endParaRPr/>
          </a:p>
          <a:p>
            <a:pPr defTabSz="914400">
              <a:defRPr sz="1200"/>
            </a:pPr>
            <a:r>
              <a:t>God makes gracious provision for us, He provides what He requires of us, so that ultimately all glory would go to Him as the One who alone is fully sufficient. It‘s like what Paul says in 1 Cor. 1: God chose the weak and foolish of the world, so that he who boasts would boast in the LORD. As John Piper has put it, WE get the grace; HE gets the glory!  </a:t>
            </a:r>
          </a:p>
          <a:p>
            <a:pPr defTabSz="914400">
              <a:defRPr sz="1200"/>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Shape 535"/>
          <p:cNvSpPr>
            <a:spLocks noGrp="1" noRot="1" noChangeAspect="1"/>
          </p:cNvSpPr>
          <p:nvPr>
            <p:ph type="sldImg"/>
          </p:nvPr>
        </p:nvSpPr>
        <p:spPr>
          <a:prstGeom prst="rect">
            <a:avLst/>
          </a:prstGeom>
        </p:spPr>
        <p:txBody>
          <a:bodyPr/>
          <a:lstStyle/>
          <a:p>
            <a:endParaRPr/>
          </a:p>
        </p:txBody>
      </p:sp>
      <p:sp>
        <p:nvSpPr>
          <p:cNvPr id="536" name="Shape 536"/>
          <p:cNvSpPr>
            <a:spLocks noGrp="1"/>
          </p:cNvSpPr>
          <p:nvPr>
            <p:ph type="body" sz="quarter" idx="1"/>
          </p:nvPr>
        </p:nvSpPr>
        <p:spPr>
          <a:prstGeom prst="rect">
            <a:avLst/>
          </a:prstGeom>
        </p:spPr>
        <p:txBody>
          <a:bodyPr/>
          <a:lstStyle/>
          <a:p>
            <a:r>
              <a:t>Written to Jewish Christians…</a:t>
            </a:r>
          </a:p>
          <a:p>
            <a:r>
              <a:t>“why would you ever go back???”</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Shape 762"/>
          <p:cNvSpPr>
            <a:spLocks noGrp="1" noRot="1" noChangeAspect="1"/>
          </p:cNvSpPr>
          <p:nvPr>
            <p:ph type="sldImg"/>
          </p:nvPr>
        </p:nvSpPr>
        <p:spPr>
          <a:prstGeom prst="rect">
            <a:avLst/>
          </a:prstGeom>
        </p:spPr>
        <p:txBody>
          <a:bodyPr/>
          <a:lstStyle/>
          <a:p>
            <a:endParaRPr/>
          </a:p>
        </p:txBody>
      </p:sp>
      <p:sp>
        <p:nvSpPr>
          <p:cNvPr id="763" name="Shape 763"/>
          <p:cNvSpPr>
            <a:spLocks noGrp="1"/>
          </p:cNvSpPr>
          <p:nvPr>
            <p:ph type="body" sz="quarter" idx="1"/>
          </p:nvPr>
        </p:nvSpPr>
        <p:spPr>
          <a:prstGeom prst="rect">
            <a:avLst/>
          </a:prstGeom>
        </p:spPr>
        <p:txBody>
          <a:bodyPr/>
          <a:lstStyle/>
          <a:p>
            <a:pPr defTabSz="914400">
              <a:defRPr sz="1200"/>
            </a:pPr>
            <a:r>
              <a:t>So what God requires, He provides… and He provides throuhg His Son, who said….Apart….</a:t>
            </a:r>
          </a:p>
          <a:p>
            <a:pPr defTabSz="914400">
              <a:defRPr sz="1200"/>
            </a:pPr>
            <a:endParaRPr/>
          </a:p>
          <a:p>
            <a:pPr defTabSz="914400">
              <a:defRPr sz="1200"/>
            </a:pPr>
            <a:r>
              <a:t>Paul stated the same thing in opposite way around when he wrote….I can..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Shape 766"/>
          <p:cNvSpPr>
            <a:spLocks noGrp="1" noRot="1" noChangeAspect="1"/>
          </p:cNvSpPr>
          <p:nvPr>
            <p:ph type="sldImg"/>
          </p:nvPr>
        </p:nvSpPr>
        <p:spPr>
          <a:prstGeom prst="rect">
            <a:avLst/>
          </a:prstGeom>
        </p:spPr>
        <p:txBody>
          <a:bodyPr/>
          <a:lstStyle/>
          <a:p>
            <a:endParaRPr/>
          </a:p>
        </p:txBody>
      </p:sp>
      <p:sp>
        <p:nvSpPr>
          <p:cNvPr id="767" name="Shape 767"/>
          <p:cNvSpPr>
            <a:spLocks noGrp="1"/>
          </p:cNvSpPr>
          <p:nvPr>
            <p:ph type="body" sz="quarter" idx="1"/>
          </p:nvPr>
        </p:nvSpPr>
        <p:spPr>
          <a:prstGeom prst="rect">
            <a:avLst/>
          </a:prstGeom>
        </p:spPr>
        <p:txBody>
          <a:bodyPr/>
          <a:lstStyle/>
          <a:p>
            <a:pPr defTabSz="914400">
              <a:defRPr sz="1200"/>
            </a:pPr>
            <a:r>
              <a:t>God requires perfect holiness to enter heaven… we are not capable of that, but He provides it in Jesus Christ.</a:t>
            </a:r>
          </a:p>
          <a:p>
            <a:pPr defTabSz="914400">
              <a:defRPr sz="1200"/>
            </a:pPr>
            <a:endParaRPr/>
          </a:p>
          <a:p>
            <a:pPr defTabSz="914400">
              <a:defRPr sz="1200"/>
            </a:pPr>
            <a:r>
              <a:t>God requires a sanctified life.. And,as we have seen, though we are not capable of it, He has provided for that in Jesus Christ.</a:t>
            </a:r>
          </a:p>
          <a:p>
            <a:pPr defTabSz="914400">
              <a:defRPr sz="1200"/>
            </a:pPr>
            <a:endParaRPr/>
          </a:p>
          <a:p>
            <a:pPr defTabSz="914400">
              <a:defRPr sz="1200"/>
            </a:pPr>
            <a:r>
              <a:t>God requires and deserves perfect worship…  we are certianly not capable of that, but we want to see this morning how God has indeed in His grace provided for that as well in Jesus Christ.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Shape 784"/>
          <p:cNvSpPr>
            <a:spLocks noGrp="1" noRot="1" noChangeAspect="1"/>
          </p:cNvSpPr>
          <p:nvPr>
            <p:ph type="sldImg"/>
          </p:nvPr>
        </p:nvSpPr>
        <p:spPr>
          <a:prstGeom prst="rect">
            <a:avLst/>
          </a:prstGeom>
        </p:spPr>
        <p:txBody>
          <a:bodyPr/>
          <a:lstStyle/>
          <a:p>
            <a:endParaRPr/>
          </a:p>
        </p:txBody>
      </p:sp>
      <p:sp>
        <p:nvSpPr>
          <p:cNvPr id="785" name="Shape 785"/>
          <p:cNvSpPr>
            <a:spLocks noGrp="1"/>
          </p:cNvSpPr>
          <p:nvPr>
            <p:ph type="body" sz="quarter" idx="1"/>
          </p:nvPr>
        </p:nvSpPr>
        <p:spPr>
          <a:prstGeom prst="rect">
            <a:avLst/>
          </a:prstGeom>
        </p:spPr>
        <p:txBody>
          <a:bodyPr/>
          <a:lstStyle/>
          <a:p>
            <a:pPr marL="228600" indent="-228600" defTabSz="914400">
              <a:defRPr sz="1200"/>
            </a:pPr>
            <a:r>
              <a:t>Let‘s look at the two parts of this verse:</a:t>
            </a:r>
          </a:p>
          <a:p>
            <a:pPr marL="228600" indent="-228600" defTabSz="914400">
              <a:buSzPct val="100000"/>
              <a:buAutoNum type="arabicPeriod"/>
              <a:defRPr sz="1200"/>
            </a:pPr>
            <a:r>
              <a:t>Jesus earthly ministry was to reveal the Father– to reveal His name, that is His glory. </a:t>
            </a:r>
          </a:p>
          <a:p>
            <a:pPr marL="228600" indent="-228600" defTabSz="914400">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buSzPct val="100000"/>
              <a:buAutoNum type="arabicPeriod"/>
              <a:defRPr sz="1200"/>
            </a:pPr>
            <a:r>
              <a:t>For those involved in preaching or teaching the bible in any way (many of you are), there are some impt implications:</a:t>
            </a:r>
          </a:p>
          <a:p>
            <a:pPr marL="228600" indent="-228600" defTabSz="914400">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Shape 789"/>
          <p:cNvSpPr>
            <a:spLocks noGrp="1" noRot="1" noChangeAspect="1"/>
          </p:cNvSpPr>
          <p:nvPr>
            <p:ph type="sldImg"/>
          </p:nvPr>
        </p:nvSpPr>
        <p:spPr>
          <a:prstGeom prst="rect">
            <a:avLst/>
          </a:prstGeom>
        </p:spPr>
        <p:txBody>
          <a:bodyPr/>
          <a:lstStyle/>
          <a:p>
            <a:endParaRPr/>
          </a:p>
        </p:txBody>
      </p:sp>
      <p:sp>
        <p:nvSpPr>
          <p:cNvPr id="790" name="Shape 790"/>
          <p:cNvSpPr>
            <a:spLocks noGrp="1"/>
          </p:cNvSpPr>
          <p:nvPr>
            <p:ph type="body" sz="quarter" idx="1"/>
          </p:nvPr>
        </p:nvSpPr>
        <p:spPr>
          <a:prstGeom prst="rect">
            <a:avLst/>
          </a:prstGeom>
        </p:spPr>
        <p:txBody>
          <a:bodyPr/>
          <a:lstStyle/>
          <a:p>
            <a:pPr marL="228600" indent="-228600" defTabSz="914400">
              <a:defRPr sz="1200"/>
            </a:pPr>
            <a:r>
              <a:t>Let‘s look at the two parts of this verse:</a:t>
            </a:r>
          </a:p>
          <a:p>
            <a:pPr marL="228600" indent="-228600" defTabSz="914400">
              <a:buSzPct val="100000"/>
              <a:buAutoNum type="arabicPeriod"/>
              <a:defRPr sz="1200"/>
            </a:pPr>
            <a:r>
              <a:t>Jesus earthly ministry was to reveal the Father– to reveal His name, that is His glory. </a:t>
            </a:r>
          </a:p>
          <a:p>
            <a:pPr marL="228600" indent="-228600" defTabSz="914400">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buSzPct val="100000"/>
              <a:buAutoNum type="arabicPeriod"/>
              <a:defRPr sz="1200"/>
            </a:pPr>
            <a:r>
              <a:t>For those involved in preaching or teaching the bible in any way (many of you are), there are some impt implications:</a:t>
            </a:r>
          </a:p>
          <a:p>
            <a:pPr marL="228600" indent="-228600" defTabSz="914400">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Shape 793"/>
          <p:cNvSpPr>
            <a:spLocks noGrp="1" noRot="1" noChangeAspect="1"/>
          </p:cNvSpPr>
          <p:nvPr>
            <p:ph type="sldImg"/>
          </p:nvPr>
        </p:nvSpPr>
        <p:spPr>
          <a:prstGeom prst="rect">
            <a:avLst/>
          </a:prstGeom>
        </p:spPr>
        <p:txBody>
          <a:bodyPr/>
          <a:lstStyle/>
          <a:p>
            <a:endParaRPr/>
          </a:p>
        </p:txBody>
      </p:sp>
      <p:sp>
        <p:nvSpPr>
          <p:cNvPr id="794" name="Shape 794"/>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Shape 804"/>
          <p:cNvSpPr>
            <a:spLocks noGrp="1" noRot="1" noChangeAspect="1"/>
          </p:cNvSpPr>
          <p:nvPr>
            <p:ph type="sldImg"/>
          </p:nvPr>
        </p:nvSpPr>
        <p:spPr>
          <a:prstGeom prst="rect">
            <a:avLst/>
          </a:prstGeom>
        </p:spPr>
        <p:txBody>
          <a:bodyPr/>
          <a:lstStyle/>
          <a:p>
            <a:endParaRPr/>
          </a:p>
        </p:txBody>
      </p:sp>
      <p:sp>
        <p:nvSpPr>
          <p:cNvPr id="805" name="Shape 805"/>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God reveals His glory, worship is our response</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Order is important: God always initiates</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Shape 814"/>
          <p:cNvSpPr>
            <a:spLocks noGrp="1" noRot="1" noChangeAspect="1"/>
          </p:cNvSpPr>
          <p:nvPr>
            <p:ph type="sldImg"/>
          </p:nvPr>
        </p:nvSpPr>
        <p:spPr>
          <a:prstGeom prst="rect">
            <a:avLst/>
          </a:prstGeom>
        </p:spPr>
        <p:txBody>
          <a:bodyPr/>
          <a:lstStyle/>
          <a:p>
            <a:endParaRPr/>
          </a:p>
        </p:txBody>
      </p:sp>
      <p:sp>
        <p:nvSpPr>
          <p:cNvPr id="815" name="Shape 815"/>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Basic paradigm for God’s dealings with us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Shape 820"/>
          <p:cNvSpPr>
            <a:spLocks noGrp="1" noRot="1" noChangeAspect="1"/>
          </p:cNvSpPr>
          <p:nvPr>
            <p:ph type="sldImg"/>
          </p:nvPr>
        </p:nvSpPr>
        <p:spPr>
          <a:prstGeom prst="rect">
            <a:avLst/>
          </a:prstGeom>
        </p:spPr>
        <p:txBody>
          <a:bodyPr/>
          <a:lstStyle/>
          <a:p>
            <a:endParaRPr/>
          </a:p>
        </p:txBody>
      </p:sp>
      <p:sp>
        <p:nvSpPr>
          <p:cNvPr id="821" name="Shape 821"/>
          <p:cNvSpPr>
            <a:spLocks noGrp="1"/>
          </p:cNvSpPr>
          <p:nvPr>
            <p:ph type="body" sz="quarter" idx="1"/>
          </p:nvPr>
        </p:nvSpPr>
        <p:spPr>
          <a:prstGeom prst="rect">
            <a:avLst/>
          </a:prstGeom>
        </p:spPr>
        <p:txBody>
          <a:bodyPr/>
          <a:lstStyle/>
          <a:p>
            <a:pPr defTabSz="914400">
              <a:spcBef>
                <a:spcPts val="400"/>
              </a:spcBef>
              <a:defRPr sz="1200">
                <a:latin typeface="Arial"/>
                <a:ea typeface="Arial"/>
                <a:cs typeface="Arial"/>
                <a:sym typeface="Arial"/>
              </a:defRPr>
            </a:pPr>
            <a:r>
              <a:t>God reveals His glory, worship is our response</a:t>
            </a:r>
          </a:p>
          <a:p>
            <a:pPr defTabSz="914400">
              <a:spcBef>
                <a:spcPts val="400"/>
              </a:spcBef>
              <a:defRPr sz="1200">
                <a:latin typeface="Arial"/>
                <a:ea typeface="Arial"/>
                <a:cs typeface="Arial"/>
                <a:sym typeface="Arial"/>
              </a:defRPr>
            </a:pPr>
            <a:endParaRPr/>
          </a:p>
          <a:p>
            <a:pPr defTabSz="914400">
              <a:spcBef>
                <a:spcPts val="400"/>
              </a:spcBef>
              <a:defRPr sz="1200">
                <a:latin typeface="Arial"/>
                <a:ea typeface="Arial"/>
                <a:cs typeface="Arial"/>
                <a:sym typeface="Arial"/>
              </a:defRPr>
            </a:pPr>
            <a:r>
              <a:t>Order is important: God always initiates</a:t>
            </a:r>
          </a:p>
          <a:p>
            <a:pPr defTabSz="914400">
              <a:spcBef>
                <a:spcPts val="400"/>
              </a:spcBef>
              <a:defRPr sz="1200">
                <a:latin typeface="Arial"/>
                <a:ea typeface="Arial"/>
                <a:cs typeface="Arial"/>
                <a:sym typeface="Arial"/>
              </a:defRPr>
            </a:pPr>
            <a:endParaRPr/>
          </a:p>
          <a:p>
            <a:pPr defTabSz="914400">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spcBef>
                <a:spcPts val="400"/>
              </a:spcBef>
              <a:defRPr sz="1200">
                <a:latin typeface="Arial"/>
                <a:ea typeface="Arial"/>
                <a:cs typeface="Arial"/>
                <a:sym typeface="Arial"/>
              </a:defRPr>
            </a:pPr>
            <a:r>
              <a:t>Worship services to be a dialogue betw, God and man, a dialogue of revel. &amp; response</a:t>
            </a:r>
          </a:p>
          <a:p>
            <a:pPr defTabSz="914400">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824"/>
          <p:cNvSpPr>
            <a:spLocks noGrp="1" noRot="1" noChangeAspect="1"/>
          </p:cNvSpPr>
          <p:nvPr>
            <p:ph type="sldImg"/>
          </p:nvPr>
        </p:nvSpPr>
        <p:spPr>
          <a:prstGeom prst="rect">
            <a:avLst/>
          </a:prstGeom>
        </p:spPr>
        <p:txBody>
          <a:bodyPr/>
          <a:lstStyle/>
          <a:p>
            <a:endParaRPr/>
          </a:p>
        </p:txBody>
      </p:sp>
      <p:sp>
        <p:nvSpPr>
          <p:cNvPr id="825" name="Shape 825"/>
          <p:cNvSpPr>
            <a:spLocks noGrp="1"/>
          </p:cNvSpPr>
          <p:nvPr>
            <p:ph type="body" sz="quarter" idx="1"/>
          </p:nvPr>
        </p:nvSpPr>
        <p:spPr>
          <a:prstGeom prst="rect">
            <a:avLst/>
          </a:prstGeom>
        </p:spPr>
        <p:txBody>
          <a:bodyPr/>
          <a:lstStyle/>
          <a:p>
            <a:pPr marL="228600" indent="-228600" defTabSz="914400">
              <a:defRPr sz="1200"/>
            </a:pPr>
            <a:r>
              <a:t>Let‘s look at the two parts of this verse:</a:t>
            </a:r>
          </a:p>
          <a:p>
            <a:pPr marL="228600" indent="-228600" defTabSz="914400">
              <a:buSzPct val="100000"/>
              <a:buAutoNum type="arabicPeriod"/>
              <a:defRPr sz="1200"/>
            </a:pPr>
            <a:r>
              <a:t>Jesus earthly ministry was to reveal the Father– to reveal His name, that is His glory. </a:t>
            </a:r>
          </a:p>
          <a:p>
            <a:pPr marL="228600" indent="-228600" defTabSz="914400">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buSzPct val="100000"/>
              <a:buAutoNum type="arabicPeriod"/>
              <a:defRPr sz="1200"/>
            </a:pPr>
            <a:r>
              <a:t>For those involved in preaching or teaching the bible in any way (many of you are), there are some impt implications:</a:t>
            </a:r>
          </a:p>
          <a:p>
            <a:pPr marL="228600" indent="-228600" defTabSz="914400">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Shape 829"/>
          <p:cNvSpPr>
            <a:spLocks noGrp="1" noRot="1" noChangeAspect="1"/>
          </p:cNvSpPr>
          <p:nvPr>
            <p:ph type="sldImg"/>
          </p:nvPr>
        </p:nvSpPr>
        <p:spPr>
          <a:prstGeom prst="rect">
            <a:avLst/>
          </a:prstGeom>
        </p:spPr>
        <p:txBody>
          <a:bodyPr/>
          <a:lstStyle/>
          <a:p>
            <a:endParaRPr/>
          </a:p>
        </p:txBody>
      </p:sp>
      <p:sp>
        <p:nvSpPr>
          <p:cNvPr id="830" name="Shape 830"/>
          <p:cNvSpPr>
            <a:spLocks noGrp="1"/>
          </p:cNvSpPr>
          <p:nvPr>
            <p:ph type="body" sz="quarter" idx="1"/>
          </p:nvPr>
        </p:nvSpPr>
        <p:spPr>
          <a:prstGeom prst="rect">
            <a:avLst/>
          </a:prstGeom>
        </p:spPr>
        <p:txBody>
          <a:bodyPr/>
          <a:lstStyle/>
          <a:p>
            <a:pPr marL="228600" indent="-228600" defTabSz="914400">
              <a:spcBef>
                <a:spcPts val="400"/>
              </a:spcBef>
              <a:defRPr sz="1200"/>
            </a:pPr>
            <a:r>
              <a:t>Let‘s look at the two parts of this verse:</a:t>
            </a:r>
          </a:p>
          <a:p>
            <a:pPr marL="228600" indent="-228600" defTabSz="914400">
              <a:spcBef>
                <a:spcPts val="400"/>
              </a:spcBef>
              <a:buSzPct val="100000"/>
              <a:buAutoNum type="arabicPeriod"/>
              <a:defRPr sz="1200"/>
            </a:pPr>
            <a:r>
              <a:t>Jesus earthly ministry was to reveal the Father– to reveal His name, that is His glory. </a:t>
            </a:r>
          </a:p>
          <a:p>
            <a:pPr marL="228600" indent="-228600" defTabSz="914400">
              <a:spcBef>
                <a:spcPts val="400"/>
              </a:spcBef>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spcBef>
                <a:spcPts val="400"/>
              </a:spcBef>
              <a:buSzPct val="100000"/>
              <a:buAutoNum type="arabicPeriod"/>
              <a:defRPr sz="1200"/>
            </a:pPr>
            <a:r>
              <a:t>For those involved in preaching or teaching the bible in any way (many of you are), there are some impt implications:</a:t>
            </a:r>
          </a:p>
          <a:p>
            <a:pPr marL="228600" indent="-228600" defTabSz="914400">
              <a:spcBef>
                <a:spcPts val="400"/>
              </a:spcBef>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spcBef>
                <a:spcPts val="400"/>
              </a:spcBef>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Shape 540"/>
          <p:cNvSpPr>
            <a:spLocks noGrp="1" noRot="1" noChangeAspect="1"/>
          </p:cNvSpPr>
          <p:nvPr>
            <p:ph type="sldImg"/>
          </p:nvPr>
        </p:nvSpPr>
        <p:spPr>
          <a:prstGeom prst="rect">
            <a:avLst/>
          </a:prstGeom>
        </p:spPr>
        <p:txBody>
          <a:bodyPr/>
          <a:lstStyle/>
          <a:p>
            <a:endParaRPr/>
          </a:p>
        </p:txBody>
      </p:sp>
      <p:sp>
        <p:nvSpPr>
          <p:cNvPr id="541" name="Shape 541"/>
          <p:cNvSpPr>
            <a:spLocks noGrp="1"/>
          </p:cNvSpPr>
          <p:nvPr>
            <p:ph type="body" sz="quarter" idx="1"/>
          </p:nvPr>
        </p:nvSpPr>
        <p:spPr>
          <a:prstGeom prst="rect">
            <a:avLst/>
          </a:prstGeom>
        </p:spPr>
        <p:txBody>
          <a:bodyPr/>
          <a:lstStyle/>
          <a:p>
            <a:r>
              <a:t>27 things BETTER!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Shape 833"/>
          <p:cNvSpPr>
            <a:spLocks noGrp="1" noRot="1" noChangeAspect="1"/>
          </p:cNvSpPr>
          <p:nvPr>
            <p:ph type="sldImg"/>
          </p:nvPr>
        </p:nvSpPr>
        <p:spPr>
          <a:prstGeom prst="rect">
            <a:avLst/>
          </a:prstGeom>
        </p:spPr>
        <p:txBody>
          <a:bodyPr/>
          <a:lstStyle/>
          <a:p>
            <a:endParaRPr/>
          </a:p>
        </p:txBody>
      </p:sp>
      <p:sp>
        <p:nvSpPr>
          <p:cNvPr id="834" name="Shape 834"/>
          <p:cNvSpPr>
            <a:spLocks noGrp="1"/>
          </p:cNvSpPr>
          <p:nvPr>
            <p:ph type="body" sz="quarter" idx="1"/>
          </p:nvPr>
        </p:nvSpPr>
        <p:spPr>
          <a:prstGeom prst="rect">
            <a:avLst/>
          </a:prstGeom>
        </p:spPr>
        <p:txBody>
          <a:bodyPr/>
          <a:lstStyle/>
          <a:p>
            <a:pPr marL="228600" indent="-228600" defTabSz="914400">
              <a:defRPr sz="1200"/>
            </a:pPr>
            <a:r>
              <a:t>Let‘s look at the two parts of this verse:</a:t>
            </a:r>
          </a:p>
          <a:p>
            <a:pPr marL="228600" indent="-228600" defTabSz="914400">
              <a:buSzPct val="100000"/>
              <a:buAutoNum type="arabicPeriod"/>
              <a:defRPr sz="1200"/>
            </a:pPr>
            <a:r>
              <a:t>Jesus earthly ministry was to reveal the Father– to reveal His name, that is His glory. </a:t>
            </a:r>
          </a:p>
          <a:p>
            <a:pPr marL="228600" indent="-228600" defTabSz="914400">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buSzPct val="100000"/>
              <a:buAutoNum type="arabicPeriod"/>
              <a:defRPr sz="1200"/>
            </a:pPr>
            <a:r>
              <a:t>For those involved in preaching or teaching the bible in any way (many of you are), there are some impt implications:</a:t>
            </a:r>
          </a:p>
          <a:p>
            <a:pPr marL="228600" indent="-228600" defTabSz="914400">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Shape 838"/>
          <p:cNvSpPr>
            <a:spLocks noGrp="1" noRot="1" noChangeAspect="1"/>
          </p:cNvSpPr>
          <p:nvPr>
            <p:ph type="sldImg"/>
          </p:nvPr>
        </p:nvSpPr>
        <p:spPr>
          <a:prstGeom prst="rect">
            <a:avLst/>
          </a:prstGeom>
        </p:spPr>
        <p:txBody>
          <a:bodyPr/>
          <a:lstStyle/>
          <a:p>
            <a:endParaRPr/>
          </a:p>
        </p:txBody>
      </p:sp>
      <p:sp>
        <p:nvSpPr>
          <p:cNvPr id="839" name="Shape 839"/>
          <p:cNvSpPr>
            <a:spLocks noGrp="1"/>
          </p:cNvSpPr>
          <p:nvPr>
            <p:ph type="body" sz="quarter" idx="1"/>
          </p:nvPr>
        </p:nvSpPr>
        <p:spPr>
          <a:prstGeom prst="rect">
            <a:avLst/>
          </a:prstGeom>
        </p:spPr>
        <p:txBody>
          <a:bodyPr/>
          <a:lstStyle/>
          <a:p>
            <a:pPr marL="228600" indent="-228600" defTabSz="914400">
              <a:spcBef>
                <a:spcPts val="400"/>
              </a:spcBef>
              <a:defRPr sz="1200"/>
            </a:pPr>
            <a:r>
              <a:t>Let‘s look at the two parts of this verse:</a:t>
            </a:r>
          </a:p>
          <a:p>
            <a:pPr marL="228600" indent="-228600" defTabSz="914400">
              <a:spcBef>
                <a:spcPts val="400"/>
              </a:spcBef>
              <a:buSzPct val="100000"/>
              <a:buAutoNum type="arabicPeriod"/>
              <a:defRPr sz="1200"/>
            </a:pPr>
            <a:r>
              <a:t>Jesus earthly ministry was to reveal the Father– to reveal His name, that is His glory. </a:t>
            </a:r>
          </a:p>
          <a:p>
            <a:pPr marL="228600" indent="-228600" defTabSz="914400">
              <a:spcBef>
                <a:spcPts val="400"/>
              </a:spcBef>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spcBef>
                <a:spcPts val="400"/>
              </a:spcBef>
              <a:buSzPct val="100000"/>
              <a:buAutoNum type="arabicPeriod"/>
              <a:defRPr sz="1200"/>
            </a:pPr>
            <a:r>
              <a:t>For those involved in preaching or teaching the bible in any way (many of you are), there are some impt implications:</a:t>
            </a:r>
          </a:p>
          <a:p>
            <a:pPr marL="228600" indent="-228600" defTabSz="914400">
              <a:spcBef>
                <a:spcPts val="400"/>
              </a:spcBef>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spcBef>
                <a:spcPts val="400"/>
              </a:spcBef>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Shape 861"/>
          <p:cNvSpPr>
            <a:spLocks noGrp="1" noRot="1" noChangeAspect="1"/>
          </p:cNvSpPr>
          <p:nvPr>
            <p:ph type="sldImg"/>
          </p:nvPr>
        </p:nvSpPr>
        <p:spPr>
          <a:prstGeom prst="rect">
            <a:avLst/>
          </a:prstGeom>
        </p:spPr>
        <p:txBody>
          <a:bodyPr/>
          <a:lstStyle/>
          <a:p>
            <a:endParaRPr/>
          </a:p>
        </p:txBody>
      </p:sp>
      <p:sp>
        <p:nvSpPr>
          <p:cNvPr id="862" name="Shape 862"/>
          <p:cNvSpPr>
            <a:spLocks noGrp="1"/>
          </p:cNvSpPr>
          <p:nvPr>
            <p:ph type="body" sz="quarter" idx="1"/>
          </p:nvPr>
        </p:nvSpPr>
        <p:spPr>
          <a:prstGeom prst="rect">
            <a:avLst/>
          </a:prstGeom>
        </p:spPr>
        <p:txBody>
          <a:bodyPr/>
          <a:lstStyle/>
          <a:p>
            <a:pPr defTabSz="914400">
              <a:defRPr sz="1200"/>
            </a:pPr>
            <a:r>
              <a:t>The second half is just as important, though perhaps a little surprising.</a:t>
            </a:r>
          </a:p>
          <a:p>
            <a:pPr defTabSz="914400">
              <a:defRPr sz="1200"/>
            </a:pPr>
            <a:endParaRPr/>
          </a:p>
          <a:p>
            <a:pPr defTabSz="914400">
              <a:defRPr sz="1200"/>
            </a:pPr>
            <a:r>
              <a:t>Jesus SINGS the Father‘s praise in our midst when we gather for worship. He mediates our response to the Father. He LEADS US in our worship! Calvin in his commentary on this passge calls Christ „the chief Conductor of our hymns“!</a:t>
            </a:r>
          </a:p>
          <a:p>
            <a:pPr defTabSz="914400">
              <a:defRPr sz="1200"/>
            </a:pPr>
            <a:endParaRPr/>
          </a:p>
          <a:p>
            <a:pPr defTabSz="914400">
              <a:defRPr sz="1200"/>
            </a:pPr>
            <a:r>
              <a:t>There some preachers and others who think that the singing, the music, the so-called „Worship“ part of the service is not that important, is just preliminary to the main event, which is the sermon, and serves only to „warm the people up“ for that.</a:t>
            </a:r>
          </a:p>
          <a:p>
            <a:pPr defTabSz="914400">
              <a:defRPr sz="1200"/>
            </a:pPr>
            <a:endParaRPr/>
          </a:p>
          <a:p>
            <a:pPr defTabSz="914400">
              <a:defRPr sz="1200"/>
            </a:pPr>
            <a:r>
              <a:t>Well, Jesus Himself disagrees with that assessment– it‘s important to HIM!! So much so that He‘s in the middle of it, leading it! Jesus Christ Himself leads us into taking part in that Communion which He himself has with the Father. We come IN CHRIST, and He leads the way.</a:t>
            </a:r>
          </a:p>
          <a:p>
            <a:pPr defTabSz="914400">
              <a:defRPr sz="1200"/>
            </a:pPr>
            <a:endParaRPr/>
          </a:p>
          <a:p>
            <a:pPr defTabSz="914400">
              <a:defRPr sz="1200"/>
            </a:pPr>
            <a:r>
              <a:t>Thomas Torrance: „From first to last the worship and ministry of the Church on earth must be governed by the fact that Christ substitutes himself in our place, and that our humanity with its own acts of worship, is displaced by his, so that we appear before God not in our own name, not in our own significance, not in virtue of our own acts of confession, contrition, worship, and thanksgiving, but solely in the name of Christ and solely in virtue of what he has done in our name and on our behalf, and in our [place].  Justification by Christ alone means that from first to last in the worship of God and in the ministry of the Gospel Christ himself is central, and that we draw near in worship and service only through letting him take our place.  He only is Priest.  He only represents humanity.  He only has an offering with which to appear before God and with which God is well-pleased.  He only presents our prayers before God, and he only is our praise and thanksgiving and worship as we appear before the face of the Father.  Nothing in our hands we bring--simply to his Cross we cling.” </a:t>
            </a:r>
          </a:p>
          <a:p>
            <a:pPr defTabSz="914400">
              <a:defRPr sz="1200"/>
            </a:pPr>
            <a:endParaRPr/>
          </a:p>
          <a:p>
            <a:pPr defTabSz="914400">
              <a:defRPr sz="1200"/>
            </a:pPr>
            <a:r>
              <a:t>This gives a whole new understand, I think, to what we mean when we say that in worship we come through Christ; it is not just because of His past work opening the way for us, but also because He presently and actively goes before us and leads the way. And that‘s what the author of Hebrews says in chapter 10 (TURN). </a:t>
            </a:r>
          </a:p>
          <a:p>
            <a:pPr defTabSz="914400">
              <a:defRPr sz="1200"/>
            </a:pPr>
            <a:endParaRPr/>
          </a:p>
          <a:p>
            <a:pPr defTabSz="914400">
              <a:defRPr sz="1200"/>
            </a:pPr>
            <a:r>
              <a:t>Summarizing what he‘s been saying about the superiority of Christ and the New Covenant, the writer says „therefore“… LET US DRAW NEAR. Two reasons we can: v. 20 Christ‘s PAST work; v. 21 Christ‘s PRESENT work.</a:t>
            </a:r>
          </a:p>
          <a:p>
            <a:pPr defTabSz="914400">
              <a:defRPr sz="1200"/>
            </a:pPr>
            <a:endParaRPr/>
          </a:p>
          <a:p>
            <a:pPr defTabSz="914400">
              <a:defRPr sz="1200"/>
            </a:pPr>
            <a:r>
              <a:t>Likewise, when we say we „pray in Jesus‘s name,“ it‘s not just a formula which tacks on His name as sort of an insurance policy to get what we want– rather we pray IN JESUS, we come through Him and allow Him as our Mediator and Intercessor to offer our requests to the Father for us. </a:t>
            </a:r>
          </a:p>
          <a:p>
            <a:pPr defTabSz="914400">
              <a:defRPr sz="1200"/>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Shape 865"/>
          <p:cNvSpPr>
            <a:spLocks noGrp="1" noRot="1" noChangeAspect="1"/>
          </p:cNvSpPr>
          <p:nvPr>
            <p:ph type="sldImg"/>
          </p:nvPr>
        </p:nvSpPr>
        <p:spPr>
          <a:prstGeom prst="rect">
            <a:avLst/>
          </a:prstGeom>
        </p:spPr>
        <p:txBody>
          <a:bodyPr/>
          <a:lstStyle/>
          <a:p>
            <a:endParaRPr/>
          </a:p>
        </p:txBody>
      </p:sp>
      <p:sp>
        <p:nvSpPr>
          <p:cNvPr id="866" name="Shape 866"/>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Shape 873"/>
          <p:cNvSpPr>
            <a:spLocks noGrp="1" noRot="1" noChangeAspect="1"/>
          </p:cNvSpPr>
          <p:nvPr>
            <p:ph type="sldImg"/>
          </p:nvPr>
        </p:nvSpPr>
        <p:spPr>
          <a:prstGeom prst="rect">
            <a:avLst/>
          </a:prstGeom>
        </p:spPr>
        <p:txBody>
          <a:bodyPr/>
          <a:lstStyle/>
          <a:p>
            <a:endParaRPr/>
          </a:p>
        </p:txBody>
      </p:sp>
      <p:sp>
        <p:nvSpPr>
          <p:cNvPr id="874" name="Shape 874"/>
          <p:cNvSpPr>
            <a:spLocks noGrp="1"/>
          </p:cNvSpPr>
          <p:nvPr>
            <p:ph type="body" sz="quarter" idx="1"/>
          </p:nvPr>
        </p:nvSpPr>
        <p:spPr>
          <a:prstGeom prst="rect">
            <a:avLst/>
          </a:prstGeom>
        </p:spPr>
        <p:txBody>
          <a:bodyPr/>
          <a:lstStyle/>
          <a:p>
            <a:pPr marL="228600" indent="-228600" defTabSz="914400">
              <a:spcBef>
                <a:spcPts val="400"/>
              </a:spcBef>
              <a:defRPr sz="1200"/>
            </a:pPr>
            <a:r>
              <a:t>Let‘s look at the two parts of this verse:</a:t>
            </a:r>
          </a:p>
          <a:p>
            <a:pPr marL="228600" indent="-228600" defTabSz="914400">
              <a:spcBef>
                <a:spcPts val="400"/>
              </a:spcBef>
              <a:buSzPct val="100000"/>
              <a:buAutoNum type="arabicPeriod"/>
              <a:defRPr sz="1200"/>
            </a:pPr>
            <a:r>
              <a:t>Jesus earthly ministry was to reveal the Father– to reveal His name, that is His glory. </a:t>
            </a:r>
          </a:p>
          <a:p>
            <a:pPr marL="228600" indent="-228600" defTabSz="914400">
              <a:spcBef>
                <a:spcPts val="400"/>
              </a:spcBef>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spcBef>
                <a:spcPts val="400"/>
              </a:spcBef>
              <a:buSzPct val="100000"/>
              <a:buAutoNum type="arabicPeriod"/>
              <a:defRPr sz="1200"/>
            </a:pPr>
            <a:r>
              <a:t>For those involved in preaching or teaching the bible in any way (many of you are), there are some impt implications:</a:t>
            </a:r>
          </a:p>
          <a:p>
            <a:pPr marL="228600" indent="-228600" defTabSz="914400">
              <a:spcBef>
                <a:spcPts val="400"/>
              </a:spcBef>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spcBef>
                <a:spcPts val="400"/>
              </a:spcBef>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Shape 884"/>
          <p:cNvSpPr>
            <a:spLocks noGrp="1" noRot="1" noChangeAspect="1"/>
          </p:cNvSpPr>
          <p:nvPr>
            <p:ph type="sldImg"/>
          </p:nvPr>
        </p:nvSpPr>
        <p:spPr>
          <a:prstGeom prst="rect">
            <a:avLst/>
          </a:prstGeom>
        </p:spPr>
        <p:txBody>
          <a:bodyPr/>
          <a:lstStyle/>
          <a:p>
            <a:endParaRPr/>
          </a:p>
        </p:txBody>
      </p:sp>
      <p:sp>
        <p:nvSpPr>
          <p:cNvPr id="885" name="Shape 885"/>
          <p:cNvSpPr>
            <a:spLocks noGrp="1"/>
          </p:cNvSpPr>
          <p:nvPr>
            <p:ph type="body" sz="quarter" idx="1"/>
          </p:nvPr>
        </p:nvSpPr>
        <p:spPr>
          <a:prstGeom prst="rect">
            <a:avLst/>
          </a:prstGeom>
        </p:spPr>
        <p:txBody>
          <a:bodyPr/>
          <a:lstStyle>
            <a:lvl1pPr defTabSz="914400">
              <a:spcBef>
                <a:spcPts val="400"/>
              </a:spcBef>
              <a:defRPr sz="1200">
                <a:latin typeface="Arial"/>
                <a:ea typeface="Arial"/>
                <a:cs typeface="Arial"/>
                <a:sym typeface="Arial"/>
              </a:defRPr>
            </a:lvl1pPr>
          </a:lstStyle>
          <a:p>
            <a:r>
              <a:t>WHY we can draw near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 name="Shape 893"/>
          <p:cNvSpPr>
            <a:spLocks noGrp="1" noRot="1" noChangeAspect="1"/>
          </p:cNvSpPr>
          <p:nvPr>
            <p:ph type="sldImg"/>
          </p:nvPr>
        </p:nvSpPr>
        <p:spPr>
          <a:prstGeom prst="rect">
            <a:avLst/>
          </a:prstGeom>
        </p:spPr>
        <p:txBody>
          <a:bodyPr/>
          <a:lstStyle/>
          <a:p>
            <a:endParaRPr/>
          </a:p>
        </p:txBody>
      </p:sp>
      <p:sp>
        <p:nvSpPr>
          <p:cNvPr id="894" name="Shape 894"/>
          <p:cNvSpPr>
            <a:spLocks noGrp="1"/>
          </p:cNvSpPr>
          <p:nvPr>
            <p:ph type="body" sz="quarter" idx="1"/>
          </p:nvPr>
        </p:nvSpPr>
        <p:spPr>
          <a:prstGeom prst="rect">
            <a:avLst/>
          </a:prstGeom>
        </p:spPr>
        <p:txBody>
          <a:bodyPr/>
          <a:lstStyle/>
          <a:p>
            <a:pPr defTabSz="914400">
              <a:defRPr sz="1200"/>
            </a:pPr>
            <a:r>
              <a:t>[READ whole slide]</a:t>
            </a:r>
          </a:p>
          <a:p>
            <a:pPr defTabSz="914400">
              <a:defRPr sz="1200"/>
            </a:pPr>
            <a:endParaRPr/>
          </a:p>
          <a:p>
            <a:pPr defTabSz="914400">
              <a:defRPr sz="1200"/>
            </a:pPr>
            <a:r>
              <a:t>Christ mediates God‘s revelation to us, in the preaching and the Scripture readings and the Scripture songs, everything in the service which speaks to us of the Father and His nature.</a:t>
            </a:r>
          </a:p>
          <a:p>
            <a:pPr defTabSz="914400">
              <a:defRPr sz="1200"/>
            </a:pPr>
            <a:endParaRPr/>
          </a:p>
          <a:p>
            <a:pPr defTabSz="914400">
              <a:defRPr sz="1200"/>
            </a:pPr>
            <a:r>
              <a:t>AND Christ‘s mediates our response back to God, leading us in our praises and singing and prayers and meditations and at the Lord‘s Supper.</a:t>
            </a:r>
          </a:p>
          <a:p>
            <a:pPr defTabSz="914400">
              <a:defRPr sz="1200"/>
            </a:pPr>
            <a:endParaRPr/>
          </a:p>
          <a:p>
            <a:pPr defTabSz="914400">
              <a:defRPr sz="1200"/>
            </a:pPr>
            <a:r>
              <a:t>He‘s the One Mediator between God and man. NT Worship IS Christ. He‘s in and through it all, leads it all, empowers it all.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Shape 904"/>
          <p:cNvSpPr>
            <a:spLocks noGrp="1" noRot="1" noChangeAspect="1"/>
          </p:cNvSpPr>
          <p:nvPr>
            <p:ph type="sldImg"/>
          </p:nvPr>
        </p:nvSpPr>
        <p:spPr>
          <a:prstGeom prst="rect">
            <a:avLst/>
          </a:prstGeom>
        </p:spPr>
        <p:txBody>
          <a:bodyPr/>
          <a:lstStyle/>
          <a:p>
            <a:endParaRPr/>
          </a:p>
        </p:txBody>
      </p:sp>
      <p:sp>
        <p:nvSpPr>
          <p:cNvPr id="905" name="Shape 905"/>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God reveals His glory, worship is our response</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Order is important: God always initiates</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Shape 912"/>
          <p:cNvSpPr>
            <a:spLocks noGrp="1" noRot="1" noChangeAspect="1"/>
          </p:cNvSpPr>
          <p:nvPr>
            <p:ph type="sldImg"/>
          </p:nvPr>
        </p:nvSpPr>
        <p:spPr>
          <a:prstGeom prst="rect">
            <a:avLst/>
          </a:prstGeom>
        </p:spPr>
        <p:txBody>
          <a:bodyPr/>
          <a:lstStyle/>
          <a:p>
            <a:endParaRPr/>
          </a:p>
        </p:txBody>
      </p:sp>
      <p:sp>
        <p:nvSpPr>
          <p:cNvPr id="913" name="Shape 913"/>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Basic paradigm for God’s dealings with us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 name="Shape 917"/>
          <p:cNvSpPr>
            <a:spLocks noGrp="1" noRot="1" noChangeAspect="1"/>
          </p:cNvSpPr>
          <p:nvPr>
            <p:ph type="sldImg"/>
          </p:nvPr>
        </p:nvSpPr>
        <p:spPr>
          <a:prstGeom prst="rect">
            <a:avLst/>
          </a:prstGeom>
        </p:spPr>
        <p:txBody>
          <a:bodyPr/>
          <a:lstStyle/>
          <a:p>
            <a:endParaRPr/>
          </a:p>
        </p:txBody>
      </p:sp>
      <p:sp>
        <p:nvSpPr>
          <p:cNvPr id="918" name="Shape 918"/>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t>Superiority of Christ and of the New Covenant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Shape 930"/>
          <p:cNvSpPr>
            <a:spLocks noGrp="1" noRot="1" noChangeAspect="1"/>
          </p:cNvSpPr>
          <p:nvPr>
            <p:ph type="sldImg"/>
          </p:nvPr>
        </p:nvSpPr>
        <p:spPr>
          <a:prstGeom prst="rect">
            <a:avLst/>
          </a:prstGeom>
        </p:spPr>
        <p:txBody>
          <a:bodyPr/>
          <a:lstStyle/>
          <a:p>
            <a:endParaRPr/>
          </a:p>
        </p:txBody>
      </p:sp>
      <p:sp>
        <p:nvSpPr>
          <p:cNvPr id="931" name="Shape 931"/>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 name="Shape 945"/>
          <p:cNvSpPr>
            <a:spLocks noGrp="1" noRot="1" noChangeAspect="1"/>
          </p:cNvSpPr>
          <p:nvPr>
            <p:ph type="sldImg"/>
          </p:nvPr>
        </p:nvSpPr>
        <p:spPr>
          <a:prstGeom prst="rect">
            <a:avLst/>
          </a:prstGeom>
        </p:spPr>
        <p:txBody>
          <a:bodyPr/>
          <a:lstStyle/>
          <a:p>
            <a:endParaRPr/>
          </a:p>
        </p:txBody>
      </p:sp>
      <p:sp>
        <p:nvSpPr>
          <p:cNvPr id="946" name="Shape 946"/>
          <p:cNvSpPr>
            <a:spLocks noGrp="1"/>
          </p:cNvSpPr>
          <p:nvPr>
            <p:ph type="body" sz="quarter" idx="1"/>
          </p:nvPr>
        </p:nvSpPr>
        <p:spPr>
          <a:prstGeom prst="rect">
            <a:avLst/>
          </a:prstGeom>
        </p:spPr>
        <p:txBody>
          <a:bodyPr/>
          <a:lstStyle>
            <a:lvl1pPr marL="228600" indent="-228600" defTabSz="914400">
              <a:spcBef>
                <a:spcPts val="400"/>
              </a:spcBef>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 name="Shape 950"/>
          <p:cNvSpPr>
            <a:spLocks noGrp="1" noRot="1" noChangeAspect="1"/>
          </p:cNvSpPr>
          <p:nvPr>
            <p:ph type="sldImg"/>
          </p:nvPr>
        </p:nvSpPr>
        <p:spPr>
          <a:prstGeom prst="rect">
            <a:avLst/>
          </a:prstGeom>
        </p:spPr>
        <p:txBody>
          <a:bodyPr/>
          <a:lstStyle/>
          <a:p>
            <a:endParaRPr/>
          </a:p>
        </p:txBody>
      </p:sp>
      <p:sp>
        <p:nvSpPr>
          <p:cNvPr id="951" name="Shape 951"/>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 name="Shape 955"/>
          <p:cNvSpPr>
            <a:spLocks noGrp="1" noRot="1" noChangeAspect="1"/>
          </p:cNvSpPr>
          <p:nvPr>
            <p:ph type="sldImg"/>
          </p:nvPr>
        </p:nvSpPr>
        <p:spPr>
          <a:prstGeom prst="rect">
            <a:avLst/>
          </a:prstGeom>
        </p:spPr>
        <p:txBody>
          <a:bodyPr/>
          <a:lstStyle/>
          <a:p>
            <a:endParaRPr/>
          </a:p>
        </p:txBody>
      </p:sp>
      <p:sp>
        <p:nvSpPr>
          <p:cNvPr id="956" name="Shape 956"/>
          <p:cNvSpPr>
            <a:spLocks noGrp="1"/>
          </p:cNvSpPr>
          <p:nvPr>
            <p:ph type="body" sz="quarter" idx="1"/>
          </p:nvPr>
        </p:nvSpPr>
        <p:spPr>
          <a:prstGeom prst="rect">
            <a:avLst/>
          </a:prstGeom>
        </p:spPr>
        <p:txBody>
          <a:bodyPr/>
          <a:lstStyle/>
          <a:p>
            <a:pPr marL="228600" indent="-228600" defTabSz="914400">
              <a:spcBef>
                <a:spcPts val="400"/>
              </a:spcBef>
              <a:defRPr sz="1200"/>
            </a:pPr>
            <a:r>
              <a:t>There are some crucial implications that come from this understanding of Christ‘s role in our worship:</a:t>
            </a:r>
          </a:p>
          <a:p>
            <a:pPr marL="228600" indent="-228600" defTabSz="914400">
              <a:spcBef>
                <a:spcPts val="400"/>
              </a:spcBef>
              <a:buSzPct val="100000"/>
              <a:buAutoNum type="arabicPeriod"/>
              <a:defRPr sz="1200"/>
            </a:pPr>
            <a:endParaRPr/>
          </a:p>
          <a:p>
            <a:pPr marL="228600" indent="-228600" defTabSz="914400">
              <a:spcBef>
                <a:spcPts val="400"/>
              </a:spcBef>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spcBef>
                <a:spcPts val="400"/>
              </a:spcBef>
              <a:buSzPct val="100000"/>
              <a:buAutoNum type="arabicPeriod"/>
              <a:defRPr sz="1200"/>
            </a:pPr>
            <a:endParaRPr/>
          </a:p>
          <a:p>
            <a:pPr marL="228600" indent="-228600" defTabSz="914400">
              <a:spcBef>
                <a:spcPts val="400"/>
              </a:spcBef>
              <a:defRPr sz="1200"/>
            </a:pPr>
            <a:r>
              <a:t>We need to remind ourselves, over and over, that the focus of Sunday worship must be upon </a:t>
            </a:r>
            <a:r>
              <a:rPr u="sng"/>
              <a:t>the living Christ among us.</a:t>
            </a:r>
          </a:p>
          <a:p>
            <a:pPr marL="228600" indent="-228600" defTabSz="914400">
              <a:spcBef>
                <a:spcPts val="400"/>
              </a:spcBef>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spcBef>
                <a:spcPts val="400"/>
              </a:spcBef>
              <a:defRPr sz="1200"/>
            </a:pPr>
            <a:r>
              <a:t>Yet, the startling truth is that Christ is present, through His Holy Spirit, in our churches; it is we who must develop eyes to see and ears to hear Him.</a:t>
            </a:r>
          </a:p>
          <a:p>
            <a:pPr marL="228600" indent="-228600" defTabSz="914400">
              <a:spcBef>
                <a:spcPts val="400"/>
              </a:spcBef>
              <a:defRPr sz="1200"/>
            </a:pPr>
            <a:endParaRPr/>
          </a:p>
          <a:p>
            <a:pPr marL="228600" indent="-228600" defTabSz="914400">
              <a:spcBef>
                <a:spcPts val="400"/>
              </a:spcBef>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spcBef>
                <a:spcPts val="400"/>
              </a:spcBef>
              <a:defRPr sz="1200"/>
            </a:pPr>
            <a:endParaRPr/>
          </a:p>
          <a:p>
            <a:pPr marL="228600" lvl="1" defTabSz="914400">
              <a:spcBef>
                <a:spcPts val="400"/>
              </a:spcBef>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spcBef>
                <a:spcPts val="400"/>
              </a:spcBef>
              <a:defRPr sz="1200"/>
            </a:pPr>
            <a:endParaRPr/>
          </a:p>
          <a:p>
            <a:pPr marL="228600" lvl="1" defTabSz="914400">
              <a:spcBef>
                <a:spcPts val="400"/>
              </a:spcBef>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spcBef>
                <a:spcPts val="400"/>
              </a:spcBef>
              <a:defRPr sz="1200"/>
            </a:pPr>
            <a:r>
              <a:t>T.Torrance,  "The Mind of Christ in Worship"  p. 213</a:t>
            </a:r>
          </a:p>
          <a:p>
            <a:pPr marL="228600" indent="-228600" defTabSz="914400">
              <a:spcBef>
                <a:spcPts val="400"/>
              </a:spcBef>
              <a:defRPr sz="1200"/>
            </a:pPr>
            <a:endParaRPr/>
          </a:p>
          <a:p>
            <a:pPr marL="228600" indent="-228600" defTabSz="914400">
              <a:spcBef>
                <a:spcPts val="400"/>
              </a:spcBef>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spcBef>
                <a:spcPts val="400"/>
              </a:spcBef>
              <a:defRPr sz="1200"/>
            </a:pPr>
            <a:endParaRPr/>
          </a:p>
          <a:p>
            <a:pPr marL="228600" indent="-228600" defTabSz="914400">
              <a:spcBef>
                <a:spcPts val="400"/>
              </a:spcBef>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spcBef>
                <a:spcPts val="400"/>
              </a:spcBef>
              <a:defRPr sz="1200"/>
            </a:pPr>
            <a:endParaRPr/>
          </a:p>
          <a:p>
            <a:pPr marL="228600" indent="-228600" defTabSz="914400">
              <a:spcBef>
                <a:spcPts val="400"/>
              </a:spcBef>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spcBef>
                <a:spcPts val="400"/>
              </a:spcBef>
              <a:buSzPct val="100000"/>
              <a:buAutoNum type="arabicPeriod"/>
              <a:defRPr sz="1200"/>
            </a:pPr>
            <a:endParaRPr/>
          </a:p>
          <a:p>
            <a:pPr marL="228600" indent="-228600" defTabSz="914400">
              <a:spcBef>
                <a:spcPts val="400"/>
              </a:spcBef>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spcBef>
                <a:spcPts val="400"/>
              </a:spcBef>
              <a:defRPr sz="1200"/>
            </a:pPr>
            <a:endParaRPr/>
          </a:p>
          <a:p>
            <a:pPr marL="228600" indent="-228600" defTabSz="914400">
              <a:spcBef>
                <a:spcPts val="400"/>
              </a:spcBef>
              <a:defRPr sz="1200"/>
            </a:pPr>
            <a:r>
              <a:t>Who can love God with his heart, mind, and soul?</a:t>
            </a:r>
          </a:p>
          <a:p>
            <a:pPr marL="228600" indent="-228600" defTabSz="914400">
              <a:spcBef>
                <a:spcPts val="400"/>
              </a:spcBef>
              <a:defRPr sz="1200"/>
            </a:pPr>
            <a:r>
              <a:t>Who can achieve perfect union with God?</a:t>
            </a:r>
          </a:p>
          <a:p>
            <a:pPr marL="228600" indent="-228600" defTabSz="914400">
              <a:spcBef>
                <a:spcPts val="400"/>
              </a:spcBef>
              <a:defRPr sz="1200"/>
            </a:pPr>
            <a:r>
              <a:t>Who can worship God with a pure and unstained heart?</a:t>
            </a:r>
          </a:p>
          <a:p>
            <a:pPr marL="228600" indent="-228600" defTabSz="914400">
              <a:spcBef>
                <a:spcPts val="400"/>
              </a:spcBef>
              <a:defRPr sz="1200"/>
            </a:pPr>
            <a:r>
              <a:t>Not me! . . .</a:t>
            </a:r>
          </a:p>
          <a:p>
            <a:pPr marL="228600" indent="-228600" defTabSz="914400">
              <a:spcBef>
                <a:spcPts val="400"/>
              </a:spcBef>
              <a:defRPr sz="1200"/>
            </a:pPr>
            <a:r>
              <a:t>Not you. Not Billy Graham. . . .</a:t>
            </a:r>
          </a:p>
          <a:p>
            <a:pPr marL="228600" indent="-228600" defTabSz="914400">
              <a:spcBef>
                <a:spcPts val="400"/>
              </a:spcBef>
              <a:defRPr sz="1200"/>
            </a:pPr>
            <a:r>
              <a:t>Not anybody I know or you know.</a:t>
            </a:r>
          </a:p>
          <a:p>
            <a:pPr marL="228600" indent="-228600" defTabSz="914400">
              <a:spcBef>
                <a:spcPts val="400"/>
              </a:spcBef>
              <a:defRPr sz="1200"/>
            </a:pPr>
            <a:r>
              <a:t>Only Jesus can. And he does for me and for you what neither of us can do for ourselves.</a:t>
            </a:r>
          </a:p>
          <a:p>
            <a:pPr marL="228600" indent="-228600" defTabSz="914400">
              <a:spcBef>
                <a:spcPts val="400"/>
              </a:spcBef>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spcBef>
                <a:spcPts val="400"/>
              </a:spcBef>
              <a:defRPr sz="1200"/>
            </a:pPr>
            <a:endParaRPr/>
          </a:p>
          <a:p>
            <a:pPr marL="228600" indent="-228600" defTabSz="914400">
              <a:spcBef>
                <a:spcPts val="400"/>
              </a:spcBef>
              <a:defRPr sz="1200"/>
            </a:pPr>
            <a:r>
              <a:t>He is eternally interceding to the Father on our behalf. And for this reason, our worship is always in and through Christ. . . .</a:t>
            </a:r>
          </a:p>
          <a:p>
            <a:pPr marL="228600" indent="-228600" defTabSz="914400">
              <a:spcBef>
                <a:spcPts val="400"/>
              </a:spcBef>
              <a:defRPr sz="1200"/>
            </a:pPr>
            <a:endParaRPr/>
          </a:p>
          <a:p>
            <a:pPr marL="228600" indent="-228600" defTabSz="914400">
              <a:spcBef>
                <a:spcPts val="400"/>
              </a:spcBef>
              <a:defRPr sz="1200"/>
            </a:pPr>
            <a:r>
              <a:t>Thanks for Jesus Christ, who is my worship. We are free! And in gratitude, we offer our stumbling worship in the name of Jesus with thanksgiving.</a:t>
            </a:r>
          </a:p>
          <a:p>
            <a:pPr marL="228600" indent="-228600" defTabSz="914400">
              <a:spcBef>
                <a:spcPts val="400"/>
              </a:spcBef>
              <a:defRPr sz="1200"/>
            </a:pPr>
            <a:endParaRPr/>
          </a:p>
          <a:p>
            <a:pPr marL="228600" indent="-228600" defTabSz="914400">
              <a:spcBef>
                <a:spcPts val="400"/>
              </a:spcBef>
              <a:defRPr sz="1200"/>
            </a:pPr>
            <a:r>
              <a:t>(Robert E. Webber in Exploring</a:t>
            </a:r>
            <a:r>
              <a:rPr i="1"/>
              <a:t> the Worship Spectrum</a:t>
            </a:r>
            <a:r>
              <a:t>, p. 130)</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 name="Shape 960"/>
          <p:cNvSpPr>
            <a:spLocks noGrp="1" noRot="1" noChangeAspect="1"/>
          </p:cNvSpPr>
          <p:nvPr>
            <p:ph type="sldImg"/>
          </p:nvPr>
        </p:nvSpPr>
        <p:spPr>
          <a:prstGeom prst="rect">
            <a:avLst/>
          </a:prstGeom>
        </p:spPr>
        <p:txBody>
          <a:bodyPr/>
          <a:lstStyle/>
          <a:p>
            <a:endParaRPr/>
          </a:p>
        </p:txBody>
      </p:sp>
      <p:sp>
        <p:nvSpPr>
          <p:cNvPr id="961" name="Shape 961"/>
          <p:cNvSpPr>
            <a:spLocks noGrp="1"/>
          </p:cNvSpPr>
          <p:nvPr>
            <p:ph type="body" sz="quarter" idx="1"/>
          </p:nvPr>
        </p:nvSpPr>
        <p:spPr>
          <a:prstGeom prst="rect">
            <a:avLst/>
          </a:prstGeom>
        </p:spPr>
        <p:txBody>
          <a:bodyPr/>
          <a:lstStyle/>
          <a:p>
            <a:pPr marL="228600" indent="-228600" defTabSz="914400">
              <a:spcBef>
                <a:spcPts val="400"/>
              </a:spcBef>
              <a:defRPr sz="1200"/>
            </a:pPr>
            <a:r>
              <a:t>There are some crucial implications that come from this understanding of Christ‘s role in our worship:</a:t>
            </a:r>
          </a:p>
          <a:p>
            <a:pPr marL="228600" indent="-228600" defTabSz="914400">
              <a:spcBef>
                <a:spcPts val="400"/>
              </a:spcBef>
              <a:buSzPct val="100000"/>
              <a:buAutoNum type="arabicPeriod"/>
              <a:defRPr sz="1200"/>
            </a:pPr>
            <a:endParaRPr/>
          </a:p>
          <a:p>
            <a:pPr marL="228600" indent="-228600" defTabSz="914400">
              <a:spcBef>
                <a:spcPts val="400"/>
              </a:spcBef>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spcBef>
                <a:spcPts val="400"/>
              </a:spcBef>
              <a:buSzPct val="100000"/>
              <a:buAutoNum type="arabicPeriod"/>
              <a:defRPr sz="1200"/>
            </a:pPr>
            <a:endParaRPr/>
          </a:p>
          <a:p>
            <a:pPr marL="228600" indent="-228600" defTabSz="914400">
              <a:spcBef>
                <a:spcPts val="400"/>
              </a:spcBef>
              <a:defRPr sz="1200"/>
            </a:pPr>
            <a:r>
              <a:t>We need to remind ourselves, over and over, that the focus of Sunday worship must be upon </a:t>
            </a:r>
            <a:r>
              <a:rPr u="sng"/>
              <a:t>the living Christ among us.</a:t>
            </a:r>
          </a:p>
          <a:p>
            <a:pPr marL="228600" indent="-228600" defTabSz="914400">
              <a:spcBef>
                <a:spcPts val="400"/>
              </a:spcBef>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spcBef>
                <a:spcPts val="400"/>
              </a:spcBef>
              <a:defRPr sz="1200"/>
            </a:pPr>
            <a:r>
              <a:t>Yet, the startling truth is that Christ is present, through His Holy Spirit, in our churches; it is we who must develop eyes to see and ears to hear Him.</a:t>
            </a:r>
          </a:p>
          <a:p>
            <a:pPr marL="228600" indent="-228600" defTabSz="914400">
              <a:spcBef>
                <a:spcPts val="400"/>
              </a:spcBef>
              <a:defRPr sz="1200"/>
            </a:pPr>
            <a:endParaRPr/>
          </a:p>
          <a:p>
            <a:pPr marL="228600" indent="-228600" defTabSz="914400">
              <a:spcBef>
                <a:spcPts val="400"/>
              </a:spcBef>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spcBef>
                <a:spcPts val="400"/>
              </a:spcBef>
              <a:defRPr sz="1200"/>
            </a:pPr>
            <a:endParaRPr/>
          </a:p>
          <a:p>
            <a:pPr marL="228600" lvl="1" defTabSz="914400">
              <a:spcBef>
                <a:spcPts val="400"/>
              </a:spcBef>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spcBef>
                <a:spcPts val="400"/>
              </a:spcBef>
              <a:defRPr sz="1200"/>
            </a:pPr>
            <a:endParaRPr/>
          </a:p>
          <a:p>
            <a:pPr marL="228600" lvl="1" defTabSz="914400">
              <a:spcBef>
                <a:spcPts val="400"/>
              </a:spcBef>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spcBef>
                <a:spcPts val="400"/>
              </a:spcBef>
              <a:defRPr sz="1200"/>
            </a:pPr>
            <a:r>
              <a:t>T.Torrance,  "The Mind of Christ in Worship"  p. 213</a:t>
            </a:r>
          </a:p>
          <a:p>
            <a:pPr marL="228600" indent="-228600" defTabSz="914400">
              <a:spcBef>
                <a:spcPts val="400"/>
              </a:spcBef>
              <a:defRPr sz="1200"/>
            </a:pPr>
            <a:endParaRPr/>
          </a:p>
          <a:p>
            <a:pPr marL="228600" indent="-228600" defTabSz="914400">
              <a:spcBef>
                <a:spcPts val="400"/>
              </a:spcBef>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spcBef>
                <a:spcPts val="400"/>
              </a:spcBef>
              <a:defRPr sz="1200"/>
            </a:pPr>
            <a:endParaRPr/>
          </a:p>
          <a:p>
            <a:pPr marL="228600" indent="-228600" defTabSz="914400">
              <a:spcBef>
                <a:spcPts val="400"/>
              </a:spcBef>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spcBef>
                <a:spcPts val="400"/>
              </a:spcBef>
              <a:defRPr sz="1200"/>
            </a:pPr>
            <a:endParaRPr/>
          </a:p>
          <a:p>
            <a:pPr marL="228600" indent="-228600" defTabSz="914400">
              <a:spcBef>
                <a:spcPts val="400"/>
              </a:spcBef>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spcBef>
                <a:spcPts val="400"/>
              </a:spcBef>
              <a:buSzPct val="100000"/>
              <a:buAutoNum type="arabicPeriod"/>
              <a:defRPr sz="1200"/>
            </a:pPr>
            <a:endParaRPr/>
          </a:p>
          <a:p>
            <a:pPr marL="228600" indent="-228600" defTabSz="914400">
              <a:spcBef>
                <a:spcPts val="400"/>
              </a:spcBef>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spcBef>
                <a:spcPts val="400"/>
              </a:spcBef>
              <a:defRPr sz="1200"/>
            </a:pPr>
            <a:endParaRPr/>
          </a:p>
          <a:p>
            <a:pPr marL="228600" indent="-228600" defTabSz="914400">
              <a:spcBef>
                <a:spcPts val="400"/>
              </a:spcBef>
              <a:defRPr sz="1200"/>
            </a:pPr>
            <a:r>
              <a:t>Who can love God with his heart, mind, and soul?</a:t>
            </a:r>
          </a:p>
          <a:p>
            <a:pPr marL="228600" indent="-228600" defTabSz="914400">
              <a:spcBef>
                <a:spcPts val="400"/>
              </a:spcBef>
              <a:defRPr sz="1200"/>
            </a:pPr>
            <a:r>
              <a:t>Who can achieve perfect union with God?</a:t>
            </a:r>
          </a:p>
          <a:p>
            <a:pPr marL="228600" indent="-228600" defTabSz="914400">
              <a:spcBef>
                <a:spcPts val="400"/>
              </a:spcBef>
              <a:defRPr sz="1200"/>
            </a:pPr>
            <a:r>
              <a:t>Who can worship God with a pure and unstained heart?</a:t>
            </a:r>
          </a:p>
          <a:p>
            <a:pPr marL="228600" indent="-228600" defTabSz="914400">
              <a:spcBef>
                <a:spcPts val="400"/>
              </a:spcBef>
              <a:defRPr sz="1200"/>
            </a:pPr>
            <a:r>
              <a:t>Not me! . . .</a:t>
            </a:r>
          </a:p>
          <a:p>
            <a:pPr marL="228600" indent="-228600" defTabSz="914400">
              <a:spcBef>
                <a:spcPts val="400"/>
              </a:spcBef>
              <a:defRPr sz="1200"/>
            </a:pPr>
            <a:r>
              <a:t>Not you. Not Billy Graham. . . .</a:t>
            </a:r>
          </a:p>
          <a:p>
            <a:pPr marL="228600" indent="-228600" defTabSz="914400">
              <a:spcBef>
                <a:spcPts val="400"/>
              </a:spcBef>
              <a:defRPr sz="1200"/>
            </a:pPr>
            <a:r>
              <a:t>Not anybody I know or you know.</a:t>
            </a:r>
          </a:p>
          <a:p>
            <a:pPr marL="228600" indent="-228600" defTabSz="914400">
              <a:spcBef>
                <a:spcPts val="400"/>
              </a:spcBef>
              <a:defRPr sz="1200"/>
            </a:pPr>
            <a:r>
              <a:t>Only Jesus can. And he does for me and for you what neither of us can do for ourselves.</a:t>
            </a:r>
          </a:p>
          <a:p>
            <a:pPr marL="228600" indent="-228600" defTabSz="914400">
              <a:spcBef>
                <a:spcPts val="400"/>
              </a:spcBef>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spcBef>
                <a:spcPts val="400"/>
              </a:spcBef>
              <a:defRPr sz="1200"/>
            </a:pPr>
            <a:endParaRPr/>
          </a:p>
          <a:p>
            <a:pPr marL="228600" indent="-228600" defTabSz="914400">
              <a:spcBef>
                <a:spcPts val="400"/>
              </a:spcBef>
              <a:defRPr sz="1200"/>
            </a:pPr>
            <a:r>
              <a:t>He is eternally interceding to the Father on our behalf. And for this reason, our worship is always in and through Christ. . . .</a:t>
            </a:r>
          </a:p>
          <a:p>
            <a:pPr marL="228600" indent="-228600" defTabSz="914400">
              <a:spcBef>
                <a:spcPts val="400"/>
              </a:spcBef>
              <a:defRPr sz="1200"/>
            </a:pPr>
            <a:endParaRPr/>
          </a:p>
          <a:p>
            <a:pPr marL="228600" indent="-228600" defTabSz="914400">
              <a:spcBef>
                <a:spcPts val="400"/>
              </a:spcBef>
              <a:defRPr sz="1200"/>
            </a:pPr>
            <a:r>
              <a:t>Thanks for Jesus Christ, who is my worship. We are free! And in gratitude, we offer our stumbling worship in the name of Jesus with thanksgiving.</a:t>
            </a:r>
          </a:p>
          <a:p>
            <a:pPr marL="228600" indent="-228600" defTabSz="914400">
              <a:spcBef>
                <a:spcPts val="400"/>
              </a:spcBef>
              <a:defRPr sz="1200"/>
            </a:pPr>
            <a:endParaRPr/>
          </a:p>
          <a:p>
            <a:pPr marL="228600" indent="-228600" defTabSz="914400">
              <a:spcBef>
                <a:spcPts val="400"/>
              </a:spcBef>
              <a:defRPr sz="1200"/>
            </a:pPr>
            <a:r>
              <a:t>(Robert E. Webber in Exploring</a:t>
            </a:r>
            <a:r>
              <a:rPr i="1"/>
              <a:t> the Worship Spectrum</a:t>
            </a:r>
            <a:r>
              <a:t>, p. 130)</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Shape 965"/>
          <p:cNvSpPr>
            <a:spLocks noGrp="1" noRot="1" noChangeAspect="1"/>
          </p:cNvSpPr>
          <p:nvPr>
            <p:ph type="sldImg"/>
          </p:nvPr>
        </p:nvSpPr>
        <p:spPr>
          <a:prstGeom prst="rect">
            <a:avLst/>
          </a:prstGeom>
        </p:spPr>
        <p:txBody>
          <a:bodyPr/>
          <a:lstStyle/>
          <a:p>
            <a:endParaRPr/>
          </a:p>
        </p:txBody>
      </p:sp>
      <p:sp>
        <p:nvSpPr>
          <p:cNvPr id="966" name="Shape 966"/>
          <p:cNvSpPr>
            <a:spLocks noGrp="1"/>
          </p:cNvSpPr>
          <p:nvPr>
            <p:ph type="body" sz="quarter" idx="1"/>
          </p:nvPr>
        </p:nvSpPr>
        <p:spPr>
          <a:prstGeom prst="rect">
            <a:avLst/>
          </a:prstGeom>
        </p:spPr>
        <p:txBody>
          <a:bodyPr/>
          <a:lstStyle/>
          <a:p>
            <a:pPr marL="228600" indent="-228600" defTabSz="914400">
              <a:spcBef>
                <a:spcPts val="400"/>
              </a:spcBef>
              <a:defRPr sz="1200"/>
            </a:pPr>
            <a:r>
              <a:t>There are some crucial implications that come from this understanding of Christ‘s role in our worship:</a:t>
            </a:r>
          </a:p>
          <a:p>
            <a:pPr marL="228600" indent="-228600" defTabSz="914400">
              <a:spcBef>
                <a:spcPts val="400"/>
              </a:spcBef>
              <a:buSzPct val="100000"/>
              <a:buAutoNum type="arabicPeriod"/>
              <a:defRPr sz="1200"/>
            </a:pPr>
            <a:endParaRPr/>
          </a:p>
          <a:p>
            <a:pPr marL="228600" indent="-228600" defTabSz="914400">
              <a:spcBef>
                <a:spcPts val="400"/>
              </a:spcBef>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spcBef>
                <a:spcPts val="400"/>
              </a:spcBef>
              <a:buSzPct val="100000"/>
              <a:buAutoNum type="arabicPeriod"/>
              <a:defRPr sz="1200"/>
            </a:pPr>
            <a:endParaRPr/>
          </a:p>
          <a:p>
            <a:pPr marL="228600" indent="-228600" defTabSz="914400">
              <a:spcBef>
                <a:spcPts val="400"/>
              </a:spcBef>
              <a:defRPr sz="1200"/>
            </a:pPr>
            <a:r>
              <a:t>We need to remind ourselves, over and over, that the focus of Sunday worship must be upon </a:t>
            </a:r>
            <a:r>
              <a:rPr u="sng"/>
              <a:t>the living Christ among us.</a:t>
            </a:r>
          </a:p>
          <a:p>
            <a:pPr marL="228600" indent="-228600" defTabSz="914400">
              <a:spcBef>
                <a:spcPts val="400"/>
              </a:spcBef>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spcBef>
                <a:spcPts val="400"/>
              </a:spcBef>
              <a:defRPr sz="1200"/>
            </a:pPr>
            <a:r>
              <a:t>Yet, the startling truth is that Christ is present, through His Holy Spirit, in our churches; it is we who must develop eyes to see and ears to hear Him.</a:t>
            </a:r>
          </a:p>
          <a:p>
            <a:pPr marL="228600" indent="-228600" defTabSz="914400">
              <a:spcBef>
                <a:spcPts val="400"/>
              </a:spcBef>
              <a:defRPr sz="1200"/>
            </a:pPr>
            <a:endParaRPr/>
          </a:p>
          <a:p>
            <a:pPr marL="228600" indent="-228600" defTabSz="914400">
              <a:spcBef>
                <a:spcPts val="400"/>
              </a:spcBef>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spcBef>
                <a:spcPts val="400"/>
              </a:spcBef>
              <a:defRPr sz="1200"/>
            </a:pPr>
            <a:endParaRPr/>
          </a:p>
          <a:p>
            <a:pPr marL="228600" lvl="1" defTabSz="914400">
              <a:spcBef>
                <a:spcPts val="400"/>
              </a:spcBef>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spcBef>
                <a:spcPts val="400"/>
              </a:spcBef>
              <a:defRPr sz="1200"/>
            </a:pPr>
            <a:endParaRPr/>
          </a:p>
          <a:p>
            <a:pPr marL="228600" lvl="1" defTabSz="914400">
              <a:spcBef>
                <a:spcPts val="400"/>
              </a:spcBef>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spcBef>
                <a:spcPts val="400"/>
              </a:spcBef>
              <a:defRPr sz="1200"/>
            </a:pPr>
            <a:r>
              <a:t>T.Torrance,  "The Mind of Christ in Worship"  p. 213</a:t>
            </a:r>
          </a:p>
          <a:p>
            <a:pPr marL="228600" indent="-228600" defTabSz="914400">
              <a:spcBef>
                <a:spcPts val="400"/>
              </a:spcBef>
              <a:defRPr sz="1200"/>
            </a:pPr>
            <a:endParaRPr/>
          </a:p>
          <a:p>
            <a:pPr marL="228600" indent="-228600" defTabSz="914400">
              <a:spcBef>
                <a:spcPts val="400"/>
              </a:spcBef>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spcBef>
                <a:spcPts val="400"/>
              </a:spcBef>
              <a:defRPr sz="1200"/>
            </a:pPr>
            <a:endParaRPr/>
          </a:p>
          <a:p>
            <a:pPr marL="228600" indent="-228600" defTabSz="914400">
              <a:spcBef>
                <a:spcPts val="400"/>
              </a:spcBef>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spcBef>
                <a:spcPts val="400"/>
              </a:spcBef>
              <a:defRPr sz="1200"/>
            </a:pPr>
            <a:endParaRPr/>
          </a:p>
          <a:p>
            <a:pPr marL="228600" indent="-228600" defTabSz="914400">
              <a:spcBef>
                <a:spcPts val="400"/>
              </a:spcBef>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spcBef>
                <a:spcPts val="400"/>
              </a:spcBef>
              <a:buSzPct val="100000"/>
              <a:buAutoNum type="arabicPeriod"/>
              <a:defRPr sz="1200"/>
            </a:pPr>
            <a:endParaRPr/>
          </a:p>
          <a:p>
            <a:pPr marL="228600" indent="-228600" defTabSz="914400">
              <a:spcBef>
                <a:spcPts val="400"/>
              </a:spcBef>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spcBef>
                <a:spcPts val="400"/>
              </a:spcBef>
              <a:defRPr sz="1200"/>
            </a:pPr>
            <a:endParaRPr/>
          </a:p>
          <a:p>
            <a:pPr marL="228600" indent="-228600" defTabSz="914400">
              <a:spcBef>
                <a:spcPts val="400"/>
              </a:spcBef>
              <a:defRPr sz="1200"/>
            </a:pPr>
            <a:r>
              <a:t>Who can love God with his heart, mind, and soul?</a:t>
            </a:r>
          </a:p>
          <a:p>
            <a:pPr marL="228600" indent="-228600" defTabSz="914400">
              <a:spcBef>
                <a:spcPts val="400"/>
              </a:spcBef>
              <a:defRPr sz="1200"/>
            </a:pPr>
            <a:r>
              <a:t>Who can achieve perfect union with God?</a:t>
            </a:r>
          </a:p>
          <a:p>
            <a:pPr marL="228600" indent="-228600" defTabSz="914400">
              <a:spcBef>
                <a:spcPts val="400"/>
              </a:spcBef>
              <a:defRPr sz="1200"/>
            </a:pPr>
            <a:r>
              <a:t>Who can worship God with a pure and unstained heart?</a:t>
            </a:r>
          </a:p>
          <a:p>
            <a:pPr marL="228600" indent="-228600" defTabSz="914400">
              <a:spcBef>
                <a:spcPts val="400"/>
              </a:spcBef>
              <a:defRPr sz="1200"/>
            </a:pPr>
            <a:r>
              <a:t>Not me! . . .</a:t>
            </a:r>
          </a:p>
          <a:p>
            <a:pPr marL="228600" indent="-228600" defTabSz="914400">
              <a:spcBef>
                <a:spcPts val="400"/>
              </a:spcBef>
              <a:defRPr sz="1200"/>
            </a:pPr>
            <a:r>
              <a:t>Not you. Not Billy Graham. . . .</a:t>
            </a:r>
          </a:p>
          <a:p>
            <a:pPr marL="228600" indent="-228600" defTabSz="914400">
              <a:spcBef>
                <a:spcPts val="400"/>
              </a:spcBef>
              <a:defRPr sz="1200"/>
            </a:pPr>
            <a:r>
              <a:t>Not anybody I know or you know.</a:t>
            </a:r>
          </a:p>
          <a:p>
            <a:pPr marL="228600" indent="-228600" defTabSz="914400">
              <a:spcBef>
                <a:spcPts val="400"/>
              </a:spcBef>
              <a:defRPr sz="1200"/>
            </a:pPr>
            <a:r>
              <a:t>Only Jesus can. And he does for me and for you what neither of us can do for ourselves.</a:t>
            </a:r>
          </a:p>
          <a:p>
            <a:pPr marL="228600" indent="-228600" defTabSz="914400">
              <a:spcBef>
                <a:spcPts val="400"/>
              </a:spcBef>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spcBef>
                <a:spcPts val="400"/>
              </a:spcBef>
              <a:defRPr sz="1200"/>
            </a:pPr>
            <a:endParaRPr/>
          </a:p>
          <a:p>
            <a:pPr marL="228600" indent="-228600" defTabSz="914400">
              <a:spcBef>
                <a:spcPts val="400"/>
              </a:spcBef>
              <a:defRPr sz="1200"/>
            </a:pPr>
            <a:r>
              <a:t>He is eternally interceding to the Father on our behalf. And for this reason, our worship is always in and through Christ. . . .</a:t>
            </a:r>
          </a:p>
          <a:p>
            <a:pPr marL="228600" indent="-228600" defTabSz="914400">
              <a:spcBef>
                <a:spcPts val="400"/>
              </a:spcBef>
              <a:defRPr sz="1200"/>
            </a:pPr>
            <a:endParaRPr/>
          </a:p>
          <a:p>
            <a:pPr marL="228600" indent="-228600" defTabSz="914400">
              <a:spcBef>
                <a:spcPts val="400"/>
              </a:spcBef>
              <a:defRPr sz="1200"/>
            </a:pPr>
            <a:r>
              <a:t>Thanks for Jesus Christ, who is my worship. We are free! And in gratitude, we offer our stumbling worship in the name of Jesus with thanksgiving.</a:t>
            </a:r>
          </a:p>
          <a:p>
            <a:pPr marL="228600" indent="-228600" defTabSz="914400">
              <a:spcBef>
                <a:spcPts val="400"/>
              </a:spcBef>
              <a:defRPr sz="1200"/>
            </a:pPr>
            <a:endParaRPr/>
          </a:p>
          <a:p>
            <a:pPr marL="228600" indent="-228600" defTabSz="914400">
              <a:spcBef>
                <a:spcPts val="400"/>
              </a:spcBef>
              <a:defRPr sz="1200"/>
            </a:pPr>
            <a:r>
              <a:t>(Robert E. Webber in Exploring</a:t>
            </a:r>
            <a:r>
              <a:rPr i="1"/>
              <a:t> the Worship Spectrum</a:t>
            </a:r>
            <a:r>
              <a:t>, p. 130)</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 name="Shape 969"/>
          <p:cNvSpPr>
            <a:spLocks noGrp="1" noRot="1" noChangeAspect="1"/>
          </p:cNvSpPr>
          <p:nvPr>
            <p:ph type="sldImg"/>
          </p:nvPr>
        </p:nvSpPr>
        <p:spPr>
          <a:prstGeom prst="rect">
            <a:avLst/>
          </a:prstGeom>
        </p:spPr>
        <p:txBody>
          <a:bodyPr/>
          <a:lstStyle/>
          <a:p>
            <a:endParaRPr/>
          </a:p>
        </p:txBody>
      </p:sp>
      <p:sp>
        <p:nvSpPr>
          <p:cNvPr id="970" name="Shape 970"/>
          <p:cNvSpPr>
            <a:spLocks noGrp="1"/>
          </p:cNvSpPr>
          <p:nvPr>
            <p:ph type="body" sz="quarter" idx="1"/>
          </p:nvPr>
        </p:nvSpPr>
        <p:spPr>
          <a:prstGeom prst="rect">
            <a:avLst/>
          </a:prstGeom>
        </p:spPr>
        <p:txBody>
          <a:bodyPr/>
          <a:lstStyle/>
          <a:p>
            <a:pPr marL="228600" indent="-228600" defTabSz="914400">
              <a:defRPr sz="1200"/>
            </a:pPr>
            <a:r>
              <a:t>There are some crucial implications that come from this understanding of Christ‘s role in our worship:</a:t>
            </a:r>
          </a:p>
          <a:p>
            <a:pPr marL="228600" indent="-228600" defTabSz="914400">
              <a:buSzPct val="100000"/>
              <a:buAutoNum type="arabicPeriod"/>
              <a:defRPr sz="1200"/>
            </a:pPr>
            <a:endParaRPr/>
          </a:p>
          <a:p>
            <a:pPr marL="228600" indent="-228600" defTabSz="914400">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buSzPct val="100000"/>
              <a:buAutoNum type="arabicPeriod"/>
              <a:defRPr sz="1200"/>
            </a:pPr>
            <a:endParaRPr/>
          </a:p>
          <a:p>
            <a:pPr marL="228600" indent="-228600" defTabSz="914400">
              <a:defRPr sz="1200"/>
            </a:pPr>
            <a:r>
              <a:t>We need to remind ourselves, over and over, that the focus of Sunday worship must be upon </a:t>
            </a:r>
            <a:r>
              <a:rPr u="sng"/>
              <a:t>the living Christ among us.</a:t>
            </a:r>
          </a:p>
          <a:p>
            <a:pPr marL="228600" indent="-228600" defTabSz="914400">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defRPr sz="1200"/>
            </a:pPr>
            <a:r>
              <a:t>Yet, the startling truth is that Christ is present, through His Holy Spirit, in our churches; it is we who must develop eyes to see and ears to hear Him.</a:t>
            </a:r>
          </a:p>
          <a:p>
            <a:pPr marL="228600" indent="-228600" defTabSz="914400">
              <a:defRPr sz="1200"/>
            </a:pPr>
            <a:endParaRPr/>
          </a:p>
          <a:p>
            <a:pPr marL="228600" indent="-228600" defTabSz="914400">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defRPr sz="1200"/>
            </a:pPr>
            <a:endParaRPr/>
          </a:p>
          <a:p>
            <a:pPr marL="228600" lvl="1" defTabSz="914400">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defRPr sz="1200"/>
            </a:pPr>
            <a:endParaRPr/>
          </a:p>
          <a:p>
            <a:pPr marL="228600" lvl="1" defTabSz="914400">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defRPr sz="1200"/>
            </a:pPr>
            <a:r>
              <a:t>T.Torrance,  "The Mind of Christ in Worship"  p. 213</a:t>
            </a:r>
          </a:p>
          <a:p>
            <a:pPr marL="228600" indent="-228600" defTabSz="914400">
              <a:defRPr sz="1200"/>
            </a:pPr>
            <a:endParaRPr/>
          </a:p>
          <a:p>
            <a:pPr marL="228600" indent="-228600" defTabSz="914400">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defRPr sz="1200"/>
            </a:pPr>
            <a:endParaRPr/>
          </a:p>
          <a:p>
            <a:pPr marL="228600" indent="-228600" defTabSz="914400">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defRPr sz="1200"/>
            </a:pPr>
            <a:endParaRPr/>
          </a:p>
          <a:p>
            <a:pPr marL="228600" indent="-228600" defTabSz="914400">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buSzPct val="100000"/>
              <a:buAutoNum type="arabicPeriod"/>
              <a:defRPr sz="1200"/>
            </a:pPr>
            <a:endParaRPr/>
          </a:p>
          <a:p>
            <a:pPr marL="228600" indent="-228600" defTabSz="914400">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defRPr sz="1200"/>
            </a:pPr>
            <a:endParaRPr/>
          </a:p>
          <a:p>
            <a:pPr marL="228600" indent="-228600" defTabSz="914400">
              <a:defRPr sz="1200"/>
            </a:pPr>
            <a:r>
              <a:t>Who can love God with his heart, mind, and soul?</a:t>
            </a:r>
          </a:p>
          <a:p>
            <a:pPr marL="228600" indent="-228600" defTabSz="914400">
              <a:defRPr sz="1200"/>
            </a:pPr>
            <a:r>
              <a:t>Who can achieve perfect union with God?</a:t>
            </a:r>
          </a:p>
          <a:p>
            <a:pPr marL="228600" indent="-228600" defTabSz="914400">
              <a:defRPr sz="1200"/>
            </a:pPr>
            <a:r>
              <a:t>Who can worship God with a pure and unstained heart?</a:t>
            </a:r>
          </a:p>
          <a:p>
            <a:pPr marL="228600" indent="-228600" defTabSz="914400">
              <a:defRPr sz="1200"/>
            </a:pPr>
            <a:r>
              <a:t>Not me! . . .</a:t>
            </a:r>
          </a:p>
          <a:p>
            <a:pPr marL="228600" indent="-228600" defTabSz="914400">
              <a:defRPr sz="1200"/>
            </a:pPr>
            <a:r>
              <a:t>Not you. Not Billy Graham. . . .</a:t>
            </a:r>
          </a:p>
          <a:p>
            <a:pPr marL="228600" indent="-228600" defTabSz="914400">
              <a:defRPr sz="1200"/>
            </a:pPr>
            <a:r>
              <a:t>Not anybody I know or you know.</a:t>
            </a:r>
          </a:p>
          <a:p>
            <a:pPr marL="228600" indent="-228600" defTabSz="914400">
              <a:defRPr sz="1200"/>
            </a:pPr>
            <a:r>
              <a:t>Only Jesus can. And he does for me and for you what neither of us can do for ourselves.</a:t>
            </a:r>
          </a:p>
          <a:p>
            <a:pPr marL="228600" indent="-228600" defTabSz="914400">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defRPr sz="1200"/>
            </a:pPr>
            <a:endParaRPr/>
          </a:p>
          <a:p>
            <a:pPr marL="228600" indent="-228600" defTabSz="914400">
              <a:defRPr sz="1200"/>
            </a:pPr>
            <a:r>
              <a:t>He is eternally interceding to the Father on our behalf. And for this reason, our worship is always in and through Christ. . . .</a:t>
            </a:r>
          </a:p>
          <a:p>
            <a:pPr marL="228600" indent="-228600" defTabSz="914400">
              <a:defRPr sz="1200"/>
            </a:pPr>
            <a:endParaRPr/>
          </a:p>
          <a:p>
            <a:pPr marL="228600" indent="-228600" defTabSz="914400">
              <a:defRPr sz="1200"/>
            </a:pPr>
            <a:r>
              <a:t>Thanks for Jesus Christ, who is my worship. We are free! And in gratitude, we offer our stumbling worship in the name of Jesus with thanksgiving.</a:t>
            </a:r>
          </a:p>
          <a:p>
            <a:pPr marL="228600" indent="-228600" defTabSz="914400">
              <a:defRPr sz="1200"/>
            </a:pPr>
            <a:endParaRPr/>
          </a:p>
          <a:p>
            <a:pPr marL="228600" indent="-228600" defTabSz="914400">
              <a:defRPr sz="1200"/>
            </a:pPr>
            <a:r>
              <a:t>(Robert E. Webber in Exploring</a:t>
            </a:r>
            <a:r>
              <a:rPr i="1"/>
              <a:t> the Worship Spectrum</a:t>
            </a:r>
            <a:r>
              <a:t>, p. 130)</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 name="Shape 973"/>
          <p:cNvSpPr>
            <a:spLocks noGrp="1" noRot="1" noChangeAspect="1"/>
          </p:cNvSpPr>
          <p:nvPr>
            <p:ph type="sldImg"/>
          </p:nvPr>
        </p:nvSpPr>
        <p:spPr>
          <a:prstGeom prst="rect">
            <a:avLst/>
          </a:prstGeom>
        </p:spPr>
        <p:txBody>
          <a:bodyPr/>
          <a:lstStyle/>
          <a:p>
            <a:endParaRPr/>
          </a:p>
        </p:txBody>
      </p:sp>
      <p:sp>
        <p:nvSpPr>
          <p:cNvPr id="974" name="Shape 974"/>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 name="Shape 977"/>
          <p:cNvSpPr>
            <a:spLocks noGrp="1" noRot="1" noChangeAspect="1"/>
          </p:cNvSpPr>
          <p:nvPr>
            <p:ph type="sldImg"/>
          </p:nvPr>
        </p:nvSpPr>
        <p:spPr>
          <a:prstGeom prst="rect">
            <a:avLst/>
          </a:prstGeom>
        </p:spPr>
        <p:txBody>
          <a:bodyPr/>
          <a:lstStyle/>
          <a:p>
            <a:endParaRPr/>
          </a:p>
        </p:txBody>
      </p:sp>
      <p:sp>
        <p:nvSpPr>
          <p:cNvPr id="978" name="Shape 978"/>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 name="Shape 981"/>
          <p:cNvSpPr>
            <a:spLocks noGrp="1" noRot="1" noChangeAspect="1"/>
          </p:cNvSpPr>
          <p:nvPr>
            <p:ph type="sldImg"/>
          </p:nvPr>
        </p:nvSpPr>
        <p:spPr>
          <a:prstGeom prst="rect">
            <a:avLst/>
          </a:prstGeom>
        </p:spPr>
        <p:txBody>
          <a:bodyPr/>
          <a:lstStyle/>
          <a:p>
            <a:endParaRPr/>
          </a:p>
        </p:txBody>
      </p:sp>
      <p:sp>
        <p:nvSpPr>
          <p:cNvPr id="982" name="Shape 982"/>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Shape 550"/>
          <p:cNvSpPr>
            <a:spLocks noGrp="1" noRot="1" noChangeAspect="1"/>
          </p:cNvSpPr>
          <p:nvPr>
            <p:ph type="sldImg"/>
          </p:nvPr>
        </p:nvSpPr>
        <p:spPr>
          <a:prstGeom prst="rect">
            <a:avLst/>
          </a:prstGeom>
        </p:spPr>
        <p:txBody>
          <a:bodyPr/>
          <a:lstStyle/>
          <a:p>
            <a:endParaRPr/>
          </a:p>
        </p:txBody>
      </p:sp>
      <p:sp>
        <p:nvSpPr>
          <p:cNvPr id="551" name="Shape 551"/>
          <p:cNvSpPr>
            <a:spLocks noGrp="1"/>
          </p:cNvSpPr>
          <p:nvPr>
            <p:ph type="body" sz="quarter" idx="1"/>
          </p:nvPr>
        </p:nvSpPr>
        <p:spPr>
          <a:prstGeom prst="rect">
            <a:avLst/>
          </a:prstGeom>
        </p:spPr>
        <p:txBody>
          <a:bodyPr/>
          <a:lstStyle/>
          <a:p>
            <a:r>
              <a:t>Better way because it has a better MEDIATOR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 name="Shape 989"/>
          <p:cNvSpPr>
            <a:spLocks noGrp="1" noRot="1" noChangeAspect="1"/>
          </p:cNvSpPr>
          <p:nvPr>
            <p:ph type="sldImg"/>
          </p:nvPr>
        </p:nvSpPr>
        <p:spPr>
          <a:prstGeom prst="rect">
            <a:avLst/>
          </a:prstGeom>
        </p:spPr>
        <p:txBody>
          <a:bodyPr/>
          <a:lstStyle/>
          <a:p>
            <a:endParaRPr/>
          </a:p>
        </p:txBody>
      </p:sp>
      <p:sp>
        <p:nvSpPr>
          <p:cNvPr id="990" name="Shape 990"/>
          <p:cNvSpPr>
            <a:spLocks noGrp="1"/>
          </p:cNvSpPr>
          <p:nvPr>
            <p:ph type="body" sz="quarter" idx="1"/>
          </p:nvPr>
        </p:nvSpPr>
        <p:spPr>
          <a:prstGeom prst="rect">
            <a:avLst/>
          </a:prstGeom>
        </p:spPr>
        <p:txBody>
          <a:bodyPr/>
          <a:lstStyle/>
          <a:p>
            <a:pPr defTabSz="914400">
              <a:defRPr sz="1200"/>
            </a:pPr>
            <a:r>
              <a:t>At the end of his letter, the writer of Hebrews sums it all up for us, and I‘d like to close with that thought too, found in Hebrews 13:15 [READ]</a:t>
            </a:r>
          </a:p>
          <a:p>
            <a:pPr defTabSz="914400">
              <a:defRPr sz="1200"/>
            </a:pPr>
            <a:r>
              <a:t>LUTHER: von Staupitz</a:t>
            </a:r>
          </a:p>
          <a:p>
            <a:pPr defTabSz="914400">
              <a:defRPr sz="1200"/>
            </a:pPr>
            <a:endParaRPr/>
          </a:p>
          <a:p>
            <a:pPr defTabSz="914400">
              <a:defRPr sz="1200"/>
            </a:pPr>
            <a:endParaRPr/>
          </a:p>
          <a:p>
            <a:pPr defTabSz="914400">
              <a:defRPr sz="1200"/>
            </a:pPr>
            <a:r>
              <a:t>Let‘s pray:</a:t>
            </a:r>
          </a:p>
          <a:p>
            <a:pPr defTabSz="914400">
              <a:defRPr sz="1200"/>
            </a:pPr>
            <a:endParaRPr/>
          </a:p>
          <a:p>
            <a:pPr defTabSz="914400">
              <a:defRPr sz="1200"/>
            </a:pPr>
            <a:r>
              <a:t>Praise the Father for His grace, providing what He requires for our salv, sanc, worship</a:t>
            </a:r>
          </a:p>
          <a:p>
            <a:pPr defTabSz="914400">
              <a:defRPr sz="1200"/>
            </a:pPr>
            <a:endParaRPr/>
          </a:p>
          <a:p>
            <a:pPr defTabSz="914400">
              <a:defRPr sz="1200"/>
            </a:pPr>
            <a:r>
              <a:t>Praise the Father for a living Savior, who‘s with us, who ever lives to intercede for us, who is the great go-between between heaven and earth, between God and man. </a:t>
            </a:r>
          </a:p>
          <a:p>
            <a:pPr defTabSz="914400">
              <a:defRPr sz="1200"/>
            </a:pPr>
            <a:endParaRPr/>
          </a:p>
          <a:p>
            <a:pPr defTabSz="914400">
              <a:defRPr sz="1200"/>
            </a:pPr>
            <a:r>
              <a:t>Rejoice now in Jesus‘ presence among us, proclaiming to us the Father‘s name, leading us into the Father‘s presence with our praises, beckoning us to His table…</a:t>
            </a:r>
          </a:p>
          <a:p>
            <a:pPr defTabSz="914400">
              <a:defRPr sz="1200"/>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Shape 993"/>
          <p:cNvSpPr>
            <a:spLocks noGrp="1" noRot="1" noChangeAspect="1"/>
          </p:cNvSpPr>
          <p:nvPr>
            <p:ph type="sldImg"/>
          </p:nvPr>
        </p:nvSpPr>
        <p:spPr>
          <a:prstGeom prst="rect">
            <a:avLst/>
          </a:prstGeom>
        </p:spPr>
        <p:txBody>
          <a:bodyPr/>
          <a:lstStyle/>
          <a:p>
            <a:endParaRPr/>
          </a:p>
        </p:txBody>
      </p:sp>
      <p:sp>
        <p:nvSpPr>
          <p:cNvPr id="994" name="Shape 994"/>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 name="Shape 996"/>
          <p:cNvSpPr>
            <a:spLocks noGrp="1" noRot="1" noChangeAspect="1"/>
          </p:cNvSpPr>
          <p:nvPr>
            <p:ph type="sldImg"/>
          </p:nvPr>
        </p:nvSpPr>
        <p:spPr>
          <a:prstGeom prst="rect">
            <a:avLst/>
          </a:prstGeom>
        </p:spPr>
        <p:txBody>
          <a:bodyPr/>
          <a:lstStyle/>
          <a:p>
            <a:endParaRPr/>
          </a:p>
        </p:txBody>
      </p:sp>
      <p:sp>
        <p:nvSpPr>
          <p:cNvPr id="997" name="Shape 997"/>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rPr>
              <a:pPr marL="0" marR="0" lvl="0" indent="0" algn="r" defTabSz="45715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1" dirty="0">
                <a:latin typeface="Arial" panose="020B0604020202020204" pitchFamily="34" charset="0"/>
                <a:ea typeface="ＭＳ Ｐゴシック" charset="0"/>
                <a:cs typeface="ＭＳ Ｐゴシック" charset="0"/>
              </a:rPr>
              <a:t>Worship (wo)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Shape 618"/>
          <p:cNvSpPr>
            <a:spLocks noGrp="1" noRot="1" noChangeAspect="1"/>
          </p:cNvSpPr>
          <p:nvPr>
            <p:ph type="sldImg"/>
          </p:nvPr>
        </p:nvSpPr>
        <p:spPr>
          <a:prstGeom prst="rect">
            <a:avLst/>
          </a:prstGeom>
        </p:spPr>
        <p:txBody>
          <a:bodyPr/>
          <a:lstStyle/>
          <a:p>
            <a:endParaRPr/>
          </a:p>
        </p:txBody>
      </p:sp>
      <p:sp>
        <p:nvSpPr>
          <p:cNvPr id="619" name="Shape 619"/>
          <p:cNvSpPr>
            <a:spLocks noGrp="1"/>
          </p:cNvSpPr>
          <p:nvPr>
            <p:ph type="body" sz="quarter" idx="1"/>
          </p:nvPr>
        </p:nvSpPr>
        <p:spPr>
          <a:prstGeom prst="rect">
            <a:avLst/>
          </a:prstGeom>
        </p:spPr>
        <p:txBody>
          <a:bodyPr/>
          <a:lstStyle/>
          <a:p>
            <a:r>
              <a:t>deity, humanity</a:t>
            </a:r>
          </a:p>
          <a:p>
            <a:endParaRPr/>
          </a:p>
          <a:p>
            <a:r>
              <a:t>Order is important: God always initiates</a:t>
            </a:r>
          </a:p>
          <a:p>
            <a:endParaRPr/>
          </a:p>
          <a:p>
            <a:r>
              <a:t>Rom. 11:33-36  eleven chapters of doctrine, then Paul bursts out in praise: „Oh, the depth of the riches </a:t>
            </a:r>
            <a:r>
              <a:rPr baseline="30000"/>
              <a:t>1</a:t>
            </a:r>
            <a:r>
              <a:t>both of the wisdom and knowledge of God!”</a:t>
            </a:r>
          </a:p>
          <a:p>
            <a:r>
              <a:t>Worship services to be a dialogue betw, God and man, a dialogue of revel. &amp; response</a:t>
            </a:r>
          </a:p>
          <a:p>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1560344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Shape 707"/>
          <p:cNvSpPr>
            <a:spLocks noGrp="1" noRot="1" noChangeAspect="1"/>
          </p:cNvSpPr>
          <p:nvPr>
            <p:ph type="sldImg"/>
          </p:nvPr>
        </p:nvSpPr>
        <p:spPr>
          <a:prstGeom prst="rect">
            <a:avLst/>
          </a:prstGeom>
        </p:spPr>
        <p:txBody>
          <a:bodyPr/>
          <a:lstStyle/>
          <a:p>
            <a:endParaRPr/>
          </a:p>
        </p:txBody>
      </p:sp>
      <p:sp>
        <p:nvSpPr>
          <p:cNvPr id="708" name="Shape 708"/>
          <p:cNvSpPr>
            <a:spLocks noGrp="1"/>
          </p:cNvSpPr>
          <p:nvPr>
            <p:ph type="body" sz="quarter" idx="1"/>
          </p:nvPr>
        </p:nvSpPr>
        <p:spPr>
          <a:prstGeom prst="rect">
            <a:avLst/>
          </a:prstGeom>
        </p:spPr>
        <p:txBody>
          <a:bodyPr/>
          <a:lstStyle/>
          <a:p>
            <a:pPr defTabSz="914400">
              <a:defRPr sz="1200"/>
            </a:pPr>
            <a:r>
              <a:t>Paul wrote these words to the Galatians. (READ) Now this is a RHETORICAL question, a question the answer to which the answer should be SO obvious that the question merely serves to emphasize the point.</a:t>
            </a:r>
          </a:p>
          <a:p>
            <a:pPr defTabSz="914400">
              <a:defRPr sz="1200"/>
            </a:pPr>
            <a:endParaRPr/>
          </a:p>
          <a:p>
            <a:pPr defTabSz="914400">
              <a:defRPr sz="1200"/>
            </a:pPr>
            <a:r>
              <a:t>Paul is saying, having begun by the Spirit, OF COURSE you are not now being perfected by the flesh! In fact, Paul says that it would FOOLISH for them to think otherwise!</a:t>
            </a:r>
          </a:p>
          <a:p>
            <a:pPr defTabSz="914400">
              <a:defRPr sz="1200"/>
            </a:pPr>
            <a:endParaRPr/>
          </a:p>
          <a:p>
            <a:pPr defTabSz="914400">
              <a:defRPr sz="1200"/>
            </a:pPr>
            <a:r>
              <a:t>God commits Himself to complete the good work He has begun in us. Iwant to show you a number of other NT verses which show pretty much the same thing, s that you can see what a common theme it 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Shape 711"/>
          <p:cNvSpPr>
            <a:spLocks noGrp="1" noRot="1" noChangeAspect="1"/>
          </p:cNvSpPr>
          <p:nvPr>
            <p:ph type="sldImg"/>
          </p:nvPr>
        </p:nvSpPr>
        <p:spPr>
          <a:prstGeom prst="rect">
            <a:avLst/>
          </a:prstGeom>
        </p:spPr>
        <p:txBody>
          <a:bodyPr/>
          <a:lstStyle/>
          <a:p>
            <a:endParaRPr/>
          </a:p>
        </p:txBody>
      </p:sp>
      <p:sp>
        <p:nvSpPr>
          <p:cNvPr id="712" name="Shape 712"/>
          <p:cNvSpPr>
            <a:spLocks noGrp="1"/>
          </p:cNvSpPr>
          <p:nvPr>
            <p:ph type="body" sz="quarter" idx="1"/>
          </p:nvPr>
        </p:nvSpPr>
        <p:spPr>
          <a:prstGeom prst="rect">
            <a:avLst/>
          </a:prstGeom>
        </p:spPr>
        <p:txBody>
          <a:bodyPr/>
          <a:lstStyle>
            <a:lvl1pPr defTabSz="914400">
              <a:defRPr sz="1200"/>
            </a:lvl1pPr>
          </a:lstStyle>
          <a:p>
            <a:r>
              <a:t>We don‘t even know how to PRAY as we should, but God helps us through the HS.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Shape 716"/>
          <p:cNvSpPr>
            <a:spLocks noGrp="1" noRot="1" noChangeAspect="1"/>
          </p:cNvSpPr>
          <p:nvPr>
            <p:ph type="sldImg"/>
          </p:nvPr>
        </p:nvSpPr>
        <p:spPr>
          <a:prstGeom prst="rect">
            <a:avLst/>
          </a:prstGeom>
        </p:spPr>
        <p:txBody>
          <a:bodyPr/>
          <a:lstStyle/>
          <a:p>
            <a:endParaRPr/>
          </a:p>
        </p:txBody>
      </p:sp>
      <p:sp>
        <p:nvSpPr>
          <p:cNvPr id="717" name="Shape 717"/>
          <p:cNvSpPr>
            <a:spLocks noGrp="1"/>
          </p:cNvSpPr>
          <p:nvPr>
            <p:ph type="body" sz="quarter" idx="1"/>
          </p:nvPr>
        </p:nvSpPr>
        <p:spPr>
          <a:prstGeom prst="rect">
            <a:avLst/>
          </a:prstGeom>
        </p:spPr>
        <p:txBody>
          <a:bodyPr/>
          <a:lstStyle>
            <a:lvl1pPr defTabSz="914400">
              <a:defRPr sz="1200"/>
            </a:lvl1pPr>
          </a:lstStyle>
          <a:p>
            <a:r>
              <a:t>We don‘t even know how to PRAY as we should, but God helps us through the HS.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11" name="Rectangle"/>
          <p:cNvSpPr/>
          <p:nvPr/>
        </p:nvSpPr>
        <p:spPr>
          <a:xfrm>
            <a:off x="541866" y="1219199"/>
            <a:ext cx="2059094" cy="7312944"/>
          </a:xfrm>
          <a:prstGeom prst="rect">
            <a:avLst/>
          </a:prstGeom>
          <a:gradFill>
            <a:gsLst>
              <a:gs pos="0">
                <a:srgbClr val="9E9E9E"/>
              </a:gs>
              <a:gs pos="100000">
                <a:schemeClr val="accent1">
                  <a:lumOff val="44000"/>
                  <a:alpha val="50000"/>
                </a:schemeClr>
              </a:gs>
            </a:gsLst>
            <a:lin ang="16200000"/>
          </a:gradFill>
          <a:ln w="12700">
            <a:miter lim="400000"/>
          </a:ln>
        </p:spPr>
        <p:txBody>
          <a:bodyPr lIns="65023" tIns="65023" rIns="65023" bIns="65023"/>
          <a:lstStyle/>
          <a:p>
            <a:pPr defTabSz="866986">
              <a:defRPr sz="3400"/>
            </a:pPr>
            <a:endParaRPr/>
          </a:p>
        </p:txBody>
      </p:sp>
      <p:sp>
        <p:nvSpPr>
          <p:cNvPr id="12" name="Rectangle"/>
          <p:cNvSpPr/>
          <p:nvPr/>
        </p:nvSpPr>
        <p:spPr>
          <a:xfrm>
            <a:off x="216746" y="3088639"/>
            <a:ext cx="6719147"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13" name="Rectangle"/>
          <p:cNvSpPr/>
          <p:nvPr/>
        </p:nvSpPr>
        <p:spPr>
          <a:xfrm>
            <a:off x="975359" y="8290559"/>
            <a:ext cx="4985175" cy="241584"/>
          </a:xfrm>
          <a:prstGeom prst="rect">
            <a:avLst/>
          </a:prstGeom>
          <a:gradFill>
            <a:gsLst>
              <a:gs pos="0">
                <a:srgbClr val="761800"/>
              </a:gs>
              <a:gs pos="50000">
                <a:srgbClr val="FF3300"/>
              </a:gs>
              <a:gs pos="100000">
                <a:srgbClr val="761800"/>
              </a:gs>
            </a:gsLst>
            <a:lin ang="10800000"/>
          </a:gradFill>
          <a:ln w="12700">
            <a:miter lim="400000"/>
          </a:ln>
        </p:spPr>
        <p:txBody>
          <a:bodyPr lIns="65023" tIns="65023" rIns="65023" bIns="65023"/>
          <a:lstStyle/>
          <a:p>
            <a:pPr defTabSz="866986">
              <a:defRPr sz="3400"/>
            </a:pPr>
            <a:endParaRPr/>
          </a:p>
        </p:txBody>
      </p:sp>
      <p:sp>
        <p:nvSpPr>
          <p:cNvPr id="14" name="Rectangle"/>
          <p:cNvSpPr/>
          <p:nvPr/>
        </p:nvSpPr>
        <p:spPr>
          <a:xfrm>
            <a:off x="1083733" y="2031999"/>
            <a:ext cx="11918810"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pic>
        <p:nvPicPr>
          <p:cNvPr id="15" name="image.png" descr="image.png"/>
          <p:cNvPicPr>
            <a:picLocks noChangeAspect="1"/>
          </p:cNvPicPr>
          <p:nvPr/>
        </p:nvPicPr>
        <p:blipFill>
          <a:blip r:embed="rId2"/>
          <a:stretch>
            <a:fillRect/>
          </a:stretch>
        </p:blipFill>
        <p:spPr>
          <a:xfrm>
            <a:off x="-1" y="1219199"/>
            <a:ext cx="13004801" cy="7312944"/>
          </a:xfrm>
          <a:prstGeom prst="rect">
            <a:avLst/>
          </a:prstGeom>
          <a:ln w="12700">
            <a:miter lim="400000"/>
          </a:ln>
        </p:spPr>
      </p:pic>
      <p:sp>
        <p:nvSpPr>
          <p:cNvPr id="1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95" name="Group"/>
          <p:cNvGrpSpPr/>
          <p:nvPr/>
        </p:nvGrpSpPr>
        <p:grpSpPr>
          <a:xfrm>
            <a:off x="406399" y="4210755"/>
            <a:ext cx="1" cy="3237654"/>
            <a:chOff x="0" y="0"/>
            <a:chExt cx="0" cy="3237653"/>
          </a:xfrm>
        </p:grpSpPr>
        <p:sp>
          <p:nvSpPr>
            <p:cNvPr id="93" name="Line"/>
            <p:cNvSpPr/>
            <p:nvPr/>
          </p:nvSpPr>
          <p:spPr>
            <a:xfrm flipH="1">
              <a:off x="-1" y="0"/>
              <a:ext cx="2" cy="3237654"/>
            </a:xfrm>
            <a:prstGeom prst="line">
              <a:avLst/>
            </a:prstGeom>
            <a:noFill/>
            <a:ln w="12700" cap="flat">
              <a:noFill/>
              <a:miter lim="400000"/>
            </a:ln>
            <a:effectLst/>
          </p:spPr>
          <p:txBody>
            <a:bodyPr wrap="square" lIns="65023" tIns="65023" rIns="65023" bIns="65023" numCol="1" anchor="t">
              <a:noAutofit/>
            </a:bodyPr>
            <a:lstStyle/>
            <a:p>
              <a:endParaRPr/>
            </a:p>
          </p:txBody>
        </p:sp>
        <p:sp>
          <p:nvSpPr>
            <p:cNvPr id="94" name="Line"/>
            <p:cNvSpPr/>
            <p:nvPr/>
          </p:nvSpPr>
          <p:spPr>
            <a:xfrm flipV="1">
              <a:off x="-1" y="-1"/>
              <a:ext cx="2" cy="3237655"/>
            </a:xfrm>
            <a:prstGeom prst="line">
              <a:avLst/>
            </a:prstGeom>
            <a:noFill/>
            <a:ln w="12700" cap="flat">
              <a:noFill/>
              <a:miter lim="400000"/>
            </a:ln>
            <a:effectLst/>
          </p:spPr>
          <p:txBody>
            <a:bodyPr wrap="square" lIns="65023" tIns="65023" rIns="65023" bIns="65023" numCol="1" anchor="t">
              <a:noAutofit/>
            </a:bodyPr>
            <a:lstStyle/>
            <a:p>
              <a:endParaRPr/>
            </a:p>
          </p:txBody>
        </p:sp>
      </p:grpSp>
      <p:sp>
        <p:nvSpPr>
          <p:cNvPr id="96"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3_Title Only">
    <p:bg>
      <p:bgPr>
        <a:solidFill>
          <a:srgbClr val="009999"/>
        </a:solidFill>
        <a:effectLst/>
      </p:bgPr>
    </p:bg>
    <p:spTree>
      <p:nvGrpSpPr>
        <p:cNvPr id="1" name=""/>
        <p:cNvGrpSpPr/>
        <p:nvPr/>
      </p:nvGrpSpPr>
      <p:grpSpPr>
        <a:xfrm>
          <a:off x="0" y="0"/>
          <a:ext cx="0" cy="0"/>
          <a:chOff x="0" y="0"/>
          <a:chExt cx="0" cy="0"/>
        </a:xfrm>
      </p:grpSpPr>
      <p:sp>
        <p:nvSpPr>
          <p:cNvPr id="409"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410"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411"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412"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413"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414" name="Title Text"/>
          <p:cNvSpPr txBox="1">
            <a:spLocks noGrp="1"/>
          </p:cNvSpPr>
          <p:nvPr>
            <p:ph type="title"/>
          </p:nvPr>
        </p:nvSpPr>
        <p:spPr>
          <a:xfrm>
            <a:off x="975360" y="866987"/>
            <a:ext cx="11054080" cy="16256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415"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2260756129"/>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3_Blank">
    <p:bg>
      <p:bgPr>
        <a:solidFill>
          <a:srgbClr val="009999"/>
        </a:solidFill>
        <a:effectLst/>
      </p:bgPr>
    </p:bg>
    <p:spTree>
      <p:nvGrpSpPr>
        <p:cNvPr id="1" name=""/>
        <p:cNvGrpSpPr/>
        <p:nvPr/>
      </p:nvGrpSpPr>
      <p:grpSpPr>
        <a:xfrm>
          <a:off x="0" y="0"/>
          <a:ext cx="0" cy="0"/>
          <a:chOff x="0" y="0"/>
          <a:chExt cx="0" cy="0"/>
        </a:xfrm>
      </p:grpSpPr>
      <p:sp>
        <p:nvSpPr>
          <p:cNvPr id="422"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423"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424"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425"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426"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427"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991429504"/>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3_Content with Caption">
    <p:bg>
      <p:bgPr>
        <a:solidFill>
          <a:srgbClr val="009999"/>
        </a:solidFill>
        <a:effectLst/>
      </p:bgPr>
    </p:bg>
    <p:spTree>
      <p:nvGrpSpPr>
        <p:cNvPr id="1" name=""/>
        <p:cNvGrpSpPr/>
        <p:nvPr/>
      </p:nvGrpSpPr>
      <p:grpSpPr>
        <a:xfrm>
          <a:off x="0" y="0"/>
          <a:ext cx="0" cy="0"/>
          <a:chOff x="0" y="0"/>
          <a:chExt cx="0" cy="0"/>
        </a:xfrm>
      </p:grpSpPr>
      <p:sp>
        <p:nvSpPr>
          <p:cNvPr id="434"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435"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436"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437"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438"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439" name="Title Text"/>
          <p:cNvSpPr txBox="1">
            <a:spLocks noGrp="1"/>
          </p:cNvSpPr>
          <p:nvPr>
            <p:ph type="title"/>
          </p:nvPr>
        </p:nvSpPr>
        <p:spPr>
          <a:xfrm>
            <a:off x="650240" y="388338"/>
            <a:ext cx="4278491" cy="1652693"/>
          </a:xfrm>
          <a:prstGeom prst="rect">
            <a:avLst/>
          </a:prstGeom>
        </p:spPr>
        <p:txBody>
          <a:bodyPr lIns="46037" tIns="46037" rIns="46037" bIns="46037" anchor="b"/>
          <a:lstStyle>
            <a:lvl1pPr algn="l">
              <a:defRPr sz="2844"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440" name="Body Level One…"/>
          <p:cNvSpPr txBox="1">
            <a:spLocks noGrp="1"/>
          </p:cNvSpPr>
          <p:nvPr>
            <p:ph type="body" idx="1"/>
          </p:nvPr>
        </p:nvSpPr>
        <p:spPr>
          <a:xfrm>
            <a:off x="5084516" y="388339"/>
            <a:ext cx="7270044" cy="8324427"/>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441" name="Text Placeholder 3"/>
          <p:cNvSpPr>
            <a:spLocks noGrp="1"/>
          </p:cNvSpPr>
          <p:nvPr>
            <p:ph type="body" sz="half" idx="13"/>
          </p:nvPr>
        </p:nvSpPr>
        <p:spPr>
          <a:xfrm>
            <a:off x="650240" y="2041032"/>
            <a:ext cx="4278492" cy="6671734"/>
          </a:xfrm>
          <a:prstGeom prst="rect">
            <a:avLst/>
          </a:prstGeom>
        </p:spPr>
        <p:txBody>
          <a:bodyPr lIns="46037" tIns="46037" rIns="46037" bIns="46037"/>
          <a:lstStyle>
            <a:lvl1pPr marL="0" indent="0">
              <a:spcBef>
                <a:spcPts val="427"/>
              </a:spcBef>
              <a:buSzTx/>
              <a:buNone/>
              <a:defRPr sz="1400" b="1"/>
            </a:lvl1pPr>
          </a:lstStyle>
          <a:p>
            <a:pPr marL="0" indent="0">
              <a:spcBef>
                <a:spcPts val="300"/>
              </a:spcBef>
              <a:buSzTx/>
              <a:buNone/>
              <a:defRPr sz="1400" b="1"/>
            </a:pPr>
            <a:endParaRPr/>
          </a:p>
        </p:txBody>
      </p:sp>
      <p:sp>
        <p:nvSpPr>
          <p:cNvPr id="442"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2707650365"/>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3_Picture with Caption">
    <p:bg>
      <p:bgPr>
        <a:solidFill>
          <a:srgbClr val="009999"/>
        </a:solidFill>
        <a:effectLst/>
      </p:bgPr>
    </p:bg>
    <p:spTree>
      <p:nvGrpSpPr>
        <p:cNvPr id="1" name=""/>
        <p:cNvGrpSpPr/>
        <p:nvPr/>
      </p:nvGrpSpPr>
      <p:grpSpPr>
        <a:xfrm>
          <a:off x="0" y="0"/>
          <a:ext cx="0" cy="0"/>
          <a:chOff x="0" y="0"/>
          <a:chExt cx="0" cy="0"/>
        </a:xfrm>
      </p:grpSpPr>
      <p:sp>
        <p:nvSpPr>
          <p:cNvPr id="449"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450"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451"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452"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453"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454" name="Title Text"/>
          <p:cNvSpPr txBox="1">
            <a:spLocks noGrp="1"/>
          </p:cNvSpPr>
          <p:nvPr>
            <p:ph type="title"/>
          </p:nvPr>
        </p:nvSpPr>
        <p:spPr>
          <a:xfrm>
            <a:off x="2549033" y="6827520"/>
            <a:ext cx="7802881" cy="806027"/>
          </a:xfrm>
          <a:prstGeom prst="rect">
            <a:avLst/>
          </a:prstGeom>
        </p:spPr>
        <p:txBody>
          <a:bodyPr lIns="46037" tIns="46037" rIns="46037" bIns="46037" anchor="b"/>
          <a:lstStyle>
            <a:lvl1pPr algn="l">
              <a:defRPr sz="2844"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455" name="Picture Placeholder 2"/>
          <p:cNvSpPr>
            <a:spLocks noGrp="1"/>
          </p:cNvSpPr>
          <p:nvPr>
            <p:ph type="pic" sz="half" idx="13"/>
          </p:nvPr>
        </p:nvSpPr>
        <p:spPr>
          <a:xfrm>
            <a:off x="2549033" y="871502"/>
            <a:ext cx="7802881" cy="5852160"/>
          </a:xfrm>
          <a:prstGeom prst="rect">
            <a:avLst/>
          </a:prstGeom>
        </p:spPr>
        <p:txBody>
          <a:bodyPr lIns="91439" rIns="91439">
            <a:noAutofit/>
          </a:bodyPr>
          <a:lstStyle/>
          <a:p>
            <a:endParaRPr/>
          </a:p>
        </p:txBody>
      </p:sp>
      <p:sp>
        <p:nvSpPr>
          <p:cNvPr id="456" name="Body Level One…"/>
          <p:cNvSpPr txBox="1">
            <a:spLocks noGrp="1"/>
          </p:cNvSpPr>
          <p:nvPr>
            <p:ph type="body" sz="quarter" idx="1"/>
          </p:nvPr>
        </p:nvSpPr>
        <p:spPr>
          <a:xfrm>
            <a:off x="2549033" y="7633547"/>
            <a:ext cx="7802881" cy="1144694"/>
          </a:xfrm>
          <a:prstGeom prst="rect">
            <a:avLst/>
          </a:prstGeom>
        </p:spPr>
        <p:txBody>
          <a:bodyPr lIns="46037" tIns="46037" rIns="46037" bIns="46037"/>
          <a:lstStyle>
            <a:lvl1pPr marL="0" indent="0">
              <a:spcBef>
                <a:spcPts val="427"/>
              </a:spcBef>
              <a:buSzTx/>
              <a:buNone/>
              <a:defRPr sz="1991" b="1"/>
            </a:lvl1pPr>
            <a:lvl2pPr marL="0" indent="650230">
              <a:spcBef>
                <a:spcPts val="427"/>
              </a:spcBef>
              <a:buSzTx/>
              <a:buNone/>
              <a:defRPr sz="1991" b="1"/>
            </a:lvl2pPr>
            <a:lvl3pPr marL="0" indent="1300460">
              <a:spcBef>
                <a:spcPts val="427"/>
              </a:spcBef>
              <a:buSzTx/>
              <a:buNone/>
              <a:defRPr sz="1991" b="1"/>
            </a:lvl3pPr>
            <a:lvl4pPr marL="0" indent="1950690">
              <a:spcBef>
                <a:spcPts val="427"/>
              </a:spcBef>
              <a:buSzTx/>
              <a:buNone/>
              <a:defRPr sz="1991" b="1"/>
            </a:lvl4pPr>
            <a:lvl5pPr marL="0" indent="2600919">
              <a:spcBef>
                <a:spcPts val="427"/>
              </a:spcBef>
              <a:buSzTx/>
              <a:buNone/>
              <a:defRPr sz="1991" b="1"/>
            </a:lvl5pPr>
          </a:lstStyle>
          <a:p>
            <a:r>
              <a:t>Body Level One</a:t>
            </a:r>
          </a:p>
          <a:p>
            <a:pPr lvl="1"/>
            <a:r>
              <a:t>Body Level Two</a:t>
            </a:r>
          </a:p>
          <a:p>
            <a:pPr lvl="2"/>
            <a:r>
              <a:t>Body Level Three</a:t>
            </a:r>
          </a:p>
          <a:p>
            <a:pPr lvl="3"/>
            <a:r>
              <a:t>Body Level Four</a:t>
            </a:r>
          </a:p>
          <a:p>
            <a:pPr lvl="4"/>
            <a:r>
              <a:t>Body Level Five</a:t>
            </a:r>
          </a:p>
        </p:txBody>
      </p:sp>
      <p:sp>
        <p:nvSpPr>
          <p:cNvPr id="457"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0577037"/>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pic>
        <p:nvPicPr>
          <p:cNvPr id="464" name="Picture 7" descr="Picture 7"/>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465" name="Title Text"/>
          <p:cNvSpPr txBox="1">
            <a:spLocks noGrp="1"/>
          </p:cNvSpPr>
          <p:nvPr>
            <p:ph type="title"/>
          </p:nvPr>
        </p:nvSpPr>
        <p:spPr>
          <a:xfrm>
            <a:off x="975360" y="866987"/>
            <a:ext cx="11054080" cy="1625600"/>
          </a:xfrm>
          <a:prstGeom prst="rect">
            <a:avLst/>
          </a:prstGeom>
        </p:spPr>
        <p:txBody>
          <a:bodyPr/>
          <a:lstStyle>
            <a:lvl1pPr>
              <a:defRPr>
                <a:solidFill>
                  <a:schemeClr val="accent3">
                    <a:lumOff val="44000"/>
                  </a:schemeClr>
                </a:solidFill>
                <a:latin typeface="Book Antiqua"/>
                <a:ea typeface="Book Antiqua"/>
                <a:cs typeface="Book Antiqua"/>
                <a:sym typeface="Book Antiqua"/>
              </a:defRPr>
            </a:lvl1pPr>
          </a:lstStyle>
          <a:p>
            <a:r>
              <a:t>Title Text</a:t>
            </a:r>
          </a:p>
        </p:txBody>
      </p:sp>
      <p:sp>
        <p:nvSpPr>
          <p:cNvPr id="466" name="Body Level One…"/>
          <p:cNvSpPr txBox="1">
            <a:spLocks noGrp="1"/>
          </p:cNvSpPr>
          <p:nvPr>
            <p:ph type="body" idx="1"/>
          </p:nvPr>
        </p:nvSpPr>
        <p:spPr>
          <a:xfrm>
            <a:off x="975360" y="2817707"/>
            <a:ext cx="11054080" cy="5852160"/>
          </a:xfrm>
          <a:prstGeom prst="rect">
            <a:avLst/>
          </a:prstGeom>
        </p:spPr>
        <p:txBody>
          <a:bodyPr/>
          <a:lstStyle>
            <a:lvl1pPr>
              <a:defRPr>
                <a:solidFill>
                  <a:schemeClr val="accent3">
                    <a:lumOff val="44000"/>
                  </a:schemeClr>
                </a:solidFill>
                <a:latin typeface="Book Antiqua"/>
                <a:ea typeface="Book Antiqua"/>
                <a:cs typeface="Book Antiqua"/>
                <a:sym typeface="Book Antiqua"/>
              </a:defRPr>
            </a:lvl1pPr>
            <a:lvl2pPr>
              <a:defRPr>
                <a:solidFill>
                  <a:schemeClr val="accent3">
                    <a:lumOff val="44000"/>
                  </a:schemeClr>
                </a:solidFill>
                <a:latin typeface="Book Antiqua"/>
                <a:ea typeface="Book Antiqua"/>
                <a:cs typeface="Book Antiqua"/>
                <a:sym typeface="Book Antiqua"/>
              </a:defRPr>
            </a:lvl2pPr>
            <a:lvl3pPr>
              <a:defRPr>
                <a:solidFill>
                  <a:schemeClr val="accent3">
                    <a:lumOff val="44000"/>
                  </a:schemeClr>
                </a:solidFill>
                <a:latin typeface="Book Antiqua"/>
                <a:ea typeface="Book Antiqua"/>
                <a:cs typeface="Book Antiqua"/>
                <a:sym typeface="Book Antiqua"/>
              </a:defRPr>
            </a:lvl3pPr>
            <a:lvl4pPr>
              <a:defRPr>
                <a:solidFill>
                  <a:schemeClr val="accent3">
                    <a:lumOff val="44000"/>
                  </a:schemeClr>
                </a:solidFill>
                <a:latin typeface="Book Antiqua"/>
                <a:ea typeface="Book Antiqua"/>
                <a:cs typeface="Book Antiqua"/>
                <a:sym typeface="Book Antiqua"/>
              </a:defRPr>
            </a:lvl4pPr>
            <a:lvl5pPr>
              <a:defRPr>
                <a:solidFill>
                  <a:schemeClr val="accent3">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67" name="Slide Number"/>
          <p:cNvSpPr txBox="1">
            <a:spLocks noGrp="1"/>
          </p:cNvSpPr>
          <p:nvPr>
            <p:ph type="sldNum" sz="quarter" idx="2"/>
          </p:nvPr>
        </p:nvSpPr>
        <p:spPr>
          <a:xfrm>
            <a:off x="11611700" y="8886613"/>
            <a:ext cx="417741" cy="398699"/>
          </a:xfrm>
          <a:prstGeom prst="rect">
            <a:avLst/>
          </a:prstGeom>
        </p:spPr>
        <p:txBody>
          <a:bodyPr/>
          <a:lstStyle>
            <a:lvl1pPr>
              <a:defRPr>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972111390"/>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474" name="Title Text"/>
          <p:cNvSpPr txBox="1">
            <a:spLocks noGrp="1"/>
          </p:cNvSpPr>
          <p:nvPr>
            <p:ph type="title"/>
          </p:nvPr>
        </p:nvSpPr>
        <p:spPr>
          <a:xfrm>
            <a:off x="2549033" y="6827522"/>
            <a:ext cx="7802881" cy="806030"/>
          </a:xfrm>
          <a:prstGeom prst="rect">
            <a:avLst/>
          </a:prstGeom>
        </p:spPr>
        <p:txBody>
          <a:bodyPr anchor="b"/>
          <a:lstStyle>
            <a:lvl1pPr algn="l" defTabSz="650230">
              <a:defRPr sz="2844" b="1">
                <a:latin typeface="Calibri"/>
                <a:ea typeface="Calibri"/>
                <a:cs typeface="Calibri"/>
                <a:sym typeface="Calibri"/>
              </a:defRPr>
            </a:lvl1pPr>
          </a:lstStyle>
          <a:p>
            <a:r>
              <a:t>Title Text</a:t>
            </a:r>
          </a:p>
        </p:txBody>
      </p:sp>
      <p:sp>
        <p:nvSpPr>
          <p:cNvPr id="475" name="Picture Placeholder 2"/>
          <p:cNvSpPr>
            <a:spLocks noGrp="1"/>
          </p:cNvSpPr>
          <p:nvPr>
            <p:ph type="pic" sz="half" idx="13"/>
          </p:nvPr>
        </p:nvSpPr>
        <p:spPr>
          <a:xfrm>
            <a:off x="2549033" y="871502"/>
            <a:ext cx="7802881" cy="5852160"/>
          </a:xfrm>
          <a:prstGeom prst="rect">
            <a:avLst/>
          </a:prstGeom>
        </p:spPr>
        <p:txBody>
          <a:bodyPr lIns="91439" rIns="91439">
            <a:noAutofit/>
          </a:bodyPr>
          <a:lstStyle/>
          <a:p>
            <a:endParaRPr/>
          </a:p>
        </p:txBody>
      </p:sp>
      <p:sp>
        <p:nvSpPr>
          <p:cNvPr id="476" name="Body Level One…"/>
          <p:cNvSpPr txBox="1">
            <a:spLocks noGrp="1"/>
          </p:cNvSpPr>
          <p:nvPr>
            <p:ph type="body" sz="quarter" idx="1"/>
          </p:nvPr>
        </p:nvSpPr>
        <p:spPr>
          <a:xfrm>
            <a:off x="2549033" y="7633550"/>
            <a:ext cx="7802881" cy="1144695"/>
          </a:xfrm>
          <a:prstGeom prst="rect">
            <a:avLst/>
          </a:prstGeom>
        </p:spPr>
        <p:txBody>
          <a:bodyPr/>
          <a:lstStyle>
            <a:lvl1pPr marL="0" indent="0" defTabSz="650230">
              <a:spcBef>
                <a:spcPts val="427"/>
              </a:spcBef>
              <a:buSzTx/>
              <a:buNone/>
              <a:defRPr sz="1991">
                <a:latin typeface="Calibri"/>
                <a:ea typeface="Calibri"/>
                <a:cs typeface="Calibri"/>
                <a:sym typeface="Calibri"/>
              </a:defRPr>
            </a:lvl1pPr>
            <a:lvl2pPr marL="0" indent="650230" defTabSz="650230">
              <a:spcBef>
                <a:spcPts val="427"/>
              </a:spcBef>
              <a:buSzTx/>
              <a:buNone/>
              <a:defRPr sz="1991">
                <a:latin typeface="Calibri"/>
                <a:ea typeface="Calibri"/>
                <a:cs typeface="Calibri"/>
                <a:sym typeface="Calibri"/>
              </a:defRPr>
            </a:lvl2pPr>
            <a:lvl3pPr marL="0" indent="1300460" defTabSz="650230">
              <a:spcBef>
                <a:spcPts val="427"/>
              </a:spcBef>
              <a:buSzTx/>
              <a:buNone/>
              <a:defRPr sz="1991">
                <a:latin typeface="Calibri"/>
                <a:ea typeface="Calibri"/>
                <a:cs typeface="Calibri"/>
                <a:sym typeface="Calibri"/>
              </a:defRPr>
            </a:lvl3pPr>
            <a:lvl4pPr marL="0" indent="1950690" defTabSz="650230">
              <a:spcBef>
                <a:spcPts val="427"/>
              </a:spcBef>
              <a:buSzTx/>
              <a:buNone/>
              <a:defRPr sz="1991">
                <a:latin typeface="Calibri"/>
                <a:ea typeface="Calibri"/>
                <a:cs typeface="Calibri"/>
                <a:sym typeface="Calibri"/>
              </a:defRPr>
            </a:lvl4pPr>
            <a:lvl5pPr marL="0" indent="2600919" defTabSz="650230">
              <a:spcBef>
                <a:spcPts val="427"/>
              </a:spcBef>
              <a:buSzTx/>
              <a:buNone/>
              <a:defRPr sz="199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77" name="Slide Number"/>
          <p:cNvSpPr txBox="1">
            <a:spLocks noGrp="1"/>
          </p:cNvSpPr>
          <p:nvPr>
            <p:ph type="sldNum" sz="quarter" idx="2"/>
          </p:nvPr>
        </p:nvSpPr>
        <p:spPr>
          <a:xfrm>
            <a:off x="12005749" y="9122273"/>
            <a:ext cx="348811" cy="355034"/>
          </a:xfrm>
          <a:prstGeom prst="rect">
            <a:avLst/>
          </a:prstGeom>
        </p:spPr>
        <p:txBody>
          <a:bodyPr anchor="ctr"/>
          <a:lstStyle>
            <a:lvl1pPr>
              <a:defRPr sz="1707">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04184844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0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11"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20"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29"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3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47"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55"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56"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65"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74"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8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92"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Slide Number"/>
          <p:cNvSpPr txBox="1">
            <a:spLocks noGrp="1"/>
          </p:cNvSpPr>
          <p:nvPr>
            <p:ph type="sldNum" sz="quarter" idx="2"/>
          </p:nvPr>
        </p:nvSpPr>
        <p:spPr>
          <a:xfrm>
            <a:off x="6285653" y="7742382"/>
            <a:ext cx="3034455"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15"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xfrm>
            <a:off x="6285653" y="7742382"/>
            <a:ext cx="3034455"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24"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25"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2"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33"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1"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42"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0"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51"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52"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9"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60"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61"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0">
    <p:bg>
      <p:bgPr>
        <a:solidFill>
          <a:srgbClr val="B38D66"/>
        </a:solidFill>
        <a:effectLst/>
      </p:bgPr>
    </p:bg>
    <p:spTree>
      <p:nvGrpSpPr>
        <p:cNvPr id="1" name=""/>
        <p:cNvGrpSpPr/>
        <p:nvPr/>
      </p:nvGrpSpPr>
      <p:grpSpPr>
        <a:xfrm>
          <a:off x="0" y="0"/>
          <a:ext cx="0" cy="0"/>
          <a:chOff x="0" y="0"/>
          <a:chExt cx="0" cy="0"/>
        </a:xfrm>
      </p:grpSpPr>
      <p:sp>
        <p:nvSpPr>
          <p:cNvPr id="30"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8"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69"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xfrm>
            <a:off x="2965619" y="7964480"/>
            <a:ext cx="422149" cy="460249"/>
          </a:xfrm>
          <a:prstGeom prst="rect">
            <a:avLst/>
          </a:prstGeom>
        </p:spPr>
        <p:txBody>
          <a:bodyPr anchor="ctr"/>
          <a:lstStyle>
            <a:lvl1pPr algn="ctr" defTabSz="1733973">
              <a:defRPr sz="2200">
                <a:solidFill>
                  <a:srgbClr val="194431"/>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7"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78"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6"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87"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88" name="Slide Number"/>
          <p:cNvSpPr txBox="1">
            <a:spLocks noGrp="1"/>
          </p:cNvSpPr>
          <p:nvPr>
            <p:ph type="sldNum" sz="quarter" idx="2"/>
          </p:nvPr>
        </p:nvSpPr>
        <p:spPr>
          <a:xfrm>
            <a:off x="2965619" y="7964480"/>
            <a:ext cx="422149" cy="460249"/>
          </a:xfrm>
          <a:prstGeom prst="rect">
            <a:avLst/>
          </a:prstGeom>
        </p:spPr>
        <p:txBody>
          <a:bodyPr anchor="ctr"/>
          <a:lstStyle>
            <a:lvl1pPr algn="ctr" defTabSz="1733973">
              <a:defRPr sz="2200">
                <a:solidFill>
                  <a:srgbClr val="194431"/>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5"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96"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97"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4"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305"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06"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1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0"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21"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2"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9"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30"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1"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38"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39"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0"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4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4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56"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57"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8"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65"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66"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7"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4"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75"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76"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83"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84"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5"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9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9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401"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402"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410" name="Rectangle"/>
          <p:cNvSpPr/>
          <p:nvPr/>
        </p:nvSpPr>
        <p:spPr>
          <a:xfrm>
            <a:off x="541866" y="1219199"/>
            <a:ext cx="2059094" cy="731294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65023" tIns="65023" rIns="65023" bIns="65023"/>
          <a:lstStyle/>
          <a:p>
            <a:pPr defTabSz="866986">
              <a:defRPr sz="3400"/>
            </a:pPr>
            <a:endParaRPr/>
          </a:p>
        </p:txBody>
      </p:sp>
      <p:sp>
        <p:nvSpPr>
          <p:cNvPr id="411" name="Rectangle"/>
          <p:cNvSpPr/>
          <p:nvPr/>
        </p:nvSpPr>
        <p:spPr>
          <a:xfrm>
            <a:off x="975359" y="3820159"/>
            <a:ext cx="12027183"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sp>
        <p:nvSpPr>
          <p:cNvPr id="412" name="Rectangle"/>
          <p:cNvSpPr/>
          <p:nvPr/>
        </p:nvSpPr>
        <p:spPr>
          <a:xfrm>
            <a:off x="-1" y="4958079"/>
            <a:ext cx="6719148"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413"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Default 0">
    <p:bg>
      <p:bgPr>
        <a:solidFill>
          <a:srgbClr val="009999"/>
        </a:solidFill>
        <a:effectLst/>
      </p:bgPr>
    </p:bg>
    <p:spTree>
      <p:nvGrpSpPr>
        <p:cNvPr id="1" name=""/>
        <p:cNvGrpSpPr/>
        <p:nvPr/>
      </p:nvGrpSpPr>
      <p:grpSpPr>
        <a:xfrm>
          <a:off x="0" y="0"/>
          <a:ext cx="0" cy="0"/>
          <a:chOff x="0" y="0"/>
          <a:chExt cx="0" cy="0"/>
        </a:xfrm>
      </p:grpSpPr>
      <p:sp>
        <p:nvSpPr>
          <p:cNvPr id="420"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Picture with Caption">
    <p:bg>
      <p:bgPr>
        <a:solidFill>
          <a:schemeClr val="accent1">
            <a:lumOff val="44000"/>
          </a:schemeClr>
        </a:solidFill>
        <a:effectLst/>
      </p:bgPr>
    </p:bg>
    <p:spTree>
      <p:nvGrpSpPr>
        <p:cNvPr id="1" name=""/>
        <p:cNvGrpSpPr/>
        <p:nvPr/>
      </p:nvGrpSpPr>
      <p:grpSpPr>
        <a:xfrm>
          <a:off x="0" y="0"/>
          <a:ext cx="0" cy="0"/>
          <a:chOff x="0" y="0"/>
          <a:chExt cx="0" cy="0"/>
        </a:xfrm>
      </p:grpSpPr>
      <p:sp>
        <p:nvSpPr>
          <p:cNvPr id="427" name="Title Text"/>
          <p:cNvSpPr txBox="1">
            <a:spLocks noGrp="1"/>
          </p:cNvSpPr>
          <p:nvPr>
            <p:ph type="title"/>
          </p:nvPr>
        </p:nvSpPr>
        <p:spPr>
          <a:xfrm>
            <a:off x="3537374" y="6339841"/>
            <a:ext cx="5852161" cy="604522"/>
          </a:xfrm>
          <a:prstGeom prst="rect">
            <a:avLst/>
          </a:prstGeom>
        </p:spPr>
        <p:txBody>
          <a:bodyPr lIns="48767" tIns="48767" rIns="48767" bIns="48767" anchor="b">
            <a:normAutofit/>
          </a:bodyPr>
          <a:lstStyle>
            <a:lvl1pPr algn="l" defTabSz="650240">
              <a:defRPr sz="2600" b="1">
                <a:latin typeface="Calibri"/>
                <a:ea typeface="Calibri"/>
                <a:cs typeface="Calibri"/>
                <a:sym typeface="Calibri"/>
              </a:defRPr>
            </a:lvl1pPr>
          </a:lstStyle>
          <a:p>
            <a:r>
              <a:t>Title Text</a:t>
            </a:r>
          </a:p>
        </p:txBody>
      </p:sp>
      <p:sp>
        <p:nvSpPr>
          <p:cNvPr id="428" name="Picture Placeholder 2"/>
          <p:cNvSpPr>
            <a:spLocks noGrp="1"/>
          </p:cNvSpPr>
          <p:nvPr>
            <p:ph type="pic" sz="half" idx="13"/>
          </p:nvPr>
        </p:nvSpPr>
        <p:spPr>
          <a:xfrm>
            <a:off x="3537374" y="1872826"/>
            <a:ext cx="5852161" cy="4389121"/>
          </a:xfrm>
          <a:prstGeom prst="rect">
            <a:avLst/>
          </a:prstGeom>
        </p:spPr>
        <p:txBody>
          <a:bodyPr lIns="91439" tIns="45719" rIns="91439" bIns="45719"/>
          <a:lstStyle/>
          <a:p>
            <a:endParaRPr/>
          </a:p>
        </p:txBody>
      </p:sp>
      <p:sp>
        <p:nvSpPr>
          <p:cNvPr id="429" name="Body Level One…"/>
          <p:cNvSpPr txBox="1">
            <a:spLocks noGrp="1"/>
          </p:cNvSpPr>
          <p:nvPr>
            <p:ph type="body" sz="quarter" idx="1"/>
          </p:nvPr>
        </p:nvSpPr>
        <p:spPr>
          <a:xfrm>
            <a:off x="3537374" y="6944363"/>
            <a:ext cx="5852161" cy="858522"/>
          </a:xfrm>
          <a:prstGeom prst="rect">
            <a:avLst/>
          </a:prstGeom>
        </p:spPr>
        <p:txBody>
          <a:bodyPr lIns="48767" tIns="48767" rIns="48767" bIns="48767">
            <a:normAutofit/>
          </a:bodyPr>
          <a:lstStyle>
            <a:lvl1pPr marL="0" indent="0" defTabSz="650240">
              <a:spcBef>
                <a:spcPts val="400"/>
              </a:spcBef>
              <a:buSzTx/>
              <a:buNone/>
              <a:defRPr sz="1800">
                <a:latin typeface="Calibri"/>
                <a:ea typeface="Calibri"/>
                <a:cs typeface="Calibri"/>
                <a:sym typeface="Calibri"/>
              </a:defRPr>
            </a:lvl1pPr>
            <a:lvl2pPr marL="0" indent="457200" defTabSz="650240">
              <a:spcBef>
                <a:spcPts val="400"/>
              </a:spcBef>
              <a:buSzTx/>
              <a:buNone/>
              <a:defRPr sz="1800">
                <a:latin typeface="Calibri"/>
                <a:ea typeface="Calibri"/>
                <a:cs typeface="Calibri"/>
                <a:sym typeface="Calibri"/>
              </a:defRPr>
            </a:lvl2pPr>
            <a:lvl3pPr marL="0" indent="914400" defTabSz="650240">
              <a:spcBef>
                <a:spcPts val="400"/>
              </a:spcBef>
              <a:buSzTx/>
              <a:buNone/>
              <a:defRPr sz="1800">
                <a:latin typeface="Calibri"/>
                <a:ea typeface="Calibri"/>
                <a:cs typeface="Calibri"/>
                <a:sym typeface="Calibri"/>
              </a:defRPr>
            </a:lvl3pPr>
            <a:lvl4pPr marL="0" indent="1371600" defTabSz="650240">
              <a:spcBef>
                <a:spcPts val="400"/>
              </a:spcBef>
              <a:buSzTx/>
              <a:buNone/>
              <a:defRPr sz="1800">
                <a:latin typeface="Calibri"/>
                <a:ea typeface="Calibri"/>
                <a:cs typeface="Calibri"/>
                <a:sym typeface="Calibri"/>
              </a:defRPr>
            </a:lvl4pPr>
            <a:lvl5pPr marL="0" indent="1828800" defTabSz="650240">
              <a:spcBef>
                <a:spcPts val="400"/>
              </a:spcBef>
              <a:buSzTx/>
              <a:buNone/>
              <a:defRPr sz="1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0" name="Slide Number"/>
          <p:cNvSpPr txBox="1">
            <a:spLocks noGrp="1"/>
          </p:cNvSpPr>
          <p:nvPr>
            <p:ph type="sldNum" sz="quarter" idx="2"/>
          </p:nvPr>
        </p:nvSpPr>
        <p:spPr>
          <a:xfrm>
            <a:off x="10575306" y="8024623"/>
            <a:ext cx="316215" cy="338837"/>
          </a:xfrm>
          <a:prstGeom prst="rect">
            <a:avLst/>
          </a:prstGeom>
        </p:spPr>
        <p:txBody>
          <a:bodyPr lIns="48767" tIns="48767" rIns="48767" bIns="48767" anchor="ctr"/>
          <a:lstStyle>
            <a:lvl1pPr defTabSz="1300480">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7" name="Line"/>
          <p:cNvSpPr/>
          <p:nvPr/>
        </p:nvSpPr>
        <p:spPr>
          <a:xfrm>
            <a:off x="507999" y="6591300"/>
            <a:ext cx="11999454" cy="0"/>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38" name="Line"/>
          <p:cNvSpPr/>
          <p:nvPr/>
        </p:nvSpPr>
        <p:spPr>
          <a:xfrm>
            <a:off x="507999" y="4089400"/>
            <a:ext cx="12000020" cy="0"/>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39" name="Line"/>
          <p:cNvSpPr/>
          <p:nvPr/>
        </p:nvSpPr>
        <p:spPr>
          <a:xfrm flipV="1">
            <a:off x="7994302" y="4526255"/>
            <a:ext cx="1" cy="1642759"/>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40" name="Lorem Ipsum Dolor"/>
          <p:cNvSpPr txBox="1">
            <a:spLocks noGrp="1"/>
          </p:cNvSpPr>
          <p:nvPr>
            <p:ph type="body" sz="quarter" idx="13"/>
          </p:nvPr>
        </p:nvSpPr>
        <p:spPr>
          <a:xfrm>
            <a:off x="507999" y="3505200"/>
            <a:ext cx="7200901" cy="508000"/>
          </a:xfrm>
          <a:prstGeom prst="rect">
            <a:avLst/>
          </a:prstGeom>
        </p:spPr>
        <p:txBody>
          <a:bodyPr lIns="50800" tIns="50800" rIns="50800" bIns="50800" anchor="ctr">
            <a:spAutoFit/>
          </a:bodyPr>
          <a:lstStyle>
            <a:lvl1pPr marL="0" indent="0" defTabSz="584200">
              <a:lnSpc>
                <a:spcPct val="110000"/>
              </a:lnSpc>
              <a:spcBef>
                <a:spcPts val="0"/>
              </a:spcBef>
              <a:buSzTx/>
              <a:buNone/>
              <a:defRPr sz="220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441" name="Title Text"/>
          <p:cNvSpPr txBox="1">
            <a:spLocks noGrp="1"/>
          </p:cNvSpPr>
          <p:nvPr>
            <p:ph type="title"/>
          </p:nvPr>
        </p:nvSpPr>
        <p:spPr>
          <a:xfrm>
            <a:off x="507999" y="4140200"/>
            <a:ext cx="7200901" cy="2413000"/>
          </a:xfrm>
          <a:prstGeom prst="rect">
            <a:avLst/>
          </a:prstGeom>
        </p:spPr>
        <p:txBody>
          <a:bodyPr lIns="50800" tIns="50800" rIns="50800" bIns="50800">
            <a:normAutofit/>
          </a:bodyPr>
          <a:lstStyle>
            <a:lvl1pPr algn="l" defTabSz="584200">
              <a:lnSpc>
                <a:spcPct val="90000"/>
              </a:lnSpc>
              <a:spcBef>
                <a:spcPts val="1600"/>
              </a:spcBef>
              <a:defRPr sz="6800">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442" name="Body Level One…"/>
          <p:cNvSpPr txBox="1">
            <a:spLocks noGrp="1"/>
          </p:cNvSpPr>
          <p:nvPr>
            <p:ph type="body" sz="quarter" idx="1"/>
          </p:nvPr>
        </p:nvSpPr>
        <p:spPr>
          <a:xfrm>
            <a:off x="8280400" y="4140200"/>
            <a:ext cx="4241800" cy="2413000"/>
          </a:xfrm>
          <a:prstGeom prst="rect">
            <a:avLst/>
          </a:prstGeom>
        </p:spPr>
        <p:txBody>
          <a:bodyPr lIns="50800" tIns="50800" rIns="50800" bIns="50800" anchor="ctr">
            <a:normAutofit/>
          </a:bodyPr>
          <a:lstStyle>
            <a:lvl1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1pPr>
            <a:lvl2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2pPr>
            <a:lvl3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3pPr>
            <a:lvl4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4pPr>
            <a:lvl5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5p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xfrm>
            <a:off x="6330594" y="9258300"/>
            <a:ext cx="330912" cy="342900"/>
          </a:xfrm>
          <a:prstGeom prst="rect">
            <a:avLst/>
          </a:prstGeom>
        </p:spPr>
        <p:txBody>
          <a:bodyPr lIns="50800" tIns="50800" rIns="50800" bIns="50800"/>
          <a:lstStyle>
            <a:lvl1pPr algn="ctr" defTabSz="584200">
              <a:defRPr sz="1600">
                <a:solidFill>
                  <a:srgbClr val="4C4946"/>
                </a:solidFill>
                <a:latin typeface="Bodoni SvtyTwo ITC TT-Book"/>
                <a:ea typeface="Bodoni SvtyTwo ITC TT-Book"/>
                <a:cs typeface="Bodoni SvtyTwo ITC TT-Book"/>
                <a:sym typeface="Bodoni SvtyTwo ITC TT-Book"/>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xfrm>
            <a:off x="11844528" y="7881902"/>
            <a:ext cx="510032" cy="512947"/>
          </a:xfrm>
          <a:prstGeom prst="rect">
            <a:avLst/>
          </a:prstGeom>
        </p:spPr>
        <p:txBody>
          <a:bodyP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7" name="Title Text"/>
          <p:cNvSpPr txBox="1">
            <a:spLocks noGrp="1"/>
          </p:cNvSpPr>
          <p:nvPr>
            <p:ph type="title"/>
          </p:nvPr>
        </p:nvSpPr>
        <p:spPr>
          <a:xfrm>
            <a:off x="1088247" y="113021"/>
            <a:ext cx="10826047" cy="2016197"/>
          </a:xfrm>
          <a:prstGeom prst="rect">
            <a:avLst/>
          </a:prstGeom>
        </p:spPr>
        <p:txBody>
          <a:bodyPr>
            <a:normAutofit/>
          </a:bodyPr>
          <a:lstStyle>
            <a:lvl1pPr>
              <a:defRPr sz="6800">
                <a:solidFill>
                  <a:srgbClr val="194431"/>
                </a:solidFill>
                <a:effectLst>
                  <a:outerShdw blurRad="50800" dist="25400" dir="2700000" rotWithShape="0">
                    <a:schemeClr val="accent1">
                      <a:lumOff val="44000"/>
                      <a:alpha val="40000"/>
                    </a:schemeClr>
                  </a:outerShdw>
                </a:effectLst>
                <a:latin typeface="Book Antiqua"/>
                <a:ea typeface="Book Antiqua"/>
                <a:cs typeface="Book Antiqua"/>
                <a:sym typeface="Book Antiqua"/>
              </a:defRPr>
            </a:lvl1pPr>
          </a:lstStyle>
          <a:p>
            <a:r>
              <a:t>Title Text</a:t>
            </a:r>
          </a:p>
        </p:txBody>
      </p:sp>
      <p:sp>
        <p:nvSpPr>
          <p:cNvPr id="458" name="Body Level One…"/>
          <p:cNvSpPr txBox="1">
            <a:spLocks noGrp="1"/>
          </p:cNvSpPr>
          <p:nvPr>
            <p:ph type="body" idx="1"/>
          </p:nvPr>
        </p:nvSpPr>
        <p:spPr>
          <a:xfrm>
            <a:off x="1088248" y="2945203"/>
            <a:ext cx="10826048" cy="5947784"/>
          </a:xfrm>
          <a:prstGeom prst="rect">
            <a:avLst/>
          </a:prstGeom>
        </p:spPr>
        <p:txBody>
          <a:bodyPr>
            <a:normAutofit/>
          </a:bodyPr>
          <a:lstStyle>
            <a:lvl1pPr marL="485775" indent="-48577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1pPr>
            <a:lvl2pPr marL="869372" indent="-520122">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2pPr>
            <a:lvl3pPr marL="1279525" indent="-59372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3pPr>
            <a:lvl4pPr marL="1670755" indent="-63570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4pPr>
            <a:lvl5pPr marL="2031294" indent="-659694">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59" name="Slide Number"/>
          <p:cNvSpPr txBox="1">
            <a:spLocks noGrp="1"/>
          </p:cNvSpPr>
          <p:nvPr>
            <p:ph type="sldNum" sz="quarter" idx="2"/>
          </p:nvPr>
        </p:nvSpPr>
        <p:spPr>
          <a:xfrm>
            <a:off x="6329426" y="9107762"/>
            <a:ext cx="345949" cy="384049"/>
          </a:xfrm>
          <a:prstGeom prst="rect">
            <a:avLst/>
          </a:prstGeom>
        </p:spPr>
        <p:txBody>
          <a:bodyPr anchor="ctr"/>
          <a:lstStyle>
            <a:lvl1pPr algn="ctr">
              <a:defRPr sz="16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and Content 0">
    <p:bg>
      <p:bgPr>
        <a:solidFill>
          <a:srgbClr val="009999"/>
        </a:solidFill>
        <a:effectLst/>
      </p:bgPr>
    </p:bg>
    <p:spTree>
      <p:nvGrpSpPr>
        <p:cNvPr id="1" name=""/>
        <p:cNvGrpSpPr/>
        <p:nvPr/>
      </p:nvGrpSpPr>
      <p:grpSpPr>
        <a:xfrm>
          <a:off x="0" y="0"/>
          <a:ext cx="0" cy="0"/>
          <a:chOff x="0" y="0"/>
          <a:chExt cx="0" cy="0"/>
        </a:xfrm>
      </p:grpSpPr>
      <p:sp>
        <p:nvSpPr>
          <p:cNvPr id="466" name="Title Text"/>
          <p:cNvSpPr txBox="1">
            <a:spLocks noGrp="1"/>
          </p:cNvSpPr>
          <p:nvPr>
            <p:ph type="title"/>
          </p:nvPr>
        </p:nvSpPr>
        <p:spPr>
          <a:xfrm>
            <a:off x="975359" y="866986"/>
            <a:ext cx="11054082" cy="16256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67" name="Body Level One…"/>
          <p:cNvSpPr txBox="1">
            <a:spLocks noGrp="1"/>
          </p:cNvSpPr>
          <p:nvPr>
            <p:ph type="body" idx="1"/>
          </p:nvPr>
        </p:nvSpPr>
        <p:spPr>
          <a:xfrm>
            <a:off x="975359" y="2817706"/>
            <a:ext cx="11054082" cy="585216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2331720" indent="-502920">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468"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9999"/>
        </a:solidFill>
        <a:effectLst/>
      </p:bgPr>
    </p:bg>
    <p:spTree>
      <p:nvGrpSpPr>
        <p:cNvPr id="1" name=""/>
        <p:cNvGrpSpPr/>
        <p:nvPr/>
      </p:nvGrpSpPr>
      <p:grpSpPr>
        <a:xfrm>
          <a:off x="0" y="0"/>
          <a:ext cx="0" cy="0"/>
          <a:chOff x="0" y="0"/>
          <a:chExt cx="0" cy="0"/>
        </a:xfrm>
      </p:grpSpPr>
      <p:sp>
        <p:nvSpPr>
          <p:cNvPr id="485" name="Rectangle 2"/>
          <p:cNvSpPr/>
          <p:nvPr/>
        </p:nvSpPr>
        <p:spPr>
          <a:xfrm>
            <a:off x="541866" y="0"/>
            <a:ext cx="2059094" cy="9751344"/>
          </a:xfrm>
          <a:prstGeom prst="rect">
            <a:avLst/>
          </a:prstGeom>
          <a:gradFill>
            <a:gsLst>
              <a:gs pos="0">
                <a:srgbClr val="9E9E9E"/>
              </a:gs>
              <a:gs pos="5000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6" name="Rectangle 3"/>
          <p:cNvSpPr/>
          <p:nvPr/>
        </p:nvSpPr>
        <p:spPr>
          <a:xfrm>
            <a:off x="975359" y="3467946"/>
            <a:ext cx="12027185"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7" name="Rectangle 9"/>
          <p:cNvSpPr/>
          <p:nvPr/>
        </p:nvSpPr>
        <p:spPr>
          <a:xfrm>
            <a:off x="-1" y="4985173"/>
            <a:ext cx="6719148" cy="216747"/>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8"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89"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009999"/>
        </a:solidFill>
        <a:effectLst/>
      </p:bgPr>
    </p:bg>
    <p:spTree>
      <p:nvGrpSpPr>
        <p:cNvPr id="1" name=""/>
        <p:cNvGrpSpPr/>
        <p:nvPr/>
      </p:nvGrpSpPr>
      <p:grpSpPr>
        <a:xfrm>
          <a:off x="0" y="0"/>
          <a:ext cx="0" cy="0"/>
          <a:chOff x="0" y="0"/>
          <a:chExt cx="0" cy="0"/>
        </a:xfrm>
      </p:grpSpPr>
      <p:sp>
        <p:nvSpPr>
          <p:cNvPr id="506" name="Rectangle 2"/>
          <p:cNvSpPr/>
          <p:nvPr/>
        </p:nvSpPr>
        <p:spPr>
          <a:xfrm>
            <a:off x="541866" y="0"/>
            <a:ext cx="2059094" cy="9751344"/>
          </a:xfrm>
          <a:prstGeom prst="rect">
            <a:avLst/>
          </a:prstGeom>
          <a:gradFill>
            <a:gsLst>
              <a:gs pos="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7" name="Rectangle 3"/>
          <p:cNvSpPr/>
          <p:nvPr/>
        </p:nvSpPr>
        <p:spPr>
          <a:xfrm>
            <a:off x="216746" y="2492586"/>
            <a:ext cx="6719147" cy="216748"/>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8" name="Rectangle 4"/>
          <p:cNvSpPr/>
          <p:nvPr/>
        </p:nvSpPr>
        <p:spPr>
          <a:xfrm>
            <a:off x="975359" y="9428480"/>
            <a:ext cx="4985175" cy="322864"/>
          </a:xfrm>
          <a:prstGeom prst="rect">
            <a:avLst/>
          </a:prstGeom>
          <a:gradFill>
            <a:gsLst>
              <a:gs pos="0">
                <a:srgbClr val="761800"/>
              </a:gs>
              <a:gs pos="50000">
                <a:srgbClr val="FF3300"/>
              </a:gs>
              <a:gs pos="100000">
                <a:srgbClr val="761800"/>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9" name="Rectangle 5"/>
          <p:cNvSpPr/>
          <p:nvPr/>
        </p:nvSpPr>
        <p:spPr>
          <a:xfrm>
            <a:off x="1083732" y="1083733"/>
            <a:ext cx="11918812"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pic>
        <p:nvPicPr>
          <p:cNvPr id="510" name="Picture 11" descr="Picture 11"/>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511" name="Title Text"/>
          <p:cNvSpPr txBox="1">
            <a:spLocks noGrp="1"/>
          </p:cNvSpPr>
          <p:nvPr>
            <p:ph type="title"/>
          </p:nvPr>
        </p:nvSpPr>
        <p:spPr>
          <a:xfrm>
            <a:off x="975359" y="866986"/>
            <a:ext cx="11054082" cy="16256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12" name="Body Level One…"/>
          <p:cNvSpPr txBox="1">
            <a:spLocks noGrp="1"/>
          </p:cNvSpPr>
          <p:nvPr>
            <p:ph type="body" idx="1"/>
          </p:nvPr>
        </p:nvSpPr>
        <p:spPr>
          <a:xfrm>
            <a:off x="975359" y="2817706"/>
            <a:ext cx="11054082" cy="585216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2331720" indent="-502920">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513"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Blank 0">
    <p:bg>
      <p:bgPr>
        <a:solidFill>
          <a:srgbClr val="000000"/>
        </a:solidFill>
        <a:effectLst/>
      </p:bgPr>
    </p:bg>
    <p:spTree>
      <p:nvGrpSpPr>
        <p:cNvPr id="1" name=""/>
        <p:cNvGrpSpPr/>
        <p:nvPr/>
      </p:nvGrpSpPr>
      <p:grpSpPr>
        <a:xfrm>
          <a:off x="0" y="0"/>
          <a:ext cx="0" cy="0"/>
          <a:chOff x="0" y="0"/>
          <a:chExt cx="0" cy="0"/>
        </a:xfrm>
      </p:grpSpPr>
      <p:sp>
        <p:nvSpPr>
          <p:cNvPr id="520" name="Slide Number"/>
          <p:cNvSpPr txBox="1">
            <a:spLocks noGrp="1"/>
          </p:cNvSpPr>
          <p:nvPr>
            <p:ph type="sldNum" sz="quarter" idx="2"/>
          </p:nvPr>
        </p:nvSpPr>
        <p:spPr>
          <a:xfrm>
            <a:off x="11986448" y="8882098"/>
            <a:ext cx="368112" cy="396749"/>
          </a:xfrm>
          <a:prstGeom prst="rect">
            <a:avLst/>
          </a:prstGeom>
        </p:spPr>
        <p:txBody>
          <a:bodyPr/>
          <a:lstStyle>
            <a:lvl1pPr defTabSz="1300480">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Blank">
    <p:bg>
      <p:bgPr>
        <a:solidFill>
          <a:srgbClr val="009999"/>
        </a:solidFill>
        <a:effectLst/>
      </p:bgPr>
    </p:bg>
    <p:spTree>
      <p:nvGrpSpPr>
        <p:cNvPr id="1" name=""/>
        <p:cNvGrpSpPr/>
        <p:nvPr/>
      </p:nvGrpSpPr>
      <p:grpSpPr>
        <a:xfrm>
          <a:off x="0" y="0"/>
          <a:ext cx="0" cy="0"/>
          <a:chOff x="0" y="0"/>
          <a:chExt cx="0" cy="0"/>
        </a:xfrm>
      </p:grpSpPr>
      <p:sp>
        <p:nvSpPr>
          <p:cNvPr id="527" name="Rectangle 2"/>
          <p:cNvSpPr/>
          <p:nvPr/>
        </p:nvSpPr>
        <p:spPr>
          <a:xfrm>
            <a:off x="541866" y="0"/>
            <a:ext cx="2059094" cy="9751344"/>
          </a:xfrm>
          <a:prstGeom prst="rect">
            <a:avLst/>
          </a:prstGeom>
          <a:gradFill>
            <a:gsLst>
              <a:gs pos="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28" name="Rectangle 3"/>
          <p:cNvSpPr/>
          <p:nvPr/>
        </p:nvSpPr>
        <p:spPr>
          <a:xfrm>
            <a:off x="216746" y="2492586"/>
            <a:ext cx="6719147" cy="216748"/>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29" name="Rectangle 4"/>
          <p:cNvSpPr/>
          <p:nvPr/>
        </p:nvSpPr>
        <p:spPr>
          <a:xfrm>
            <a:off x="975359" y="9428480"/>
            <a:ext cx="4985175" cy="322864"/>
          </a:xfrm>
          <a:prstGeom prst="rect">
            <a:avLst/>
          </a:prstGeom>
          <a:gradFill>
            <a:gsLst>
              <a:gs pos="0">
                <a:srgbClr val="761800"/>
              </a:gs>
              <a:gs pos="50000">
                <a:srgbClr val="FF3300"/>
              </a:gs>
              <a:gs pos="100000">
                <a:srgbClr val="761800"/>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30" name="Rectangle 5"/>
          <p:cNvSpPr/>
          <p:nvPr/>
        </p:nvSpPr>
        <p:spPr>
          <a:xfrm>
            <a:off x="1083732" y="1083733"/>
            <a:ext cx="11918812"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pic>
        <p:nvPicPr>
          <p:cNvPr id="531" name="Picture 11" descr="Picture 11"/>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532"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itle Slide 0">
    <p:bg>
      <p:bgPr>
        <a:solidFill>
          <a:srgbClr val="2FAC8D"/>
        </a:solidFill>
        <a:effectLst/>
      </p:bgPr>
    </p:bg>
    <p:spTree>
      <p:nvGrpSpPr>
        <p:cNvPr id="1" name=""/>
        <p:cNvGrpSpPr/>
        <p:nvPr/>
      </p:nvGrpSpPr>
      <p:grpSpPr>
        <a:xfrm>
          <a:off x="0" y="0"/>
          <a:ext cx="0" cy="0"/>
          <a:chOff x="0" y="0"/>
          <a:chExt cx="0" cy="0"/>
        </a:xfrm>
      </p:grpSpPr>
      <p:sp>
        <p:nvSpPr>
          <p:cNvPr id="539"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40"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541"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smtClean="0"/>
              <a:pPr>
                <a:defRPr/>
              </a:pPr>
              <a:t>‹#›</a:t>
            </a:fld>
            <a:endParaRPr lang="en-US" dirty="0"/>
          </a:p>
        </p:txBody>
      </p:sp>
    </p:spTree>
    <p:extLst>
      <p:ext uri="{BB962C8B-B14F-4D97-AF65-F5344CB8AC3E}">
        <p14:creationId xmlns:p14="http://schemas.microsoft.com/office/powerpoint/2010/main" val="30529303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1"/>
            <a:ext cx="11054080" cy="1937173"/>
          </a:xfrm>
        </p:spPr>
        <p:txBody>
          <a:bodyPr anchor="t"/>
          <a:lstStyle>
            <a:lvl1pPr algn="l">
              <a:defRPr sz="5689"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27290" y="4133994"/>
            <a:ext cx="11054080" cy="2133599"/>
          </a:xfrm>
        </p:spPr>
        <p:txBody>
          <a:bodyPr anchor="b"/>
          <a:lstStyle>
            <a:lvl1pPr marL="0" indent="0">
              <a:buNone/>
              <a:defRPr sz="2844" b="1" i="0">
                <a:latin typeface="Arial" panose="020B0604020202020204" pitchFamily="34" charset="0"/>
              </a:defRPr>
            </a:lvl1pPr>
            <a:lvl2pPr marL="650126" indent="0">
              <a:buNone/>
              <a:defRPr sz="2560"/>
            </a:lvl2pPr>
            <a:lvl3pPr marL="1300251" indent="0">
              <a:buNone/>
              <a:defRPr sz="2276"/>
            </a:lvl3pPr>
            <a:lvl4pPr marL="1950377" indent="0">
              <a:buNone/>
              <a:defRPr sz="1991"/>
            </a:lvl4pPr>
            <a:lvl5pPr marL="2600501" indent="0">
              <a:buNone/>
              <a:defRPr sz="1991"/>
            </a:lvl5pPr>
            <a:lvl6pPr marL="3250627" indent="0">
              <a:buNone/>
              <a:defRPr sz="1991"/>
            </a:lvl6pPr>
            <a:lvl7pPr marL="3900752" indent="0">
              <a:buNone/>
              <a:defRPr sz="1991"/>
            </a:lvl7pPr>
            <a:lvl8pPr marL="4550874" indent="0">
              <a:buNone/>
              <a:defRPr sz="1991"/>
            </a:lvl8pPr>
            <a:lvl9pPr marL="5201002" indent="0">
              <a:buNone/>
              <a:defRPr sz="1991"/>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smtClean="0"/>
              <a:pPr>
                <a:defRPr/>
              </a:pPr>
              <a:t>‹#›</a:t>
            </a:fld>
            <a:endParaRPr lang="en-US" dirty="0"/>
          </a:p>
        </p:txBody>
      </p:sp>
    </p:spTree>
    <p:extLst>
      <p:ext uri="{BB962C8B-B14F-4D97-AF65-F5344CB8AC3E}">
        <p14:creationId xmlns:p14="http://schemas.microsoft.com/office/powerpoint/2010/main" val="35864104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54"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6291326" y="7964480"/>
            <a:ext cx="422149" cy="460249"/>
          </a:xfrm>
          <a:prstGeom prst="rect">
            <a:avLst/>
          </a:prstGeom>
        </p:spPr>
        <p:txBody>
          <a:bodyPr anchor="ctr"/>
          <a:lstStyle>
            <a:lvl1pPr algn="ctr" defTabSz="866986">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50240" y="2275849"/>
            <a:ext cx="5743787" cy="6443698"/>
          </a:xfrm>
        </p:spPr>
        <p:txBody>
          <a:bodyPr/>
          <a:lstStyle>
            <a:lvl1pPr>
              <a:defRPr sz="3982" b="1" i="0">
                <a:latin typeface="Arial" panose="020B0604020202020204" pitchFamily="34" charset="0"/>
              </a:defRPr>
            </a:lvl1pPr>
            <a:lvl2pPr>
              <a:defRPr sz="3413" b="1" i="0">
                <a:latin typeface="Arial" panose="020B0604020202020204" pitchFamily="34" charset="0"/>
              </a:defRPr>
            </a:lvl2pPr>
            <a:lvl3pPr>
              <a:defRPr sz="2844" b="1" i="0">
                <a:latin typeface="Arial" panose="020B0604020202020204" pitchFamily="34" charset="0"/>
              </a:defRPr>
            </a:lvl3pPr>
            <a:lvl4pPr>
              <a:defRPr sz="2560" b="1" i="0">
                <a:latin typeface="Arial" panose="020B0604020202020204" pitchFamily="34" charset="0"/>
              </a:defRPr>
            </a:lvl4pPr>
            <a:lvl5pPr>
              <a:defRPr sz="2560" b="1" i="0">
                <a:latin typeface="Arial" panose="020B0604020202020204" pitchFamily="34" charset="0"/>
              </a:defRPr>
            </a:lvl5pPr>
            <a:lvl6pPr>
              <a:defRPr sz="2560"/>
            </a:lvl6pPr>
            <a:lvl7pPr>
              <a:defRPr sz="2560"/>
            </a:lvl7pPr>
            <a:lvl8pPr>
              <a:defRPr sz="2560"/>
            </a:lvl8pPr>
            <a:lvl9pPr>
              <a:defRPr sz="25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10773" y="2275849"/>
            <a:ext cx="5743787" cy="6443698"/>
          </a:xfrm>
        </p:spPr>
        <p:txBody>
          <a:bodyPr/>
          <a:lstStyle>
            <a:lvl1pPr>
              <a:defRPr sz="3982" b="1" i="0">
                <a:latin typeface="Arial" panose="020B0604020202020204" pitchFamily="34" charset="0"/>
              </a:defRPr>
            </a:lvl1pPr>
            <a:lvl2pPr>
              <a:defRPr sz="3413" b="1" i="0">
                <a:latin typeface="Arial" panose="020B0604020202020204" pitchFamily="34" charset="0"/>
              </a:defRPr>
            </a:lvl2pPr>
            <a:lvl3pPr>
              <a:defRPr sz="2844" b="1" i="0">
                <a:latin typeface="Arial" panose="020B0604020202020204" pitchFamily="34" charset="0"/>
              </a:defRPr>
            </a:lvl3pPr>
            <a:lvl4pPr>
              <a:defRPr sz="2560" b="1" i="0">
                <a:latin typeface="Arial" panose="020B0604020202020204" pitchFamily="34" charset="0"/>
              </a:defRPr>
            </a:lvl4pPr>
            <a:lvl5pPr>
              <a:defRPr sz="2560" b="1" i="0">
                <a:latin typeface="Arial" panose="020B0604020202020204" pitchFamily="34" charset="0"/>
              </a:defRPr>
            </a:lvl5pPr>
            <a:lvl6pPr>
              <a:defRPr sz="2560"/>
            </a:lvl6pPr>
            <a:lvl7pPr>
              <a:defRPr sz="2560"/>
            </a:lvl7pPr>
            <a:lvl8pPr>
              <a:defRPr sz="2560"/>
            </a:lvl8pPr>
            <a:lvl9pPr>
              <a:defRPr sz="25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smtClean="0"/>
              <a:pPr>
                <a:defRPr/>
              </a:pPr>
              <a:t>‹#›</a:t>
            </a:fld>
            <a:endParaRPr lang="en-US" dirty="0"/>
          </a:p>
        </p:txBody>
      </p:sp>
    </p:spTree>
    <p:extLst>
      <p:ext uri="{BB962C8B-B14F-4D97-AF65-F5344CB8AC3E}">
        <p14:creationId xmlns:p14="http://schemas.microsoft.com/office/powerpoint/2010/main" val="364460801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i="0">
                <a:latin typeface="Arial" panose="020B0604020202020204" pitchFamily="34" charset="0"/>
              </a:defRPr>
            </a:lvl1pPr>
            <a:lvl2pPr marL="650126" indent="0">
              <a:buNone/>
              <a:defRPr sz="2844" b="1"/>
            </a:lvl2pPr>
            <a:lvl3pPr marL="1300251" indent="0">
              <a:buNone/>
              <a:defRPr sz="2560" b="1"/>
            </a:lvl3pPr>
            <a:lvl4pPr marL="1950377" indent="0">
              <a:buNone/>
              <a:defRPr sz="2276" b="1"/>
            </a:lvl4pPr>
            <a:lvl5pPr marL="2600501" indent="0">
              <a:buNone/>
              <a:defRPr sz="2276" b="1"/>
            </a:lvl5pPr>
            <a:lvl6pPr marL="3250627" indent="0">
              <a:buNone/>
              <a:defRPr sz="2276" b="1"/>
            </a:lvl6pPr>
            <a:lvl7pPr marL="3900752" indent="0">
              <a:buNone/>
              <a:defRPr sz="2276" b="1"/>
            </a:lvl7pPr>
            <a:lvl8pPr marL="4550874" indent="0">
              <a:buNone/>
              <a:defRPr sz="2276" b="1"/>
            </a:lvl8pPr>
            <a:lvl9pPr marL="5201002" indent="0">
              <a:buNone/>
              <a:defRPr sz="2276" b="1"/>
            </a:lvl9pPr>
          </a:lstStyle>
          <a:p>
            <a:pPr lvl="0"/>
            <a:r>
              <a:rPr lang="en-US" dirty="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b="1" i="0">
                <a:latin typeface="Arial" panose="020B0604020202020204" pitchFamily="34" charset="0"/>
              </a:defRPr>
            </a:lvl1pPr>
            <a:lvl2pPr>
              <a:defRPr sz="2844" b="1" i="0">
                <a:latin typeface="Arial" panose="020B0604020202020204" pitchFamily="34" charset="0"/>
              </a:defRPr>
            </a:lvl2pPr>
            <a:lvl3pPr>
              <a:defRPr sz="2560" b="1" i="0">
                <a:latin typeface="Arial" panose="020B0604020202020204" pitchFamily="34" charset="0"/>
              </a:defRPr>
            </a:lvl3pPr>
            <a:lvl4pPr>
              <a:defRPr sz="2276" b="1" i="0">
                <a:latin typeface="Arial" panose="020B0604020202020204" pitchFamily="34" charset="0"/>
              </a:defRPr>
            </a:lvl4pPr>
            <a:lvl5pPr>
              <a:defRPr sz="2276" b="1" i="0">
                <a:latin typeface="Arial" panose="020B0604020202020204" pitchFamily="34" charset="0"/>
              </a:defRPr>
            </a:lvl5pPr>
            <a:lvl6pPr>
              <a:defRPr sz="2276"/>
            </a:lvl6pPr>
            <a:lvl7pPr>
              <a:defRPr sz="2276"/>
            </a:lvl7pPr>
            <a:lvl8pPr>
              <a:defRPr sz="2276"/>
            </a:lvl8pPr>
            <a:lvl9pPr>
              <a:defRPr sz="227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06267" y="2183272"/>
            <a:ext cx="5748302" cy="909884"/>
          </a:xfrm>
        </p:spPr>
        <p:txBody>
          <a:bodyPr anchor="b"/>
          <a:lstStyle>
            <a:lvl1pPr marL="0" indent="0">
              <a:buNone/>
              <a:defRPr sz="3413" b="1" i="0">
                <a:latin typeface="Arial" panose="020B0604020202020204" pitchFamily="34" charset="0"/>
              </a:defRPr>
            </a:lvl1pPr>
            <a:lvl2pPr marL="650126" indent="0">
              <a:buNone/>
              <a:defRPr sz="2844" b="1"/>
            </a:lvl2pPr>
            <a:lvl3pPr marL="1300251" indent="0">
              <a:buNone/>
              <a:defRPr sz="2560" b="1"/>
            </a:lvl3pPr>
            <a:lvl4pPr marL="1950377" indent="0">
              <a:buNone/>
              <a:defRPr sz="2276" b="1"/>
            </a:lvl4pPr>
            <a:lvl5pPr marL="2600501" indent="0">
              <a:buNone/>
              <a:defRPr sz="2276" b="1"/>
            </a:lvl5pPr>
            <a:lvl6pPr marL="3250627" indent="0">
              <a:buNone/>
              <a:defRPr sz="2276" b="1"/>
            </a:lvl6pPr>
            <a:lvl7pPr marL="3900752" indent="0">
              <a:buNone/>
              <a:defRPr sz="2276" b="1"/>
            </a:lvl7pPr>
            <a:lvl8pPr marL="4550874" indent="0">
              <a:buNone/>
              <a:defRPr sz="2276" b="1"/>
            </a:lvl8pPr>
            <a:lvl9pPr marL="5201002" indent="0">
              <a:buNone/>
              <a:defRPr sz="2276" b="1"/>
            </a:lvl9pPr>
          </a:lstStyle>
          <a:p>
            <a:pPr lvl="0"/>
            <a:r>
              <a:rPr lang="en-US" dirty="0"/>
              <a:t>Click to edit Master text styles</a:t>
            </a:r>
          </a:p>
        </p:txBody>
      </p:sp>
      <p:sp>
        <p:nvSpPr>
          <p:cNvPr id="6" name="Content Placeholder 5"/>
          <p:cNvSpPr>
            <a:spLocks noGrp="1"/>
          </p:cNvSpPr>
          <p:nvPr>
            <p:ph sz="quarter" idx="4"/>
          </p:nvPr>
        </p:nvSpPr>
        <p:spPr>
          <a:xfrm>
            <a:off x="6606267" y="3093155"/>
            <a:ext cx="5748302" cy="5619610"/>
          </a:xfrm>
        </p:spPr>
        <p:txBody>
          <a:bodyPr/>
          <a:lstStyle>
            <a:lvl1pPr>
              <a:defRPr sz="3413" b="1" i="0">
                <a:latin typeface="Arial" panose="020B0604020202020204" pitchFamily="34" charset="0"/>
              </a:defRPr>
            </a:lvl1pPr>
            <a:lvl2pPr>
              <a:defRPr sz="2844" b="1" i="0">
                <a:latin typeface="Arial" panose="020B0604020202020204" pitchFamily="34" charset="0"/>
              </a:defRPr>
            </a:lvl2pPr>
            <a:lvl3pPr>
              <a:defRPr sz="2560" b="1" i="0">
                <a:latin typeface="Arial" panose="020B0604020202020204" pitchFamily="34" charset="0"/>
              </a:defRPr>
            </a:lvl3pPr>
            <a:lvl4pPr>
              <a:defRPr sz="2276" b="1" i="0">
                <a:latin typeface="Arial" panose="020B0604020202020204" pitchFamily="34" charset="0"/>
              </a:defRPr>
            </a:lvl4pPr>
            <a:lvl5pPr>
              <a:defRPr sz="2276" b="1" i="0">
                <a:latin typeface="Arial" panose="020B0604020202020204" pitchFamily="34" charset="0"/>
              </a:defRPr>
            </a:lvl5pPr>
            <a:lvl6pPr>
              <a:defRPr sz="2276"/>
            </a:lvl6pPr>
            <a:lvl7pPr>
              <a:defRPr sz="2276"/>
            </a:lvl7pPr>
            <a:lvl8pPr>
              <a:defRPr sz="2276"/>
            </a:lvl8pPr>
            <a:lvl9pPr>
              <a:defRPr sz="227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smtClean="0"/>
              <a:pPr>
                <a:defRPr/>
              </a:pPr>
              <a:t>‹#›</a:t>
            </a:fld>
            <a:endParaRPr lang="en-US" dirty="0"/>
          </a:p>
        </p:txBody>
      </p:sp>
    </p:spTree>
    <p:extLst>
      <p:ext uri="{BB962C8B-B14F-4D97-AF65-F5344CB8AC3E}">
        <p14:creationId xmlns:p14="http://schemas.microsoft.com/office/powerpoint/2010/main" val="253200994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smtClean="0"/>
              <a:pPr>
                <a:defRPr/>
              </a:pPr>
              <a:t>‹#›</a:t>
            </a:fld>
            <a:endParaRPr lang="en-US" dirty="0"/>
          </a:p>
        </p:txBody>
      </p:sp>
    </p:spTree>
    <p:extLst>
      <p:ext uri="{BB962C8B-B14F-4D97-AF65-F5344CB8AC3E}">
        <p14:creationId xmlns:p14="http://schemas.microsoft.com/office/powerpoint/2010/main" val="374310760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smtClean="0"/>
              <a:pPr>
                <a:defRPr/>
              </a:pPr>
              <a:t>‹#›</a:t>
            </a:fld>
            <a:endParaRPr lang="en-US" dirty="0"/>
          </a:p>
        </p:txBody>
      </p:sp>
    </p:spTree>
    <p:extLst>
      <p:ext uri="{BB962C8B-B14F-4D97-AF65-F5344CB8AC3E}">
        <p14:creationId xmlns:p14="http://schemas.microsoft.com/office/powerpoint/2010/main" val="34392775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8"/>
            <a:ext cx="4278490" cy="1652693"/>
          </a:xfrm>
        </p:spPr>
        <p:txBody>
          <a:bodyPr anchor="b"/>
          <a:lstStyle>
            <a:lvl1pPr algn="l">
              <a:defRPr sz="2844"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084516" y="388347"/>
            <a:ext cx="7270044" cy="8324427"/>
          </a:xfrm>
        </p:spPr>
        <p:txBody>
          <a:bodyPr/>
          <a:lstStyle>
            <a:lvl1pPr>
              <a:defRPr sz="4551" b="1" i="0">
                <a:latin typeface="Arial" panose="020B0604020202020204" pitchFamily="34" charset="0"/>
              </a:defRPr>
            </a:lvl1pPr>
            <a:lvl2pPr>
              <a:defRPr sz="3982" b="1" i="0">
                <a:latin typeface="Arial" panose="020B0604020202020204" pitchFamily="34" charset="0"/>
              </a:defRPr>
            </a:lvl2pPr>
            <a:lvl3pPr>
              <a:defRPr sz="3413" b="1" i="0">
                <a:latin typeface="Arial" panose="020B0604020202020204" pitchFamily="34" charset="0"/>
              </a:defRPr>
            </a:lvl3pPr>
            <a:lvl4pPr>
              <a:defRPr sz="2844" b="1" i="0">
                <a:latin typeface="Arial" panose="020B0604020202020204" pitchFamily="34" charset="0"/>
              </a:defRPr>
            </a:lvl4pPr>
            <a:lvl5pPr>
              <a:defRPr sz="2844" b="1" i="0">
                <a:latin typeface="Arial" panose="020B0604020202020204" pitchFamily="34" charset="0"/>
              </a:defRPr>
            </a:lvl5pPr>
            <a:lvl6pPr>
              <a:defRPr sz="2844"/>
            </a:lvl6pPr>
            <a:lvl7pPr>
              <a:defRPr sz="2844"/>
            </a:lvl7pPr>
            <a:lvl8pPr>
              <a:defRPr sz="2844"/>
            </a:lvl8pPr>
            <a:lvl9pPr>
              <a:defRPr sz="28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50242" y="2041036"/>
            <a:ext cx="4278490" cy="6671734"/>
          </a:xfrm>
        </p:spPr>
        <p:txBody>
          <a:bodyPr/>
          <a:lstStyle>
            <a:lvl1pPr marL="0" indent="0">
              <a:buNone/>
              <a:defRPr sz="1991" b="1" i="0">
                <a:latin typeface="Arial" panose="020B0604020202020204" pitchFamily="34" charset="0"/>
              </a:defRPr>
            </a:lvl1pPr>
            <a:lvl2pPr marL="650126" indent="0">
              <a:buNone/>
              <a:defRPr sz="1707"/>
            </a:lvl2pPr>
            <a:lvl3pPr marL="1300251" indent="0">
              <a:buNone/>
              <a:defRPr sz="1422"/>
            </a:lvl3pPr>
            <a:lvl4pPr marL="1950377" indent="0">
              <a:buNone/>
              <a:defRPr sz="1280"/>
            </a:lvl4pPr>
            <a:lvl5pPr marL="2600501" indent="0">
              <a:buNone/>
              <a:defRPr sz="1280"/>
            </a:lvl5pPr>
            <a:lvl6pPr marL="3250627" indent="0">
              <a:buNone/>
              <a:defRPr sz="1280"/>
            </a:lvl6pPr>
            <a:lvl7pPr marL="3900752" indent="0">
              <a:buNone/>
              <a:defRPr sz="1280"/>
            </a:lvl7pPr>
            <a:lvl8pPr marL="4550874" indent="0">
              <a:buNone/>
              <a:defRPr sz="1280"/>
            </a:lvl8pPr>
            <a:lvl9pPr marL="5201002" indent="0">
              <a:buNone/>
              <a:defRPr sz="128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smtClean="0"/>
              <a:pPr>
                <a:defRPr/>
              </a:pPr>
              <a:t>‹#›</a:t>
            </a:fld>
            <a:endParaRPr lang="en-US" dirty="0"/>
          </a:p>
        </p:txBody>
      </p:sp>
    </p:spTree>
    <p:extLst>
      <p:ext uri="{BB962C8B-B14F-4D97-AF65-F5344CB8AC3E}">
        <p14:creationId xmlns:p14="http://schemas.microsoft.com/office/powerpoint/2010/main" val="19591530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551" b="1" i="0">
                <a:latin typeface="Arial" panose="020B0604020202020204" pitchFamily="34" charset="0"/>
              </a:defRPr>
            </a:lvl1pPr>
            <a:lvl2pPr marL="650126" indent="0">
              <a:buNone/>
              <a:defRPr sz="3982"/>
            </a:lvl2pPr>
            <a:lvl3pPr marL="1300251" indent="0">
              <a:buNone/>
              <a:defRPr sz="3413"/>
            </a:lvl3pPr>
            <a:lvl4pPr marL="1950377" indent="0">
              <a:buNone/>
              <a:defRPr sz="2844"/>
            </a:lvl4pPr>
            <a:lvl5pPr marL="2600501" indent="0">
              <a:buNone/>
              <a:defRPr sz="2844"/>
            </a:lvl5pPr>
            <a:lvl6pPr marL="3250627" indent="0">
              <a:buNone/>
              <a:defRPr sz="2844"/>
            </a:lvl6pPr>
            <a:lvl7pPr marL="3900752" indent="0">
              <a:buNone/>
              <a:defRPr sz="2844"/>
            </a:lvl7pPr>
            <a:lvl8pPr marL="4550874" indent="0">
              <a:buNone/>
              <a:defRPr sz="2844"/>
            </a:lvl8pPr>
            <a:lvl9pPr marL="5201002" indent="0">
              <a:buNone/>
              <a:defRPr sz="2844"/>
            </a:lvl9pPr>
          </a:lstStyle>
          <a:p>
            <a:pPr lvl="0"/>
            <a:endParaRPr lang="en-US" noProof="0"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b="1" i="0">
                <a:latin typeface="Arial" panose="020B0604020202020204" pitchFamily="34" charset="0"/>
              </a:defRPr>
            </a:lvl1pPr>
            <a:lvl2pPr marL="650126" indent="0">
              <a:buNone/>
              <a:defRPr sz="1707"/>
            </a:lvl2pPr>
            <a:lvl3pPr marL="1300251" indent="0">
              <a:buNone/>
              <a:defRPr sz="1422"/>
            </a:lvl3pPr>
            <a:lvl4pPr marL="1950377" indent="0">
              <a:buNone/>
              <a:defRPr sz="1280"/>
            </a:lvl4pPr>
            <a:lvl5pPr marL="2600501" indent="0">
              <a:buNone/>
              <a:defRPr sz="1280"/>
            </a:lvl5pPr>
            <a:lvl6pPr marL="3250627" indent="0">
              <a:buNone/>
              <a:defRPr sz="1280"/>
            </a:lvl6pPr>
            <a:lvl7pPr marL="3900752" indent="0">
              <a:buNone/>
              <a:defRPr sz="1280"/>
            </a:lvl7pPr>
            <a:lvl8pPr marL="4550874" indent="0">
              <a:buNone/>
              <a:defRPr sz="1280"/>
            </a:lvl8pPr>
            <a:lvl9pPr marL="5201002" indent="0">
              <a:buNone/>
              <a:defRPr sz="128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smtClean="0"/>
              <a:pPr>
                <a:defRPr/>
              </a:pPr>
              <a:t>‹#›</a:t>
            </a:fld>
            <a:endParaRPr lang="en-US" dirty="0"/>
          </a:p>
        </p:txBody>
      </p:sp>
    </p:spTree>
    <p:extLst>
      <p:ext uri="{BB962C8B-B14F-4D97-AF65-F5344CB8AC3E}">
        <p14:creationId xmlns:p14="http://schemas.microsoft.com/office/powerpoint/2010/main" val="310751707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smtClean="0"/>
              <a:pPr>
                <a:defRPr/>
              </a:pPr>
              <a:t>‹#›</a:t>
            </a:fld>
            <a:endParaRPr lang="en-US" dirty="0"/>
          </a:p>
        </p:txBody>
      </p:sp>
    </p:spTree>
    <p:extLst>
      <p:ext uri="{BB962C8B-B14F-4D97-AF65-F5344CB8AC3E}">
        <p14:creationId xmlns:p14="http://schemas.microsoft.com/office/powerpoint/2010/main" val="417249708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5112"/>
            <a:ext cx="2926080" cy="8324426"/>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50240" y="395112"/>
            <a:ext cx="8561493" cy="8324426"/>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smtClean="0"/>
              <a:pPr>
                <a:defRPr/>
              </a:pPr>
              <a:t>‹#›</a:t>
            </a:fld>
            <a:endParaRPr lang="en-US" dirty="0"/>
          </a:p>
        </p:txBody>
      </p:sp>
    </p:spTree>
    <p:extLst>
      <p:ext uri="{BB962C8B-B14F-4D97-AF65-F5344CB8AC3E}">
        <p14:creationId xmlns:p14="http://schemas.microsoft.com/office/powerpoint/2010/main" val="235145747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7"/>
            <a:ext cx="11054080" cy="2090702"/>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b="1" i="0">
                <a:latin typeface="Arial" panose="020B0604020202020204" pitchFamily="34" charset="0"/>
              </a:defRPr>
            </a:lvl1pPr>
            <a:lvl2pPr marL="650126" indent="0" algn="ctr">
              <a:buNone/>
              <a:defRPr/>
            </a:lvl2pPr>
            <a:lvl3pPr marL="1300251" indent="0" algn="ctr">
              <a:buNone/>
              <a:defRPr/>
            </a:lvl3pPr>
            <a:lvl4pPr marL="1950377" indent="0" algn="ctr">
              <a:buNone/>
              <a:defRPr/>
            </a:lvl4pPr>
            <a:lvl5pPr marL="2600501" indent="0" algn="ctr">
              <a:buNone/>
              <a:defRPr/>
            </a:lvl5pPr>
            <a:lvl6pPr marL="3250627" indent="0" algn="ctr">
              <a:buNone/>
              <a:defRPr/>
            </a:lvl6pPr>
            <a:lvl7pPr marL="3900752" indent="0" algn="ctr">
              <a:buNone/>
              <a:defRPr/>
            </a:lvl7pPr>
            <a:lvl8pPr marL="4550874" indent="0" algn="ctr">
              <a:buNone/>
              <a:defRPr/>
            </a:lvl8pPr>
            <a:lvl9pPr marL="5201002"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defTabSz="650126" hangingPunct="1">
              <a:defRPr/>
            </a:pPr>
            <a:endParaRPr lang="en-US" kern="1200"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defTabSz="650126" hangingPunct="1">
              <a:defRPr/>
            </a:pPr>
            <a:endParaRPr lang="en-US" kern="1200"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defTabSz="650126" hangingPunct="1">
              <a:defRPr/>
            </a:pPr>
            <a:fld id="{AC0D556E-1B47-E145-B343-9708077C202E}" type="slidenum">
              <a:rPr lang="en-US" kern="1200" smtClean="0"/>
              <a:pPr defTabSz="650126" hangingPunct="1">
                <a:defRPr/>
              </a:pPr>
              <a:t>‹#›</a:t>
            </a:fld>
            <a:endParaRPr lang="en-US" kern="1200" dirty="0"/>
          </a:p>
        </p:txBody>
      </p:sp>
    </p:spTree>
    <p:extLst>
      <p:ext uri="{BB962C8B-B14F-4D97-AF65-F5344CB8AC3E}">
        <p14:creationId xmlns:p14="http://schemas.microsoft.com/office/powerpoint/2010/main" val="20047339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975360" y="3029939"/>
            <a:ext cx="11054080" cy="2090702"/>
          </a:xfrm>
          <a:prstGeom prst="rect">
            <a:avLst/>
          </a:prstGeom>
        </p:spPr>
        <p:txBody>
          <a:bodyPr/>
          <a:lstStyle/>
          <a:p>
            <a:r>
              <a:t>Title Text</a:t>
            </a:r>
          </a:p>
        </p:txBody>
      </p:sp>
      <p:sp>
        <p:nvSpPr>
          <p:cNvPr id="12" name="Body Level One…"/>
          <p:cNvSpPr txBox="1">
            <a:spLocks noGrp="1"/>
          </p:cNvSpPr>
          <p:nvPr>
            <p:ph type="body" sz="quarter" idx="1"/>
          </p:nvPr>
        </p:nvSpPr>
        <p:spPr>
          <a:xfrm>
            <a:off x="1950720" y="5527040"/>
            <a:ext cx="9103360" cy="2492587"/>
          </a:xfrm>
          <a:prstGeom prst="rect">
            <a:avLst/>
          </a:prstGeom>
        </p:spPr>
        <p:txBody>
          <a:bodyPr/>
          <a:lstStyle>
            <a:lvl1pPr marL="0" indent="0" algn="ctr">
              <a:buSzTx/>
              <a:buNone/>
            </a:lvl1pPr>
            <a:lvl2pPr marL="0" indent="650230" algn="ctr">
              <a:buSzTx/>
              <a:buNone/>
            </a:lvl2pPr>
            <a:lvl3pPr marL="0" indent="1300460" algn="ctr">
              <a:buSzTx/>
              <a:buNone/>
            </a:lvl3pPr>
            <a:lvl4pPr marL="0" indent="1950690" algn="ctr">
              <a:buSzTx/>
              <a:buNone/>
            </a:lvl4pPr>
            <a:lvl5pPr marL="0" indent="2600919" algn="ctr">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6008885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6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6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027289" y="6267592"/>
            <a:ext cx="11054081" cy="1937173"/>
          </a:xfrm>
          <a:prstGeom prst="rect">
            <a:avLst/>
          </a:prstGeom>
        </p:spPr>
        <p:txBody>
          <a:bodyPr anchor="t"/>
          <a:lstStyle>
            <a:lvl1pPr algn="l">
              <a:defRPr sz="5689" b="1" cap="all"/>
            </a:lvl1pPr>
          </a:lstStyle>
          <a:p>
            <a:r>
              <a:t>Title Text</a:t>
            </a:r>
          </a:p>
        </p:txBody>
      </p:sp>
      <p:sp>
        <p:nvSpPr>
          <p:cNvPr id="30" name="Body Level One…"/>
          <p:cNvSpPr txBox="1">
            <a:spLocks noGrp="1"/>
          </p:cNvSpPr>
          <p:nvPr>
            <p:ph type="body" sz="quarter" idx="1"/>
          </p:nvPr>
        </p:nvSpPr>
        <p:spPr>
          <a:xfrm>
            <a:off x="1027289" y="4133992"/>
            <a:ext cx="11054081" cy="2133601"/>
          </a:xfrm>
          <a:prstGeom prst="rect">
            <a:avLst/>
          </a:prstGeom>
        </p:spPr>
        <p:txBody>
          <a:bodyPr anchor="b"/>
          <a:lstStyle>
            <a:lvl1pPr marL="0" indent="0">
              <a:spcBef>
                <a:spcPts val="569"/>
              </a:spcBef>
              <a:buSzTx/>
              <a:buNone/>
              <a:defRPr sz="2844"/>
            </a:lvl1pPr>
            <a:lvl2pPr marL="0" indent="650230">
              <a:spcBef>
                <a:spcPts val="569"/>
              </a:spcBef>
              <a:buSzTx/>
              <a:buNone/>
              <a:defRPr sz="2844"/>
            </a:lvl2pPr>
            <a:lvl3pPr marL="0" indent="1300460">
              <a:spcBef>
                <a:spcPts val="569"/>
              </a:spcBef>
              <a:buSzTx/>
              <a:buNone/>
              <a:defRPr sz="2844"/>
            </a:lvl3pPr>
            <a:lvl4pPr marL="0" indent="1950690">
              <a:spcBef>
                <a:spcPts val="569"/>
              </a:spcBef>
              <a:buSzTx/>
              <a:buNone/>
              <a:defRPr sz="2844"/>
            </a:lvl4pPr>
            <a:lvl5pPr marL="0" indent="2600919">
              <a:spcBef>
                <a:spcPts val="569"/>
              </a:spcBef>
              <a:buSzTx/>
              <a:buNone/>
              <a:defRPr sz="2844"/>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3503179"/>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50240" y="2275841"/>
            <a:ext cx="5743787" cy="6436925"/>
          </a:xfrm>
          <a:prstGeom prst="rect">
            <a:avLst/>
          </a:prstGeom>
        </p:spPr>
        <p:txBody>
          <a:bodyPr/>
          <a:lstStyle>
            <a:lvl1pPr>
              <a:spcBef>
                <a:spcPts val="853"/>
              </a:spcBef>
              <a:defRPr sz="3982"/>
            </a:lvl1pPr>
            <a:lvl2pPr marL="1124356" indent="-474126">
              <a:spcBef>
                <a:spcPts val="853"/>
              </a:spcBef>
              <a:defRPr sz="3982"/>
            </a:lvl2pPr>
            <a:lvl3pPr marL="1755619" indent="-455159">
              <a:spcBef>
                <a:spcPts val="853"/>
              </a:spcBef>
              <a:defRPr sz="3982"/>
            </a:lvl3pPr>
            <a:lvl4pPr marL="2456424" indent="-505734">
              <a:spcBef>
                <a:spcPts val="853"/>
              </a:spcBef>
              <a:defRPr sz="3982"/>
            </a:lvl4pPr>
            <a:lvl5pPr marL="3106654" indent="-505734">
              <a:spcBef>
                <a:spcPts val="853"/>
              </a:spcBef>
              <a:defRPr sz="3982"/>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3405587"/>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650240" y="2183271"/>
            <a:ext cx="5746045" cy="909885"/>
          </a:xfrm>
          <a:prstGeom prst="rect">
            <a:avLst/>
          </a:prstGeom>
        </p:spPr>
        <p:txBody>
          <a:bodyPr anchor="b"/>
          <a:lstStyle>
            <a:lvl1pPr marL="0" indent="0">
              <a:spcBef>
                <a:spcPts val="711"/>
              </a:spcBef>
              <a:buSzTx/>
              <a:buNone/>
              <a:defRPr sz="3413" b="1"/>
            </a:lvl1pPr>
            <a:lvl2pPr marL="0" indent="650230">
              <a:spcBef>
                <a:spcPts val="711"/>
              </a:spcBef>
              <a:buSzTx/>
              <a:buNone/>
              <a:defRPr sz="3413" b="1"/>
            </a:lvl2pPr>
            <a:lvl3pPr marL="0" indent="1300460">
              <a:spcBef>
                <a:spcPts val="711"/>
              </a:spcBef>
              <a:buSzTx/>
              <a:buNone/>
              <a:defRPr sz="3413" b="1"/>
            </a:lvl3pPr>
            <a:lvl4pPr marL="0" indent="1950690">
              <a:spcBef>
                <a:spcPts val="711"/>
              </a:spcBef>
              <a:buSzTx/>
              <a:buNone/>
              <a:defRPr sz="3413" b="1"/>
            </a:lvl4pPr>
            <a:lvl5pPr marL="0" indent="2600919">
              <a:spcBef>
                <a:spcPts val="711"/>
              </a:spcBef>
              <a:buSzTx/>
              <a:buNone/>
              <a:defRPr sz="3413"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606259" y="2183271"/>
            <a:ext cx="5748302" cy="909885"/>
          </a:xfrm>
          <a:prstGeom prst="rect">
            <a:avLst/>
          </a:prstGeom>
        </p:spPr>
        <p:txBody>
          <a:bodyPr anchor="b"/>
          <a:lstStyle>
            <a:lvl1pPr marL="0" indent="0">
              <a:spcBef>
                <a:spcPts val="711"/>
              </a:spcBef>
              <a:buSzTx/>
              <a:buNone/>
              <a:defRPr sz="2400" b="1"/>
            </a:lvl1pPr>
          </a:lstStyle>
          <a:p>
            <a:pPr marL="0" indent="0">
              <a:spcBef>
                <a:spcPts val="500"/>
              </a:spcBef>
              <a:buSz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69881892"/>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9974826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376938"/>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50240" y="388338"/>
            <a:ext cx="4278491" cy="1652693"/>
          </a:xfrm>
          <a:prstGeom prst="rect">
            <a:avLst/>
          </a:prstGeom>
        </p:spPr>
        <p:txBody>
          <a:bodyPr anchor="b"/>
          <a:lstStyle>
            <a:lvl1pPr algn="l">
              <a:defRPr sz="2844" b="1"/>
            </a:lvl1pPr>
          </a:lstStyle>
          <a:p>
            <a:r>
              <a:t>Title Text</a:t>
            </a:r>
          </a:p>
        </p:txBody>
      </p:sp>
      <p:sp>
        <p:nvSpPr>
          <p:cNvPr id="73" name="Body Level One…"/>
          <p:cNvSpPr txBox="1">
            <a:spLocks noGrp="1"/>
          </p:cNvSpPr>
          <p:nvPr>
            <p:ph type="body" idx="1"/>
          </p:nvPr>
        </p:nvSpPr>
        <p:spPr>
          <a:xfrm>
            <a:off x="5084516" y="388339"/>
            <a:ext cx="7270044" cy="83244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650240" y="2041032"/>
            <a:ext cx="4278492" cy="6671734"/>
          </a:xfrm>
          <a:prstGeom prst="rect">
            <a:avLst/>
          </a:prstGeom>
        </p:spPr>
        <p:txBody>
          <a:bodyPr/>
          <a:lstStyle>
            <a:lvl1pPr marL="0" indent="0">
              <a:spcBef>
                <a:spcPts val="427"/>
              </a:spcBef>
              <a:buSzTx/>
              <a:buNone/>
              <a:defRPr sz="1400"/>
            </a:lvl1pPr>
          </a:lstStyle>
          <a:p>
            <a:pPr marL="0" indent="0">
              <a:spcBef>
                <a:spcPts val="300"/>
              </a:spcBef>
              <a:buSz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5208994"/>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549033" y="6827520"/>
            <a:ext cx="7802881" cy="806027"/>
          </a:xfrm>
          <a:prstGeom prst="rect">
            <a:avLst/>
          </a:prstGeom>
        </p:spPr>
        <p:txBody>
          <a:bodyPr anchor="b"/>
          <a:lstStyle>
            <a:lvl1pPr algn="l">
              <a:defRPr sz="2844" b="1"/>
            </a:lvl1pPr>
          </a:lstStyle>
          <a:p>
            <a:r>
              <a:t>Title Text</a:t>
            </a:r>
          </a:p>
        </p:txBody>
      </p:sp>
      <p:sp>
        <p:nvSpPr>
          <p:cNvPr id="83" name="Picture Placeholder 2"/>
          <p:cNvSpPr>
            <a:spLocks noGrp="1"/>
          </p:cNvSpPr>
          <p:nvPr>
            <p:ph type="pic" sz="half" idx="13"/>
          </p:nvPr>
        </p:nvSpPr>
        <p:spPr>
          <a:xfrm>
            <a:off x="2549033" y="871502"/>
            <a:ext cx="7802881" cy="585216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2549033" y="7633547"/>
            <a:ext cx="7802881" cy="1144694"/>
          </a:xfrm>
          <a:prstGeom prst="rect">
            <a:avLst/>
          </a:prstGeom>
        </p:spPr>
        <p:txBody>
          <a:bodyPr/>
          <a:lstStyle>
            <a:lvl1pPr marL="0" indent="0">
              <a:spcBef>
                <a:spcPts val="427"/>
              </a:spcBef>
              <a:buSzTx/>
              <a:buNone/>
              <a:defRPr sz="1991"/>
            </a:lvl1pPr>
            <a:lvl2pPr marL="0" indent="650230">
              <a:spcBef>
                <a:spcPts val="427"/>
              </a:spcBef>
              <a:buSzTx/>
              <a:buNone/>
              <a:defRPr sz="1991"/>
            </a:lvl2pPr>
            <a:lvl3pPr marL="0" indent="1300460">
              <a:spcBef>
                <a:spcPts val="427"/>
              </a:spcBef>
              <a:buSzTx/>
              <a:buNone/>
              <a:defRPr sz="1991"/>
            </a:lvl3pPr>
            <a:lvl4pPr marL="0" indent="1950690">
              <a:spcBef>
                <a:spcPts val="427"/>
              </a:spcBef>
              <a:buSzTx/>
              <a:buNone/>
              <a:defRPr sz="1991"/>
            </a:lvl4pPr>
            <a:lvl5pPr marL="0" indent="2600919">
              <a:spcBef>
                <a:spcPts val="427"/>
              </a:spcBef>
              <a:buSzTx/>
              <a:buNone/>
              <a:defRPr sz="1991"/>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00960188"/>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1_Title Slide">
    <p:bg>
      <p:bgPr>
        <a:solidFill>
          <a:srgbClr val="009999"/>
        </a:solidFill>
        <a:effectLst/>
      </p:bgPr>
    </p:bg>
    <p:spTree>
      <p:nvGrpSpPr>
        <p:cNvPr id="1" name=""/>
        <p:cNvGrpSpPr/>
        <p:nvPr/>
      </p:nvGrpSpPr>
      <p:grpSpPr>
        <a:xfrm>
          <a:off x="0" y="0"/>
          <a:ext cx="0" cy="0"/>
          <a:chOff x="0" y="0"/>
          <a:chExt cx="0" cy="0"/>
        </a:xfrm>
      </p:grpSpPr>
      <p:sp>
        <p:nvSpPr>
          <p:cNvPr id="92" name="Rectangle 2"/>
          <p:cNvSpPr/>
          <p:nvPr/>
        </p:nvSpPr>
        <p:spPr>
          <a:xfrm>
            <a:off x="541867" y="1"/>
            <a:ext cx="2059093" cy="9751343"/>
          </a:xfrm>
          <a:prstGeom prst="rect">
            <a:avLst/>
          </a:prstGeom>
          <a:gradFill>
            <a:gsLst>
              <a:gs pos="0">
                <a:srgbClr val="9E9E9E"/>
              </a:gs>
              <a:gs pos="5000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93" name="Rectangle 3"/>
          <p:cNvSpPr/>
          <p:nvPr/>
        </p:nvSpPr>
        <p:spPr>
          <a:xfrm>
            <a:off x="975359" y="3467947"/>
            <a:ext cx="12027186"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94" name="Rectangle 9"/>
          <p:cNvSpPr/>
          <p:nvPr/>
        </p:nvSpPr>
        <p:spPr>
          <a:xfrm>
            <a:off x="0" y="4985173"/>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95" name="Title Text"/>
          <p:cNvSpPr txBox="1">
            <a:spLocks noGrp="1"/>
          </p:cNvSpPr>
          <p:nvPr>
            <p:ph type="title"/>
          </p:nvPr>
        </p:nvSpPr>
        <p:spPr>
          <a:xfrm>
            <a:off x="975360" y="3251200"/>
            <a:ext cx="11054080" cy="16256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96" name="Body Level One…"/>
          <p:cNvSpPr txBox="1">
            <a:spLocks noGrp="1"/>
          </p:cNvSpPr>
          <p:nvPr>
            <p:ph type="body" sz="quarter" idx="1"/>
          </p:nvPr>
        </p:nvSpPr>
        <p:spPr>
          <a:xfrm>
            <a:off x="2926080" y="5852160"/>
            <a:ext cx="9103360" cy="2492587"/>
          </a:xfrm>
          <a:prstGeom prst="rect">
            <a:avLst/>
          </a:prstGeom>
        </p:spPr>
        <p:txBody>
          <a:bodyPr lIns="46037" tIns="46037" rIns="46037" bIns="46037"/>
          <a:lstStyle>
            <a:lvl1pPr marL="0" indent="0" algn="ctr">
              <a:buSzTx/>
              <a:buNone/>
              <a:defRPr>
                <a:latin typeface="Bell MT"/>
                <a:ea typeface="Bell MT"/>
                <a:cs typeface="Bell MT"/>
                <a:sym typeface="Bell MT"/>
              </a:defRPr>
            </a:lvl1pPr>
            <a:lvl2pPr algn="ctr">
              <a:defRPr>
                <a:latin typeface="Bell MT"/>
                <a:ea typeface="Bell MT"/>
                <a:cs typeface="Bell MT"/>
                <a:sym typeface="Bell MT"/>
              </a:defRPr>
            </a:lvl2pPr>
            <a:lvl3pPr algn="ctr">
              <a:defRPr>
                <a:latin typeface="Bell MT"/>
                <a:ea typeface="Bell MT"/>
                <a:cs typeface="Bell MT"/>
                <a:sym typeface="Bell MT"/>
              </a:defRPr>
            </a:lvl3pPr>
            <a:lvl4pPr algn="ctr">
              <a:defRPr>
                <a:latin typeface="Bell MT"/>
                <a:ea typeface="Bell MT"/>
                <a:cs typeface="Bell MT"/>
                <a:sym typeface="Bell MT"/>
              </a:defRPr>
            </a:lvl4pPr>
            <a:lvl5pPr algn="ctr">
              <a:buChar char="•"/>
              <a:defRPr>
                <a:latin typeface="Bell MT"/>
                <a:ea typeface="Bell MT"/>
                <a:cs typeface="Bell MT"/>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234073683"/>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009999"/>
        </a:solidFill>
        <a:effectLst/>
      </p:bgPr>
    </p:bg>
    <p:spTree>
      <p:nvGrpSpPr>
        <p:cNvPr id="1" name=""/>
        <p:cNvGrpSpPr/>
        <p:nvPr/>
      </p:nvGrpSpPr>
      <p:grpSpPr>
        <a:xfrm>
          <a:off x="0" y="0"/>
          <a:ext cx="0" cy="0"/>
          <a:chOff x="0" y="0"/>
          <a:chExt cx="0" cy="0"/>
        </a:xfrm>
      </p:grpSpPr>
      <p:sp>
        <p:nvSpPr>
          <p:cNvPr id="104"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105"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106"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107"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108"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109" name="Title Text"/>
          <p:cNvSpPr txBox="1">
            <a:spLocks noGrp="1"/>
          </p:cNvSpPr>
          <p:nvPr>
            <p:ph type="title"/>
          </p:nvPr>
        </p:nvSpPr>
        <p:spPr>
          <a:xfrm>
            <a:off x="975360" y="866987"/>
            <a:ext cx="11054080" cy="16256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10" name="Body Level One…"/>
          <p:cNvSpPr txBox="1">
            <a:spLocks noGrp="1"/>
          </p:cNvSpPr>
          <p:nvPr>
            <p:ph type="body" idx="1"/>
          </p:nvPr>
        </p:nvSpPr>
        <p:spPr>
          <a:xfrm>
            <a:off x="975360" y="2817707"/>
            <a:ext cx="11054080" cy="5852160"/>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08855983"/>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1_Section Header">
    <p:bg>
      <p:bgPr>
        <a:solidFill>
          <a:srgbClr val="009999"/>
        </a:solidFill>
        <a:effectLst/>
      </p:bgPr>
    </p:bg>
    <p:spTree>
      <p:nvGrpSpPr>
        <p:cNvPr id="1" name=""/>
        <p:cNvGrpSpPr/>
        <p:nvPr/>
      </p:nvGrpSpPr>
      <p:grpSpPr>
        <a:xfrm>
          <a:off x="0" y="0"/>
          <a:ext cx="0" cy="0"/>
          <a:chOff x="0" y="0"/>
          <a:chExt cx="0" cy="0"/>
        </a:xfrm>
      </p:grpSpPr>
      <p:sp>
        <p:nvSpPr>
          <p:cNvPr id="118"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119"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120"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121"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122"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123" name="Title Text"/>
          <p:cNvSpPr txBox="1">
            <a:spLocks noGrp="1"/>
          </p:cNvSpPr>
          <p:nvPr>
            <p:ph type="title"/>
          </p:nvPr>
        </p:nvSpPr>
        <p:spPr>
          <a:xfrm>
            <a:off x="1027289" y="6267592"/>
            <a:ext cx="11054081" cy="1937173"/>
          </a:xfrm>
          <a:prstGeom prst="rect">
            <a:avLst/>
          </a:prstGeom>
        </p:spPr>
        <p:txBody>
          <a:bodyPr lIns="46037" tIns="46037" rIns="46037" bIns="46037" anchor="t"/>
          <a:lstStyle>
            <a:lvl1pPr algn="l">
              <a:defRPr sz="5689" b="1" cap="all">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24" name="Body Level One…"/>
          <p:cNvSpPr txBox="1">
            <a:spLocks noGrp="1"/>
          </p:cNvSpPr>
          <p:nvPr>
            <p:ph type="body" sz="quarter" idx="1"/>
          </p:nvPr>
        </p:nvSpPr>
        <p:spPr>
          <a:xfrm>
            <a:off x="1027289" y="4133992"/>
            <a:ext cx="11054081" cy="2133601"/>
          </a:xfrm>
          <a:prstGeom prst="rect">
            <a:avLst/>
          </a:prstGeom>
        </p:spPr>
        <p:txBody>
          <a:bodyPr lIns="46037" tIns="46037" rIns="46037" bIns="46037" anchor="b"/>
          <a:lstStyle>
            <a:lvl1pPr marL="0" indent="0">
              <a:spcBef>
                <a:spcPts val="569"/>
              </a:spcBef>
              <a:buSzTx/>
              <a:buNone/>
              <a:defRPr sz="2844" b="1"/>
            </a:lvl1pPr>
            <a:lvl2pPr marL="0" indent="650230">
              <a:spcBef>
                <a:spcPts val="569"/>
              </a:spcBef>
              <a:buSzTx/>
              <a:buNone/>
              <a:defRPr sz="2844" b="1"/>
            </a:lvl2pPr>
            <a:lvl3pPr marL="0" indent="1300460">
              <a:spcBef>
                <a:spcPts val="569"/>
              </a:spcBef>
              <a:buSzTx/>
              <a:buNone/>
              <a:defRPr sz="2844" b="1"/>
            </a:lvl3pPr>
            <a:lvl4pPr marL="0" indent="1950690">
              <a:spcBef>
                <a:spcPts val="569"/>
              </a:spcBef>
              <a:buSzTx/>
              <a:buNone/>
              <a:defRPr sz="2844" b="1"/>
            </a:lvl4pPr>
            <a:lvl5pPr marL="0" indent="2600919">
              <a:spcBef>
                <a:spcPts val="569"/>
              </a:spcBef>
              <a:buSzTx/>
              <a:buNone/>
              <a:defRPr sz="2844" b="1"/>
            </a:lvl5pPr>
          </a:lstStyle>
          <a:p>
            <a:r>
              <a:t>Body Level One</a:t>
            </a:r>
          </a:p>
          <a:p>
            <a:pPr lvl="1"/>
            <a:r>
              <a:t>Body Level Two</a:t>
            </a:r>
          </a:p>
          <a:p>
            <a:pPr lvl="2"/>
            <a:r>
              <a:t>Body Level Three</a:t>
            </a:r>
          </a:p>
          <a:p>
            <a:pPr lvl="3"/>
            <a:r>
              <a:t>Body Level Four</a:t>
            </a:r>
          </a:p>
          <a:p>
            <a:pPr lvl="4"/>
            <a:r>
              <a:t>Body Level Five</a:t>
            </a:r>
          </a:p>
        </p:txBody>
      </p:sp>
      <p:sp>
        <p:nvSpPr>
          <p:cNvPr id="125"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132349647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71" name="Rectangle"/>
          <p:cNvSpPr/>
          <p:nvPr/>
        </p:nvSpPr>
        <p:spPr>
          <a:xfrm>
            <a:off x="541866" y="1219199"/>
            <a:ext cx="2059094" cy="7312944"/>
          </a:xfrm>
          <a:prstGeom prst="rect">
            <a:avLst/>
          </a:prstGeom>
          <a:gradFill>
            <a:gsLst>
              <a:gs pos="0">
                <a:srgbClr val="9E9E9E"/>
              </a:gs>
              <a:gs pos="100000">
                <a:schemeClr val="accent1">
                  <a:lumOff val="44000"/>
                  <a:alpha val="50000"/>
                </a:schemeClr>
              </a:gs>
            </a:gsLst>
            <a:lin ang="16200000"/>
          </a:gradFill>
          <a:ln w="12700">
            <a:miter lim="400000"/>
          </a:ln>
        </p:spPr>
        <p:txBody>
          <a:bodyPr lIns="65023" tIns="65023" rIns="65023" bIns="65023"/>
          <a:lstStyle/>
          <a:p>
            <a:pPr defTabSz="866986">
              <a:defRPr sz="3400"/>
            </a:pPr>
            <a:endParaRPr/>
          </a:p>
        </p:txBody>
      </p:sp>
      <p:sp>
        <p:nvSpPr>
          <p:cNvPr id="72" name="Rectangle"/>
          <p:cNvSpPr/>
          <p:nvPr/>
        </p:nvSpPr>
        <p:spPr>
          <a:xfrm>
            <a:off x="216746" y="3088639"/>
            <a:ext cx="6719147"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73" name="Rectangle"/>
          <p:cNvSpPr/>
          <p:nvPr/>
        </p:nvSpPr>
        <p:spPr>
          <a:xfrm>
            <a:off x="975359" y="8290559"/>
            <a:ext cx="4985175" cy="241584"/>
          </a:xfrm>
          <a:prstGeom prst="rect">
            <a:avLst/>
          </a:prstGeom>
          <a:gradFill>
            <a:gsLst>
              <a:gs pos="0">
                <a:srgbClr val="761800"/>
              </a:gs>
              <a:gs pos="50000">
                <a:srgbClr val="FF3300"/>
              </a:gs>
              <a:gs pos="100000">
                <a:srgbClr val="761800"/>
              </a:gs>
            </a:gsLst>
            <a:lin ang="10800000"/>
          </a:gradFill>
          <a:ln w="12700">
            <a:miter lim="400000"/>
          </a:ln>
        </p:spPr>
        <p:txBody>
          <a:bodyPr lIns="65023" tIns="65023" rIns="65023" bIns="65023"/>
          <a:lstStyle/>
          <a:p>
            <a:pPr defTabSz="866986">
              <a:defRPr sz="3400"/>
            </a:pPr>
            <a:endParaRPr/>
          </a:p>
        </p:txBody>
      </p:sp>
      <p:sp>
        <p:nvSpPr>
          <p:cNvPr id="74" name="Rectangle"/>
          <p:cNvSpPr/>
          <p:nvPr/>
        </p:nvSpPr>
        <p:spPr>
          <a:xfrm>
            <a:off x="1083733" y="2031999"/>
            <a:ext cx="11918810"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pic>
        <p:nvPicPr>
          <p:cNvPr id="75" name="image.png" descr="image.png"/>
          <p:cNvPicPr>
            <a:picLocks noChangeAspect="1"/>
          </p:cNvPicPr>
          <p:nvPr/>
        </p:nvPicPr>
        <p:blipFill>
          <a:blip r:embed="rId2"/>
          <a:stretch>
            <a:fillRect/>
          </a:stretch>
        </p:blipFill>
        <p:spPr>
          <a:xfrm>
            <a:off x="-1" y="1219199"/>
            <a:ext cx="13004801" cy="7312944"/>
          </a:xfrm>
          <a:prstGeom prst="rect">
            <a:avLst/>
          </a:prstGeom>
          <a:ln w="12700">
            <a:miter lim="400000"/>
          </a:ln>
        </p:spPr>
      </p:pic>
      <p:sp>
        <p:nvSpPr>
          <p:cNvPr id="7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1_Two Content">
    <p:bg>
      <p:bgPr>
        <a:solidFill>
          <a:srgbClr val="009999"/>
        </a:solidFill>
        <a:effectLst/>
      </p:bgPr>
    </p:bg>
    <p:spTree>
      <p:nvGrpSpPr>
        <p:cNvPr id="1" name=""/>
        <p:cNvGrpSpPr/>
        <p:nvPr/>
      </p:nvGrpSpPr>
      <p:grpSpPr>
        <a:xfrm>
          <a:off x="0" y="0"/>
          <a:ext cx="0" cy="0"/>
          <a:chOff x="0" y="0"/>
          <a:chExt cx="0" cy="0"/>
        </a:xfrm>
      </p:grpSpPr>
      <p:sp>
        <p:nvSpPr>
          <p:cNvPr id="132"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133"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134"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135"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136"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137" name="Title Text"/>
          <p:cNvSpPr txBox="1">
            <a:spLocks noGrp="1"/>
          </p:cNvSpPr>
          <p:nvPr>
            <p:ph type="title"/>
          </p:nvPr>
        </p:nvSpPr>
        <p:spPr>
          <a:xfrm>
            <a:off x="975360" y="866987"/>
            <a:ext cx="11054080" cy="16256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38" name="Body Level One…"/>
          <p:cNvSpPr txBox="1">
            <a:spLocks noGrp="1"/>
          </p:cNvSpPr>
          <p:nvPr>
            <p:ph type="body" sz="half" idx="1"/>
          </p:nvPr>
        </p:nvSpPr>
        <p:spPr>
          <a:xfrm>
            <a:off x="975360" y="2817707"/>
            <a:ext cx="5418667" cy="5852160"/>
          </a:xfrm>
          <a:prstGeom prst="rect">
            <a:avLst/>
          </a:prstGeom>
        </p:spPr>
        <p:txBody>
          <a:bodyPr lIns="46037" tIns="46037" rIns="46037" bIns="46037"/>
          <a:lstStyle>
            <a:lvl1pPr>
              <a:spcBef>
                <a:spcPts val="853"/>
              </a:spcBef>
              <a:buClr>
                <a:schemeClr val="accent3">
                  <a:lumOff val="44000"/>
                </a:schemeClr>
              </a:buClr>
              <a:buSzPct val="80000"/>
              <a:buChar char="●"/>
              <a:defRPr sz="3982" b="1"/>
            </a:lvl1pPr>
            <a:lvl2pPr marL="1124356" indent="-474126">
              <a:spcBef>
                <a:spcPts val="853"/>
              </a:spcBef>
              <a:buClr>
                <a:schemeClr val="accent3">
                  <a:lumOff val="44000"/>
                </a:schemeClr>
              </a:buClr>
              <a:defRPr sz="3982" b="1"/>
            </a:lvl2pPr>
            <a:lvl3pPr marL="1755619" indent="-455159">
              <a:spcBef>
                <a:spcPts val="853"/>
              </a:spcBef>
              <a:buClr>
                <a:schemeClr val="accent3">
                  <a:lumOff val="44000"/>
                </a:schemeClr>
              </a:buClr>
              <a:defRPr sz="3982" b="1"/>
            </a:lvl3pPr>
            <a:lvl4pPr marL="2456424" indent="-505734">
              <a:spcBef>
                <a:spcPts val="853"/>
              </a:spcBef>
              <a:buClr>
                <a:schemeClr val="accent3">
                  <a:lumOff val="44000"/>
                </a:schemeClr>
              </a:buClr>
              <a:defRPr sz="3982" b="1"/>
            </a:lvl4pPr>
            <a:lvl5pPr marL="3106654" indent="-505734">
              <a:spcBef>
                <a:spcPts val="853"/>
              </a:spcBef>
              <a:buClr>
                <a:schemeClr val="accent3">
                  <a:lumOff val="44000"/>
                </a:schemeClr>
              </a:buClr>
              <a:buChar char="•"/>
              <a:defRPr sz="3982" b="1"/>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26174620"/>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1_Comparison">
    <p:bg>
      <p:bgPr>
        <a:solidFill>
          <a:srgbClr val="009999"/>
        </a:solidFill>
        <a:effectLst/>
      </p:bgPr>
    </p:bg>
    <p:spTree>
      <p:nvGrpSpPr>
        <p:cNvPr id="1" name=""/>
        <p:cNvGrpSpPr/>
        <p:nvPr/>
      </p:nvGrpSpPr>
      <p:grpSpPr>
        <a:xfrm>
          <a:off x="0" y="0"/>
          <a:ext cx="0" cy="0"/>
          <a:chOff x="0" y="0"/>
          <a:chExt cx="0" cy="0"/>
        </a:xfrm>
      </p:grpSpPr>
      <p:sp>
        <p:nvSpPr>
          <p:cNvPr id="146"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147"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148"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149"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150"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151" name="Title Text"/>
          <p:cNvSpPr txBox="1">
            <a:spLocks noGrp="1"/>
          </p:cNvSpPr>
          <p:nvPr>
            <p:ph type="title"/>
          </p:nvPr>
        </p:nvSpPr>
        <p:spPr>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52" name="Body Level One…"/>
          <p:cNvSpPr txBox="1">
            <a:spLocks noGrp="1"/>
          </p:cNvSpPr>
          <p:nvPr>
            <p:ph type="body" sz="quarter" idx="1"/>
          </p:nvPr>
        </p:nvSpPr>
        <p:spPr>
          <a:xfrm>
            <a:off x="650240" y="2183271"/>
            <a:ext cx="5746045" cy="909885"/>
          </a:xfrm>
          <a:prstGeom prst="rect">
            <a:avLst/>
          </a:prstGeom>
        </p:spPr>
        <p:txBody>
          <a:bodyPr lIns="46037" tIns="46037" rIns="46037" bIns="46037" anchor="b"/>
          <a:lstStyle>
            <a:lvl1pPr marL="0" indent="0">
              <a:spcBef>
                <a:spcPts val="711"/>
              </a:spcBef>
              <a:buSzTx/>
              <a:buNone/>
              <a:defRPr sz="3413" b="1"/>
            </a:lvl1pPr>
            <a:lvl2pPr marL="0" indent="650230">
              <a:spcBef>
                <a:spcPts val="711"/>
              </a:spcBef>
              <a:buSzTx/>
              <a:buNone/>
              <a:defRPr sz="3413" b="1"/>
            </a:lvl2pPr>
            <a:lvl3pPr marL="0" indent="1300460">
              <a:spcBef>
                <a:spcPts val="711"/>
              </a:spcBef>
              <a:buSzTx/>
              <a:buNone/>
              <a:defRPr sz="3413" b="1"/>
            </a:lvl3pPr>
            <a:lvl4pPr marL="0" indent="1950690">
              <a:spcBef>
                <a:spcPts val="711"/>
              </a:spcBef>
              <a:buSzTx/>
              <a:buNone/>
              <a:defRPr sz="3413" b="1"/>
            </a:lvl4pPr>
            <a:lvl5pPr marL="0" indent="2600919">
              <a:spcBef>
                <a:spcPts val="711"/>
              </a:spcBef>
              <a:buSzTx/>
              <a:buNone/>
              <a:defRPr sz="3413" b="1"/>
            </a:lvl5pPr>
          </a:lstStyle>
          <a:p>
            <a:r>
              <a:t>Body Level One</a:t>
            </a:r>
          </a:p>
          <a:p>
            <a:pPr lvl="1"/>
            <a:r>
              <a:t>Body Level Two</a:t>
            </a:r>
          </a:p>
          <a:p>
            <a:pPr lvl="2"/>
            <a:r>
              <a:t>Body Level Three</a:t>
            </a:r>
          </a:p>
          <a:p>
            <a:pPr lvl="3"/>
            <a:r>
              <a:t>Body Level Four</a:t>
            </a:r>
          </a:p>
          <a:p>
            <a:pPr lvl="4"/>
            <a:r>
              <a:t>Body Level Five</a:t>
            </a:r>
          </a:p>
        </p:txBody>
      </p:sp>
      <p:sp>
        <p:nvSpPr>
          <p:cNvPr id="153" name="Text Placeholder 4"/>
          <p:cNvSpPr>
            <a:spLocks noGrp="1"/>
          </p:cNvSpPr>
          <p:nvPr>
            <p:ph type="body" sz="quarter" idx="13"/>
          </p:nvPr>
        </p:nvSpPr>
        <p:spPr>
          <a:xfrm>
            <a:off x="6606259" y="2183271"/>
            <a:ext cx="5748302" cy="909885"/>
          </a:xfrm>
          <a:prstGeom prst="rect">
            <a:avLst/>
          </a:prstGeom>
        </p:spPr>
        <p:txBody>
          <a:bodyPr lIns="46037" tIns="46037" rIns="46037" bIns="46037" anchor="b"/>
          <a:lstStyle>
            <a:lvl1pPr marL="0" indent="0">
              <a:spcBef>
                <a:spcPts val="711"/>
              </a:spcBef>
              <a:buSzTx/>
              <a:buNone/>
              <a:defRPr sz="2400" b="1"/>
            </a:lvl1pPr>
          </a:lstStyle>
          <a:p>
            <a:pPr marL="0" indent="0">
              <a:spcBef>
                <a:spcPts val="500"/>
              </a:spcBef>
              <a:buSzTx/>
              <a:buNone/>
              <a:defRPr sz="2400" b="1"/>
            </a:pPr>
            <a:endParaRPr/>
          </a:p>
        </p:txBody>
      </p:sp>
      <p:sp>
        <p:nvSpPr>
          <p:cNvPr id="154"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856979073"/>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1_Title Only">
    <p:bg>
      <p:bgPr>
        <a:solidFill>
          <a:srgbClr val="009999"/>
        </a:solidFill>
        <a:effectLst/>
      </p:bgPr>
    </p:bg>
    <p:spTree>
      <p:nvGrpSpPr>
        <p:cNvPr id="1" name=""/>
        <p:cNvGrpSpPr/>
        <p:nvPr/>
      </p:nvGrpSpPr>
      <p:grpSpPr>
        <a:xfrm>
          <a:off x="0" y="0"/>
          <a:ext cx="0" cy="0"/>
          <a:chOff x="0" y="0"/>
          <a:chExt cx="0" cy="0"/>
        </a:xfrm>
      </p:grpSpPr>
      <p:sp>
        <p:nvSpPr>
          <p:cNvPr id="161"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162"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163"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164"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165"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166" name="Title Text"/>
          <p:cNvSpPr txBox="1">
            <a:spLocks noGrp="1"/>
          </p:cNvSpPr>
          <p:nvPr>
            <p:ph type="title"/>
          </p:nvPr>
        </p:nvSpPr>
        <p:spPr>
          <a:xfrm>
            <a:off x="975360" y="866987"/>
            <a:ext cx="11054080" cy="16256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67"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446918636"/>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1_Blank">
    <p:bg>
      <p:bgPr>
        <a:solidFill>
          <a:srgbClr val="009999"/>
        </a:solidFill>
        <a:effectLst/>
      </p:bgPr>
    </p:bg>
    <p:spTree>
      <p:nvGrpSpPr>
        <p:cNvPr id="1" name=""/>
        <p:cNvGrpSpPr/>
        <p:nvPr/>
      </p:nvGrpSpPr>
      <p:grpSpPr>
        <a:xfrm>
          <a:off x="0" y="0"/>
          <a:ext cx="0" cy="0"/>
          <a:chOff x="0" y="0"/>
          <a:chExt cx="0" cy="0"/>
        </a:xfrm>
      </p:grpSpPr>
      <p:sp>
        <p:nvSpPr>
          <p:cNvPr id="174"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175"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176"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177"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178"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179"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1674927858"/>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1_Content with Caption">
    <p:bg>
      <p:bgPr>
        <a:solidFill>
          <a:srgbClr val="009999"/>
        </a:solidFill>
        <a:effectLst/>
      </p:bgPr>
    </p:bg>
    <p:spTree>
      <p:nvGrpSpPr>
        <p:cNvPr id="1" name=""/>
        <p:cNvGrpSpPr/>
        <p:nvPr/>
      </p:nvGrpSpPr>
      <p:grpSpPr>
        <a:xfrm>
          <a:off x="0" y="0"/>
          <a:ext cx="0" cy="0"/>
          <a:chOff x="0" y="0"/>
          <a:chExt cx="0" cy="0"/>
        </a:xfrm>
      </p:grpSpPr>
      <p:sp>
        <p:nvSpPr>
          <p:cNvPr id="186"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187"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188"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189"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190"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191" name="Title Text"/>
          <p:cNvSpPr txBox="1">
            <a:spLocks noGrp="1"/>
          </p:cNvSpPr>
          <p:nvPr>
            <p:ph type="title"/>
          </p:nvPr>
        </p:nvSpPr>
        <p:spPr>
          <a:xfrm>
            <a:off x="650240" y="388338"/>
            <a:ext cx="4278491" cy="1652693"/>
          </a:xfrm>
          <a:prstGeom prst="rect">
            <a:avLst/>
          </a:prstGeom>
        </p:spPr>
        <p:txBody>
          <a:bodyPr lIns="46037" tIns="46037" rIns="46037" bIns="46037" anchor="b"/>
          <a:lstStyle>
            <a:lvl1pPr algn="l">
              <a:defRPr sz="2844"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92" name="Body Level One…"/>
          <p:cNvSpPr txBox="1">
            <a:spLocks noGrp="1"/>
          </p:cNvSpPr>
          <p:nvPr>
            <p:ph type="body" idx="1"/>
          </p:nvPr>
        </p:nvSpPr>
        <p:spPr>
          <a:xfrm>
            <a:off x="5084516" y="388339"/>
            <a:ext cx="7270044" cy="8324427"/>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193" name="Text Placeholder 3"/>
          <p:cNvSpPr>
            <a:spLocks noGrp="1"/>
          </p:cNvSpPr>
          <p:nvPr>
            <p:ph type="body" sz="half" idx="13"/>
          </p:nvPr>
        </p:nvSpPr>
        <p:spPr>
          <a:xfrm>
            <a:off x="650240" y="2041032"/>
            <a:ext cx="4278492" cy="6671734"/>
          </a:xfrm>
          <a:prstGeom prst="rect">
            <a:avLst/>
          </a:prstGeom>
        </p:spPr>
        <p:txBody>
          <a:bodyPr lIns="46037" tIns="46037" rIns="46037" bIns="46037"/>
          <a:lstStyle>
            <a:lvl1pPr marL="0" indent="0">
              <a:spcBef>
                <a:spcPts val="427"/>
              </a:spcBef>
              <a:buSzTx/>
              <a:buNone/>
              <a:defRPr sz="1400" b="1"/>
            </a:lvl1pPr>
          </a:lstStyle>
          <a:p>
            <a:pPr marL="0" indent="0">
              <a:spcBef>
                <a:spcPts val="300"/>
              </a:spcBef>
              <a:buSzTx/>
              <a:buNone/>
              <a:defRPr sz="1400" b="1"/>
            </a:pPr>
            <a:endParaRPr/>
          </a:p>
        </p:txBody>
      </p:sp>
      <p:sp>
        <p:nvSpPr>
          <p:cNvPr id="194"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2949488925"/>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1_Picture with Caption">
    <p:bg>
      <p:bgPr>
        <a:solidFill>
          <a:srgbClr val="009999"/>
        </a:solidFill>
        <a:effectLst/>
      </p:bgPr>
    </p:bg>
    <p:spTree>
      <p:nvGrpSpPr>
        <p:cNvPr id="1" name=""/>
        <p:cNvGrpSpPr/>
        <p:nvPr/>
      </p:nvGrpSpPr>
      <p:grpSpPr>
        <a:xfrm>
          <a:off x="0" y="0"/>
          <a:ext cx="0" cy="0"/>
          <a:chOff x="0" y="0"/>
          <a:chExt cx="0" cy="0"/>
        </a:xfrm>
      </p:grpSpPr>
      <p:sp>
        <p:nvSpPr>
          <p:cNvPr id="201"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202"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203"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204"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205"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206" name="Title Text"/>
          <p:cNvSpPr txBox="1">
            <a:spLocks noGrp="1"/>
          </p:cNvSpPr>
          <p:nvPr>
            <p:ph type="title"/>
          </p:nvPr>
        </p:nvSpPr>
        <p:spPr>
          <a:xfrm>
            <a:off x="2549033" y="6827520"/>
            <a:ext cx="7802881" cy="806027"/>
          </a:xfrm>
          <a:prstGeom prst="rect">
            <a:avLst/>
          </a:prstGeom>
        </p:spPr>
        <p:txBody>
          <a:bodyPr lIns="46037" tIns="46037" rIns="46037" bIns="46037" anchor="b"/>
          <a:lstStyle>
            <a:lvl1pPr algn="l">
              <a:defRPr sz="2844"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07" name="Picture Placeholder 2"/>
          <p:cNvSpPr>
            <a:spLocks noGrp="1"/>
          </p:cNvSpPr>
          <p:nvPr>
            <p:ph type="pic" sz="half" idx="13"/>
          </p:nvPr>
        </p:nvSpPr>
        <p:spPr>
          <a:xfrm>
            <a:off x="2549033" y="871502"/>
            <a:ext cx="7802881" cy="5852160"/>
          </a:xfrm>
          <a:prstGeom prst="rect">
            <a:avLst/>
          </a:prstGeom>
        </p:spPr>
        <p:txBody>
          <a:bodyPr lIns="91439" rIns="91439">
            <a:noAutofit/>
          </a:bodyPr>
          <a:lstStyle/>
          <a:p>
            <a:endParaRPr/>
          </a:p>
        </p:txBody>
      </p:sp>
      <p:sp>
        <p:nvSpPr>
          <p:cNvPr id="208" name="Body Level One…"/>
          <p:cNvSpPr txBox="1">
            <a:spLocks noGrp="1"/>
          </p:cNvSpPr>
          <p:nvPr>
            <p:ph type="body" sz="quarter" idx="1"/>
          </p:nvPr>
        </p:nvSpPr>
        <p:spPr>
          <a:xfrm>
            <a:off x="2549033" y="7633547"/>
            <a:ext cx="7802881" cy="1144694"/>
          </a:xfrm>
          <a:prstGeom prst="rect">
            <a:avLst/>
          </a:prstGeom>
        </p:spPr>
        <p:txBody>
          <a:bodyPr lIns="46037" tIns="46037" rIns="46037" bIns="46037"/>
          <a:lstStyle>
            <a:lvl1pPr marL="0" indent="0">
              <a:spcBef>
                <a:spcPts val="427"/>
              </a:spcBef>
              <a:buSzTx/>
              <a:buNone/>
              <a:defRPr sz="1991" b="1"/>
            </a:lvl1pPr>
            <a:lvl2pPr marL="0" indent="650230">
              <a:spcBef>
                <a:spcPts val="427"/>
              </a:spcBef>
              <a:buSzTx/>
              <a:buNone/>
              <a:defRPr sz="1991" b="1"/>
            </a:lvl2pPr>
            <a:lvl3pPr marL="0" indent="1300460">
              <a:spcBef>
                <a:spcPts val="427"/>
              </a:spcBef>
              <a:buSzTx/>
              <a:buNone/>
              <a:defRPr sz="1991" b="1"/>
            </a:lvl3pPr>
            <a:lvl4pPr marL="0" indent="1950690">
              <a:spcBef>
                <a:spcPts val="427"/>
              </a:spcBef>
              <a:buSzTx/>
              <a:buNone/>
              <a:defRPr sz="1991" b="1"/>
            </a:lvl4pPr>
            <a:lvl5pPr marL="0" indent="2600919">
              <a:spcBef>
                <a:spcPts val="427"/>
              </a:spcBef>
              <a:buSzTx/>
              <a:buNone/>
              <a:defRPr sz="1991" b="1"/>
            </a:lvl5p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425330544"/>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2_Title Slide">
    <p:bg>
      <p:bgPr>
        <a:solidFill>
          <a:srgbClr val="009999"/>
        </a:solidFill>
        <a:effectLst/>
      </p:bgPr>
    </p:bg>
    <p:spTree>
      <p:nvGrpSpPr>
        <p:cNvPr id="1" name=""/>
        <p:cNvGrpSpPr/>
        <p:nvPr/>
      </p:nvGrpSpPr>
      <p:grpSpPr>
        <a:xfrm>
          <a:off x="0" y="0"/>
          <a:ext cx="0" cy="0"/>
          <a:chOff x="0" y="0"/>
          <a:chExt cx="0" cy="0"/>
        </a:xfrm>
      </p:grpSpPr>
      <p:sp>
        <p:nvSpPr>
          <p:cNvPr id="216" name="Rectangle 2"/>
          <p:cNvSpPr/>
          <p:nvPr/>
        </p:nvSpPr>
        <p:spPr>
          <a:xfrm>
            <a:off x="541867" y="1"/>
            <a:ext cx="2059093" cy="9751343"/>
          </a:xfrm>
          <a:prstGeom prst="rect">
            <a:avLst/>
          </a:prstGeom>
          <a:gradFill>
            <a:gsLst>
              <a:gs pos="0">
                <a:srgbClr val="9E9E9E"/>
              </a:gs>
              <a:gs pos="5000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217" name="Rectangle 3"/>
          <p:cNvSpPr/>
          <p:nvPr/>
        </p:nvSpPr>
        <p:spPr>
          <a:xfrm>
            <a:off x="975359" y="3467947"/>
            <a:ext cx="12027186"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218" name="Rectangle 9"/>
          <p:cNvSpPr/>
          <p:nvPr/>
        </p:nvSpPr>
        <p:spPr>
          <a:xfrm>
            <a:off x="0" y="4985173"/>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219" name="Title Text"/>
          <p:cNvSpPr txBox="1">
            <a:spLocks noGrp="1"/>
          </p:cNvSpPr>
          <p:nvPr>
            <p:ph type="title"/>
          </p:nvPr>
        </p:nvSpPr>
        <p:spPr>
          <a:xfrm>
            <a:off x="975360" y="3251200"/>
            <a:ext cx="11054080" cy="16256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20" name="Body Level One…"/>
          <p:cNvSpPr txBox="1">
            <a:spLocks noGrp="1"/>
          </p:cNvSpPr>
          <p:nvPr>
            <p:ph type="body" sz="quarter" idx="1"/>
          </p:nvPr>
        </p:nvSpPr>
        <p:spPr>
          <a:xfrm>
            <a:off x="2926080" y="5852160"/>
            <a:ext cx="9103360" cy="2492587"/>
          </a:xfrm>
          <a:prstGeom prst="rect">
            <a:avLst/>
          </a:prstGeom>
        </p:spPr>
        <p:txBody>
          <a:bodyPr lIns="46037" tIns="46037" rIns="46037" bIns="46037"/>
          <a:lstStyle>
            <a:lvl1pPr marL="0" indent="0" algn="ctr">
              <a:buSzTx/>
              <a:buNone/>
              <a:defRPr>
                <a:latin typeface="Bell MT"/>
                <a:ea typeface="Bell MT"/>
                <a:cs typeface="Bell MT"/>
                <a:sym typeface="Bell MT"/>
              </a:defRPr>
            </a:lvl1pPr>
            <a:lvl2pPr algn="ctr">
              <a:defRPr>
                <a:latin typeface="Bell MT"/>
                <a:ea typeface="Bell MT"/>
                <a:cs typeface="Bell MT"/>
                <a:sym typeface="Bell MT"/>
              </a:defRPr>
            </a:lvl2pPr>
            <a:lvl3pPr algn="ctr">
              <a:defRPr>
                <a:latin typeface="Bell MT"/>
                <a:ea typeface="Bell MT"/>
                <a:cs typeface="Bell MT"/>
                <a:sym typeface="Bell MT"/>
              </a:defRPr>
            </a:lvl3pPr>
            <a:lvl4pPr algn="ctr">
              <a:defRPr>
                <a:latin typeface="Bell MT"/>
                <a:ea typeface="Bell MT"/>
                <a:cs typeface="Bell MT"/>
                <a:sym typeface="Bell MT"/>
              </a:defRPr>
            </a:lvl4pPr>
            <a:lvl5pPr algn="ctr">
              <a:buChar char="•"/>
              <a:defRPr>
                <a:latin typeface="Bell MT"/>
                <a:ea typeface="Bell MT"/>
                <a:cs typeface="Bell MT"/>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221"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14439212"/>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1_Title and Content">
    <p:bg>
      <p:bgPr>
        <a:solidFill>
          <a:srgbClr val="009999"/>
        </a:solidFill>
        <a:effectLst/>
      </p:bgPr>
    </p:bg>
    <p:spTree>
      <p:nvGrpSpPr>
        <p:cNvPr id="1" name=""/>
        <p:cNvGrpSpPr/>
        <p:nvPr/>
      </p:nvGrpSpPr>
      <p:grpSpPr>
        <a:xfrm>
          <a:off x="0" y="0"/>
          <a:ext cx="0" cy="0"/>
          <a:chOff x="0" y="0"/>
          <a:chExt cx="0" cy="0"/>
        </a:xfrm>
      </p:grpSpPr>
      <p:sp>
        <p:nvSpPr>
          <p:cNvPr id="228"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229"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230"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231"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232"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233" name="Title Text"/>
          <p:cNvSpPr txBox="1">
            <a:spLocks noGrp="1"/>
          </p:cNvSpPr>
          <p:nvPr>
            <p:ph type="title"/>
          </p:nvPr>
        </p:nvSpPr>
        <p:spPr>
          <a:xfrm>
            <a:off x="975360" y="866987"/>
            <a:ext cx="11054080" cy="16256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34" name="Body Level One…"/>
          <p:cNvSpPr txBox="1">
            <a:spLocks noGrp="1"/>
          </p:cNvSpPr>
          <p:nvPr>
            <p:ph type="body" idx="1"/>
          </p:nvPr>
        </p:nvSpPr>
        <p:spPr>
          <a:xfrm>
            <a:off x="975360" y="2817707"/>
            <a:ext cx="11054080" cy="5852160"/>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235"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49139599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2_Section Header">
    <p:bg>
      <p:bgPr>
        <a:solidFill>
          <a:srgbClr val="009999"/>
        </a:solidFill>
        <a:effectLst/>
      </p:bgPr>
    </p:bg>
    <p:spTree>
      <p:nvGrpSpPr>
        <p:cNvPr id="1" name=""/>
        <p:cNvGrpSpPr/>
        <p:nvPr/>
      </p:nvGrpSpPr>
      <p:grpSpPr>
        <a:xfrm>
          <a:off x="0" y="0"/>
          <a:ext cx="0" cy="0"/>
          <a:chOff x="0" y="0"/>
          <a:chExt cx="0" cy="0"/>
        </a:xfrm>
      </p:grpSpPr>
      <p:sp>
        <p:nvSpPr>
          <p:cNvPr id="242"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243"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244"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245"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246"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247" name="Title Text"/>
          <p:cNvSpPr txBox="1">
            <a:spLocks noGrp="1"/>
          </p:cNvSpPr>
          <p:nvPr>
            <p:ph type="title"/>
          </p:nvPr>
        </p:nvSpPr>
        <p:spPr>
          <a:xfrm>
            <a:off x="1027289" y="6267592"/>
            <a:ext cx="11054081" cy="1937173"/>
          </a:xfrm>
          <a:prstGeom prst="rect">
            <a:avLst/>
          </a:prstGeom>
        </p:spPr>
        <p:txBody>
          <a:bodyPr lIns="46037" tIns="46037" rIns="46037" bIns="46037" anchor="t"/>
          <a:lstStyle>
            <a:lvl1pPr algn="l">
              <a:defRPr sz="5689" b="1" cap="all">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48" name="Body Level One…"/>
          <p:cNvSpPr txBox="1">
            <a:spLocks noGrp="1"/>
          </p:cNvSpPr>
          <p:nvPr>
            <p:ph type="body" sz="quarter" idx="1"/>
          </p:nvPr>
        </p:nvSpPr>
        <p:spPr>
          <a:xfrm>
            <a:off x="1027289" y="4133992"/>
            <a:ext cx="11054081" cy="2133601"/>
          </a:xfrm>
          <a:prstGeom prst="rect">
            <a:avLst/>
          </a:prstGeom>
        </p:spPr>
        <p:txBody>
          <a:bodyPr lIns="46037" tIns="46037" rIns="46037" bIns="46037" anchor="b"/>
          <a:lstStyle>
            <a:lvl1pPr marL="0" indent="0">
              <a:spcBef>
                <a:spcPts val="569"/>
              </a:spcBef>
              <a:buSzTx/>
              <a:buNone/>
              <a:defRPr sz="2844" b="1"/>
            </a:lvl1pPr>
            <a:lvl2pPr marL="0" indent="650230">
              <a:spcBef>
                <a:spcPts val="569"/>
              </a:spcBef>
              <a:buSzTx/>
              <a:buNone/>
              <a:defRPr sz="2844" b="1"/>
            </a:lvl2pPr>
            <a:lvl3pPr marL="0" indent="1300460">
              <a:spcBef>
                <a:spcPts val="569"/>
              </a:spcBef>
              <a:buSzTx/>
              <a:buNone/>
              <a:defRPr sz="2844" b="1"/>
            </a:lvl3pPr>
            <a:lvl4pPr marL="0" indent="1950690">
              <a:spcBef>
                <a:spcPts val="569"/>
              </a:spcBef>
              <a:buSzTx/>
              <a:buNone/>
              <a:defRPr sz="2844" b="1"/>
            </a:lvl4pPr>
            <a:lvl5pPr marL="0" indent="2600919">
              <a:spcBef>
                <a:spcPts val="569"/>
              </a:spcBef>
              <a:buSzTx/>
              <a:buNone/>
              <a:defRPr sz="2844" b="1"/>
            </a:lvl5pPr>
          </a:lstStyle>
          <a:p>
            <a:r>
              <a:t>Body Level One</a:t>
            </a:r>
          </a:p>
          <a:p>
            <a:pPr lvl="1"/>
            <a:r>
              <a:t>Body Level Two</a:t>
            </a:r>
          </a:p>
          <a:p>
            <a:pPr lvl="2"/>
            <a:r>
              <a:t>Body Level Three</a:t>
            </a:r>
          </a:p>
          <a:p>
            <a:pPr lvl="3"/>
            <a:r>
              <a:t>Body Level Four</a:t>
            </a:r>
          </a:p>
          <a:p>
            <a:pPr lvl="4"/>
            <a:r>
              <a:t>Body Level Five</a:t>
            </a:r>
          </a:p>
        </p:txBody>
      </p:sp>
      <p:sp>
        <p:nvSpPr>
          <p:cNvPr id="249"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1949563065"/>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2_Two Content">
    <p:bg>
      <p:bgPr>
        <a:solidFill>
          <a:srgbClr val="009999"/>
        </a:solidFill>
        <a:effectLst/>
      </p:bgPr>
    </p:bg>
    <p:spTree>
      <p:nvGrpSpPr>
        <p:cNvPr id="1" name=""/>
        <p:cNvGrpSpPr/>
        <p:nvPr/>
      </p:nvGrpSpPr>
      <p:grpSpPr>
        <a:xfrm>
          <a:off x="0" y="0"/>
          <a:ext cx="0" cy="0"/>
          <a:chOff x="0" y="0"/>
          <a:chExt cx="0" cy="0"/>
        </a:xfrm>
      </p:grpSpPr>
      <p:sp>
        <p:nvSpPr>
          <p:cNvPr id="256"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257"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258"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259"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260"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261" name="Title Text"/>
          <p:cNvSpPr txBox="1">
            <a:spLocks noGrp="1"/>
          </p:cNvSpPr>
          <p:nvPr>
            <p:ph type="title"/>
          </p:nvPr>
        </p:nvSpPr>
        <p:spPr>
          <a:xfrm>
            <a:off x="975360" y="866987"/>
            <a:ext cx="11054080" cy="16256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62" name="Body Level One…"/>
          <p:cNvSpPr txBox="1">
            <a:spLocks noGrp="1"/>
          </p:cNvSpPr>
          <p:nvPr>
            <p:ph type="body" sz="half" idx="1"/>
          </p:nvPr>
        </p:nvSpPr>
        <p:spPr>
          <a:xfrm>
            <a:off x="975360" y="2817707"/>
            <a:ext cx="5418667" cy="5852160"/>
          </a:xfrm>
          <a:prstGeom prst="rect">
            <a:avLst/>
          </a:prstGeom>
        </p:spPr>
        <p:txBody>
          <a:bodyPr lIns="46037" tIns="46037" rIns="46037" bIns="46037"/>
          <a:lstStyle>
            <a:lvl1pPr>
              <a:spcBef>
                <a:spcPts val="853"/>
              </a:spcBef>
              <a:buClr>
                <a:schemeClr val="accent3">
                  <a:lumOff val="44000"/>
                </a:schemeClr>
              </a:buClr>
              <a:buSzPct val="80000"/>
              <a:buChar char="●"/>
              <a:defRPr sz="3982" b="1"/>
            </a:lvl1pPr>
            <a:lvl2pPr marL="1124356" indent="-474126">
              <a:spcBef>
                <a:spcPts val="853"/>
              </a:spcBef>
              <a:buClr>
                <a:schemeClr val="accent3">
                  <a:lumOff val="44000"/>
                </a:schemeClr>
              </a:buClr>
              <a:defRPr sz="3982" b="1"/>
            </a:lvl2pPr>
            <a:lvl3pPr marL="1755619" indent="-455159">
              <a:spcBef>
                <a:spcPts val="853"/>
              </a:spcBef>
              <a:buClr>
                <a:schemeClr val="accent3">
                  <a:lumOff val="44000"/>
                </a:schemeClr>
              </a:buClr>
              <a:defRPr sz="3982" b="1"/>
            </a:lvl3pPr>
            <a:lvl4pPr marL="2456424" indent="-505734">
              <a:spcBef>
                <a:spcPts val="853"/>
              </a:spcBef>
              <a:buClr>
                <a:schemeClr val="accent3">
                  <a:lumOff val="44000"/>
                </a:schemeClr>
              </a:buClr>
              <a:defRPr sz="3982" b="1"/>
            </a:lvl4pPr>
            <a:lvl5pPr marL="3106654" indent="-505734">
              <a:spcBef>
                <a:spcPts val="853"/>
              </a:spcBef>
              <a:buClr>
                <a:schemeClr val="accent3">
                  <a:lumOff val="44000"/>
                </a:schemeClr>
              </a:buClr>
              <a:buChar char="•"/>
              <a:defRPr sz="3982" b="1"/>
            </a:lvl5pPr>
          </a:lstStyle>
          <a:p>
            <a:r>
              <a:t>Body Level One</a:t>
            </a:r>
          </a:p>
          <a:p>
            <a:pPr lvl="1"/>
            <a:r>
              <a:t>Body Level Two</a:t>
            </a:r>
          </a:p>
          <a:p>
            <a:pPr lvl="2"/>
            <a:r>
              <a:t>Body Level Three</a:t>
            </a:r>
          </a:p>
          <a:p>
            <a:pPr lvl="3"/>
            <a:r>
              <a:t>Body Level Four</a:t>
            </a:r>
          </a:p>
          <a:p>
            <a:pPr lvl="4"/>
            <a:r>
              <a:t>Body Level Five</a:t>
            </a:r>
          </a:p>
        </p:txBody>
      </p:sp>
      <p:sp>
        <p:nvSpPr>
          <p:cNvPr id="263"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197783683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83" name="Rectangle"/>
          <p:cNvSpPr/>
          <p:nvPr/>
        </p:nvSpPr>
        <p:spPr>
          <a:xfrm>
            <a:off x="541866" y="1219199"/>
            <a:ext cx="2059094" cy="731294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65023" tIns="65023" rIns="65023" bIns="65023"/>
          <a:lstStyle/>
          <a:p>
            <a:pPr defTabSz="866986">
              <a:defRPr sz="3400"/>
            </a:pPr>
            <a:endParaRPr/>
          </a:p>
        </p:txBody>
      </p:sp>
      <p:sp>
        <p:nvSpPr>
          <p:cNvPr id="84" name="Rectangle"/>
          <p:cNvSpPr/>
          <p:nvPr/>
        </p:nvSpPr>
        <p:spPr>
          <a:xfrm>
            <a:off x="975359" y="3820159"/>
            <a:ext cx="12027183"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sp>
        <p:nvSpPr>
          <p:cNvPr id="85" name="Rectangle"/>
          <p:cNvSpPr/>
          <p:nvPr/>
        </p:nvSpPr>
        <p:spPr>
          <a:xfrm>
            <a:off x="-1" y="4958079"/>
            <a:ext cx="6719148"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8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2_Comparison">
    <p:bg>
      <p:bgPr>
        <a:solidFill>
          <a:srgbClr val="009999"/>
        </a:solidFill>
        <a:effectLst/>
      </p:bgPr>
    </p:bg>
    <p:spTree>
      <p:nvGrpSpPr>
        <p:cNvPr id="1" name=""/>
        <p:cNvGrpSpPr/>
        <p:nvPr/>
      </p:nvGrpSpPr>
      <p:grpSpPr>
        <a:xfrm>
          <a:off x="0" y="0"/>
          <a:ext cx="0" cy="0"/>
          <a:chOff x="0" y="0"/>
          <a:chExt cx="0" cy="0"/>
        </a:xfrm>
      </p:grpSpPr>
      <p:sp>
        <p:nvSpPr>
          <p:cNvPr id="270"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271"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272"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273"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274"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275" name="Title Text"/>
          <p:cNvSpPr txBox="1">
            <a:spLocks noGrp="1"/>
          </p:cNvSpPr>
          <p:nvPr>
            <p:ph type="title"/>
          </p:nvPr>
        </p:nvSpPr>
        <p:spPr>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76" name="Body Level One…"/>
          <p:cNvSpPr txBox="1">
            <a:spLocks noGrp="1"/>
          </p:cNvSpPr>
          <p:nvPr>
            <p:ph type="body" sz="quarter" idx="1"/>
          </p:nvPr>
        </p:nvSpPr>
        <p:spPr>
          <a:xfrm>
            <a:off x="650240" y="2183271"/>
            <a:ext cx="5746045" cy="909885"/>
          </a:xfrm>
          <a:prstGeom prst="rect">
            <a:avLst/>
          </a:prstGeom>
        </p:spPr>
        <p:txBody>
          <a:bodyPr lIns="46037" tIns="46037" rIns="46037" bIns="46037" anchor="b"/>
          <a:lstStyle>
            <a:lvl1pPr marL="0" indent="0">
              <a:spcBef>
                <a:spcPts val="711"/>
              </a:spcBef>
              <a:buSzTx/>
              <a:buNone/>
              <a:defRPr sz="3413" b="1"/>
            </a:lvl1pPr>
            <a:lvl2pPr marL="0" indent="650230">
              <a:spcBef>
                <a:spcPts val="711"/>
              </a:spcBef>
              <a:buSzTx/>
              <a:buNone/>
              <a:defRPr sz="3413" b="1"/>
            </a:lvl2pPr>
            <a:lvl3pPr marL="0" indent="1300460">
              <a:spcBef>
                <a:spcPts val="711"/>
              </a:spcBef>
              <a:buSzTx/>
              <a:buNone/>
              <a:defRPr sz="3413" b="1"/>
            </a:lvl3pPr>
            <a:lvl4pPr marL="0" indent="1950690">
              <a:spcBef>
                <a:spcPts val="711"/>
              </a:spcBef>
              <a:buSzTx/>
              <a:buNone/>
              <a:defRPr sz="3413" b="1"/>
            </a:lvl4pPr>
            <a:lvl5pPr marL="0" indent="2600919">
              <a:spcBef>
                <a:spcPts val="711"/>
              </a:spcBef>
              <a:buSzTx/>
              <a:buNone/>
              <a:defRPr sz="3413" b="1"/>
            </a:lvl5pPr>
          </a:lstStyle>
          <a:p>
            <a:r>
              <a:t>Body Level One</a:t>
            </a:r>
          </a:p>
          <a:p>
            <a:pPr lvl="1"/>
            <a:r>
              <a:t>Body Level Two</a:t>
            </a:r>
          </a:p>
          <a:p>
            <a:pPr lvl="2"/>
            <a:r>
              <a:t>Body Level Three</a:t>
            </a:r>
          </a:p>
          <a:p>
            <a:pPr lvl="3"/>
            <a:r>
              <a:t>Body Level Four</a:t>
            </a:r>
          </a:p>
          <a:p>
            <a:pPr lvl="4"/>
            <a:r>
              <a:t>Body Level Five</a:t>
            </a:r>
          </a:p>
        </p:txBody>
      </p:sp>
      <p:sp>
        <p:nvSpPr>
          <p:cNvPr id="277" name="Text Placeholder 4"/>
          <p:cNvSpPr>
            <a:spLocks noGrp="1"/>
          </p:cNvSpPr>
          <p:nvPr>
            <p:ph type="body" sz="quarter" idx="13"/>
          </p:nvPr>
        </p:nvSpPr>
        <p:spPr>
          <a:xfrm>
            <a:off x="6606259" y="2183271"/>
            <a:ext cx="5748302" cy="909885"/>
          </a:xfrm>
          <a:prstGeom prst="rect">
            <a:avLst/>
          </a:prstGeom>
        </p:spPr>
        <p:txBody>
          <a:bodyPr lIns="46037" tIns="46037" rIns="46037" bIns="46037" anchor="b"/>
          <a:lstStyle>
            <a:lvl1pPr marL="0" indent="0">
              <a:spcBef>
                <a:spcPts val="711"/>
              </a:spcBef>
              <a:buSzTx/>
              <a:buNone/>
              <a:defRPr sz="2400" b="1"/>
            </a:lvl1pPr>
          </a:lstStyle>
          <a:p>
            <a:pPr marL="0" indent="0">
              <a:spcBef>
                <a:spcPts val="500"/>
              </a:spcBef>
              <a:buSzTx/>
              <a:buNone/>
              <a:defRPr sz="2400" b="1"/>
            </a:pPr>
            <a:endParaRPr/>
          </a:p>
        </p:txBody>
      </p:sp>
      <p:sp>
        <p:nvSpPr>
          <p:cNvPr id="278"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660884610"/>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2_Title Only">
    <p:bg>
      <p:bgPr>
        <a:solidFill>
          <a:srgbClr val="009999"/>
        </a:solidFill>
        <a:effectLst/>
      </p:bgPr>
    </p:bg>
    <p:spTree>
      <p:nvGrpSpPr>
        <p:cNvPr id="1" name=""/>
        <p:cNvGrpSpPr/>
        <p:nvPr/>
      </p:nvGrpSpPr>
      <p:grpSpPr>
        <a:xfrm>
          <a:off x="0" y="0"/>
          <a:ext cx="0" cy="0"/>
          <a:chOff x="0" y="0"/>
          <a:chExt cx="0" cy="0"/>
        </a:xfrm>
      </p:grpSpPr>
      <p:sp>
        <p:nvSpPr>
          <p:cNvPr id="285"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286"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287"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288"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289"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290" name="Title Text"/>
          <p:cNvSpPr txBox="1">
            <a:spLocks noGrp="1"/>
          </p:cNvSpPr>
          <p:nvPr>
            <p:ph type="title"/>
          </p:nvPr>
        </p:nvSpPr>
        <p:spPr>
          <a:xfrm>
            <a:off x="975360" y="866987"/>
            <a:ext cx="11054080" cy="16256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91"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567244913"/>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2_Blank">
    <p:bg>
      <p:bgPr>
        <a:solidFill>
          <a:srgbClr val="009999"/>
        </a:solidFill>
        <a:effectLst/>
      </p:bgPr>
    </p:bg>
    <p:spTree>
      <p:nvGrpSpPr>
        <p:cNvPr id="1" name=""/>
        <p:cNvGrpSpPr/>
        <p:nvPr/>
      </p:nvGrpSpPr>
      <p:grpSpPr>
        <a:xfrm>
          <a:off x="0" y="0"/>
          <a:ext cx="0" cy="0"/>
          <a:chOff x="0" y="0"/>
          <a:chExt cx="0" cy="0"/>
        </a:xfrm>
      </p:grpSpPr>
      <p:sp>
        <p:nvSpPr>
          <p:cNvPr id="298"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299"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300"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301"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302"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303"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4282762726"/>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2_Content with Caption">
    <p:bg>
      <p:bgPr>
        <a:solidFill>
          <a:srgbClr val="009999"/>
        </a:solidFill>
        <a:effectLst/>
      </p:bgPr>
    </p:bg>
    <p:spTree>
      <p:nvGrpSpPr>
        <p:cNvPr id="1" name=""/>
        <p:cNvGrpSpPr/>
        <p:nvPr/>
      </p:nvGrpSpPr>
      <p:grpSpPr>
        <a:xfrm>
          <a:off x="0" y="0"/>
          <a:ext cx="0" cy="0"/>
          <a:chOff x="0" y="0"/>
          <a:chExt cx="0" cy="0"/>
        </a:xfrm>
      </p:grpSpPr>
      <p:sp>
        <p:nvSpPr>
          <p:cNvPr id="310"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311"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312"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313"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314"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315" name="Title Text"/>
          <p:cNvSpPr txBox="1">
            <a:spLocks noGrp="1"/>
          </p:cNvSpPr>
          <p:nvPr>
            <p:ph type="title"/>
          </p:nvPr>
        </p:nvSpPr>
        <p:spPr>
          <a:xfrm>
            <a:off x="650240" y="388338"/>
            <a:ext cx="4278491" cy="1652693"/>
          </a:xfrm>
          <a:prstGeom prst="rect">
            <a:avLst/>
          </a:prstGeom>
        </p:spPr>
        <p:txBody>
          <a:bodyPr lIns="46037" tIns="46037" rIns="46037" bIns="46037" anchor="b"/>
          <a:lstStyle>
            <a:lvl1pPr algn="l">
              <a:defRPr sz="2844"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16" name="Body Level One…"/>
          <p:cNvSpPr txBox="1">
            <a:spLocks noGrp="1"/>
          </p:cNvSpPr>
          <p:nvPr>
            <p:ph type="body" idx="1"/>
          </p:nvPr>
        </p:nvSpPr>
        <p:spPr>
          <a:xfrm>
            <a:off x="5084516" y="388339"/>
            <a:ext cx="7270044" cy="8324427"/>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317" name="Text Placeholder 3"/>
          <p:cNvSpPr>
            <a:spLocks noGrp="1"/>
          </p:cNvSpPr>
          <p:nvPr>
            <p:ph type="body" sz="half" idx="13"/>
          </p:nvPr>
        </p:nvSpPr>
        <p:spPr>
          <a:xfrm>
            <a:off x="650240" y="2041032"/>
            <a:ext cx="4278492" cy="6671734"/>
          </a:xfrm>
          <a:prstGeom prst="rect">
            <a:avLst/>
          </a:prstGeom>
        </p:spPr>
        <p:txBody>
          <a:bodyPr lIns="46037" tIns="46037" rIns="46037" bIns="46037"/>
          <a:lstStyle>
            <a:lvl1pPr marL="0" indent="0">
              <a:spcBef>
                <a:spcPts val="427"/>
              </a:spcBef>
              <a:buSzTx/>
              <a:buNone/>
              <a:defRPr sz="1400" b="1"/>
            </a:lvl1pPr>
          </a:lstStyle>
          <a:p>
            <a:pPr marL="0" indent="0">
              <a:spcBef>
                <a:spcPts val="300"/>
              </a:spcBef>
              <a:buSzTx/>
              <a:buNone/>
              <a:defRPr sz="1400" b="1"/>
            </a:pPr>
            <a:endParaRPr/>
          </a:p>
        </p:txBody>
      </p:sp>
      <p:sp>
        <p:nvSpPr>
          <p:cNvPr id="318"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463450963"/>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2_Picture with Caption">
    <p:bg>
      <p:bgPr>
        <a:solidFill>
          <a:srgbClr val="009999"/>
        </a:solidFill>
        <a:effectLst/>
      </p:bgPr>
    </p:bg>
    <p:spTree>
      <p:nvGrpSpPr>
        <p:cNvPr id="1" name=""/>
        <p:cNvGrpSpPr/>
        <p:nvPr/>
      </p:nvGrpSpPr>
      <p:grpSpPr>
        <a:xfrm>
          <a:off x="0" y="0"/>
          <a:ext cx="0" cy="0"/>
          <a:chOff x="0" y="0"/>
          <a:chExt cx="0" cy="0"/>
        </a:xfrm>
      </p:grpSpPr>
      <p:sp>
        <p:nvSpPr>
          <p:cNvPr id="325"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326"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327"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328"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329"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330" name="Title Text"/>
          <p:cNvSpPr txBox="1">
            <a:spLocks noGrp="1"/>
          </p:cNvSpPr>
          <p:nvPr>
            <p:ph type="title"/>
          </p:nvPr>
        </p:nvSpPr>
        <p:spPr>
          <a:xfrm>
            <a:off x="2549033" y="6827520"/>
            <a:ext cx="7802881" cy="806027"/>
          </a:xfrm>
          <a:prstGeom prst="rect">
            <a:avLst/>
          </a:prstGeom>
        </p:spPr>
        <p:txBody>
          <a:bodyPr lIns="46037" tIns="46037" rIns="46037" bIns="46037" anchor="b"/>
          <a:lstStyle>
            <a:lvl1pPr algn="l">
              <a:defRPr sz="2844"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31" name="Picture Placeholder 2"/>
          <p:cNvSpPr>
            <a:spLocks noGrp="1"/>
          </p:cNvSpPr>
          <p:nvPr>
            <p:ph type="pic" sz="half" idx="13"/>
          </p:nvPr>
        </p:nvSpPr>
        <p:spPr>
          <a:xfrm>
            <a:off x="2549033" y="871502"/>
            <a:ext cx="7802881" cy="5852160"/>
          </a:xfrm>
          <a:prstGeom prst="rect">
            <a:avLst/>
          </a:prstGeom>
        </p:spPr>
        <p:txBody>
          <a:bodyPr lIns="91439" rIns="91439">
            <a:noAutofit/>
          </a:bodyPr>
          <a:lstStyle/>
          <a:p>
            <a:endParaRPr/>
          </a:p>
        </p:txBody>
      </p:sp>
      <p:sp>
        <p:nvSpPr>
          <p:cNvPr id="332" name="Body Level One…"/>
          <p:cNvSpPr txBox="1">
            <a:spLocks noGrp="1"/>
          </p:cNvSpPr>
          <p:nvPr>
            <p:ph type="body" sz="quarter" idx="1"/>
          </p:nvPr>
        </p:nvSpPr>
        <p:spPr>
          <a:xfrm>
            <a:off x="2549033" y="7633547"/>
            <a:ext cx="7802881" cy="1144694"/>
          </a:xfrm>
          <a:prstGeom prst="rect">
            <a:avLst/>
          </a:prstGeom>
        </p:spPr>
        <p:txBody>
          <a:bodyPr lIns="46037" tIns="46037" rIns="46037" bIns="46037"/>
          <a:lstStyle>
            <a:lvl1pPr marL="0" indent="0">
              <a:spcBef>
                <a:spcPts val="427"/>
              </a:spcBef>
              <a:buSzTx/>
              <a:buNone/>
              <a:defRPr sz="1991" b="1"/>
            </a:lvl1pPr>
            <a:lvl2pPr marL="0" indent="650230">
              <a:spcBef>
                <a:spcPts val="427"/>
              </a:spcBef>
              <a:buSzTx/>
              <a:buNone/>
              <a:defRPr sz="1991" b="1"/>
            </a:lvl2pPr>
            <a:lvl3pPr marL="0" indent="1300460">
              <a:spcBef>
                <a:spcPts val="427"/>
              </a:spcBef>
              <a:buSzTx/>
              <a:buNone/>
              <a:defRPr sz="1991" b="1"/>
            </a:lvl3pPr>
            <a:lvl4pPr marL="0" indent="1950690">
              <a:spcBef>
                <a:spcPts val="427"/>
              </a:spcBef>
              <a:buSzTx/>
              <a:buNone/>
              <a:defRPr sz="1991" b="1"/>
            </a:lvl4pPr>
            <a:lvl5pPr marL="0" indent="2600919">
              <a:spcBef>
                <a:spcPts val="427"/>
              </a:spcBef>
              <a:buSzTx/>
              <a:buNone/>
              <a:defRPr sz="1991" b="1"/>
            </a:lvl5pPr>
          </a:lstStyle>
          <a:p>
            <a:r>
              <a:t>Body Level One</a:t>
            </a:r>
          </a:p>
          <a:p>
            <a:pPr lvl="1"/>
            <a:r>
              <a:t>Body Level Two</a:t>
            </a:r>
          </a:p>
          <a:p>
            <a:pPr lvl="2"/>
            <a:r>
              <a:t>Body Level Three</a:t>
            </a:r>
          </a:p>
          <a:p>
            <a:pPr lvl="3"/>
            <a:r>
              <a:t>Body Level Four</a:t>
            </a:r>
          </a:p>
          <a:p>
            <a:pPr lvl="4"/>
            <a:r>
              <a:t>Body Level Five</a:t>
            </a:r>
          </a:p>
        </p:txBody>
      </p:sp>
      <p:sp>
        <p:nvSpPr>
          <p:cNvPr id="333"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1893636630"/>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3_Title Slide">
    <p:bg>
      <p:bgPr>
        <a:solidFill>
          <a:srgbClr val="009999"/>
        </a:solidFill>
        <a:effectLst/>
      </p:bgPr>
    </p:bg>
    <p:spTree>
      <p:nvGrpSpPr>
        <p:cNvPr id="1" name=""/>
        <p:cNvGrpSpPr/>
        <p:nvPr/>
      </p:nvGrpSpPr>
      <p:grpSpPr>
        <a:xfrm>
          <a:off x="0" y="0"/>
          <a:ext cx="0" cy="0"/>
          <a:chOff x="0" y="0"/>
          <a:chExt cx="0" cy="0"/>
        </a:xfrm>
      </p:grpSpPr>
      <p:sp>
        <p:nvSpPr>
          <p:cNvPr id="340" name="Rectangle 2"/>
          <p:cNvSpPr/>
          <p:nvPr/>
        </p:nvSpPr>
        <p:spPr>
          <a:xfrm>
            <a:off x="541867" y="1"/>
            <a:ext cx="2059093" cy="9751343"/>
          </a:xfrm>
          <a:prstGeom prst="rect">
            <a:avLst/>
          </a:prstGeom>
          <a:gradFill>
            <a:gsLst>
              <a:gs pos="0">
                <a:srgbClr val="9E9E9E"/>
              </a:gs>
              <a:gs pos="5000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341" name="Rectangle 3"/>
          <p:cNvSpPr/>
          <p:nvPr/>
        </p:nvSpPr>
        <p:spPr>
          <a:xfrm>
            <a:off x="975359" y="3467947"/>
            <a:ext cx="12027186"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342" name="Rectangle 9"/>
          <p:cNvSpPr/>
          <p:nvPr/>
        </p:nvSpPr>
        <p:spPr>
          <a:xfrm>
            <a:off x="0" y="4985173"/>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343" name="Title Text"/>
          <p:cNvSpPr txBox="1">
            <a:spLocks noGrp="1"/>
          </p:cNvSpPr>
          <p:nvPr>
            <p:ph type="title"/>
          </p:nvPr>
        </p:nvSpPr>
        <p:spPr>
          <a:xfrm>
            <a:off x="975360" y="3251200"/>
            <a:ext cx="11054080" cy="16256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44" name="Body Level One…"/>
          <p:cNvSpPr txBox="1">
            <a:spLocks noGrp="1"/>
          </p:cNvSpPr>
          <p:nvPr>
            <p:ph type="body" sz="quarter" idx="1"/>
          </p:nvPr>
        </p:nvSpPr>
        <p:spPr>
          <a:xfrm>
            <a:off x="2926080" y="5852160"/>
            <a:ext cx="9103360" cy="2492587"/>
          </a:xfrm>
          <a:prstGeom prst="rect">
            <a:avLst/>
          </a:prstGeom>
        </p:spPr>
        <p:txBody>
          <a:bodyPr lIns="46037" tIns="46037" rIns="46037" bIns="46037"/>
          <a:lstStyle>
            <a:lvl1pPr marL="0" indent="0" algn="ctr">
              <a:buSzTx/>
              <a:buNone/>
              <a:defRPr>
                <a:latin typeface="Bell MT"/>
                <a:ea typeface="Bell MT"/>
                <a:cs typeface="Bell MT"/>
                <a:sym typeface="Bell MT"/>
              </a:defRPr>
            </a:lvl1pPr>
            <a:lvl2pPr algn="ctr">
              <a:defRPr>
                <a:latin typeface="Bell MT"/>
                <a:ea typeface="Bell MT"/>
                <a:cs typeface="Bell MT"/>
                <a:sym typeface="Bell MT"/>
              </a:defRPr>
            </a:lvl2pPr>
            <a:lvl3pPr algn="ctr">
              <a:defRPr>
                <a:latin typeface="Bell MT"/>
                <a:ea typeface="Bell MT"/>
                <a:cs typeface="Bell MT"/>
                <a:sym typeface="Bell MT"/>
              </a:defRPr>
            </a:lvl3pPr>
            <a:lvl4pPr algn="ctr">
              <a:defRPr>
                <a:latin typeface="Bell MT"/>
                <a:ea typeface="Bell MT"/>
                <a:cs typeface="Bell MT"/>
                <a:sym typeface="Bell MT"/>
              </a:defRPr>
            </a:lvl4pPr>
            <a:lvl5pPr algn="ctr">
              <a:buChar char="•"/>
              <a:defRPr>
                <a:latin typeface="Bell MT"/>
                <a:ea typeface="Bell MT"/>
                <a:cs typeface="Bell MT"/>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345"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525316245"/>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2_Title and Content">
    <p:bg>
      <p:bgPr>
        <a:solidFill>
          <a:srgbClr val="009999"/>
        </a:solidFill>
        <a:effectLst/>
      </p:bgPr>
    </p:bg>
    <p:spTree>
      <p:nvGrpSpPr>
        <p:cNvPr id="1" name=""/>
        <p:cNvGrpSpPr/>
        <p:nvPr/>
      </p:nvGrpSpPr>
      <p:grpSpPr>
        <a:xfrm>
          <a:off x="0" y="0"/>
          <a:ext cx="0" cy="0"/>
          <a:chOff x="0" y="0"/>
          <a:chExt cx="0" cy="0"/>
        </a:xfrm>
      </p:grpSpPr>
      <p:sp>
        <p:nvSpPr>
          <p:cNvPr id="352"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353"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354"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355"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356"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357" name="Title Text"/>
          <p:cNvSpPr txBox="1">
            <a:spLocks noGrp="1"/>
          </p:cNvSpPr>
          <p:nvPr>
            <p:ph type="title"/>
          </p:nvPr>
        </p:nvSpPr>
        <p:spPr>
          <a:xfrm>
            <a:off x="975360" y="866987"/>
            <a:ext cx="11054080" cy="16256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58" name="Body Level One…"/>
          <p:cNvSpPr txBox="1">
            <a:spLocks noGrp="1"/>
          </p:cNvSpPr>
          <p:nvPr>
            <p:ph type="body" idx="1"/>
          </p:nvPr>
        </p:nvSpPr>
        <p:spPr>
          <a:xfrm>
            <a:off x="975360" y="2817707"/>
            <a:ext cx="11054080" cy="5852160"/>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359"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1960883406"/>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3_Section Header">
    <p:bg>
      <p:bgPr>
        <a:solidFill>
          <a:srgbClr val="009999"/>
        </a:solidFill>
        <a:effectLst/>
      </p:bgPr>
    </p:bg>
    <p:spTree>
      <p:nvGrpSpPr>
        <p:cNvPr id="1" name=""/>
        <p:cNvGrpSpPr/>
        <p:nvPr/>
      </p:nvGrpSpPr>
      <p:grpSpPr>
        <a:xfrm>
          <a:off x="0" y="0"/>
          <a:ext cx="0" cy="0"/>
          <a:chOff x="0" y="0"/>
          <a:chExt cx="0" cy="0"/>
        </a:xfrm>
      </p:grpSpPr>
      <p:sp>
        <p:nvSpPr>
          <p:cNvPr id="366"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367"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368"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369"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370"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371" name="Title Text"/>
          <p:cNvSpPr txBox="1">
            <a:spLocks noGrp="1"/>
          </p:cNvSpPr>
          <p:nvPr>
            <p:ph type="title"/>
          </p:nvPr>
        </p:nvSpPr>
        <p:spPr>
          <a:xfrm>
            <a:off x="1027289" y="6267592"/>
            <a:ext cx="11054081" cy="1937173"/>
          </a:xfrm>
          <a:prstGeom prst="rect">
            <a:avLst/>
          </a:prstGeom>
        </p:spPr>
        <p:txBody>
          <a:bodyPr lIns="46037" tIns="46037" rIns="46037" bIns="46037" anchor="t"/>
          <a:lstStyle>
            <a:lvl1pPr algn="l">
              <a:defRPr sz="5689" b="1" cap="all">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72" name="Body Level One…"/>
          <p:cNvSpPr txBox="1">
            <a:spLocks noGrp="1"/>
          </p:cNvSpPr>
          <p:nvPr>
            <p:ph type="body" sz="quarter" idx="1"/>
          </p:nvPr>
        </p:nvSpPr>
        <p:spPr>
          <a:xfrm>
            <a:off x="1027289" y="4133992"/>
            <a:ext cx="11054081" cy="2133601"/>
          </a:xfrm>
          <a:prstGeom prst="rect">
            <a:avLst/>
          </a:prstGeom>
        </p:spPr>
        <p:txBody>
          <a:bodyPr lIns="46037" tIns="46037" rIns="46037" bIns="46037" anchor="b"/>
          <a:lstStyle>
            <a:lvl1pPr marL="0" indent="0">
              <a:spcBef>
                <a:spcPts val="569"/>
              </a:spcBef>
              <a:buSzTx/>
              <a:buNone/>
              <a:defRPr sz="2844" b="1"/>
            </a:lvl1pPr>
            <a:lvl2pPr marL="0" indent="650230">
              <a:spcBef>
                <a:spcPts val="569"/>
              </a:spcBef>
              <a:buSzTx/>
              <a:buNone/>
              <a:defRPr sz="2844" b="1"/>
            </a:lvl2pPr>
            <a:lvl3pPr marL="0" indent="1300460">
              <a:spcBef>
                <a:spcPts val="569"/>
              </a:spcBef>
              <a:buSzTx/>
              <a:buNone/>
              <a:defRPr sz="2844" b="1"/>
            </a:lvl3pPr>
            <a:lvl4pPr marL="0" indent="1950690">
              <a:spcBef>
                <a:spcPts val="569"/>
              </a:spcBef>
              <a:buSzTx/>
              <a:buNone/>
              <a:defRPr sz="2844" b="1"/>
            </a:lvl4pPr>
            <a:lvl5pPr marL="0" indent="2600919">
              <a:spcBef>
                <a:spcPts val="569"/>
              </a:spcBef>
              <a:buSzTx/>
              <a:buNone/>
              <a:defRPr sz="2844" b="1"/>
            </a:lvl5pPr>
          </a:lstStyle>
          <a:p>
            <a:r>
              <a:t>Body Level One</a:t>
            </a:r>
          </a:p>
          <a:p>
            <a:pPr lvl="1"/>
            <a:r>
              <a:t>Body Level Two</a:t>
            </a:r>
          </a:p>
          <a:p>
            <a:pPr lvl="2"/>
            <a:r>
              <a:t>Body Level Three</a:t>
            </a:r>
          </a:p>
          <a:p>
            <a:pPr lvl="3"/>
            <a:r>
              <a:t>Body Level Four</a:t>
            </a:r>
          </a:p>
          <a:p>
            <a:pPr lvl="4"/>
            <a:r>
              <a:t>Body Level Five</a:t>
            </a:r>
          </a:p>
        </p:txBody>
      </p:sp>
      <p:sp>
        <p:nvSpPr>
          <p:cNvPr id="373"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273930013"/>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3_Two Content">
    <p:bg>
      <p:bgPr>
        <a:solidFill>
          <a:srgbClr val="009999"/>
        </a:solidFill>
        <a:effectLst/>
      </p:bgPr>
    </p:bg>
    <p:spTree>
      <p:nvGrpSpPr>
        <p:cNvPr id="1" name=""/>
        <p:cNvGrpSpPr/>
        <p:nvPr/>
      </p:nvGrpSpPr>
      <p:grpSpPr>
        <a:xfrm>
          <a:off x="0" y="0"/>
          <a:ext cx="0" cy="0"/>
          <a:chOff x="0" y="0"/>
          <a:chExt cx="0" cy="0"/>
        </a:xfrm>
      </p:grpSpPr>
      <p:sp>
        <p:nvSpPr>
          <p:cNvPr id="380"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381"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382"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383"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384"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385" name="Title Text"/>
          <p:cNvSpPr txBox="1">
            <a:spLocks noGrp="1"/>
          </p:cNvSpPr>
          <p:nvPr>
            <p:ph type="title"/>
          </p:nvPr>
        </p:nvSpPr>
        <p:spPr>
          <a:xfrm>
            <a:off x="975360" y="866987"/>
            <a:ext cx="11054080" cy="16256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86" name="Body Level One…"/>
          <p:cNvSpPr txBox="1">
            <a:spLocks noGrp="1"/>
          </p:cNvSpPr>
          <p:nvPr>
            <p:ph type="body" sz="half" idx="1"/>
          </p:nvPr>
        </p:nvSpPr>
        <p:spPr>
          <a:xfrm>
            <a:off x="975360" y="2817707"/>
            <a:ext cx="5418667" cy="5852160"/>
          </a:xfrm>
          <a:prstGeom prst="rect">
            <a:avLst/>
          </a:prstGeom>
        </p:spPr>
        <p:txBody>
          <a:bodyPr lIns="46037" tIns="46037" rIns="46037" bIns="46037"/>
          <a:lstStyle>
            <a:lvl1pPr>
              <a:spcBef>
                <a:spcPts val="853"/>
              </a:spcBef>
              <a:buClr>
                <a:schemeClr val="accent3">
                  <a:lumOff val="44000"/>
                </a:schemeClr>
              </a:buClr>
              <a:buSzPct val="80000"/>
              <a:buChar char="●"/>
              <a:defRPr sz="3982" b="1"/>
            </a:lvl1pPr>
            <a:lvl2pPr marL="1124356" indent="-474126">
              <a:spcBef>
                <a:spcPts val="853"/>
              </a:spcBef>
              <a:buClr>
                <a:schemeClr val="accent3">
                  <a:lumOff val="44000"/>
                </a:schemeClr>
              </a:buClr>
              <a:defRPr sz="3982" b="1"/>
            </a:lvl2pPr>
            <a:lvl3pPr marL="1755619" indent="-455159">
              <a:spcBef>
                <a:spcPts val="853"/>
              </a:spcBef>
              <a:buClr>
                <a:schemeClr val="accent3">
                  <a:lumOff val="44000"/>
                </a:schemeClr>
              </a:buClr>
              <a:defRPr sz="3982" b="1"/>
            </a:lvl3pPr>
            <a:lvl4pPr marL="2456424" indent="-505734">
              <a:spcBef>
                <a:spcPts val="853"/>
              </a:spcBef>
              <a:buClr>
                <a:schemeClr val="accent3">
                  <a:lumOff val="44000"/>
                </a:schemeClr>
              </a:buClr>
              <a:defRPr sz="3982" b="1"/>
            </a:lvl4pPr>
            <a:lvl5pPr marL="3106654" indent="-505734">
              <a:spcBef>
                <a:spcPts val="853"/>
              </a:spcBef>
              <a:buClr>
                <a:schemeClr val="accent3">
                  <a:lumOff val="44000"/>
                </a:schemeClr>
              </a:buClr>
              <a:buChar char="•"/>
              <a:defRPr sz="3982" b="1"/>
            </a:lvl5pPr>
          </a:lstStyle>
          <a:p>
            <a:r>
              <a:t>Body Level One</a:t>
            </a:r>
          </a:p>
          <a:p>
            <a:pPr lvl="1"/>
            <a:r>
              <a:t>Body Level Two</a:t>
            </a:r>
          </a:p>
          <a:p>
            <a:pPr lvl="2"/>
            <a:r>
              <a:t>Body Level Three</a:t>
            </a:r>
          </a:p>
          <a:p>
            <a:pPr lvl="3"/>
            <a:r>
              <a:t>Body Level Four</a:t>
            </a:r>
          </a:p>
          <a:p>
            <a:pPr lvl="4"/>
            <a:r>
              <a:t>Body Level Five</a:t>
            </a:r>
          </a:p>
        </p:txBody>
      </p:sp>
      <p:sp>
        <p:nvSpPr>
          <p:cNvPr id="387"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262454372"/>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3_Comparison">
    <p:bg>
      <p:bgPr>
        <a:solidFill>
          <a:srgbClr val="009999"/>
        </a:solidFill>
        <a:effectLst/>
      </p:bgPr>
    </p:bg>
    <p:spTree>
      <p:nvGrpSpPr>
        <p:cNvPr id="1" name=""/>
        <p:cNvGrpSpPr/>
        <p:nvPr/>
      </p:nvGrpSpPr>
      <p:grpSpPr>
        <a:xfrm>
          <a:off x="0" y="0"/>
          <a:ext cx="0" cy="0"/>
          <a:chOff x="0" y="0"/>
          <a:chExt cx="0" cy="0"/>
        </a:xfrm>
      </p:grpSpPr>
      <p:sp>
        <p:nvSpPr>
          <p:cNvPr id="394" name="Rectangle 2"/>
          <p:cNvSpPr/>
          <p:nvPr/>
        </p:nvSpPr>
        <p:spPr>
          <a:xfrm>
            <a:off x="541867" y="1"/>
            <a:ext cx="2059093" cy="9751343"/>
          </a:xfrm>
          <a:prstGeom prst="rect">
            <a:avLst/>
          </a:prstGeom>
          <a:gradFill>
            <a:gsLst>
              <a:gs pos="0">
                <a:schemeClr val="accent3">
                  <a:lumOff val="44000"/>
                  <a:alpha val="50000"/>
                </a:schemeClr>
              </a:gs>
              <a:gs pos="100000">
                <a:srgbClr val="9E9E9E"/>
              </a:gs>
            </a:gsLst>
            <a:lin ang="5400000"/>
          </a:gradFill>
          <a:ln w="12700">
            <a:miter lim="400000"/>
          </a:ln>
        </p:spPr>
        <p:txBody>
          <a:bodyPr lIns="65023" rIns="65023"/>
          <a:lstStyle/>
          <a:p>
            <a:pPr>
              <a:defRPr sz="2400">
                <a:latin typeface="Bell MT"/>
                <a:ea typeface="Bell MT"/>
                <a:cs typeface="Bell MT"/>
                <a:sym typeface="Bell MT"/>
              </a:defRPr>
            </a:pPr>
            <a:endParaRPr sz="3413"/>
          </a:p>
        </p:txBody>
      </p:sp>
      <p:sp>
        <p:nvSpPr>
          <p:cNvPr id="395" name="Rectangle 3"/>
          <p:cNvSpPr/>
          <p:nvPr/>
        </p:nvSpPr>
        <p:spPr>
          <a:xfrm>
            <a:off x="216747" y="2492587"/>
            <a:ext cx="6719147" cy="216747"/>
          </a:xfrm>
          <a:prstGeom prst="rect">
            <a:avLst/>
          </a:prstGeom>
          <a:solidFill>
            <a:schemeClr val="accent3">
              <a:lumOff val="44000"/>
              <a:alpha val="50195"/>
            </a:schemeClr>
          </a:solidFill>
          <a:ln w="12700">
            <a:miter lim="400000"/>
          </a:ln>
        </p:spPr>
        <p:txBody>
          <a:bodyPr lIns="65023" rIns="65023"/>
          <a:lstStyle/>
          <a:p>
            <a:pPr>
              <a:defRPr sz="2400">
                <a:latin typeface="Bell MT"/>
                <a:ea typeface="Bell MT"/>
                <a:cs typeface="Bell MT"/>
                <a:sym typeface="Bell MT"/>
              </a:defRPr>
            </a:pPr>
            <a:endParaRPr sz="3413"/>
          </a:p>
        </p:txBody>
      </p:sp>
      <p:sp>
        <p:nvSpPr>
          <p:cNvPr id="396" name="Rectangle 4"/>
          <p:cNvSpPr/>
          <p:nvPr/>
        </p:nvSpPr>
        <p:spPr>
          <a:xfrm>
            <a:off x="975360" y="9428480"/>
            <a:ext cx="4985173" cy="322864"/>
          </a:xfrm>
          <a:prstGeom prst="rect">
            <a:avLst/>
          </a:prstGeom>
          <a:gradFill>
            <a:gsLst>
              <a:gs pos="0">
                <a:srgbClr val="761800"/>
              </a:gs>
              <a:gs pos="50000">
                <a:srgbClr val="FF3300"/>
              </a:gs>
              <a:gs pos="100000">
                <a:srgbClr val="761800"/>
              </a:gs>
            </a:gsLst>
          </a:gradFill>
          <a:ln w="12700">
            <a:miter lim="400000"/>
          </a:ln>
        </p:spPr>
        <p:txBody>
          <a:bodyPr lIns="65023" rIns="65023"/>
          <a:lstStyle/>
          <a:p>
            <a:pPr>
              <a:defRPr sz="2400">
                <a:latin typeface="Bell MT"/>
                <a:ea typeface="Bell MT"/>
                <a:cs typeface="Bell MT"/>
                <a:sym typeface="Bell MT"/>
              </a:defRPr>
            </a:pPr>
            <a:endParaRPr sz="3413"/>
          </a:p>
        </p:txBody>
      </p:sp>
      <p:sp>
        <p:nvSpPr>
          <p:cNvPr id="397" name="Rectangle 5"/>
          <p:cNvSpPr/>
          <p:nvPr/>
        </p:nvSpPr>
        <p:spPr>
          <a:xfrm>
            <a:off x="1083733" y="1083734"/>
            <a:ext cx="11918812" cy="1083733"/>
          </a:xfrm>
          <a:prstGeom prst="rect">
            <a:avLst/>
          </a:prstGeom>
          <a:gradFill>
            <a:gsLst>
              <a:gs pos="0">
                <a:schemeClr val="accent3">
                  <a:lumOff val="44000"/>
                </a:schemeClr>
              </a:gs>
              <a:gs pos="100000">
                <a:srgbClr val="272727"/>
              </a:gs>
            </a:gsLst>
          </a:gradFill>
          <a:ln w="12700">
            <a:miter lim="400000"/>
          </a:ln>
        </p:spPr>
        <p:txBody>
          <a:bodyPr lIns="65023" rIns="65023"/>
          <a:lstStyle/>
          <a:p>
            <a:pPr>
              <a:defRPr sz="2400">
                <a:latin typeface="Bell MT"/>
                <a:ea typeface="Bell MT"/>
                <a:cs typeface="Bell MT"/>
                <a:sym typeface="Bell MT"/>
              </a:defRPr>
            </a:pPr>
            <a:endParaRPr sz="3413"/>
          </a:p>
        </p:txBody>
      </p:sp>
      <p:pic>
        <p:nvPicPr>
          <p:cNvPr id="398" name="Picture 11" descr="Picture 11"/>
          <p:cNvPicPr>
            <a:picLocks noChangeAspect="1"/>
          </p:cNvPicPr>
          <p:nvPr/>
        </p:nvPicPr>
        <p:blipFill>
          <a:blip r:embed="rId2"/>
          <a:stretch>
            <a:fillRect/>
          </a:stretch>
        </p:blipFill>
        <p:spPr>
          <a:xfrm>
            <a:off x="0" y="0"/>
            <a:ext cx="13004800" cy="9751344"/>
          </a:xfrm>
          <a:prstGeom prst="rect">
            <a:avLst/>
          </a:prstGeom>
          <a:ln w="12700">
            <a:miter lim="400000"/>
          </a:ln>
        </p:spPr>
      </p:pic>
      <p:sp>
        <p:nvSpPr>
          <p:cNvPr id="399" name="Title Text"/>
          <p:cNvSpPr txBox="1">
            <a:spLocks noGrp="1"/>
          </p:cNvSpPr>
          <p:nvPr>
            <p:ph type="title"/>
          </p:nvPr>
        </p:nvSpPr>
        <p:spPr>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400" name="Body Level One…"/>
          <p:cNvSpPr txBox="1">
            <a:spLocks noGrp="1"/>
          </p:cNvSpPr>
          <p:nvPr>
            <p:ph type="body" sz="quarter" idx="1"/>
          </p:nvPr>
        </p:nvSpPr>
        <p:spPr>
          <a:xfrm>
            <a:off x="650240" y="2183271"/>
            <a:ext cx="5746045" cy="909885"/>
          </a:xfrm>
          <a:prstGeom prst="rect">
            <a:avLst/>
          </a:prstGeom>
        </p:spPr>
        <p:txBody>
          <a:bodyPr lIns="46037" tIns="46037" rIns="46037" bIns="46037" anchor="b"/>
          <a:lstStyle>
            <a:lvl1pPr marL="0" indent="0">
              <a:spcBef>
                <a:spcPts val="711"/>
              </a:spcBef>
              <a:buSzTx/>
              <a:buNone/>
              <a:defRPr sz="3413" b="1"/>
            </a:lvl1pPr>
            <a:lvl2pPr marL="0" indent="650230">
              <a:spcBef>
                <a:spcPts val="711"/>
              </a:spcBef>
              <a:buSzTx/>
              <a:buNone/>
              <a:defRPr sz="3413" b="1"/>
            </a:lvl2pPr>
            <a:lvl3pPr marL="0" indent="1300460">
              <a:spcBef>
                <a:spcPts val="711"/>
              </a:spcBef>
              <a:buSzTx/>
              <a:buNone/>
              <a:defRPr sz="3413" b="1"/>
            </a:lvl3pPr>
            <a:lvl4pPr marL="0" indent="1950690">
              <a:spcBef>
                <a:spcPts val="711"/>
              </a:spcBef>
              <a:buSzTx/>
              <a:buNone/>
              <a:defRPr sz="3413" b="1"/>
            </a:lvl4pPr>
            <a:lvl5pPr marL="0" indent="2600919">
              <a:spcBef>
                <a:spcPts val="711"/>
              </a:spcBef>
              <a:buSzTx/>
              <a:buNone/>
              <a:defRPr sz="3413" b="1"/>
            </a:lvl5pPr>
          </a:lstStyle>
          <a:p>
            <a:r>
              <a:t>Body Level One</a:t>
            </a:r>
          </a:p>
          <a:p>
            <a:pPr lvl="1"/>
            <a:r>
              <a:t>Body Level Two</a:t>
            </a:r>
          </a:p>
          <a:p>
            <a:pPr lvl="2"/>
            <a:r>
              <a:t>Body Level Three</a:t>
            </a:r>
          </a:p>
          <a:p>
            <a:pPr lvl="3"/>
            <a:r>
              <a:t>Body Level Four</a:t>
            </a:r>
          </a:p>
          <a:p>
            <a:pPr lvl="4"/>
            <a:r>
              <a:t>Body Level Five</a:t>
            </a:r>
          </a:p>
        </p:txBody>
      </p:sp>
      <p:sp>
        <p:nvSpPr>
          <p:cNvPr id="401" name="Text Placeholder 4"/>
          <p:cNvSpPr>
            <a:spLocks noGrp="1"/>
          </p:cNvSpPr>
          <p:nvPr>
            <p:ph type="body" sz="quarter" idx="13"/>
          </p:nvPr>
        </p:nvSpPr>
        <p:spPr>
          <a:xfrm>
            <a:off x="6606259" y="2183271"/>
            <a:ext cx="5748302" cy="909885"/>
          </a:xfrm>
          <a:prstGeom prst="rect">
            <a:avLst/>
          </a:prstGeom>
        </p:spPr>
        <p:txBody>
          <a:bodyPr lIns="46037" tIns="46037" rIns="46037" bIns="46037" anchor="b"/>
          <a:lstStyle>
            <a:lvl1pPr marL="0" indent="0">
              <a:spcBef>
                <a:spcPts val="711"/>
              </a:spcBef>
              <a:buSzTx/>
              <a:buNone/>
              <a:defRPr sz="2400" b="1"/>
            </a:lvl1pPr>
          </a:lstStyle>
          <a:p>
            <a:pPr marL="0" indent="0">
              <a:spcBef>
                <a:spcPts val="500"/>
              </a:spcBef>
              <a:buSzTx/>
              <a:buNone/>
              <a:defRPr sz="2400" b="1"/>
            </a:pPr>
            <a:endParaRPr/>
          </a:p>
        </p:txBody>
      </p:sp>
      <p:sp>
        <p:nvSpPr>
          <p:cNvPr id="402" name="Slide Number"/>
          <p:cNvSpPr txBox="1">
            <a:spLocks noGrp="1"/>
          </p:cNvSpPr>
          <p:nvPr>
            <p:ph type="sldNum" sz="quarter" idx="2"/>
          </p:nvPr>
        </p:nvSpPr>
        <p:spPr>
          <a:xfrm>
            <a:off x="11688003" y="8903690"/>
            <a:ext cx="341438" cy="399339"/>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1686299960"/>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2.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theme" Target="../theme/theme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8" Type="http://schemas.openxmlformats.org/officeDocument/2006/relationships/slideLayout" Target="../slideLayouts/slideLayout76.xml"/><Relationship Id="rId3"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50239" y="130950"/>
            <a:ext cx="11704322" cy="21448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nchor="ctr"/>
          <a:lstStyle/>
          <a:p>
            <a:r>
              <a:t>Title Text</a:t>
            </a:r>
          </a:p>
        </p:txBody>
      </p:sp>
      <p:sp>
        <p:nvSpPr>
          <p:cNvPr id="3" name="Body Level One…"/>
          <p:cNvSpPr txBox="1">
            <a:spLocks noGrp="1"/>
          </p:cNvSpPr>
          <p:nvPr>
            <p:ph type="body" idx="1"/>
          </p:nvPr>
        </p:nvSpPr>
        <p:spPr>
          <a:xfrm>
            <a:off x="650239" y="2275839"/>
            <a:ext cx="11704322" cy="7477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7539" y="8882098"/>
            <a:ext cx="397021" cy="389270"/>
          </a:xfrm>
          <a:prstGeom prst="rect">
            <a:avLst/>
          </a:prstGeom>
          <a:ln w="12700">
            <a:miter lim="400000"/>
          </a:ln>
        </p:spPr>
        <p:txBody>
          <a:bodyPr wrap="none" lIns="65023" tIns="65023" rIns="65023" bIns="65023">
            <a:spAutoFit/>
          </a:bodyPr>
          <a:lstStyle>
            <a:lvl1pPr algn="r" defTabSz="650240">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2" r:id="rId53"/>
    <p:sldLayoutId id="2147483704" r:id="rId54"/>
    <p:sldLayoutId id="2147483705" r:id="rId55"/>
    <p:sldLayoutId id="2147483706" r:id="rId56"/>
    <p:sldLayoutId id="2147483707" r:id="rId57"/>
  </p:sldLayoutIdLst>
  <p:transition spd="med"/>
  <p:txStyles>
    <p:titleStyle>
      <a:lvl1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1pPr>
      <a:lvl2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2pPr>
      <a:lvl3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3pPr>
      <a:lvl4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4pPr>
      <a:lvl5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5pPr>
      <a:lvl6pPr marL="0" marR="0" indent="4572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6pPr>
      <a:lvl7pPr marL="0" marR="0" indent="9144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7pPr>
      <a:lvl8pPr marL="0" marR="0" indent="13716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8pPr>
      <a:lvl9pPr marL="0" marR="0" indent="18288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9pPr>
    </p:titleStyle>
    <p:bodyStyle>
      <a:lvl1pPr marL="471487" marR="0" indent="-471487"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1pPr>
      <a:lvl2pPr marL="906235" marR="0" indent="-449035"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2pPr>
      <a:lvl3pPr marL="1333500" marR="0" indent="-4191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3pPr>
      <a:lvl4pPr marL="1874520" marR="0" indent="-50292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4pPr>
      <a:lvl5pPr marL="23876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5pPr>
      <a:lvl6pPr marL="28448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6pPr>
      <a:lvl7pPr marL="33020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7pPr>
      <a:lvl8pPr marL="37592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8pPr>
      <a:lvl9pPr marL="42164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9pPr>
    </p:bodyStyle>
    <p:otherStyle>
      <a:lvl1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4572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9144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3716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18288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5549627"/>
            <a:ext cx="4836160" cy="4194951"/>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251"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300251"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251"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251"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251"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251"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251"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50240" y="395121"/>
            <a:ext cx="11704320" cy="1621084"/>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650240" y="2275849"/>
            <a:ext cx="11704320" cy="644369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650240" y="8886613"/>
            <a:ext cx="3034453"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22"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1300251" fontAlgn="base">
              <a:spcBef>
                <a:spcPct val="0"/>
              </a:spcBef>
              <a:spcAft>
                <a:spcPct val="0"/>
              </a:spcAft>
              <a:defRPr/>
            </a:pPr>
            <a:endParaRPr lang="en-US" dirty="0"/>
          </a:p>
        </p:txBody>
      </p:sp>
      <p:sp>
        <p:nvSpPr>
          <p:cNvPr id="329741" name="Rectangle 13"/>
          <p:cNvSpPr>
            <a:spLocks noGrp="1" noChangeArrowheads="1"/>
          </p:cNvSpPr>
          <p:nvPr>
            <p:ph type="ftr" sz="quarter" idx="3"/>
          </p:nvPr>
        </p:nvSpPr>
        <p:spPr bwMode="auto">
          <a:xfrm>
            <a:off x="4443308" y="8886613"/>
            <a:ext cx="4118187"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22"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1300251" fontAlgn="base">
              <a:spcBef>
                <a:spcPct val="0"/>
              </a:spcBef>
              <a:spcAft>
                <a:spcPct val="0"/>
              </a:spcAft>
              <a:defRPr/>
            </a:pPr>
            <a:endParaRPr lang="en-US" dirty="0"/>
          </a:p>
        </p:txBody>
      </p:sp>
      <p:sp>
        <p:nvSpPr>
          <p:cNvPr id="329742" name="Rectangle 14"/>
          <p:cNvSpPr>
            <a:spLocks noGrp="1" noChangeArrowheads="1"/>
          </p:cNvSpPr>
          <p:nvPr>
            <p:ph type="sldNum" sz="quarter" idx="4"/>
          </p:nvPr>
        </p:nvSpPr>
        <p:spPr bwMode="auto">
          <a:xfrm>
            <a:off x="9320107" y="8886613"/>
            <a:ext cx="3034453"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22"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1300251" fontAlgn="base">
              <a:spcBef>
                <a:spcPct val="0"/>
              </a:spcBef>
              <a:spcAft>
                <a:spcPct val="0"/>
              </a:spcAft>
              <a:defRPr/>
            </a:pPr>
            <a:fld id="{61F442D0-A11F-2640-8129-5D1BEF7A3C1E}" type="slidenum">
              <a:rPr lang="en-US" smtClean="0"/>
              <a:pPr defTabSz="1300251" fontAlgn="base">
                <a:spcBef>
                  <a:spcPct val="0"/>
                </a:spcBef>
                <a:spcAft>
                  <a:spcPct val="0"/>
                </a:spcAft>
                <a:defRPr/>
              </a:pPr>
              <a:t>‹#›</a:t>
            </a:fld>
            <a:endParaRPr lang="en-US" dirty="0"/>
          </a:p>
        </p:txBody>
      </p:sp>
    </p:spTree>
    <p:extLst>
      <p:ext uri="{BB962C8B-B14F-4D97-AF65-F5344CB8AC3E}">
        <p14:creationId xmlns:p14="http://schemas.microsoft.com/office/powerpoint/2010/main" val="3704166063"/>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6258"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50126"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6pPr>
      <a:lvl7pPr marL="1300251"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7pPr>
      <a:lvl8pPr marL="1950377"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8pPr>
      <a:lvl9pPr marL="2600501"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9pPr>
    </p:titleStyle>
    <p:bodyStyle>
      <a:lvl1pPr marL="487593" indent="-487593" algn="l" rtl="0" eaLnBrk="0" fontAlgn="base" hangingPunct="0">
        <a:spcBef>
          <a:spcPct val="20000"/>
        </a:spcBef>
        <a:spcAft>
          <a:spcPct val="0"/>
        </a:spcAft>
        <a:buClr>
          <a:schemeClr val="hlink"/>
        </a:buClr>
        <a:buSzPct val="75000"/>
        <a:buFont typeface="Wingdings" charset="0"/>
        <a:buChar char="l"/>
        <a:defRPr sz="4551"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1056454" indent="-406330" algn="l" rtl="0" eaLnBrk="0" fontAlgn="base" hangingPunct="0">
        <a:spcBef>
          <a:spcPct val="20000"/>
        </a:spcBef>
        <a:spcAft>
          <a:spcPct val="0"/>
        </a:spcAft>
        <a:buClr>
          <a:schemeClr val="tx2"/>
        </a:buClr>
        <a:buSzPct val="75000"/>
        <a:buFont typeface="Wingdings" charset="0"/>
        <a:buChar char="l"/>
        <a:defRPr sz="3982"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625314" indent="-325062" algn="l" rtl="0" eaLnBrk="0" fontAlgn="base" hangingPunct="0">
        <a:spcBef>
          <a:spcPct val="20000"/>
        </a:spcBef>
        <a:spcAft>
          <a:spcPct val="0"/>
        </a:spcAft>
        <a:buClr>
          <a:schemeClr val="accent2"/>
        </a:buClr>
        <a:buSzPct val="75000"/>
        <a:buFont typeface="Wingdings" charset="0"/>
        <a:buChar char="l"/>
        <a:defRPr sz="3413"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2275439" indent="-325062" algn="l" rtl="0" eaLnBrk="0" fontAlgn="base" hangingPunct="0">
        <a:spcBef>
          <a:spcPct val="20000"/>
        </a:spcBef>
        <a:spcAft>
          <a:spcPct val="0"/>
        </a:spcAft>
        <a:buClr>
          <a:schemeClr val="folHlink"/>
        </a:buClr>
        <a:buSzPct val="75000"/>
        <a:buFont typeface="Wingdings" charset="0"/>
        <a:buChar char="l"/>
        <a:defRPr sz="2844"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925565" indent="-325062" algn="l" rtl="0" eaLnBrk="0" fontAlgn="base" hangingPunct="0">
        <a:spcBef>
          <a:spcPct val="20000"/>
        </a:spcBef>
        <a:spcAft>
          <a:spcPct val="0"/>
        </a:spcAft>
        <a:buClr>
          <a:schemeClr val="tx1"/>
        </a:buClr>
        <a:buSzPct val="75000"/>
        <a:buFont typeface="Wingdings" charset="0"/>
        <a:buChar char="l"/>
        <a:defRPr sz="2844"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3575690" indent="-325062"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6pPr>
      <a:lvl7pPr marL="4225814" indent="-325062"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7pPr>
      <a:lvl8pPr marL="4875939" indent="-325062"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8pPr>
      <a:lvl9pPr marL="5526062" indent="-325062"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50126" rtl="0" eaLnBrk="1" latinLnBrk="0" hangingPunct="1">
        <a:defRPr sz="2560" kern="1200">
          <a:solidFill>
            <a:schemeClr val="tx1"/>
          </a:solidFill>
          <a:latin typeface="+mn-lt"/>
          <a:ea typeface="+mn-ea"/>
          <a:cs typeface="+mn-cs"/>
        </a:defRPr>
      </a:lvl1pPr>
      <a:lvl2pPr marL="650126" algn="l" defTabSz="650126" rtl="0" eaLnBrk="1" latinLnBrk="0" hangingPunct="1">
        <a:defRPr sz="2560" kern="1200">
          <a:solidFill>
            <a:schemeClr val="tx1"/>
          </a:solidFill>
          <a:latin typeface="+mn-lt"/>
          <a:ea typeface="+mn-ea"/>
          <a:cs typeface="+mn-cs"/>
        </a:defRPr>
      </a:lvl2pPr>
      <a:lvl3pPr marL="1300251" algn="l" defTabSz="650126" rtl="0" eaLnBrk="1" latinLnBrk="0" hangingPunct="1">
        <a:defRPr sz="2560" kern="1200">
          <a:solidFill>
            <a:schemeClr val="tx1"/>
          </a:solidFill>
          <a:latin typeface="+mn-lt"/>
          <a:ea typeface="+mn-ea"/>
          <a:cs typeface="+mn-cs"/>
        </a:defRPr>
      </a:lvl3pPr>
      <a:lvl4pPr marL="1950377" algn="l" defTabSz="650126" rtl="0" eaLnBrk="1" latinLnBrk="0" hangingPunct="1">
        <a:defRPr sz="2560" kern="1200">
          <a:solidFill>
            <a:schemeClr val="tx1"/>
          </a:solidFill>
          <a:latin typeface="+mn-lt"/>
          <a:ea typeface="+mn-ea"/>
          <a:cs typeface="+mn-cs"/>
        </a:defRPr>
      </a:lvl4pPr>
      <a:lvl5pPr marL="2600501" algn="l" defTabSz="650126" rtl="0" eaLnBrk="1" latinLnBrk="0" hangingPunct="1">
        <a:defRPr sz="2560" kern="1200">
          <a:solidFill>
            <a:schemeClr val="tx1"/>
          </a:solidFill>
          <a:latin typeface="+mn-lt"/>
          <a:ea typeface="+mn-ea"/>
          <a:cs typeface="+mn-cs"/>
        </a:defRPr>
      </a:lvl5pPr>
      <a:lvl6pPr marL="3250627" algn="l" defTabSz="650126" rtl="0" eaLnBrk="1" latinLnBrk="0" hangingPunct="1">
        <a:defRPr sz="2560" kern="1200">
          <a:solidFill>
            <a:schemeClr val="tx1"/>
          </a:solidFill>
          <a:latin typeface="+mn-lt"/>
          <a:ea typeface="+mn-ea"/>
          <a:cs typeface="+mn-cs"/>
        </a:defRPr>
      </a:lvl6pPr>
      <a:lvl7pPr marL="3900752" algn="l" defTabSz="650126" rtl="0" eaLnBrk="1" latinLnBrk="0" hangingPunct="1">
        <a:defRPr sz="2560" kern="1200">
          <a:solidFill>
            <a:schemeClr val="tx1"/>
          </a:solidFill>
          <a:latin typeface="+mn-lt"/>
          <a:ea typeface="+mn-ea"/>
          <a:cs typeface="+mn-cs"/>
        </a:defRPr>
      </a:lvl7pPr>
      <a:lvl8pPr marL="4550874" algn="l" defTabSz="650126" rtl="0" eaLnBrk="1" latinLnBrk="0" hangingPunct="1">
        <a:defRPr sz="2560" kern="1200">
          <a:solidFill>
            <a:schemeClr val="tx1"/>
          </a:solidFill>
          <a:latin typeface="+mn-lt"/>
          <a:ea typeface="+mn-ea"/>
          <a:cs typeface="+mn-cs"/>
        </a:defRPr>
      </a:lvl8pPr>
      <a:lvl9pPr marL="5201002" algn="l" defTabSz="650126"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50240" y="390597"/>
            <a:ext cx="11704320"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50240" y="2275841"/>
            <a:ext cx="11704320" cy="64369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49646" y="8882098"/>
            <a:ext cx="404916" cy="398699"/>
          </a:xfrm>
          <a:prstGeom prst="rect">
            <a:avLst/>
          </a:prstGeom>
          <a:ln w="12700">
            <a:miter lim="400000"/>
          </a:ln>
        </p:spPr>
        <p:txBody>
          <a:bodyPr wrap="none" lIns="45719" rIns="45719">
            <a:spAutoFit/>
          </a:bodyPr>
          <a:lstStyle>
            <a:lvl1pPr algn="r">
              <a:defRPr sz="1991"/>
            </a:lvl1pPr>
          </a:lstStyle>
          <a:p>
            <a:fld id="{86CB4B4D-7CA3-9044-876B-883B54F8677D}" type="slidenum">
              <a:t>‹#›</a:t>
            </a:fld>
            <a:endParaRPr/>
          </a:p>
        </p:txBody>
      </p:sp>
    </p:spTree>
    <p:extLst>
      <p:ext uri="{BB962C8B-B14F-4D97-AF65-F5344CB8AC3E}">
        <p14:creationId xmlns:p14="http://schemas.microsoft.com/office/powerpoint/2010/main" val="20676528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Lst>
  <p:transition spd="med"/>
  <p:txStyles>
    <p:titleStyle>
      <a:lvl1pPr marL="0" marR="0" indent="0" algn="ctr" defTabSz="1300460"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1pPr>
      <a:lvl2pPr marL="0" marR="0" indent="0" algn="ctr" defTabSz="1300460"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2pPr>
      <a:lvl3pPr marL="0" marR="0" indent="0" algn="ctr" defTabSz="1300460"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3pPr>
      <a:lvl4pPr marL="0" marR="0" indent="0" algn="ctr" defTabSz="1300460"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4pPr>
      <a:lvl5pPr marL="0" marR="0" indent="0" algn="ctr" defTabSz="1300460"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5pPr>
      <a:lvl6pPr marL="0" marR="0" indent="650230" algn="ctr" defTabSz="1300460"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6pPr>
      <a:lvl7pPr marL="0" marR="0" indent="1300460" algn="ctr" defTabSz="1300460"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7pPr>
      <a:lvl8pPr marL="0" marR="0" indent="1950690" algn="ctr" defTabSz="1300460"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8pPr>
      <a:lvl9pPr marL="0" marR="0" indent="2600919" algn="ctr" defTabSz="1300460"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9pPr>
    </p:titleStyle>
    <p:bodyStyle>
      <a:lvl1pPr marL="487672" marR="0" indent="-487672" algn="l" defTabSz="1300460" rtl="0" latinLnBrk="0">
        <a:lnSpc>
          <a:spcPct val="100000"/>
        </a:lnSpc>
        <a:spcBef>
          <a:spcPts val="996"/>
        </a:spcBef>
        <a:spcAft>
          <a:spcPts val="0"/>
        </a:spcAft>
        <a:buClrTx/>
        <a:buSzPct val="100000"/>
        <a:buFontTx/>
        <a:buChar char="•"/>
        <a:tabLst/>
        <a:defRPr sz="4551" b="0" i="0" u="none" strike="noStrike" cap="none" spc="0" baseline="0">
          <a:solidFill>
            <a:srgbClr val="000000"/>
          </a:solidFill>
          <a:uFillTx/>
          <a:latin typeface="+mj-lt"/>
          <a:ea typeface="+mj-ea"/>
          <a:cs typeface="+mj-cs"/>
          <a:sym typeface="Arial"/>
        </a:defRPr>
      </a:lvl1pPr>
      <a:lvl2pPr marL="1114679" marR="0" indent="-464449" algn="l" defTabSz="1300460" rtl="0" latinLnBrk="0">
        <a:lnSpc>
          <a:spcPct val="100000"/>
        </a:lnSpc>
        <a:spcBef>
          <a:spcPts val="996"/>
        </a:spcBef>
        <a:spcAft>
          <a:spcPts val="0"/>
        </a:spcAft>
        <a:buClrTx/>
        <a:buSzPct val="100000"/>
        <a:buFontTx/>
        <a:buChar char="–"/>
        <a:tabLst/>
        <a:defRPr sz="4551" b="0" i="0" u="none" strike="noStrike" cap="none" spc="0" baseline="0">
          <a:solidFill>
            <a:srgbClr val="000000"/>
          </a:solidFill>
          <a:uFillTx/>
          <a:latin typeface="+mj-lt"/>
          <a:ea typeface="+mj-ea"/>
          <a:cs typeface="+mj-cs"/>
          <a:sym typeface="Arial"/>
        </a:defRPr>
      </a:lvl2pPr>
      <a:lvl3pPr marL="1733946" marR="0" indent="-433487" algn="l" defTabSz="1300460" rtl="0" latinLnBrk="0">
        <a:lnSpc>
          <a:spcPct val="100000"/>
        </a:lnSpc>
        <a:spcBef>
          <a:spcPts val="996"/>
        </a:spcBef>
        <a:spcAft>
          <a:spcPts val="0"/>
        </a:spcAft>
        <a:buClrTx/>
        <a:buSzPct val="100000"/>
        <a:buFontTx/>
        <a:buChar char="•"/>
        <a:tabLst/>
        <a:defRPr sz="4551" b="0" i="0" u="none" strike="noStrike" cap="none" spc="0" baseline="0">
          <a:solidFill>
            <a:srgbClr val="000000"/>
          </a:solidFill>
          <a:uFillTx/>
          <a:latin typeface="+mj-lt"/>
          <a:ea typeface="+mj-ea"/>
          <a:cs typeface="+mj-cs"/>
          <a:sym typeface="Arial"/>
        </a:defRPr>
      </a:lvl3pPr>
      <a:lvl4pPr marL="2470873" marR="0" indent="-520184" algn="l" defTabSz="1300460" rtl="0" latinLnBrk="0">
        <a:lnSpc>
          <a:spcPct val="100000"/>
        </a:lnSpc>
        <a:spcBef>
          <a:spcPts val="996"/>
        </a:spcBef>
        <a:spcAft>
          <a:spcPts val="0"/>
        </a:spcAft>
        <a:buClrTx/>
        <a:buSzPct val="100000"/>
        <a:buFontTx/>
        <a:buChar char="–"/>
        <a:tabLst/>
        <a:defRPr sz="4551" b="0" i="0" u="none" strike="noStrike" cap="none" spc="0" baseline="0">
          <a:solidFill>
            <a:srgbClr val="000000"/>
          </a:solidFill>
          <a:uFillTx/>
          <a:latin typeface="+mj-lt"/>
          <a:ea typeface="+mj-ea"/>
          <a:cs typeface="+mj-cs"/>
          <a:sym typeface="Arial"/>
        </a:defRPr>
      </a:lvl4pPr>
      <a:lvl5pPr marL="3121103" marR="0" indent="-520184" algn="l" defTabSz="1300460" rtl="0" latinLnBrk="0">
        <a:lnSpc>
          <a:spcPct val="100000"/>
        </a:lnSpc>
        <a:spcBef>
          <a:spcPts val="996"/>
        </a:spcBef>
        <a:spcAft>
          <a:spcPts val="0"/>
        </a:spcAft>
        <a:buClrTx/>
        <a:buSzPct val="100000"/>
        <a:buFontTx/>
        <a:buChar char="»"/>
        <a:tabLst/>
        <a:defRPr sz="4551" b="0" i="0" u="none" strike="noStrike" cap="none" spc="0" baseline="0">
          <a:solidFill>
            <a:srgbClr val="000000"/>
          </a:solidFill>
          <a:uFillTx/>
          <a:latin typeface="+mj-lt"/>
          <a:ea typeface="+mj-ea"/>
          <a:cs typeface="+mj-cs"/>
          <a:sym typeface="Arial"/>
        </a:defRPr>
      </a:lvl5pPr>
      <a:lvl6pPr marL="3771333" marR="0" indent="-520184" algn="l" defTabSz="1300460" rtl="0" latinLnBrk="0">
        <a:lnSpc>
          <a:spcPct val="100000"/>
        </a:lnSpc>
        <a:spcBef>
          <a:spcPts val="996"/>
        </a:spcBef>
        <a:spcAft>
          <a:spcPts val="0"/>
        </a:spcAft>
        <a:buClrTx/>
        <a:buSzPct val="100000"/>
        <a:buFontTx/>
        <a:buChar char="»"/>
        <a:tabLst/>
        <a:defRPr sz="4551" b="0" i="0" u="none" strike="noStrike" cap="none" spc="0" baseline="0">
          <a:solidFill>
            <a:srgbClr val="000000"/>
          </a:solidFill>
          <a:uFillTx/>
          <a:latin typeface="+mj-lt"/>
          <a:ea typeface="+mj-ea"/>
          <a:cs typeface="+mj-cs"/>
          <a:sym typeface="Arial"/>
        </a:defRPr>
      </a:lvl6pPr>
      <a:lvl7pPr marL="4421563" marR="0" indent="-520184" algn="l" defTabSz="1300460" rtl="0" latinLnBrk="0">
        <a:lnSpc>
          <a:spcPct val="100000"/>
        </a:lnSpc>
        <a:spcBef>
          <a:spcPts val="996"/>
        </a:spcBef>
        <a:spcAft>
          <a:spcPts val="0"/>
        </a:spcAft>
        <a:buClrTx/>
        <a:buSzPct val="100000"/>
        <a:buFontTx/>
        <a:buChar char="»"/>
        <a:tabLst/>
        <a:defRPr sz="4551" b="0" i="0" u="none" strike="noStrike" cap="none" spc="0" baseline="0">
          <a:solidFill>
            <a:srgbClr val="000000"/>
          </a:solidFill>
          <a:uFillTx/>
          <a:latin typeface="+mj-lt"/>
          <a:ea typeface="+mj-ea"/>
          <a:cs typeface="+mj-cs"/>
          <a:sym typeface="Arial"/>
        </a:defRPr>
      </a:lvl7pPr>
      <a:lvl8pPr marL="5071791" marR="0" indent="-520182" algn="l" defTabSz="1300460" rtl="0" latinLnBrk="0">
        <a:lnSpc>
          <a:spcPct val="100000"/>
        </a:lnSpc>
        <a:spcBef>
          <a:spcPts val="996"/>
        </a:spcBef>
        <a:spcAft>
          <a:spcPts val="0"/>
        </a:spcAft>
        <a:buClrTx/>
        <a:buSzPct val="100000"/>
        <a:buFontTx/>
        <a:buChar char="»"/>
        <a:tabLst/>
        <a:defRPr sz="4551" b="0" i="0" u="none" strike="noStrike" cap="none" spc="0" baseline="0">
          <a:solidFill>
            <a:srgbClr val="000000"/>
          </a:solidFill>
          <a:uFillTx/>
          <a:latin typeface="+mj-lt"/>
          <a:ea typeface="+mj-ea"/>
          <a:cs typeface="+mj-cs"/>
          <a:sym typeface="Arial"/>
        </a:defRPr>
      </a:lvl8pPr>
      <a:lvl9pPr marL="5722021" marR="0" indent="-520182" algn="l" defTabSz="1300460" rtl="0" latinLnBrk="0">
        <a:lnSpc>
          <a:spcPct val="100000"/>
        </a:lnSpc>
        <a:spcBef>
          <a:spcPts val="996"/>
        </a:spcBef>
        <a:spcAft>
          <a:spcPts val="0"/>
        </a:spcAft>
        <a:buClrTx/>
        <a:buSzPct val="100000"/>
        <a:buFontTx/>
        <a:buChar char="»"/>
        <a:tabLst/>
        <a:defRPr sz="4551" b="0" i="0" u="none" strike="noStrike" cap="none" spc="0" baseline="0">
          <a:solidFill>
            <a:srgbClr val="000000"/>
          </a:solidFill>
          <a:uFillTx/>
          <a:latin typeface="+mj-lt"/>
          <a:ea typeface="+mj-ea"/>
          <a:cs typeface="+mj-cs"/>
          <a:sym typeface="Arial"/>
        </a:defRPr>
      </a:lvl9pPr>
    </p:bodyStyle>
    <p:otherStyle>
      <a:lvl1pPr marL="0" marR="0" indent="0" algn="r" defTabSz="1300460" rtl="0" latinLnBrk="0">
        <a:lnSpc>
          <a:spcPct val="100000"/>
        </a:lnSpc>
        <a:spcBef>
          <a:spcPts val="0"/>
        </a:spcBef>
        <a:spcAft>
          <a:spcPts val="0"/>
        </a:spcAft>
        <a:buClrTx/>
        <a:buSzTx/>
        <a:buFontTx/>
        <a:buNone/>
        <a:tabLst/>
        <a:defRPr sz="1991" b="0" i="0" u="none" strike="noStrike" cap="none" spc="0" baseline="0">
          <a:solidFill>
            <a:schemeClr val="tx1"/>
          </a:solidFill>
          <a:uFillTx/>
          <a:latin typeface="+mn-lt"/>
          <a:ea typeface="+mn-ea"/>
          <a:cs typeface="+mn-cs"/>
          <a:sym typeface="Arial"/>
        </a:defRPr>
      </a:lvl1pPr>
      <a:lvl2pPr marL="0" marR="0" indent="650230" algn="r" defTabSz="1300460" rtl="0" latinLnBrk="0">
        <a:lnSpc>
          <a:spcPct val="100000"/>
        </a:lnSpc>
        <a:spcBef>
          <a:spcPts val="0"/>
        </a:spcBef>
        <a:spcAft>
          <a:spcPts val="0"/>
        </a:spcAft>
        <a:buClrTx/>
        <a:buSzTx/>
        <a:buFontTx/>
        <a:buNone/>
        <a:tabLst/>
        <a:defRPr sz="1991" b="0" i="0" u="none" strike="noStrike" cap="none" spc="0" baseline="0">
          <a:solidFill>
            <a:schemeClr val="tx1"/>
          </a:solidFill>
          <a:uFillTx/>
          <a:latin typeface="+mn-lt"/>
          <a:ea typeface="+mn-ea"/>
          <a:cs typeface="+mn-cs"/>
          <a:sym typeface="Arial"/>
        </a:defRPr>
      </a:lvl2pPr>
      <a:lvl3pPr marL="0" marR="0" indent="1300460" algn="r" defTabSz="1300460" rtl="0" latinLnBrk="0">
        <a:lnSpc>
          <a:spcPct val="100000"/>
        </a:lnSpc>
        <a:spcBef>
          <a:spcPts val="0"/>
        </a:spcBef>
        <a:spcAft>
          <a:spcPts val="0"/>
        </a:spcAft>
        <a:buClrTx/>
        <a:buSzTx/>
        <a:buFontTx/>
        <a:buNone/>
        <a:tabLst/>
        <a:defRPr sz="1991" b="0" i="0" u="none" strike="noStrike" cap="none" spc="0" baseline="0">
          <a:solidFill>
            <a:schemeClr val="tx1"/>
          </a:solidFill>
          <a:uFillTx/>
          <a:latin typeface="+mn-lt"/>
          <a:ea typeface="+mn-ea"/>
          <a:cs typeface="+mn-cs"/>
          <a:sym typeface="Arial"/>
        </a:defRPr>
      </a:lvl3pPr>
      <a:lvl4pPr marL="0" marR="0" indent="1950690" algn="r" defTabSz="1300460" rtl="0" latinLnBrk="0">
        <a:lnSpc>
          <a:spcPct val="100000"/>
        </a:lnSpc>
        <a:spcBef>
          <a:spcPts val="0"/>
        </a:spcBef>
        <a:spcAft>
          <a:spcPts val="0"/>
        </a:spcAft>
        <a:buClrTx/>
        <a:buSzTx/>
        <a:buFontTx/>
        <a:buNone/>
        <a:tabLst/>
        <a:defRPr sz="1991" b="0" i="0" u="none" strike="noStrike" cap="none" spc="0" baseline="0">
          <a:solidFill>
            <a:schemeClr val="tx1"/>
          </a:solidFill>
          <a:uFillTx/>
          <a:latin typeface="+mn-lt"/>
          <a:ea typeface="+mn-ea"/>
          <a:cs typeface="+mn-cs"/>
          <a:sym typeface="Arial"/>
        </a:defRPr>
      </a:lvl4pPr>
      <a:lvl5pPr marL="0" marR="0" indent="2600919" algn="r" defTabSz="1300460" rtl="0" latinLnBrk="0">
        <a:lnSpc>
          <a:spcPct val="100000"/>
        </a:lnSpc>
        <a:spcBef>
          <a:spcPts val="0"/>
        </a:spcBef>
        <a:spcAft>
          <a:spcPts val="0"/>
        </a:spcAft>
        <a:buClrTx/>
        <a:buSzTx/>
        <a:buFontTx/>
        <a:buNone/>
        <a:tabLst/>
        <a:defRPr sz="1991" b="0" i="0" u="none" strike="noStrike" cap="none" spc="0" baseline="0">
          <a:solidFill>
            <a:schemeClr val="tx1"/>
          </a:solidFill>
          <a:uFillTx/>
          <a:latin typeface="+mn-lt"/>
          <a:ea typeface="+mn-ea"/>
          <a:cs typeface="+mn-cs"/>
          <a:sym typeface="Arial"/>
        </a:defRPr>
      </a:lvl5pPr>
      <a:lvl6pPr marL="0" marR="0" indent="3251149" algn="r" defTabSz="1300460" rtl="0" latinLnBrk="0">
        <a:lnSpc>
          <a:spcPct val="100000"/>
        </a:lnSpc>
        <a:spcBef>
          <a:spcPts val="0"/>
        </a:spcBef>
        <a:spcAft>
          <a:spcPts val="0"/>
        </a:spcAft>
        <a:buClrTx/>
        <a:buSzTx/>
        <a:buFontTx/>
        <a:buNone/>
        <a:tabLst/>
        <a:defRPr sz="1991" b="0" i="0" u="none" strike="noStrike" cap="none" spc="0" baseline="0">
          <a:solidFill>
            <a:schemeClr val="tx1"/>
          </a:solidFill>
          <a:uFillTx/>
          <a:latin typeface="+mn-lt"/>
          <a:ea typeface="+mn-ea"/>
          <a:cs typeface="+mn-cs"/>
          <a:sym typeface="Arial"/>
        </a:defRPr>
      </a:lvl6pPr>
      <a:lvl7pPr marL="0" marR="0" indent="3901379" algn="r" defTabSz="1300460" rtl="0" latinLnBrk="0">
        <a:lnSpc>
          <a:spcPct val="100000"/>
        </a:lnSpc>
        <a:spcBef>
          <a:spcPts val="0"/>
        </a:spcBef>
        <a:spcAft>
          <a:spcPts val="0"/>
        </a:spcAft>
        <a:buClrTx/>
        <a:buSzTx/>
        <a:buFontTx/>
        <a:buNone/>
        <a:tabLst/>
        <a:defRPr sz="1991" b="0" i="0" u="none" strike="noStrike" cap="none" spc="0" baseline="0">
          <a:solidFill>
            <a:schemeClr val="tx1"/>
          </a:solidFill>
          <a:uFillTx/>
          <a:latin typeface="+mn-lt"/>
          <a:ea typeface="+mn-ea"/>
          <a:cs typeface="+mn-cs"/>
          <a:sym typeface="Arial"/>
        </a:defRPr>
      </a:lvl7pPr>
      <a:lvl8pPr marL="0" marR="0" indent="4551609" algn="r" defTabSz="1300460" rtl="0" latinLnBrk="0">
        <a:lnSpc>
          <a:spcPct val="100000"/>
        </a:lnSpc>
        <a:spcBef>
          <a:spcPts val="0"/>
        </a:spcBef>
        <a:spcAft>
          <a:spcPts val="0"/>
        </a:spcAft>
        <a:buClrTx/>
        <a:buSzTx/>
        <a:buFontTx/>
        <a:buNone/>
        <a:tabLst/>
        <a:defRPr sz="1991" b="0" i="0" u="none" strike="noStrike" cap="none" spc="0" baseline="0">
          <a:solidFill>
            <a:schemeClr val="tx1"/>
          </a:solidFill>
          <a:uFillTx/>
          <a:latin typeface="+mn-lt"/>
          <a:ea typeface="+mn-ea"/>
          <a:cs typeface="+mn-cs"/>
          <a:sym typeface="Arial"/>
        </a:defRPr>
      </a:lvl8pPr>
      <a:lvl9pPr marL="0" marR="0" indent="5201839" algn="r" defTabSz="1300460" rtl="0" latinLnBrk="0">
        <a:lnSpc>
          <a:spcPct val="100000"/>
        </a:lnSpc>
        <a:spcBef>
          <a:spcPts val="0"/>
        </a:spcBef>
        <a:spcAft>
          <a:spcPts val="0"/>
        </a:spcAft>
        <a:buClrTx/>
        <a:buSzTx/>
        <a:buFontTx/>
        <a:buNone/>
        <a:tabLst/>
        <a:defRPr sz="1991"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68.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1.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0.JPG"/><Relationship Id="rId4" Type="http://schemas.openxmlformats.org/officeDocument/2006/relationships/image" Target="../media/image29.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1.emf"/></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7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8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2.emf"/></Relationships>
</file>

<file path=ppt/slides/_rels/slide8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6.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53.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5.xml"/></Relationships>
</file>

<file path=ppt/slides/_rels/slide8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53.xml"/></Relationships>
</file>

<file path=ppt/slides/_rels/slide9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54.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54.xml"/></Relationships>
</file>

<file path=ppt/slides/_rels/slide9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Biblical Worship"/>
          <p:cNvSpPr txBox="1">
            <a:spLocks noGrp="1"/>
          </p:cNvSpPr>
          <p:nvPr>
            <p:ph type="body" idx="13"/>
          </p:nvPr>
        </p:nvSpPr>
        <p:spPr>
          <a:xfrm>
            <a:off x="507999" y="3320105"/>
            <a:ext cx="7200901" cy="878189"/>
          </a:xfrm>
          <a:prstGeom prst="rect">
            <a:avLst/>
          </a:prstGeom>
        </p:spPr>
        <p:txBody>
          <a:bodyPr/>
          <a:lstStyle>
            <a:lvl1pPr>
              <a:lnSpc>
                <a:spcPct val="90000"/>
              </a:lnSpc>
              <a:spcBef>
                <a:spcPts val="1600"/>
              </a:spcBef>
              <a:defRPr sz="5600">
                <a:solidFill>
                  <a:srgbClr val="A42D1F"/>
                </a:solidFill>
                <a:latin typeface="Bodoni SvtyTwo ITC TT-Book"/>
                <a:ea typeface="Bodoni SvtyTwo ITC TT-Book"/>
                <a:cs typeface="Bodoni SvtyTwo ITC TT-Book"/>
                <a:sym typeface="Bodoni SvtyTwo ITC TT-Book"/>
              </a:defRPr>
            </a:lvl1pPr>
          </a:lstStyle>
          <a:p>
            <a:r>
              <a:rPr lang="ar-JO" dirty="0">
                <a:latin typeface="Arial" panose="020B0604020202020204" pitchFamily="34" charset="0"/>
                <a:cs typeface="Arial" panose="020B0604020202020204" pitchFamily="34" charset="0"/>
              </a:rPr>
              <a:t>العبادة الكتابية</a:t>
            </a:r>
            <a:endParaRPr dirty="0">
              <a:latin typeface="Arial" panose="020B0604020202020204" pitchFamily="34" charset="0"/>
              <a:cs typeface="Arial" panose="020B0604020202020204" pitchFamily="34" charset="0"/>
            </a:endParaRPr>
          </a:p>
        </p:txBody>
      </p:sp>
      <p:sp>
        <p:nvSpPr>
          <p:cNvPr id="554" name="Unit 4"/>
          <p:cNvSpPr txBox="1">
            <a:spLocks noGrp="1"/>
          </p:cNvSpPr>
          <p:nvPr>
            <p:ph type="title"/>
          </p:nvPr>
        </p:nvSpPr>
        <p:spPr>
          <a:prstGeom prst="rect">
            <a:avLst/>
          </a:prstGeom>
        </p:spPr>
        <p:txBody>
          <a:bodyPr/>
          <a:lstStyle>
            <a:lvl1pPr>
              <a:defRPr>
                <a:solidFill>
                  <a:srgbClr val="46532E"/>
                </a:solidFill>
              </a:defRPr>
            </a:lvl1pPr>
          </a:lstStyle>
          <a:p>
            <a:r>
              <a:rPr lang="ar-JO" dirty="0">
                <a:latin typeface="Arial" panose="020B0604020202020204" pitchFamily="34" charset="0"/>
                <a:cs typeface="Arial" panose="020B0604020202020204" pitchFamily="34" charset="0"/>
              </a:rPr>
              <a:t>الوحدة 4</a:t>
            </a:r>
            <a:endParaRPr dirty="0">
              <a:latin typeface="Arial" panose="020B0604020202020204" pitchFamily="34" charset="0"/>
              <a:cs typeface="Arial" panose="020B0604020202020204" pitchFamily="34" charset="0"/>
            </a:endParaRPr>
          </a:p>
        </p:txBody>
      </p:sp>
      <p:sp>
        <p:nvSpPr>
          <p:cNvPr id="555" name="WORSHIP IN THE NEW TESTAMENT"/>
          <p:cNvSpPr txBox="1">
            <a:spLocks noGrp="1"/>
          </p:cNvSpPr>
          <p:nvPr>
            <p:ph type="body" sz="quarter" idx="1"/>
          </p:nvPr>
        </p:nvSpPr>
        <p:spPr>
          <a:xfrm>
            <a:off x="4070561" y="3986159"/>
            <a:ext cx="7847483" cy="2722952"/>
          </a:xfrm>
          <a:prstGeom prst="rect">
            <a:avLst/>
          </a:prstGeom>
        </p:spPr>
        <p:txBody>
          <a:bodyPr/>
          <a:lstStyle>
            <a:lvl1pPr algn="ctr">
              <a:defRPr sz="7000"/>
            </a:lvl1pPr>
          </a:lstStyle>
          <a:p>
            <a:r>
              <a:rPr lang="ar-JO" dirty="0">
                <a:latin typeface="Arial" panose="020B0604020202020204" pitchFamily="34" charset="0"/>
                <a:cs typeface="Arial" panose="020B0604020202020204" pitchFamily="34" charset="0"/>
              </a:rPr>
              <a:t>العبادة في</a:t>
            </a:r>
          </a:p>
          <a:p>
            <a:r>
              <a:rPr lang="ar-JO" dirty="0">
                <a:latin typeface="Arial" panose="020B0604020202020204" pitchFamily="34" charset="0"/>
                <a:cs typeface="Arial" panose="020B0604020202020204" pitchFamily="34" charset="0"/>
              </a:rPr>
              <a:t>العهد الجديد</a:t>
            </a:r>
            <a:endParaRPr dirty="0">
              <a:latin typeface="Arial" panose="020B0604020202020204" pitchFamily="34" charset="0"/>
              <a:cs typeface="Arial" panose="020B0604020202020204" pitchFamily="34" charset="0"/>
            </a:endParaRPr>
          </a:p>
        </p:txBody>
      </p:sp>
      <p:grpSp>
        <p:nvGrpSpPr>
          <p:cNvPr id="558" name="Image Gallery"/>
          <p:cNvGrpSpPr/>
          <p:nvPr/>
        </p:nvGrpSpPr>
        <p:grpSpPr>
          <a:xfrm>
            <a:off x="9091463" y="423532"/>
            <a:ext cx="3973690" cy="4168380"/>
            <a:chOff x="0" y="0"/>
            <a:chExt cx="3973688" cy="4168378"/>
          </a:xfrm>
        </p:grpSpPr>
        <p:pic>
          <p:nvPicPr>
            <p:cNvPr id="556" name="alleluia2.jpg" descr="alleluia2.jpg"/>
            <p:cNvPicPr>
              <a:picLocks noChangeAspect="1"/>
            </p:cNvPicPr>
            <p:nvPr/>
          </p:nvPicPr>
          <p:blipFill>
            <a:blip r:embed="rId2"/>
            <a:srcRect l="9290" r="9290"/>
            <a:stretch>
              <a:fillRect/>
            </a:stretch>
          </p:blipFill>
          <p:spPr>
            <a:xfrm>
              <a:off x="0" y="0"/>
              <a:ext cx="3973689" cy="3660379"/>
            </a:xfrm>
            <a:prstGeom prst="rect">
              <a:avLst/>
            </a:prstGeom>
            <a:ln w="12700" cap="flat">
              <a:noFill/>
              <a:miter lim="400000"/>
            </a:ln>
            <a:effectLst/>
          </p:spPr>
        </p:pic>
        <p:sp>
          <p:nvSpPr>
            <p:cNvPr id="557" name="Rectangle"/>
            <p:cNvSpPr/>
            <p:nvPr/>
          </p:nvSpPr>
          <p:spPr>
            <a:xfrm>
              <a:off x="0" y="3736578"/>
              <a:ext cx="3973689" cy="431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lvl1pPr algn="ctr" defTabSz="584200">
                <a:defRPr sz="1800">
                  <a:solidFill>
                    <a:srgbClr val="414141"/>
                  </a:solidFill>
                  <a:latin typeface="Bodoni SvtyTwo ITC TT-Book"/>
                  <a:ea typeface="Bodoni SvtyTwo ITC TT-Book"/>
                  <a:cs typeface="Bodoni SvtyTwo ITC TT-Book"/>
                  <a:sym typeface="Bodoni SvtyTwo ITC TT-Book"/>
                </a:defRPr>
              </a:lvl1pPr>
            </a:lstStyle>
            <a:p>
              <a:r>
                <a:rPr>
                  <a:latin typeface="Arial" panose="020B0604020202020204" pitchFamily="34" charset="0"/>
                  <a:cs typeface="Arial" panose="020B0604020202020204" pitchFamily="34" charset="0"/>
                </a:rPr>
                <a:t> </a:t>
              </a:r>
            </a:p>
          </p:txBody>
        </p:sp>
      </p:grpSp>
      <p:sp>
        <p:nvSpPr>
          <p:cNvPr id="2" name="Rectangle 1">
            <a:extLst>
              <a:ext uri="{FF2B5EF4-FFF2-40B4-BE49-F238E27FC236}">
                <a16:creationId xmlns:a16="http://schemas.microsoft.com/office/drawing/2014/main" id="{BD04BB5C-5406-3A53-8C3C-3EF39A5C243E}"/>
              </a:ext>
            </a:extLst>
          </p:cNvPr>
          <p:cNvSpPr>
            <a:spLocks noChangeArrowheads="1"/>
          </p:cNvSpPr>
          <p:nvPr/>
        </p:nvSpPr>
        <p:spPr bwMode="auto">
          <a:xfrm>
            <a:off x="0" y="8554287"/>
            <a:ext cx="1300480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1" eaLnBrk="1" fontAlgn="auto" latinLnBrk="0" hangingPunct="0">
              <a:lnSpc>
                <a:spcPct val="100000"/>
              </a:lnSpc>
              <a:spcBef>
                <a:spcPct val="20000"/>
              </a:spcBef>
              <a:spcAft>
                <a:spcPts val="0"/>
              </a:spcAft>
              <a:buClr>
                <a:srgbClr val="FFCC00"/>
              </a:buClr>
              <a:buSzPct val="70000"/>
              <a:buFont typeface="Wingdings" charset="0"/>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تعليم د. رون مان دكتور الخدمات الطلابية</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تحميل د. ريك جريفيث • مؤسسة الدراسات اللاهوتية الأردنية</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الملفات بعدة لغات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BibleStudyDownloads.org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Draw near . . ."/>
          <p:cNvSpPr txBox="1"/>
          <p:nvPr/>
        </p:nvSpPr>
        <p:spPr>
          <a:xfrm>
            <a:off x="361335" y="3170380"/>
            <a:ext cx="12282130" cy="711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ctr">
              <a:lnSpc>
                <a:spcPct val="70000"/>
              </a:lnSpc>
              <a:defRPr sz="5000">
                <a:solidFill>
                  <a:schemeClr val="accent1">
                    <a:lumOff val="44000"/>
                  </a:schemeClr>
                </a:solidFill>
              </a:defRPr>
            </a:pPr>
            <a:r>
              <a:rPr lang="ar-JO" dirty="0"/>
              <a:t>اقترب ...</a:t>
            </a:r>
            <a:endParaRPr dirty="0">
              <a:latin typeface="+mj-lt"/>
              <a:ea typeface="+mj-ea"/>
              <a:cs typeface="+mj-cs"/>
              <a:sym typeface="Bell MT"/>
            </a:endParaRP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88" name="THROUGH HIM then, let us continually offer up a sacrifice of praise to God, that is, the fruit of lips that give thanks to His name.  (Hebrews 13:15)"/>
          <p:cNvSpPr txBox="1">
            <a:spLocks noGrp="1"/>
          </p:cNvSpPr>
          <p:nvPr>
            <p:ph type="title" idx="4294967295"/>
          </p:nvPr>
        </p:nvSpPr>
        <p:spPr>
          <a:xfrm>
            <a:off x="1262522" y="2366658"/>
            <a:ext cx="10479756" cy="5345403"/>
          </a:xfrm>
          <a:prstGeom prst="rect">
            <a:avLst/>
          </a:prstGeom>
        </p:spPr>
        <p:txBody>
          <a:bodyPr lIns="65476" tIns="65476" rIns="65476" bIns="65476">
            <a:normAutofit fontScale="90000"/>
          </a:bodyPr>
          <a:lstStyle/>
          <a:p>
            <a:pPr defTabSz="832307">
              <a:defRPr sz="4320">
                <a:effectLst>
                  <a:outerShdw blurRad="6096" dist="12192" dir="2700000" rotWithShape="0">
                    <a:schemeClr val="accent1">
                      <a:lumOff val="44000"/>
                    </a:schemeClr>
                  </a:outerShdw>
                </a:effectLst>
                <a:latin typeface="Times New Roman"/>
                <a:ea typeface="Times New Roman"/>
                <a:cs typeface="Times New Roman"/>
                <a:sym typeface="Times New Roman"/>
              </a:defRPr>
            </a:pPr>
            <a:br>
              <a:rPr sz="6000" dirty="0">
                <a:latin typeface="Arial" panose="020B0604020202020204" pitchFamily="34" charset="0"/>
                <a:cs typeface="Arial" panose="020B0604020202020204" pitchFamily="34" charset="0"/>
              </a:rPr>
            </a:br>
            <a:r>
              <a:rPr lang="ar-JO" sz="6000" dirty="0">
                <a:solidFill>
                  <a:schemeClr val="accent1">
                    <a:lumOff val="44000"/>
                  </a:schemeClr>
                </a:solidFill>
                <a:latin typeface="Arial" panose="020B0604020202020204" pitchFamily="34" charset="0"/>
                <a:ea typeface="+mj-ea"/>
                <a:cs typeface="Arial" panose="020B0604020202020204" pitchFamily="34" charset="0"/>
                <a:sym typeface="Bell MT"/>
              </a:rPr>
              <a:t>فلنقدم به </a:t>
            </a:r>
            <a:br>
              <a:rPr lang="ar-JO" sz="6000" dirty="0">
                <a:solidFill>
                  <a:schemeClr val="accent1">
                    <a:lumOff val="44000"/>
                  </a:schemeClr>
                </a:solidFill>
                <a:latin typeface="Arial" panose="020B0604020202020204" pitchFamily="34" charset="0"/>
                <a:ea typeface="+mj-ea"/>
                <a:cs typeface="Arial" panose="020B0604020202020204" pitchFamily="34" charset="0"/>
                <a:sym typeface="Bell MT"/>
              </a:rPr>
            </a:br>
            <a:r>
              <a:rPr lang="ar-JO" sz="6000" dirty="0">
                <a:solidFill>
                  <a:schemeClr val="accent1">
                    <a:lumOff val="44000"/>
                  </a:schemeClr>
                </a:solidFill>
                <a:latin typeface="Arial" panose="020B0604020202020204" pitchFamily="34" charset="0"/>
                <a:ea typeface="+mj-ea"/>
                <a:cs typeface="Arial" panose="020B0604020202020204" pitchFamily="34" charset="0"/>
                <a:sym typeface="Bell MT"/>
              </a:rPr>
              <a:t>في كل حين لله ذبيحة التسبيح</a:t>
            </a:r>
            <a:br>
              <a:rPr lang="ar-JO" sz="6000" dirty="0">
                <a:solidFill>
                  <a:schemeClr val="accent1">
                    <a:lumOff val="44000"/>
                  </a:schemeClr>
                </a:solidFill>
                <a:latin typeface="Arial" panose="020B0604020202020204" pitchFamily="34" charset="0"/>
                <a:ea typeface="+mj-ea"/>
                <a:cs typeface="Arial" panose="020B0604020202020204" pitchFamily="34" charset="0"/>
                <a:sym typeface="Bell MT"/>
              </a:rPr>
            </a:br>
            <a:r>
              <a:rPr lang="ar-JO" sz="6000" dirty="0">
                <a:solidFill>
                  <a:schemeClr val="accent1">
                    <a:lumOff val="44000"/>
                  </a:schemeClr>
                </a:solidFill>
                <a:latin typeface="Arial" panose="020B0604020202020204" pitchFamily="34" charset="0"/>
                <a:ea typeface="+mj-ea"/>
                <a:cs typeface="Arial" panose="020B0604020202020204" pitchFamily="34" charset="0"/>
                <a:sym typeface="Bell MT"/>
              </a:rPr>
              <a:t> أي ثمر شفاه معترفة باسمه.</a:t>
            </a:r>
            <a:br>
              <a:rPr sz="6000" dirty="0">
                <a:solidFill>
                  <a:schemeClr val="accent1">
                    <a:lumOff val="44000"/>
                  </a:schemeClr>
                </a:solidFill>
                <a:latin typeface="Arial" panose="020B0604020202020204" pitchFamily="34" charset="0"/>
                <a:ea typeface="+mj-ea"/>
                <a:cs typeface="Arial" panose="020B0604020202020204" pitchFamily="34" charset="0"/>
                <a:sym typeface="Bell MT"/>
              </a:rPr>
            </a:br>
            <a:br>
              <a:rPr sz="6000" dirty="0">
                <a:solidFill>
                  <a:schemeClr val="accent1">
                    <a:lumOff val="44000"/>
                  </a:schemeClr>
                </a:solidFill>
                <a:latin typeface="Arial" panose="020B0604020202020204" pitchFamily="34" charset="0"/>
                <a:ea typeface="+mj-ea"/>
                <a:cs typeface="Arial" panose="020B0604020202020204" pitchFamily="34" charset="0"/>
                <a:sym typeface="Bell MT"/>
              </a:rPr>
            </a:br>
            <a:r>
              <a:rPr sz="4000" dirty="0">
                <a:solidFill>
                  <a:schemeClr val="accent1">
                    <a:lumOff val="44000"/>
                  </a:schemeClr>
                </a:solidFill>
                <a:latin typeface="Arial" panose="020B0604020202020204" pitchFamily="34" charset="0"/>
                <a:ea typeface="+mj-ea"/>
                <a:cs typeface="Arial" panose="020B0604020202020204" pitchFamily="34" charset="0"/>
                <a:sym typeface="Bell MT"/>
              </a:rPr>
              <a:t>(</a:t>
            </a:r>
            <a:r>
              <a:rPr lang="ar-JO" sz="4000" dirty="0">
                <a:solidFill>
                  <a:schemeClr val="accent1">
                    <a:lumOff val="44000"/>
                  </a:schemeClr>
                </a:solidFill>
                <a:latin typeface="Arial" panose="020B0604020202020204" pitchFamily="34" charset="0"/>
                <a:ea typeface="+mj-ea"/>
                <a:cs typeface="Arial" panose="020B0604020202020204" pitchFamily="34" charset="0"/>
                <a:sym typeface="Bell MT"/>
              </a:rPr>
              <a:t>عبرانيين 13: 15</a:t>
            </a:r>
            <a:r>
              <a:rPr sz="4000" dirty="0">
                <a:solidFill>
                  <a:schemeClr val="accent1">
                    <a:lumOff val="44000"/>
                  </a:schemeClr>
                </a:solidFill>
                <a:latin typeface="Arial" panose="020B0604020202020204" pitchFamily="34" charset="0"/>
                <a:ea typeface="+mj-ea"/>
                <a:cs typeface="Arial" panose="020B0604020202020204" pitchFamily="34" charset="0"/>
                <a:sym typeface="Bell MT"/>
              </a:rPr>
              <a:t>)</a:t>
            </a:r>
            <a:br>
              <a:rPr sz="4000" dirty="0">
                <a:solidFill>
                  <a:schemeClr val="accent1">
                    <a:lumOff val="44000"/>
                  </a:schemeClr>
                </a:solidFill>
                <a:latin typeface="Arial" panose="020B0604020202020204" pitchFamily="34" charset="0"/>
                <a:ea typeface="+mj-ea"/>
                <a:cs typeface="Arial" panose="020B0604020202020204" pitchFamily="34" charset="0"/>
                <a:sym typeface="Bell MT"/>
              </a:rPr>
            </a:br>
            <a:endParaRPr sz="4000" dirty="0">
              <a:solidFill>
                <a:schemeClr val="accent1">
                  <a:lumOff val="44000"/>
                </a:schemeClr>
              </a:solidFill>
              <a:latin typeface="Arial" panose="020B0604020202020204" pitchFamily="34" charset="0"/>
              <a:ea typeface="+mj-ea"/>
              <a:cs typeface="Arial" panose="020B0604020202020204" pitchFamily="34" charset="0"/>
              <a:sym typeface="Bell MT"/>
            </a:endParaRP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92" name="Martin Luther and…"/>
          <p:cNvSpPr txBox="1"/>
          <p:nvPr/>
        </p:nvSpPr>
        <p:spPr>
          <a:xfrm>
            <a:off x="3388618" y="3620575"/>
            <a:ext cx="5653662" cy="2162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algn="ctr">
              <a:defRPr>
                <a:solidFill>
                  <a:schemeClr val="accent1">
                    <a:lumOff val="44000"/>
                  </a:schemeClr>
                </a:solidFill>
                <a:latin typeface="+mj-lt"/>
                <a:ea typeface="+mj-ea"/>
                <a:cs typeface="+mj-cs"/>
                <a:sym typeface="Bell MT"/>
              </a:defRPr>
            </a:pPr>
            <a:r>
              <a:rPr lang="ar-JO" sz="6600" dirty="0">
                <a:latin typeface="Arial" panose="020B0604020202020204" pitchFamily="34" charset="0"/>
                <a:cs typeface="Arial" panose="020B0604020202020204" pitchFamily="34" charset="0"/>
              </a:rPr>
              <a:t>مارتن لوثر </a:t>
            </a:r>
          </a:p>
          <a:p>
            <a:pPr algn="ctr">
              <a:defRPr>
                <a:solidFill>
                  <a:schemeClr val="accent1">
                    <a:lumOff val="44000"/>
                  </a:schemeClr>
                </a:solidFill>
                <a:latin typeface="+mj-lt"/>
                <a:ea typeface="+mj-ea"/>
                <a:cs typeface="+mj-cs"/>
                <a:sym typeface="Bell MT"/>
              </a:defRPr>
            </a:pPr>
            <a:r>
              <a:rPr lang="ar-JO" sz="6600" dirty="0">
                <a:latin typeface="Arial" panose="020B0604020202020204" pitchFamily="34" charset="0"/>
                <a:cs typeface="Arial" panose="020B0604020202020204" pitchFamily="34" charset="0"/>
              </a:rPr>
              <a:t>ويوهان فون ستوبيتز</a:t>
            </a:r>
            <a:endParaRPr sz="66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4800" y="2016206"/>
            <a:ext cx="3809954" cy="3587059"/>
          </a:xfrm>
        </p:spPr>
        <p:txBody>
          <a:bodyPr/>
          <a:lstStyle/>
          <a:p>
            <a:pPr algn="r"/>
            <a:r>
              <a:rPr lang="en-US" dirty="0"/>
              <a:t>Black</a:t>
            </a:r>
          </a:p>
        </p:txBody>
      </p:sp>
    </p:spTree>
    <p:extLst>
      <p:ext uri="{BB962C8B-B14F-4D97-AF65-F5344CB8AC3E}">
        <p14:creationId xmlns:p14="http://schemas.microsoft.com/office/powerpoint/2010/main" val="2312805871"/>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8778240"/>
            <a:ext cx="13004800" cy="975360"/>
          </a:xfrm>
        </p:spPr>
        <p:txBody>
          <a:bodyPr/>
          <a:lstStyle/>
          <a:p>
            <a:pPr rtl="1" eaLnBrk="1" hangingPunct="1">
              <a:defRPr/>
            </a:pPr>
            <a:r>
              <a:rPr lang="en-US" sz="3413" dirty="0">
                <a:solidFill>
                  <a:srgbClr val="FFFFFF"/>
                </a:solidFill>
                <a:ea typeface="ＭＳ Ｐゴシック" charset="0"/>
                <a:cs typeface="Arial" panose="020B0604020202020204" pitchFamily="34" charset="0"/>
              </a:rPr>
              <a:t>  • BibleStudyDownloads.org </a:t>
            </a:r>
            <a:r>
              <a:rPr lang="ar-SA" sz="5689" dirty="0">
                <a:solidFill>
                  <a:srgbClr val="FFFFFF"/>
                </a:solidFill>
                <a:ea typeface="ＭＳ Ｐゴシック" charset="0"/>
                <a:cs typeface="Arial" panose="020B0604020202020204" pitchFamily="34" charset="0"/>
              </a:rPr>
              <a:t>لاهوت العبادة وممارسته</a:t>
            </a:r>
            <a:endParaRPr lang="en-US" sz="4551"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3004800" cy="975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130034" tIns="65017" rIns="130034" bIns="65017"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1300251" rtl="1" eaLnBrk="1" fontAlgn="base" hangingPunct="1">
              <a:spcBef>
                <a:spcPct val="0"/>
              </a:spcBef>
              <a:spcAft>
                <a:spcPct val="0"/>
              </a:spcAft>
              <a:defRPr/>
            </a:pPr>
            <a:r>
              <a:rPr lang="ar-JO" sz="5689" b="1" kern="1200" dirty="0">
                <a:solidFill>
                  <a:srgbClr val="FFFFFF"/>
                </a:solidFill>
                <a:latin typeface="Arial" panose="020B0604020202020204" pitchFamily="34" charset="0"/>
                <a:cs typeface="Arial" panose="020B0604020202020204" pitchFamily="34" charset="0"/>
                <a:sym typeface="Bodoni SvtyTwo ITC TT-Book"/>
              </a:rPr>
              <a:t>أحصل على هذا العرض التقديمي مجاناً</a:t>
            </a:r>
            <a:endParaRPr lang="en-US" sz="1991" b="1" kern="1200" dirty="0">
              <a:solidFill>
                <a:srgbClr val="FFFFFF"/>
              </a:solidFill>
              <a:latin typeface="Arial" panose="020B0604020202020204" pitchFamily="34" charset="0"/>
              <a:cs typeface="Arial" panose="020B0604020202020204" pitchFamily="34" charset="0"/>
              <a:sym typeface="Bodoni SvtyTwo ITC TT-Book"/>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62819" y="905930"/>
            <a:ext cx="13130449" cy="8035620"/>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6939" y="3160661"/>
            <a:ext cx="8751235" cy="4954445"/>
          </a:xfrm>
          <a:prstGeom prst="rect">
            <a:avLst/>
          </a:prstGeom>
        </p:spPr>
      </p:pic>
    </p:spTree>
    <p:extLst>
      <p:ext uri="{BB962C8B-B14F-4D97-AF65-F5344CB8AC3E}">
        <p14:creationId xmlns:p14="http://schemas.microsoft.com/office/powerpoint/2010/main" val="1366334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2. Important Vocabulary…"/>
          <p:cNvSpPr txBox="1">
            <a:spLocks noGrp="1"/>
          </p:cNvSpPr>
          <p:nvPr>
            <p:ph type="title" idx="4294967295"/>
          </p:nvPr>
        </p:nvSpPr>
        <p:spPr>
          <a:xfrm>
            <a:off x="650239" y="382282"/>
            <a:ext cx="11704322" cy="2101722"/>
          </a:xfrm>
          <a:prstGeom prst="rect">
            <a:avLst/>
          </a:prstGeom>
        </p:spPr>
        <p:txBody>
          <a:bodyPr>
            <a:normAutofit/>
          </a:bodyPr>
          <a:lstStyle/>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2. مفردات مهمة في عبادة العهد الجديد</a:t>
            </a:r>
            <a:endParaRPr dirty="0">
              <a:latin typeface="Arial" panose="020B0604020202020204" pitchFamily="34" charset="0"/>
              <a:cs typeface="Arial" panose="020B0604020202020204" pitchFamily="34" charset="0"/>
            </a:endParaRPr>
          </a:p>
        </p:txBody>
      </p:sp>
      <p:sp>
        <p:nvSpPr>
          <p:cNvPr id="587" name="a. “to bow down one’s self in honor, to pay homage, to do reverence, to worship”…"/>
          <p:cNvSpPr txBox="1"/>
          <p:nvPr/>
        </p:nvSpPr>
        <p:spPr>
          <a:xfrm>
            <a:off x="3099706" y="3345969"/>
            <a:ext cx="6805387" cy="2772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algn="ctr" defTabSz="914400">
              <a:lnSpc>
                <a:spcPct val="90000"/>
              </a:lnSpc>
              <a:spcBef>
                <a:spcPts val="700"/>
              </a:spcBef>
              <a:defRPr sz="3200">
                <a:solidFill>
                  <a:schemeClr val="accent1">
                    <a:lumOff val="44000"/>
                  </a:schemeClr>
                </a:solidFill>
                <a:latin typeface="Bodoni SvtyTwo ITC TT-Book"/>
                <a:ea typeface="Bodoni SvtyTwo ITC TT-Book"/>
                <a:cs typeface="Bodoni SvtyTwo ITC TT-Book"/>
                <a:sym typeface="Bodoni SvtyTwo ITC TT-Book"/>
              </a:defRPr>
            </a:pPr>
            <a:r>
              <a:rPr lang="ar-JO" dirty="0">
                <a:latin typeface="Arial" panose="020B0604020202020204" pitchFamily="34" charset="0"/>
                <a:cs typeface="Arial" panose="020B0604020202020204" pitchFamily="34" charset="0"/>
              </a:rPr>
              <a:t>أ. أن ينحني إكراماً، وأن يشيد، وأن يوقر، وأن يعبد</a:t>
            </a:r>
            <a:endParaRPr dirty="0">
              <a:latin typeface="Arial" panose="020B0604020202020204" pitchFamily="34" charset="0"/>
              <a:cs typeface="Arial" panose="020B0604020202020204" pitchFamily="34" charset="0"/>
            </a:endParaRPr>
          </a:p>
          <a:p>
            <a:pPr lvl="8" algn="ctr" defTabSz="914400">
              <a:lnSpc>
                <a:spcPct val="90000"/>
              </a:lnSpc>
              <a:spcBef>
                <a:spcPts val="700"/>
              </a:spcBef>
              <a:defRPr sz="3800">
                <a:solidFill>
                  <a:schemeClr val="accent1">
                    <a:lumOff val="44000"/>
                  </a:schemeClr>
                </a:solidFill>
                <a:latin typeface="Bodoni SvtyTwo ITC TT-Book"/>
                <a:ea typeface="Bodoni SvtyTwo ITC TT-Book"/>
                <a:cs typeface="Bodoni SvtyTwo ITC TT-Book"/>
                <a:sym typeface="Bodoni SvtyTwo ITC TT-Book"/>
              </a:defRPr>
            </a:pPr>
            <a:br>
              <a:rPr sz="1600" dirty="0">
                <a:latin typeface="Arial" panose="020B0604020202020204" pitchFamily="34" charset="0"/>
                <a:cs typeface="Arial" panose="020B0604020202020204" pitchFamily="34" charset="0"/>
              </a:rPr>
            </a:br>
            <a:r>
              <a:rPr sz="4700" dirty="0" err="1">
                <a:latin typeface="Arial" panose="020B0604020202020204" pitchFamily="34" charset="0"/>
                <a:ea typeface="Bodoni SvtyTwo ITC TT-BookIta"/>
                <a:cs typeface="Arial" panose="020B0604020202020204" pitchFamily="34" charset="0"/>
                <a:sym typeface="Bodoni SvtyTwo ITC TT-BookIta"/>
              </a:rPr>
              <a:t>proskuneō</a:t>
            </a:r>
            <a:endParaRPr dirty="0">
              <a:latin typeface="Arial" panose="020B0604020202020204" pitchFamily="34" charset="0"/>
              <a:ea typeface="Bodoni SvtyTwo ITC TT-BookIta"/>
              <a:cs typeface="Arial" panose="020B0604020202020204" pitchFamily="34" charset="0"/>
              <a:sym typeface="Bodoni SvtyTwo ITC TT-BookIta"/>
            </a:endParaRPr>
          </a:p>
          <a:p>
            <a:pPr lvl="8" indent="1828800" defTabSz="914400">
              <a:lnSpc>
                <a:spcPct val="90000"/>
              </a:lnSpc>
              <a:spcBef>
                <a:spcPts val="700"/>
              </a:spcBef>
              <a:defRPr sz="1500">
                <a:solidFill>
                  <a:schemeClr val="accent1">
                    <a:lumOff val="44000"/>
                  </a:schemeClr>
                </a:solidFill>
                <a:latin typeface="Bodoni SvtyTwo ITC TT-Book"/>
                <a:ea typeface="Bodoni SvtyTwo ITC TT-Book"/>
                <a:cs typeface="Bodoni SvtyTwo ITC TT-Book"/>
                <a:sym typeface="Bodoni SvtyTwo ITC TT-Book"/>
              </a:defRPr>
            </a:pPr>
            <a:endParaRPr dirty="0">
              <a:latin typeface="Arial" panose="020B0604020202020204" pitchFamily="34" charset="0"/>
              <a:ea typeface="Bodoni SvtyTwo ITC TT-BookIta"/>
              <a:cs typeface="Arial" panose="020B0604020202020204" pitchFamily="34" charset="0"/>
              <a:sym typeface="Bodoni SvtyTwo ITC TT-BookIta"/>
            </a:endParaRPr>
          </a:p>
          <a:p>
            <a:pPr lvl="8" algn="ctr" defTabSz="914400">
              <a:lnSpc>
                <a:spcPct val="90000"/>
              </a:lnSpc>
              <a:spcBef>
                <a:spcPts val="700"/>
              </a:spcBef>
              <a:defRPr sz="2900">
                <a:solidFill>
                  <a:schemeClr val="accent1">
                    <a:lumOff val="44000"/>
                  </a:schemeClr>
                </a:solidFill>
                <a:latin typeface="Bodoni SvtyTwo ITC TT-Book"/>
                <a:ea typeface="Bodoni SvtyTwo ITC TT-Book"/>
                <a:cs typeface="Bodoni SvtyTwo ITC TT-Book"/>
                <a:sym typeface="Bodoni SvtyTwo ITC TT-Book"/>
              </a:defRPr>
            </a:pPr>
            <a:r>
              <a:rPr dirty="0">
                <a:latin typeface="Arial" panose="020B0604020202020204" pitchFamily="34" charset="0"/>
                <a:cs typeface="Arial" panose="020B0604020202020204" pitchFamily="34" charset="0"/>
              </a:rPr>
              <a:t>(similar to OT:  </a:t>
            </a:r>
            <a:r>
              <a:rPr dirty="0" err="1">
                <a:latin typeface="Arial" panose="020B0604020202020204" pitchFamily="34" charset="0"/>
                <a:ea typeface="Bodoni SvtyTwo ITC TT-BookIta"/>
                <a:cs typeface="Arial" panose="020B0604020202020204" pitchFamily="34" charset="0"/>
                <a:sym typeface="Bodoni SvtyTwo ITC TT-BookIta"/>
              </a:rPr>
              <a:t>ḥistahavah</a:t>
            </a:r>
            <a:r>
              <a:rPr dirty="0">
                <a:latin typeface="Arial" panose="020B0604020202020204" pitchFamily="34" charset="0"/>
                <a:ea typeface="Bodoni SvtyTwo ITC TT-BookIta"/>
                <a:cs typeface="Arial" panose="020B0604020202020204" pitchFamily="34" charset="0"/>
                <a:sym typeface="Bodoni SvtyTwo ITC TT-BookIta"/>
              </a:rPr>
              <a:t>)</a:t>
            </a:r>
          </a:p>
          <a:p>
            <a:pPr>
              <a:defRPr sz="2900" i="1">
                <a:solidFill>
                  <a:schemeClr val="accent1">
                    <a:lumOff val="44000"/>
                  </a:schemeClr>
                </a:solidFill>
                <a:latin typeface="+mj-lt"/>
                <a:ea typeface="+mj-ea"/>
                <a:cs typeface="+mj-cs"/>
                <a:sym typeface="Bell MT"/>
              </a:defRPr>
            </a:pPr>
            <a:endParaRPr dirty="0">
              <a:latin typeface="Arial" panose="020B0604020202020204" pitchFamily="34" charset="0"/>
              <a:ea typeface="Bodoni SvtyTwo ITC TT-BookIta"/>
              <a:cs typeface="Arial" panose="020B0604020202020204" pitchFamily="34" charset="0"/>
              <a:sym typeface="Bodoni SvtyTwo ITC TT-BookIta"/>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2. Important Vocabulary…"/>
          <p:cNvSpPr txBox="1">
            <a:spLocks noGrp="1"/>
          </p:cNvSpPr>
          <p:nvPr>
            <p:ph type="title" idx="4294967295"/>
          </p:nvPr>
        </p:nvSpPr>
        <p:spPr>
          <a:xfrm>
            <a:off x="650239" y="0"/>
            <a:ext cx="11704322" cy="2101722"/>
          </a:xfrm>
          <a:prstGeom prst="rect">
            <a:avLst/>
          </a:prstGeom>
        </p:spPr>
        <p:txBody>
          <a:bodyPr>
            <a:normAutofit/>
          </a:bodyPr>
          <a:lstStyle/>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2. مفردات مهمة في عبادة العهد الجديد</a:t>
            </a:r>
            <a:endParaRPr dirty="0">
              <a:latin typeface="Arial" panose="020B0604020202020204" pitchFamily="34" charset="0"/>
              <a:cs typeface="Arial" panose="020B0604020202020204" pitchFamily="34" charset="0"/>
            </a:endParaRPr>
          </a:p>
        </p:txBody>
      </p:sp>
      <p:sp>
        <p:nvSpPr>
          <p:cNvPr id="590" name="b. “to serve, worship”…"/>
          <p:cNvSpPr txBox="1"/>
          <p:nvPr/>
        </p:nvSpPr>
        <p:spPr>
          <a:xfrm>
            <a:off x="1238382" y="3402462"/>
            <a:ext cx="9996390" cy="2550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p>
            <a:pPr algn="ctr" defTabSz="914400">
              <a:lnSpc>
                <a:spcPct val="90000"/>
              </a:lnSpc>
              <a:spcBef>
                <a:spcPts val="700"/>
              </a:spcBef>
              <a:defRPr sz="3200">
                <a:solidFill>
                  <a:schemeClr val="accent1">
                    <a:lumOff val="44000"/>
                  </a:schemeClr>
                </a:solidFill>
                <a:latin typeface="Bodoni SvtyTwo ITC TT-Book"/>
                <a:ea typeface="Bodoni SvtyTwo ITC TT-Book"/>
                <a:cs typeface="Bodoni SvtyTwo ITC TT-Book"/>
                <a:sym typeface="Bodoni SvtyTwo ITC TT-Book"/>
              </a:defRPr>
            </a:pPr>
            <a:r>
              <a:rPr lang="ar-JO" dirty="0">
                <a:latin typeface="Arial" panose="020B0604020202020204" pitchFamily="34" charset="0"/>
                <a:cs typeface="Arial" panose="020B0604020202020204" pitchFamily="34" charset="0"/>
              </a:rPr>
              <a:t>ب. يخدم، يعبد</a:t>
            </a:r>
            <a:endParaRPr sz="1600" dirty="0">
              <a:latin typeface="Arial" panose="020B0604020202020204" pitchFamily="34" charset="0"/>
              <a:cs typeface="Arial" panose="020B0604020202020204" pitchFamily="34" charset="0"/>
            </a:endParaRPr>
          </a:p>
          <a:p>
            <a:pPr lvl="8" algn="ctr" defTabSz="914400">
              <a:lnSpc>
                <a:spcPct val="90000"/>
              </a:lnSpc>
              <a:spcBef>
                <a:spcPts val="700"/>
              </a:spcBef>
              <a:defRPr sz="3800">
                <a:solidFill>
                  <a:schemeClr val="accent1">
                    <a:lumOff val="44000"/>
                  </a:schemeClr>
                </a:solidFill>
                <a:latin typeface="Bodoni SvtyTwo ITC TT-BookIta"/>
                <a:ea typeface="Bodoni SvtyTwo ITC TT-BookIta"/>
                <a:cs typeface="Bodoni SvtyTwo ITC TT-BookIta"/>
                <a:sym typeface="Bodoni SvtyTwo ITC TT-BookIta"/>
              </a:defRPr>
            </a:pPr>
            <a:r>
              <a:rPr sz="1600" dirty="0">
                <a:latin typeface="Arial" panose="020B0604020202020204" pitchFamily="34" charset="0"/>
                <a:cs typeface="Arial" panose="020B0604020202020204" pitchFamily="34" charset="0"/>
              </a:rPr>
              <a:t> </a:t>
            </a:r>
            <a:r>
              <a:rPr sz="4700" dirty="0" err="1">
                <a:latin typeface="Arial" panose="020B0604020202020204" pitchFamily="34" charset="0"/>
                <a:cs typeface="Arial" panose="020B0604020202020204" pitchFamily="34" charset="0"/>
              </a:rPr>
              <a:t>latreuō</a:t>
            </a:r>
            <a:endParaRPr sz="4700" dirty="0">
              <a:latin typeface="Arial" panose="020B0604020202020204" pitchFamily="34" charset="0"/>
              <a:cs typeface="Arial" panose="020B0604020202020204" pitchFamily="34" charset="0"/>
            </a:endParaRPr>
          </a:p>
          <a:p>
            <a:pPr lvl="8" indent="1828800" defTabSz="914400">
              <a:lnSpc>
                <a:spcPct val="90000"/>
              </a:lnSpc>
              <a:spcBef>
                <a:spcPts val="700"/>
              </a:spcBef>
              <a:defRPr sz="1500">
                <a:solidFill>
                  <a:schemeClr val="accent1">
                    <a:lumOff val="44000"/>
                  </a:schemeClr>
                </a:solidFill>
                <a:latin typeface="Bodoni SvtyTwo ITC TT-Book"/>
                <a:ea typeface="Bodoni SvtyTwo ITC TT-Book"/>
                <a:cs typeface="Bodoni SvtyTwo ITC TT-Book"/>
                <a:sym typeface="Bodoni SvtyTwo ITC TT-Book"/>
              </a:defRPr>
            </a:pPr>
            <a:endParaRPr dirty="0">
              <a:latin typeface="Arial" panose="020B0604020202020204" pitchFamily="34" charset="0"/>
              <a:ea typeface="Bodoni SvtyTwo ITC TT-BookIta"/>
              <a:cs typeface="Arial" panose="020B0604020202020204" pitchFamily="34" charset="0"/>
              <a:sym typeface="Bodoni SvtyTwo ITC TT-BookIta"/>
            </a:endParaRPr>
          </a:p>
          <a:p>
            <a:pPr lvl="8" algn="ctr" defTabSz="914400">
              <a:lnSpc>
                <a:spcPct val="90000"/>
              </a:lnSpc>
              <a:spcBef>
                <a:spcPts val="700"/>
              </a:spcBef>
              <a:defRPr sz="2900">
                <a:solidFill>
                  <a:schemeClr val="accent1">
                    <a:lumOff val="44000"/>
                  </a:schemeClr>
                </a:solidFill>
                <a:latin typeface="Bodoni SvtyTwo ITC TT-Book"/>
                <a:ea typeface="Bodoni SvtyTwo ITC TT-Book"/>
                <a:cs typeface="Bodoni SvtyTwo ITC TT-Book"/>
                <a:sym typeface="Bodoni SvtyTwo ITC TT-Book"/>
              </a:defRPr>
            </a:pPr>
            <a:r>
              <a:rPr dirty="0">
                <a:latin typeface="Arial" panose="020B0604020202020204" pitchFamily="34" charset="0"/>
                <a:cs typeface="Arial" panose="020B0604020202020204" pitchFamily="34" charset="0"/>
              </a:rPr>
              <a:t>(similar to OT: </a:t>
            </a:r>
            <a:r>
              <a:rPr dirty="0">
                <a:latin typeface="Arial" panose="020B0604020202020204" pitchFamily="34" charset="0"/>
                <a:ea typeface="Bodoni SvtyTwo ITC TT-BookIta"/>
                <a:cs typeface="Arial" panose="020B0604020202020204" pitchFamily="34" charset="0"/>
                <a:sym typeface="Bodoni SvtyTwo ITC TT-BookIta"/>
              </a:rPr>
              <a:t>‘</a:t>
            </a:r>
            <a:r>
              <a:rPr dirty="0" err="1">
                <a:latin typeface="Arial" panose="020B0604020202020204" pitchFamily="34" charset="0"/>
                <a:ea typeface="Bodoni SvtyTwo ITC TT-BookIta"/>
                <a:cs typeface="Arial" panose="020B0604020202020204" pitchFamily="34" charset="0"/>
                <a:sym typeface="Bodoni SvtyTwo ITC TT-BookIta"/>
              </a:rPr>
              <a:t>abad</a:t>
            </a:r>
            <a:r>
              <a:rPr dirty="0">
                <a:latin typeface="Arial" panose="020B0604020202020204" pitchFamily="34" charset="0"/>
                <a:cs typeface="Arial" panose="020B0604020202020204" pitchFamily="34" charset="0"/>
              </a:rPr>
              <a:t>)</a:t>
            </a:r>
          </a:p>
          <a:p>
            <a:pPr algn="ctr">
              <a:defRPr sz="2900" i="1">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2. Important Vocabulary…"/>
          <p:cNvSpPr txBox="1">
            <a:spLocks noGrp="1"/>
          </p:cNvSpPr>
          <p:nvPr>
            <p:ph type="title" idx="4294967295"/>
          </p:nvPr>
        </p:nvSpPr>
        <p:spPr>
          <a:xfrm>
            <a:off x="650239" y="159441"/>
            <a:ext cx="11704322" cy="2101722"/>
          </a:xfrm>
          <a:prstGeom prst="rect">
            <a:avLst/>
          </a:prstGeom>
        </p:spPr>
        <p:txBody>
          <a:bodyPr>
            <a:normAutofit/>
          </a:bodyPr>
          <a:lstStyle/>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2. مفردات مهمة في عبادة العهد الجديد</a:t>
            </a:r>
            <a:endParaRPr dirty="0">
              <a:latin typeface="Arial" panose="020B0604020202020204" pitchFamily="34" charset="0"/>
              <a:cs typeface="Arial" panose="020B0604020202020204" pitchFamily="34" charset="0"/>
            </a:endParaRPr>
          </a:p>
        </p:txBody>
      </p:sp>
      <p:sp>
        <p:nvSpPr>
          <p:cNvPr id="593" name="c. OT sacrificial language…"/>
          <p:cNvSpPr txBox="1"/>
          <p:nvPr/>
        </p:nvSpPr>
        <p:spPr>
          <a:xfrm>
            <a:off x="570708" y="2754968"/>
            <a:ext cx="11863384" cy="8632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ctr" defTabSz="914400">
              <a:lnSpc>
                <a:spcPct val="90000"/>
              </a:lnSpc>
              <a:spcBef>
                <a:spcPts val="700"/>
              </a:spcBef>
              <a:defRPr sz="41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لغة ذبائح العهد القديم</a:t>
            </a:r>
            <a:endParaRPr lang="en-US" dirty="0">
              <a:latin typeface="Arial" panose="020B0604020202020204" pitchFamily="34" charset="0"/>
              <a:cs typeface="Arial" panose="020B0604020202020204" pitchFamily="34" charset="0"/>
            </a:endParaRPr>
          </a:p>
          <a:p>
            <a:pPr algn="ctr" defTabSz="914400">
              <a:lnSpc>
                <a:spcPct val="90000"/>
              </a:lnSpc>
              <a:spcBef>
                <a:spcPts val="700"/>
              </a:spcBef>
              <a:defRPr sz="4100">
                <a:solidFill>
                  <a:schemeClr val="accent1">
                    <a:lumOff val="44000"/>
                  </a:schemeClr>
                </a:solidFill>
                <a:latin typeface="+mj-lt"/>
                <a:ea typeface="+mj-ea"/>
                <a:cs typeface="+mj-cs"/>
                <a:sym typeface="Bell MT"/>
              </a:defRPr>
            </a:pPr>
            <a:endParaRPr lang="en-US" dirty="0">
              <a:latin typeface="Arial" panose="020B0604020202020204" pitchFamily="34" charset="0"/>
              <a:cs typeface="Arial" panose="020B0604020202020204" pitchFamily="34" charset="0"/>
            </a:endParaRPr>
          </a:p>
          <a:p>
            <a:pPr algn="ctr" defTabSz="914400">
              <a:lnSpc>
                <a:spcPct val="90000"/>
              </a:lnSpc>
              <a:spcBef>
                <a:spcPts val="700"/>
              </a:spcBef>
              <a:defRPr sz="4100">
                <a:solidFill>
                  <a:schemeClr val="accent1">
                    <a:lumOff val="44000"/>
                  </a:schemeClr>
                </a:solidFill>
                <a:latin typeface="+mj-lt"/>
                <a:ea typeface="+mj-ea"/>
                <a:cs typeface="+mj-cs"/>
                <a:sym typeface="Bell MT"/>
              </a:defRPr>
            </a:pPr>
            <a:r>
              <a:rPr lang="ar-AE" dirty="0">
                <a:latin typeface="Arial" panose="020B0604020202020204" pitchFamily="34" charset="0"/>
                <a:cs typeface="Arial" panose="020B0604020202020204" pitchFamily="34" charset="0"/>
              </a:rPr>
              <a:t>ذبيحة (حية، روحية) </a:t>
            </a:r>
          </a:p>
          <a:p>
            <a:pPr algn="ctr" defTabSz="914400">
              <a:lnSpc>
                <a:spcPct val="90000"/>
              </a:lnSpc>
              <a:spcBef>
                <a:spcPts val="700"/>
              </a:spcBef>
              <a:defRPr sz="4100">
                <a:solidFill>
                  <a:schemeClr val="accent1">
                    <a:lumOff val="44000"/>
                  </a:schemeClr>
                </a:solidFill>
                <a:latin typeface="+mj-lt"/>
                <a:ea typeface="+mj-ea"/>
                <a:cs typeface="+mj-cs"/>
                <a:sym typeface="Bell MT"/>
              </a:defRPr>
            </a:pPr>
            <a:r>
              <a:rPr lang="ar-AE" dirty="0">
                <a:latin typeface="Arial" panose="020B0604020202020204" pitchFamily="34" charset="0"/>
                <a:cs typeface="Arial" panose="020B0604020202020204" pitchFamily="34" charset="0"/>
              </a:rPr>
              <a:t>رو 12: 1، 1 بط 2: 5، عب 13: 15 </a:t>
            </a:r>
            <a:br>
              <a:rPr lang="ar-AE" dirty="0">
                <a:latin typeface="Arial" panose="020B0604020202020204" pitchFamily="34" charset="0"/>
                <a:cs typeface="Arial" panose="020B0604020202020204" pitchFamily="34" charset="0"/>
              </a:rPr>
            </a:br>
            <a:endParaRPr lang="ar-AE" dirty="0">
              <a:latin typeface="Arial" panose="020B0604020202020204" pitchFamily="34" charset="0"/>
              <a:cs typeface="Arial" panose="020B0604020202020204" pitchFamily="34" charset="0"/>
            </a:endParaRPr>
          </a:p>
          <a:p>
            <a:pPr algn="ctr" defTabSz="914400">
              <a:lnSpc>
                <a:spcPct val="90000"/>
              </a:lnSpc>
              <a:spcBef>
                <a:spcPts val="700"/>
              </a:spcBef>
              <a:defRPr sz="4100">
                <a:solidFill>
                  <a:schemeClr val="accent1">
                    <a:lumOff val="44000"/>
                  </a:schemeClr>
                </a:solidFill>
                <a:latin typeface="+mj-lt"/>
                <a:ea typeface="+mj-ea"/>
                <a:cs typeface="+mj-cs"/>
                <a:sym typeface="Bell MT"/>
              </a:defRPr>
            </a:pPr>
            <a:r>
              <a:rPr lang="ar-AE" dirty="0">
                <a:latin typeface="Arial" panose="020B0604020202020204" pitchFamily="34" charset="0"/>
                <a:cs typeface="Arial" panose="020B0604020202020204" pitchFamily="34" charset="0"/>
              </a:rPr>
              <a:t>كهنوت (1 بط 2: 5)</a:t>
            </a:r>
            <a:br>
              <a:rPr lang="ar-AE" dirty="0">
                <a:latin typeface="Arial" panose="020B0604020202020204" pitchFamily="34" charset="0"/>
                <a:cs typeface="Arial" panose="020B0604020202020204" pitchFamily="34" charset="0"/>
              </a:rPr>
            </a:br>
            <a:endParaRPr lang="ar-AE" dirty="0">
              <a:latin typeface="Arial" panose="020B0604020202020204" pitchFamily="34" charset="0"/>
              <a:cs typeface="Arial" panose="020B0604020202020204" pitchFamily="34" charset="0"/>
            </a:endParaRPr>
          </a:p>
          <a:p>
            <a:pPr algn="ctr" defTabSz="914400">
              <a:lnSpc>
                <a:spcPct val="90000"/>
              </a:lnSpc>
              <a:spcBef>
                <a:spcPts val="700"/>
              </a:spcBef>
              <a:defRPr sz="4100">
                <a:solidFill>
                  <a:schemeClr val="accent1">
                    <a:lumOff val="44000"/>
                  </a:schemeClr>
                </a:solidFill>
                <a:latin typeface="+mj-lt"/>
                <a:ea typeface="+mj-ea"/>
                <a:cs typeface="+mj-cs"/>
                <a:sym typeface="Bell MT"/>
              </a:defRPr>
            </a:pPr>
            <a:r>
              <a:rPr lang="ar-AE" dirty="0">
                <a:latin typeface="Arial" panose="020B0604020202020204" pitchFamily="34" charset="0"/>
                <a:cs typeface="Arial" panose="020B0604020202020204" pitchFamily="34" charset="0"/>
              </a:rPr>
              <a:t>هيكل (1 كو 3: 16، أف 2: 21)</a:t>
            </a:r>
            <a:br>
              <a:rPr lang="ar-AE" dirty="0">
                <a:latin typeface="Arial" panose="020B0604020202020204" pitchFamily="34" charset="0"/>
                <a:cs typeface="Arial" panose="020B0604020202020204" pitchFamily="34" charset="0"/>
              </a:rPr>
            </a:br>
            <a:endParaRPr lang="ar-AE" dirty="0">
              <a:latin typeface="Arial" panose="020B0604020202020204" pitchFamily="34" charset="0"/>
              <a:cs typeface="Arial" panose="020B0604020202020204" pitchFamily="34" charset="0"/>
            </a:endParaRPr>
          </a:p>
          <a:p>
            <a:pPr algn="ctr" defTabSz="914400">
              <a:lnSpc>
                <a:spcPct val="90000"/>
              </a:lnSpc>
              <a:spcBef>
                <a:spcPts val="700"/>
              </a:spcBef>
              <a:defRPr sz="4100">
                <a:solidFill>
                  <a:schemeClr val="accent1">
                    <a:lumOff val="44000"/>
                  </a:schemeClr>
                </a:solidFill>
                <a:latin typeface="+mj-lt"/>
                <a:ea typeface="+mj-ea"/>
                <a:cs typeface="+mj-cs"/>
                <a:sym typeface="Bell MT"/>
              </a:defRPr>
            </a:pPr>
            <a:r>
              <a:rPr lang="ar-AE" dirty="0">
                <a:latin typeface="Arial" panose="020B0604020202020204" pitchFamily="34" charset="0"/>
                <a:cs typeface="Arial" panose="020B0604020202020204" pitchFamily="34" charset="0"/>
              </a:rPr>
              <a:t>تقدمة سكيب (في 2: 17)</a:t>
            </a:r>
          </a:p>
          <a:p>
            <a:pPr algn="ctr" defTabSz="914400">
              <a:lnSpc>
                <a:spcPct val="90000"/>
              </a:lnSpc>
              <a:spcBef>
                <a:spcPts val="700"/>
              </a:spcBef>
              <a:defRPr sz="4100">
                <a:solidFill>
                  <a:schemeClr val="accent1">
                    <a:lumOff val="44000"/>
                  </a:schemeClr>
                </a:solidFill>
                <a:latin typeface="+mj-lt"/>
                <a:ea typeface="+mj-ea"/>
                <a:cs typeface="+mj-cs"/>
                <a:sym typeface="Bell MT"/>
              </a:defRPr>
            </a:pPr>
            <a:endParaRPr lang="en-US" dirty="0">
              <a:latin typeface="Arial" panose="020B0604020202020204" pitchFamily="34" charset="0"/>
              <a:cs typeface="Arial" panose="020B0604020202020204" pitchFamily="34" charset="0"/>
            </a:endParaRPr>
          </a:p>
          <a:p>
            <a:pPr algn="ctr" defTabSz="914400">
              <a:lnSpc>
                <a:spcPct val="90000"/>
              </a:lnSpc>
              <a:spcBef>
                <a:spcPts val="700"/>
              </a:spcBef>
              <a:defRPr sz="4100">
                <a:solidFill>
                  <a:schemeClr val="accent1">
                    <a:lumOff val="44000"/>
                  </a:schemeClr>
                </a:solidFill>
                <a:latin typeface="+mj-lt"/>
                <a:ea typeface="+mj-ea"/>
                <a:cs typeface="+mj-cs"/>
                <a:sym typeface="Bell MT"/>
              </a:defRPr>
            </a:pPr>
            <a:endParaRPr lang="en-US" dirty="0">
              <a:latin typeface="Arial" panose="020B0604020202020204" pitchFamily="34" charset="0"/>
              <a:cs typeface="Arial" panose="020B0604020202020204" pitchFamily="34" charset="0"/>
            </a:endParaRPr>
          </a:p>
          <a:p>
            <a:pPr algn="ctr" defTabSz="914400">
              <a:lnSpc>
                <a:spcPct val="90000"/>
              </a:lnSpc>
              <a:spcBef>
                <a:spcPts val="700"/>
              </a:spcBef>
              <a:defRPr sz="4100">
                <a:solidFill>
                  <a:schemeClr val="accent1">
                    <a:lumOff val="44000"/>
                  </a:schemeClr>
                </a:solidFill>
                <a:latin typeface="+mj-lt"/>
                <a:ea typeface="+mj-ea"/>
                <a:cs typeface="+mj-cs"/>
                <a:sym typeface="Bell MT"/>
              </a:defRPr>
            </a:pPr>
            <a:endParaRPr lang="en-US" dirty="0">
              <a:latin typeface="Arial" panose="020B0604020202020204" pitchFamily="34" charset="0"/>
              <a:cs typeface="Arial" panose="020B0604020202020204" pitchFamily="34" charset="0"/>
            </a:endParaRPr>
          </a:p>
          <a:p>
            <a:pPr algn="ctr" defTabSz="914400">
              <a:lnSpc>
                <a:spcPct val="90000"/>
              </a:lnSpc>
              <a:spcBef>
                <a:spcPts val="700"/>
              </a:spcBef>
              <a:defRPr sz="4100">
                <a:solidFill>
                  <a:schemeClr val="accent1">
                    <a:lumOff val="44000"/>
                  </a:schemeClr>
                </a:solidFill>
                <a:latin typeface="+mj-lt"/>
                <a:ea typeface="+mj-ea"/>
                <a:cs typeface="+mj-cs"/>
                <a:sym typeface="Bell MT"/>
              </a:defRPr>
            </a:pPr>
            <a:endParaRPr lang="en-US" sz="16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3. Important NT Passages on Worship"/>
          <p:cNvSpPr txBox="1">
            <a:spLocks noGrp="1"/>
          </p:cNvSpPr>
          <p:nvPr>
            <p:ph type="title" idx="4294967295"/>
          </p:nvPr>
        </p:nvSpPr>
        <p:spPr>
          <a:xfrm>
            <a:off x="650239" y="1530773"/>
            <a:ext cx="11704322" cy="1476587"/>
          </a:xfrm>
          <a:prstGeom prst="rect">
            <a:avLst/>
          </a:prstGeom>
        </p:spPr>
        <p:txBody>
          <a:bodyPr>
            <a:normAutofit/>
          </a:bodyPr>
          <a:lstStyle>
            <a:lvl1pPr defTabSz="1352499">
              <a:defRPr sz="5771">
                <a:solidFill>
                  <a:schemeClr val="accent1">
                    <a:lumOff val="44000"/>
                  </a:schemeClr>
                </a:solidFill>
                <a:effectLst>
                  <a:outerShdw blurRad="9906" dist="19812" dir="2700000" rotWithShape="0">
                    <a:srgbClr val="000000"/>
                  </a:outerShdw>
                </a:effectLst>
                <a:latin typeface="+mj-lt"/>
                <a:ea typeface="+mj-ea"/>
                <a:cs typeface="+mj-cs"/>
                <a:sym typeface="Bell MT"/>
              </a:defRPr>
            </a:lvl1pPr>
          </a:lstStyle>
          <a:p>
            <a:pPr algn="r"/>
            <a:r>
              <a:rPr lang="ar-JO" dirty="0">
                <a:latin typeface="Arial" panose="020B0604020202020204" pitchFamily="34" charset="0"/>
                <a:cs typeface="Arial" panose="020B0604020202020204" pitchFamily="34" charset="0"/>
              </a:rPr>
              <a:t>3. مقاطع مهمة في العهد الجديد عن العبادة</a:t>
            </a:r>
            <a:endParaRPr dirty="0">
              <a:latin typeface="Arial" panose="020B0604020202020204" pitchFamily="34" charset="0"/>
              <a:cs typeface="Arial" panose="020B0604020202020204" pitchFamily="34" charset="0"/>
            </a:endParaRPr>
          </a:p>
        </p:txBody>
      </p:sp>
      <p:sp>
        <p:nvSpPr>
          <p:cNvPr id="596" name="Matthew…"/>
          <p:cNvSpPr txBox="1">
            <a:spLocks noGrp="1"/>
          </p:cNvSpPr>
          <p:nvPr>
            <p:ph type="body" sz="half" idx="4294967295"/>
          </p:nvPr>
        </p:nvSpPr>
        <p:spPr>
          <a:xfrm>
            <a:off x="4181604" y="3221604"/>
            <a:ext cx="5805527" cy="5700792"/>
          </a:xfrm>
          <a:prstGeom prst="rect">
            <a:avLst/>
          </a:prstGeom>
        </p:spPr>
        <p:txBody>
          <a:bodyPr>
            <a:normAutofit/>
          </a:bodyPr>
          <a:lstStyle/>
          <a:p>
            <a:pPr marL="405050" indent="-405050" algn="r" defTabSz="1092403" rtl="1">
              <a:spcBef>
                <a:spcPts val="900"/>
              </a:spcBef>
              <a:buClr>
                <a:srgbClr val="FFCC00"/>
              </a:buClr>
              <a:buSzPct val="120000"/>
              <a:buChar char="•"/>
              <a:defRPr sz="4725">
                <a:solidFill>
                  <a:schemeClr val="accent1">
                    <a:lumOff val="44000"/>
                  </a:schemeClr>
                </a:solidFill>
                <a:effectLst>
                  <a:outerShdw blurRad="8001" dist="16002"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متى</a:t>
            </a:r>
            <a:endParaRPr dirty="0">
              <a:latin typeface="Arial" panose="020B0604020202020204" pitchFamily="34" charset="0"/>
              <a:cs typeface="Arial" panose="020B0604020202020204" pitchFamily="34" charset="0"/>
            </a:endParaRPr>
          </a:p>
          <a:p>
            <a:pPr marL="622363" lvl="1" indent="-334327" defTabSz="1092403">
              <a:spcBef>
                <a:spcPts val="0"/>
              </a:spcBef>
              <a:buFont typeface="Tahoma"/>
              <a:defRPr sz="3275">
                <a:solidFill>
                  <a:schemeClr val="accent1">
                    <a:lumOff val="44000"/>
                  </a:schemeClr>
                </a:solidFill>
                <a:effectLst>
                  <a:outerShdw blurRad="8001" dist="16002"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341376" lvl="1" indent="-53340" algn="r" defTabSz="1092403">
              <a:spcBef>
                <a:spcPts val="0"/>
              </a:spcBef>
              <a:buClr>
                <a:schemeClr val="accent1">
                  <a:lumOff val="44000"/>
                </a:schemeClr>
              </a:buClr>
              <a:buSzTx/>
              <a:buFont typeface="Wingdings"/>
              <a:buNone/>
              <a:defRPr sz="3275">
                <a:solidFill>
                  <a:schemeClr val="accent1">
                    <a:lumOff val="44000"/>
                  </a:schemeClr>
                </a:solidFill>
                <a:effectLst>
                  <a:outerShdw blurRad="8001" dist="16002" dir="2700000" rotWithShape="0">
                    <a:srgbClr val="000000"/>
                  </a:outerShdw>
                </a:effectLst>
                <a:latin typeface="+mj-lt"/>
                <a:ea typeface="+mj-ea"/>
                <a:cs typeface="+mj-cs"/>
                <a:sym typeface="Bell MT"/>
              </a:defRPr>
            </a:pPr>
            <a:r>
              <a:rPr dirty="0">
                <a:latin typeface="Arial" panose="020B0604020202020204" pitchFamily="34" charset="0"/>
                <a:cs typeface="Arial" panose="020B0604020202020204" pitchFamily="34" charset="0"/>
              </a:rPr>
              <a:t>			</a:t>
            </a:r>
            <a:r>
              <a:rPr lang="ar-JO" sz="4914" dirty="0">
                <a:latin typeface="Arial" panose="020B0604020202020204" pitchFamily="34" charset="0"/>
                <a:cs typeface="Arial" panose="020B0604020202020204" pitchFamily="34" charset="0"/>
              </a:rPr>
              <a:t>4: 10</a:t>
            </a:r>
            <a:endParaRPr sz="4914" dirty="0">
              <a:latin typeface="Arial" panose="020B0604020202020204" pitchFamily="34" charset="0"/>
              <a:cs typeface="Arial" panose="020B0604020202020204" pitchFamily="34" charset="0"/>
            </a:endParaRPr>
          </a:p>
          <a:p>
            <a:pPr marL="341376" lvl="1" indent="-53340" algn="r" defTabSz="1092403">
              <a:spcBef>
                <a:spcPts val="0"/>
              </a:spcBef>
              <a:buClr>
                <a:schemeClr val="accent1">
                  <a:lumOff val="44000"/>
                </a:schemeClr>
              </a:buClr>
              <a:buSzTx/>
              <a:buFont typeface="Wingdings"/>
              <a:buNone/>
              <a:defRPr sz="4914">
                <a:solidFill>
                  <a:schemeClr val="accent1">
                    <a:lumOff val="44000"/>
                  </a:schemeClr>
                </a:solidFill>
                <a:effectLst>
                  <a:outerShdw blurRad="8001" dist="16002" dir="2700000" rotWithShape="0">
                    <a:srgbClr val="000000"/>
                  </a:outerShdw>
                </a:effectLst>
                <a:latin typeface="+mj-lt"/>
                <a:ea typeface="+mj-ea"/>
                <a:cs typeface="+mj-cs"/>
                <a:sym typeface="Bell MT"/>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6: 7</a:t>
            </a:r>
            <a:endParaRPr dirty="0">
              <a:latin typeface="Arial" panose="020B0604020202020204" pitchFamily="34" charset="0"/>
              <a:cs typeface="Arial" panose="020B0604020202020204" pitchFamily="34" charset="0"/>
            </a:endParaRPr>
          </a:p>
          <a:p>
            <a:pPr marL="341376" lvl="1" indent="-53340" algn="r" defTabSz="1092403">
              <a:spcBef>
                <a:spcPts val="0"/>
              </a:spcBef>
              <a:buClr>
                <a:schemeClr val="accent1">
                  <a:lumOff val="44000"/>
                </a:schemeClr>
              </a:buClr>
              <a:buSzTx/>
              <a:buFont typeface="Wingdings"/>
              <a:buNone/>
              <a:defRPr sz="4914">
                <a:solidFill>
                  <a:schemeClr val="accent1">
                    <a:lumOff val="44000"/>
                  </a:schemeClr>
                </a:solidFill>
                <a:effectLst>
                  <a:outerShdw blurRad="8001" dist="16002" dir="2700000" rotWithShape="0">
                    <a:srgbClr val="000000"/>
                  </a:outerShdw>
                </a:effectLst>
                <a:latin typeface="+mj-lt"/>
                <a:ea typeface="+mj-ea"/>
                <a:cs typeface="+mj-cs"/>
                <a:sym typeface="Bell MT"/>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6: 9</a:t>
            </a:r>
            <a:endParaRPr dirty="0">
              <a:latin typeface="Arial" panose="020B0604020202020204" pitchFamily="34" charset="0"/>
              <a:cs typeface="Arial" panose="020B0604020202020204" pitchFamily="34" charset="0"/>
            </a:endParaRPr>
          </a:p>
          <a:p>
            <a:pPr marL="341376" lvl="1" indent="-53340" algn="r" defTabSz="1092403">
              <a:spcBef>
                <a:spcPts val="0"/>
              </a:spcBef>
              <a:buClr>
                <a:schemeClr val="accent1">
                  <a:lumOff val="44000"/>
                </a:schemeClr>
              </a:buClr>
              <a:buSzTx/>
              <a:buFont typeface="Wingdings"/>
              <a:buNone/>
              <a:defRPr sz="4914">
                <a:solidFill>
                  <a:schemeClr val="accent1">
                    <a:lumOff val="44000"/>
                  </a:schemeClr>
                </a:solidFill>
                <a:effectLst>
                  <a:outerShdw blurRad="8001" dist="16002" dir="2700000" rotWithShape="0">
                    <a:srgbClr val="000000"/>
                  </a:outerShdw>
                </a:effectLst>
                <a:latin typeface="+mj-lt"/>
                <a:ea typeface="+mj-ea"/>
                <a:cs typeface="+mj-cs"/>
                <a:sym typeface="Bell MT"/>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6: 33</a:t>
            </a:r>
            <a:endParaRPr dirty="0">
              <a:latin typeface="Arial" panose="020B0604020202020204" pitchFamily="34" charset="0"/>
              <a:cs typeface="Arial" panose="020B0604020202020204" pitchFamily="34" charset="0"/>
            </a:endParaRPr>
          </a:p>
          <a:p>
            <a:pPr marL="341376" lvl="4" indent="1434845" algn="r" defTabSz="1092403">
              <a:spcBef>
                <a:spcPts val="0"/>
              </a:spcBef>
              <a:buClr>
                <a:schemeClr val="accent1">
                  <a:lumOff val="44000"/>
                </a:schemeClr>
              </a:buClr>
              <a:buSzTx/>
              <a:buFont typeface="Wingdings"/>
              <a:buNone/>
              <a:defRPr sz="4914">
                <a:solidFill>
                  <a:schemeClr val="accent1">
                    <a:lumOff val="44000"/>
                  </a:schemeClr>
                </a:solidFill>
                <a:effectLst>
                  <a:outerShdw blurRad="8001" dist="16002"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11: 28-30</a:t>
            </a:r>
            <a:endParaRPr dirty="0">
              <a:latin typeface="Arial" panose="020B0604020202020204" pitchFamily="34" charset="0"/>
              <a:cs typeface="Arial" panose="020B0604020202020204" pitchFamily="34" charset="0"/>
            </a:endParaRPr>
          </a:p>
        </p:txBody>
      </p:sp>
      <p:sp>
        <p:nvSpPr>
          <p:cNvPr id="597" name="15:8-9…"/>
          <p:cNvSpPr txBox="1"/>
          <p:nvPr/>
        </p:nvSpPr>
        <p:spPr>
          <a:xfrm>
            <a:off x="2068642" y="4538025"/>
            <a:ext cx="3337900" cy="35476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lvl="1" algn="r" defTabSz="866986">
              <a:spcBef>
                <a:spcPts val="1200"/>
              </a:spcBef>
              <a:defRPr sz="4800">
                <a:solidFill>
                  <a:schemeClr val="accent1">
                    <a:lumOff val="44000"/>
                  </a:schemeClr>
                </a:solidFill>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15: 8-9</a:t>
            </a:r>
            <a:endParaRPr dirty="0">
              <a:latin typeface="Arial" panose="020B0604020202020204" pitchFamily="34" charset="0"/>
              <a:cs typeface="Arial" panose="020B0604020202020204" pitchFamily="34" charset="0"/>
            </a:endParaRPr>
          </a:p>
          <a:p>
            <a:pPr lvl="1" algn="r" defTabSz="866986">
              <a:spcBef>
                <a:spcPts val="1200"/>
              </a:spcBef>
              <a:defRPr sz="4800">
                <a:solidFill>
                  <a:schemeClr val="accent1">
                    <a:lumOff val="44000"/>
                  </a:schemeClr>
                </a:solidFill>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16: 25</a:t>
            </a:r>
            <a:endParaRPr dirty="0">
              <a:latin typeface="Arial" panose="020B0604020202020204" pitchFamily="34" charset="0"/>
              <a:cs typeface="Arial" panose="020B0604020202020204" pitchFamily="34" charset="0"/>
            </a:endParaRPr>
          </a:p>
          <a:p>
            <a:pPr lvl="1" algn="r" defTabSz="866986">
              <a:spcBef>
                <a:spcPts val="1200"/>
              </a:spcBef>
              <a:defRPr sz="4800">
                <a:solidFill>
                  <a:schemeClr val="accent1">
                    <a:lumOff val="44000"/>
                  </a:schemeClr>
                </a:solidFill>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23: 12</a:t>
            </a:r>
            <a:endParaRPr dirty="0">
              <a:latin typeface="Arial" panose="020B0604020202020204" pitchFamily="34" charset="0"/>
              <a:cs typeface="Arial" panose="020B0604020202020204" pitchFamily="34" charset="0"/>
            </a:endParaRPr>
          </a:p>
          <a:p>
            <a:pPr lvl="1" algn="r" defTabSz="866986">
              <a:spcBef>
                <a:spcPts val="1200"/>
              </a:spcBef>
              <a:defRPr sz="4800">
                <a:solidFill>
                  <a:schemeClr val="accent1">
                    <a:lumOff val="44000"/>
                  </a:schemeClr>
                </a:solidFill>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26: 39</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3. Important NT Passages on Worship"/>
          <p:cNvSpPr txBox="1">
            <a:spLocks noGrp="1"/>
          </p:cNvSpPr>
          <p:nvPr>
            <p:ph type="title" idx="4294967295"/>
          </p:nvPr>
        </p:nvSpPr>
        <p:spPr>
          <a:xfrm>
            <a:off x="650239" y="1530773"/>
            <a:ext cx="11704322" cy="1476587"/>
          </a:xfrm>
          <a:prstGeom prst="rect">
            <a:avLst/>
          </a:prstGeom>
        </p:spPr>
        <p:txBody>
          <a:bodyPr>
            <a:normAutofit/>
          </a:bodyPr>
          <a:lstStyle>
            <a:lvl1pPr defTabSz="1352499">
              <a:defRPr sz="5771">
                <a:solidFill>
                  <a:schemeClr val="accent1">
                    <a:lumOff val="44000"/>
                  </a:schemeClr>
                </a:solidFill>
                <a:effectLst>
                  <a:outerShdw blurRad="9906" dist="19812" dir="2700000" rotWithShape="0">
                    <a:srgbClr val="000000"/>
                  </a:outerShdw>
                </a:effectLst>
                <a:latin typeface="+mj-lt"/>
                <a:ea typeface="+mj-ea"/>
                <a:cs typeface="+mj-cs"/>
                <a:sym typeface="Bell MT"/>
              </a:defRPr>
            </a:lvl1pPr>
          </a:lstStyle>
          <a:p>
            <a:pPr algn="r"/>
            <a:r>
              <a:rPr lang="ar-JO" dirty="0">
                <a:latin typeface="Arial" panose="020B0604020202020204" pitchFamily="34" charset="0"/>
                <a:cs typeface="Arial" panose="020B0604020202020204" pitchFamily="34" charset="0"/>
              </a:rPr>
              <a:t>3. مقاطع مهمة في العهد الجديد عن العبادة</a:t>
            </a:r>
            <a:endParaRPr dirty="0">
              <a:latin typeface="Arial" panose="020B0604020202020204" pitchFamily="34" charset="0"/>
              <a:cs typeface="Arial" panose="020B0604020202020204" pitchFamily="34" charset="0"/>
            </a:endParaRPr>
          </a:p>
        </p:txBody>
      </p:sp>
      <p:sp>
        <p:nvSpPr>
          <p:cNvPr id="600" name="Mark 12:28-34"/>
          <p:cNvSpPr txBox="1">
            <a:spLocks noGrp="1"/>
          </p:cNvSpPr>
          <p:nvPr>
            <p:ph type="body" sz="half" idx="4294967295"/>
          </p:nvPr>
        </p:nvSpPr>
        <p:spPr>
          <a:xfrm>
            <a:off x="1593030" y="3470755"/>
            <a:ext cx="9894120" cy="5700793"/>
          </a:xfrm>
          <a:prstGeom prst="rect">
            <a:avLst/>
          </a:prstGeom>
        </p:spPr>
        <p:txBody>
          <a:bodyPr>
            <a:normAutofit/>
          </a:bodyPr>
          <a:lstStyle/>
          <a:p>
            <a:pPr marL="642937" indent="-642937" algn="r" defTabSz="1733973" rtl="1">
              <a:spcBef>
                <a:spcPts val="1400"/>
              </a:spcBef>
              <a:buClr>
                <a:srgbClr val="FFCC00"/>
              </a:buClr>
              <a:buSzPct val="120000"/>
              <a:buChar char="•"/>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مرقس 12: 28-34</a:t>
            </a:r>
            <a:endParaRPr dirty="0">
              <a:latin typeface="Arial" panose="020B0604020202020204" pitchFamily="34" charset="0"/>
              <a:cs typeface="Arial" panose="020B0604020202020204" pitchFamily="34" charset="0"/>
            </a:endParaRPr>
          </a:p>
          <a:p>
            <a:pPr marL="987878" lvl="1" indent="-530678" defTabSz="1733973">
              <a:spcBef>
                <a:spcPts val="0"/>
              </a:spcBef>
              <a:buFont typeface="Tahoma"/>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541866" lvl="1" indent="-84666" defTabSz="1733973">
              <a:spcBef>
                <a:spcPts val="0"/>
              </a:spcBef>
              <a:buClr>
                <a:schemeClr val="accent1">
                  <a:lumOff val="44000"/>
                </a:schemeClr>
              </a:buClr>
              <a:buSzTx/>
              <a:buFont typeface="Wingdings"/>
              <a:buNone/>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3. Important NT Passages on Worship"/>
          <p:cNvSpPr txBox="1">
            <a:spLocks noGrp="1"/>
          </p:cNvSpPr>
          <p:nvPr>
            <p:ph type="title" idx="4294967295"/>
          </p:nvPr>
        </p:nvSpPr>
        <p:spPr>
          <a:xfrm>
            <a:off x="650239" y="1530773"/>
            <a:ext cx="11704322" cy="1476587"/>
          </a:xfrm>
          <a:prstGeom prst="rect">
            <a:avLst/>
          </a:prstGeom>
        </p:spPr>
        <p:txBody>
          <a:bodyPr>
            <a:normAutofit/>
          </a:bodyPr>
          <a:lstStyle>
            <a:lvl1pPr defTabSz="1352499">
              <a:defRPr sz="5771">
                <a:solidFill>
                  <a:schemeClr val="accent1">
                    <a:lumOff val="44000"/>
                  </a:schemeClr>
                </a:solidFill>
                <a:effectLst>
                  <a:outerShdw blurRad="9906" dist="19812" dir="2700000" rotWithShape="0">
                    <a:srgbClr val="000000"/>
                  </a:outerShdw>
                </a:effectLst>
                <a:latin typeface="+mj-lt"/>
                <a:ea typeface="+mj-ea"/>
                <a:cs typeface="+mj-cs"/>
                <a:sym typeface="Bell MT"/>
              </a:defRPr>
            </a:lvl1pPr>
          </a:lstStyle>
          <a:p>
            <a:pPr algn="r"/>
            <a:r>
              <a:rPr lang="ar-JO" dirty="0"/>
              <a:t>3. مقاطع مهمة في العهد الجديد عن العبادة</a:t>
            </a:r>
            <a:endParaRPr dirty="0"/>
          </a:p>
        </p:txBody>
      </p:sp>
      <p:sp>
        <p:nvSpPr>
          <p:cNvPr id="603" name="Mark 14:3-9"/>
          <p:cNvSpPr txBox="1">
            <a:spLocks noGrp="1"/>
          </p:cNvSpPr>
          <p:nvPr>
            <p:ph type="body" sz="half" idx="4294967295"/>
          </p:nvPr>
        </p:nvSpPr>
        <p:spPr>
          <a:xfrm>
            <a:off x="1593030" y="3470755"/>
            <a:ext cx="9951270" cy="5700793"/>
          </a:xfrm>
          <a:prstGeom prst="rect">
            <a:avLst/>
          </a:prstGeom>
        </p:spPr>
        <p:txBody>
          <a:bodyPr>
            <a:normAutofit/>
          </a:bodyPr>
          <a:lstStyle/>
          <a:p>
            <a:pPr marL="642937" indent="-642937" algn="r" defTabSz="1733973" rtl="1">
              <a:spcBef>
                <a:spcPts val="1400"/>
              </a:spcBef>
              <a:buClr>
                <a:srgbClr val="FFCC00"/>
              </a:buClr>
              <a:buSzPct val="120000"/>
              <a:buChar char="•"/>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r>
              <a:rPr lang="ar-JO" dirty="0"/>
              <a:t>مرقس 14: 3-9</a:t>
            </a:r>
            <a:endParaRPr dirty="0"/>
          </a:p>
          <a:p>
            <a:pPr marL="987878" lvl="1" indent="-530678" defTabSz="1733973">
              <a:spcBef>
                <a:spcPts val="0"/>
              </a:spcBef>
              <a:buFont typeface="Tahoma"/>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endParaRPr dirty="0"/>
          </a:p>
          <a:p>
            <a:pPr marL="541866" lvl="1" indent="-84666" defTabSz="1733973">
              <a:spcBef>
                <a:spcPts val="0"/>
              </a:spcBef>
              <a:buClr>
                <a:schemeClr val="accent1">
                  <a:lumOff val="44000"/>
                </a:schemeClr>
              </a:buClr>
              <a:buSzTx/>
              <a:buFont typeface="Wingdings"/>
              <a:buNone/>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r>
              <a:rPr dirty="0"/>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Revelation"/>
          <p:cNvSpPr txBox="1"/>
          <p:nvPr/>
        </p:nvSpPr>
        <p:spPr>
          <a:xfrm>
            <a:off x="8211457" y="7486203"/>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ct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606" name="Response"/>
          <p:cNvSpPr txBox="1"/>
          <p:nvPr/>
        </p:nvSpPr>
        <p:spPr>
          <a:xfrm>
            <a:off x="356097" y="7356855"/>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ct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607" name="Shape"/>
          <p:cNvSpPr/>
          <p:nvPr/>
        </p:nvSpPr>
        <p:spPr>
          <a:xfrm>
            <a:off x="9856554" y="1501545"/>
            <a:ext cx="1192108" cy="585531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defTabSz="1300480">
              <a:defRPr sz="2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608" name="Shape"/>
          <p:cNvSpPr/>
          <p:nvPr/>
        </p:nvSpPr>
        <p:spPr>
          <a:xfrm rot="10800000">
            <a:off x="1655429" y="1364917"/>
            <a:ext cx="1308164" cy="585531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defTabSz="1300480">
              <a:defRPr sz="2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609" name="2 CORINTHIANS 1:20"/>
          <p:cNvSpPr txBox="1"/>
          <p:nvPr/>
        </p:nvSpPr>
        <p:spPr>
          <a:xfrm>
            <a:off x="3262037" y="1604648"/>
            <a:ext cx="6480726"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ctr" defTabSz="1300480">
              <a:spcBef>
                <a:spcPts val="3400"/>
              </a:spcBef>
              <a:defRPr sz="5600">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2 كورنثوس 1: 20</a:t>
            </a:r>
            <a:endParaRPr dirty="0">
              <a:latin typeface="Arial" panose="020B0604020202020204" pitchFamily="34" charset="0"/>
              <a:cs typeface="Arial" panose="020B0604020202020204" pitchFamily="34" charset="0"/>
            </a:endParaRPr>
          </a:p>
        </p:txBody>
      </p:sp>
      <p:sp>
        <p:nvSpPr>
          <p:cNvPr id="610" name="For as many as are the promises of God,…"/>
          <p:cNvSpPr txBox="1"/>
          <p:nvPr/>
        </p:nvSpPr>
        <p:spPr>
          <a:xfrm>
            <a:off x="6502400" y="3428418"/>
            <a:ext cx="3446273" cy="1885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ctr" defTabSz="1300480">
              <a:defRPr sz="3800">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لأن مهما كانت مواعيد الله فهو فيه النعم </a:t>
            </a:r>
            <a:endParaRPr dirty="0">
              <a:solidFill>
                <a:srgbClr val="000000"/>
              </a:solidFill>
              <a:latin typeface="Arial" panose="020B0604020202020204" pitchFamily="34" charset="0"/>
              <a:cs typeface="Arial" panose="020B0604020202020204" pitchFamily="34" charset="0"/>
            </a:endParaRPr>
          </a:p>
        </p:txBody>
      </p:sp>
      <p:sp>
        <p:nvSpPr>
          <p:cNvPr id="611" name="therefore also through Him is our AMEN to the glory of God through us."/>
          <p:cNvSpPr txBox="1"/>
          <p:nvPr/>
        </p:nvSpPr>
        <p:spPr>
          <a:xfrm>
            <a:off x="2558383" y="4663626"/>
            <a:ext cx="3446273"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ctr" defTabSz="1300480">
              <a:defRPr sz="3800">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وفيه الآمين، لمجد الله، بواسطتنا.</a:t>
            </a:r>
            <a:endParaRPr dirty="0">
              <a:latin typeface="Arial" panose="020B0604020202020204" pitchFamily="34" charset="0"/>
              <a:cs typeface="Arial" panose="020B0604020202020204" pitchFamily="34" charset="0"/>
            </a:endParaRPr>
          </a:p>
        </p:txBody>
      </p:sp>
      <p:sp>
        <p:nvSpPr>
          <p:cNvPr id="612" name="3. Important NT Passages on Worship"/>
          <p:cNvSpPr txBox="1"/>
          <p:nvPr/>
        </p:nvSpPr>
        <p:spPr>
          <a:xfrm>
            <a:off x="1728436" y="35995"/>
            <a:ext cx="9782997"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lvl1pPr algn="ctr">
              <a:defRPr sz="5600">
                <a:effectLst>
                  <a:outerShdw blurRad="12700" dist="25400" dir="2700000" rotWithShape="0">
                    <a:srgbClr val="000000"/>
                  </a:outerShdw>
                </a:effectLst>
                <a:latin typeface="+mj-lt"/>
                <a:ea typeface="+mj-ea"/>
                <a:cs typeface="+mj-cs"/>
                <a:sym typeface="Bell MT"/>
              </a:defRPr>
            </a:lvl1pPr>
          </a:lstStyle>
          <a:p>
            <a:pPr algn="r"/>
            <a:r>
              <a:rPr lang="ar-JO" dirty="0">
                <a:effectLst/>
                <a:latin typeface="Arial" panose="020B0604020202020204" pitchFamily="34" charset="0"/>
                <a:cs typeface="Arial" panose="020B0604020202020204" pitchFamily="34" charset="0"/>
              </a:rPr>
              <a:t>3. مقاطع مهمة في العهد الجديد عن العبادة</a:t>
            </a:r>
            <a:endParaRPr dirty="0">
              <a:effectLst/>
              <a:latin typeface="Arial" panose="020B0604020202020204" pitchFamily="34" charset="0"/>
              <a:cs typeface="Arial" panose="020B0604020202020204" pitchFamily="34"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16" name="The Ministry of Song (Ephesians 5:18-20)"/>
          <p:cNvSpPr txBox="1">
            <a:spLocks noGrp="1"/>
          </p:cNvSpPr>
          <p:nvPr>
            <p:ph type="title" idx="4294967295"/>
          </p:nvPr>
        </p:nvSpPr>
        <p:spPr>
          <a:xfrm>
            <a:off x="975359" y="3492782"/>
            <a:ext cx="11054082" cy="1566898"/>
          </a:xfrm>
          <a:prstGeom prst="rect">
            <a:avLst/>
          </a:prstGeom>
        </p:spPr>
        <p:txBody>
          <a:bodyPr>
            <a:normAutofit/>
          </a:bodyPr>
          <a:lstStyle/>
          <a:p>
            <a:pPr defTabSz="485512">
              <a:defRPr sz="4592">
                <a:latin typeface="Calibri"/>
                <a:ea typeface="Calibri"/>
                <a:cs typeface="Calibri"/>
                <a:sym typeface="Calibri"/>
              </a:defRPr>
            </a:pPr>
            <a:r>
              <a:rPr lang="ar-JO" dirty="0">
                <a:latin typeface="Arial" panose="020B0604020202020204" pitchFamily="34" charset="0"/>
                <a:cs typeface="Arial" panose="020B0604020202020204" pitchFamily="34" charset="0"/>
              </a:rPr>
              <a:t>خدمة ترنيمة</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(أفسس 5: 18-20)</a:t>
            </a:r>
            <a:endParaRPr dirty="0">
              <a:latin typeface="Arial" panose="020B0604020202020204" pitchFamily="34" charset="0"/>
              <a:cs typeface="Arial" panose="020B0604020202020204" pitchFamily="34" charset="0"/>
            </a:endParaRPr>
          </a:p>
        </p:txBody>
      </p:sp>
      <p:sp>
        <p:nvSpPr>
          <p:cNvPr id="617"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rPr dirty="0">
                <a:latin typeface="Arial" panose="020B0604020202020204" pitchFamily="34" charset="0"/>
                <a:cs typeface="Arial" panose="020B0604020202020204" pitchFamily="34" charset="0"/>
              </a:rPr>
              <a:t> </a:t>
            </a:r>
          </a:p>
        </p:txBody>
      </p:sp>
      <p:sp>
        <p:nvSpPr>
          <p:cNvPr id="618" name="3. Important NT Passages on Worship"/>
          <p:cNvSpPr txBox="1"/>
          <p:nvPr/>
        </p:nvSpPr>
        <p:spPr>
          <a:xfrm>
            <a:off x="63204" y="430253"/>
            <a:ext cx="12878395" cy="1270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lvl1pPr algn="ctr">
              <a:defRPr sz="7400">
                <a:solidFill>
                  <a:schemeClr val="accent1">
                    <a:lumOff val="44000"/>
                  </a:schemeClr>
                </a:solidFill>
                <a:effectLst>
                  <a:outerShdw blurRad="12700" dist="25400" dir="2700000" rotWithShape="0">
                    <a:srgbClr val="000000"/>
                  </a:outerShdw>
                </a:effectLst>
                <a:latin typeface="+mj-lt"/>
                <a:ea typeface="+mj-ea"/>
                <a:cs typeface="+mj-cs"/>
                <a:sym typeface="Bell MT"/>
              </a:defRPr>
            </a:lvl1pPr>
          </a:lstStyle>
          <a:p>
            <a:r>
              <a:rPr lang="ar-JO" dirty="0">
                <a:latin typeface="Arial" panose="020B0604020202020204" pitchFamily="34" charset="0"/>
                <a:cs typeface="Arial" panose="020B0604020202020204" pitchFamily="34" charset="0"/>
              </a:rPr>
              <a:t>3. مقاطع مهمة في العهد الجديد عن العبادة</a:t>
            </a:r>
          </a:p>
        </p:txBody>
      </p:sp>
      <p:pic>
        <p:nvPicPr>
          <p:cNvPr id="2" name="Picture 1">
            <a:extLst>
              <a:ext uri="{FF2B5EF4-FFF2-40B4-BE49-F238E27FC236}">
                <a16:creationId xmlns:a16="http://schemas.microsoft.com/office/drawing/2014/main" id="{C01DD954-7630-D034-35E3-1095ED47E9D5}"/>
              </a:ext>
            </a:extLst>
          </p:cNvPr>
          <p:cNvPicPr>
            <a:picLocks noChangeAspect="1"/>
          </p:cNvPicPr>
          <p:nvPr/>
        </p:nvPicPr>
        <p:blipFill>
          <a:blip r:embed="rId2"/>
          <a:stretch>
            <a:fillRect/>
          </a:stretch>
        </p:blipFill>
        <p:spPr>
          <a:xfrm>
            <a:off x="1176208" y="5136004"/>
            <a:ext cx="3776703" cy="2326390"/>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20" name="A Spirit-filled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rPr lang="ar-JO" dirty="0">
                <a:latin typeface="Arial" panose="020B0604020202020204" pitchFamily="34" charset="0"/>
                <a:cs typeface="Arial" panose="020B0604020202020204" pitchFamily="34" charset="0"/>
              </a:rPr>
              <a:t>خدمة مملوءة بالروح</a:t>
            </a:r>
            <a:endParaRPr dirty="0">
              <a:latin typeface="Arial" panose="020B0604020202020204" pitchFamily="34" charset="0"/>
              <a:cs typeface="Arial" panose="020B0604020202020204" pitchFamily="34" charset="0"/>
            </a:endParaRPr>
          </a:p>
        </p:txBody>
      </p:sp>
      <p:sp>
        <p:nvSpPr>
          <p:cNvPr id="621"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pic>
        <p:nvPicPr>
          <p:cNvPr id="3" name="Picture 2">
            <a:extLst>
              <a:ext uri="{FF2B5EF4-FFF2-40B4-BE49-F238E27FC236}">
                <a16:creationId xmlns:a16="http://schemas.microsoft.com/office/drawing/2014/main" id="{5E8C7123-FFC7-951D-70D9-821E6EE34F7C}"/>
              </a:ext>
            </a:extLst>
          </p:cNvPr>
          <p:cNvPicPr>
            <a:picLocks noChangeAspect="1"/>
          </p:cNvPicPr>
          <p:nvPr/>
        </p:nvPicPr>
        <p:blipFill>
          <a:blip r:embed="rId2"/>
          <a:stretch>
            <a:fillRect/>
          </a:stretch>
        </p:blipFill>
        <p:spPr>
          <a:xfrm>
            <a:off x="5892799" y="5559475"/>
            <a:ext cx="1219200" cy="12319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Similarities/Differences…"/>
          <p:cNvSpPr txBox="1">
            <a:spLocks noGrp="1"/>
          </p:cNvSpPr>
          <p:nvPr>
            <p:ph type="title" idx="4294967295"/>
          </p:nvPr>
        </p:nvSpPr>
        <p:spPr>
          <a:xfrm>
            <a:off x="821084" y="2245230"/>
            <a:ext cx="11081200" cy="2572503"/>
          </a:xfrm>
          <a:prstGeom prst="rect">
            <a:avLst/>
          </a:prstGeom>
        </p:spPr>
        <p:txBody>
          <a:bodyPr anchor="b">
            <a:normAutofit/>
          </a:bodyPr>
          <a:lstStyle/>
          <a:p>
            <a:pPr defTabSz="1473877">
              <a:defRPr sz="6970">
                <a:solidFill>
                  <a:schemeClr val="accent1">
                    <a:lumOff val="44000"/>
                  </a:schemeClr>
                </a:solidFill>
                <a:effectLst>
                  <a:outerShdw blurRad="10795" dist="2159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التشابهات والإختلافات بين</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عبادة العهد القديم والعهد الجديد</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23" name="A mutual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rPr lang="ar-JO" dirty="0">
                <a:latin typeface="Arial" panose="020B0604020202020204" pitchFamily="34" charset="0"/>
                <a:cs typeface="Arial" panose="020B0604020202020204" pitchFamily="34" charset="0"/>
              </a:rPr>
              <a:t>خدمة مشتركة</a:t>
            </a:r>
            <a:endParaRPr dirty="0">
              <a:latin typeface="Arial" panose="020B0604020202020204" pitchFamily="34" charset="0"/>
              <a:cs typeface="Arial" panose="020B0604020202020204" pitchFamily="34" charset="0"/>
            </a:endParaRPr>
          </a:p>
        </p:txBody>
      </p:sp>
      <p:sp>
        <p:nvSpPr>
          <p:cNvPr id="624"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pic>
        <p:nvPicPr>
          <p:cNvPr id="2" name="Picture 1">
            <a:extLst>
              <a:ext uri="{FF2B5EF4-FFF2-40B4-BE49-F238E27FC236}">
                <a16:creationId xmlns:a16="http://schemas.microsoft.com/office/drawing/2014/main" id="{2CD0F5BE-330E-EBA8-68CA-51585373449D}"/>
              </a:ext>
            </a:extLst>
          </p:cNvPr>
          <p:cNvPicPr>
            <a:picLocks noChangeAspect="1"/>
          </p:cNvPicPr>
          <p:nvPr/>
        </p:nvPicPr>
        <p:blipFill>
          <a:blip r:embed="rId2"/>
          <a:stretch>
            <a:fillRect/>
          </a:stretch>
        </p:blipFill>
        <p:spPr>
          <a:xfrm>
            <a:off x="4868889" y="5505449"/>
            <a:ext cx="1168400" cy="647700"/>
          </a:xfrm>
          <a:prstGeom prst="rect">
            <a:avLst/>
          </a:prstGeom>
        </p:spPr>
      </p:pic>
      <p:pic>
        <p:nvPicPr>
          <p:cNvPr id="3" name="Picture 2">
            <a:extLst>
              <a:ext uri="{FF2B5EF4-FFF2-40B4-BE49-F238E27FC236}">
                <a16:creationId xmlns:a16="http://schemas.microsoft.com/office/drawing/2014/main" id="{260C7132-6BBF-E035-29EF-8B75E7620C0D}"/>
              </a:ext>
            </a:extLst>
          </p:cNvPr>
          <p:cNvPicPr>
            <a:picLocks noChangeAspect="1"/>
          </p:cNvPicPr>
          <p:nvPr/>
        </p:nvPicPr>
        <p:blipFill>
          <a:blip r:embed="rId3"/>
          <a:stretch>
            <a:fillRect/>
          </a:stretch>
        </p:blipFill>
        <p:spPr>
          <a:xfrm>
            <a:off x="7086600" y="5505449"/>
            <a:ext cx="1168400" cy="647700"/>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26" name="A varied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rPr lang="ar-JO" dirty="0">
                <a:latin typeface="Arial" panose="020B0604020202020204" pitchFamily="34" charset="0"/>
                <a:cs typeface="Arial" panose="020B0604020202020204" pitchFamily="34" charset="0"/>
              </a:rPr>
              <a:t>خدمة متنوعة</a:t>
            </a:r>
            <a:endParaRPr dirty="0">
              <a:latin typeface="Arial" panose="020B0604020202020204" pitchFamily="34" charset="0"/>
              <a:cs typeface="Arial" panose="020B0604020202020204" pitchFamily="34" charset="0"/>
            </a:endParaRPr>
          </a:p>
        </p:txBody>
      </p:sp>
      <p:sp>
        <p:nvSpPr>
          <p:cNvPr id="627"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rPr dirty="0"/>
              <a:t> </a:t>
            </a:r>
          </a:p>
        </p:txBody>
      </p:sp>
      <p:pic>
        <p:nvPicPr>
          <p:cNvPr id="2" name="Picture 1">
            <a:extLst>
              <a:ext uri="{FF2B5EF4-FFF2-40B4-BE49-F238E27FC236}">
                <a16:creationId xmlns:a16="http://schemas.microsoft.com/office/drawing/2014/main" id="{7213455A-728C-BDCE-E838-62CA73884995}"/>
              </a:ext>
            </a:extLst>
          </p:cNvPr>
          <p:cNvPicPr>
            <a:picLocks noChangeAspect="1"/>
          </p:cNvPicPr>
          <p:nvPr/>
        </p:nvPicPr>
        <p:blipFill>
          <a:blip r:embed="rId2"/>
          <a:stretch>
            <a:fillRect/>
          </a:stretch>
        </p:blipFill>
        <p:spPr>
          <a:xfrm>
            <a:off x="7115165" y="5205417"/>
            <a:ext cx="990600" cy="914400"/>
          </a:xfrm>
          <a:prstGeom prst="rect">
            <a:avLst/>
          </a:prstGeom>
        </p:spPr>
      </p:pic>
      <p:pic>
        <p:nvPicPr>
          <p:cNvPr id="3" name="Picture 2">
            <a:extLst>
              <a:ext uri="{FF2B5EF4-FFF2-40B4-BE49-F238E27FC236}">
                <a16:creationId xmlns:a16="http://schemas.microsoft.com/office/drawing/2014/main" id="{CF99F2FB-62E5-4FFD-64CF-D6C908757563}"/>
              </a:ext>
            </a:extLst>
          </p:cNvPr>
          <p:cNvPicPr>
            <a:picLocks noChangeAspect="1"/>
          </p:cNvPicPr>
          <p:nvPr/>
        </p:nvPicPr>
        <p:blipFill>
          <a:blip r:embed="rId3"/>
          <a:stretch>
            <a:fillRect/>
          </a:stretch>
        </p:blipFill>
        <p:spPr>
          <a:xfrm>
            <a:off x="6007100" y="5364479"/>
            <a:ext cx="762000" cy="736600"/>
          </a:xfrm>
          <a:prstGeom prst="rect">
            <a:avLst/>
          </a:prstGeom>
        </p:spPr>
      </p:pic>
      <p:pic>
        <p:nvPicPr>
          <p:cNvPr id="4" name="Picture 3">
            <a:extLst>
              <a:ext uri="{FF2B5EF4-FFF2-40B4-BE49-F238E27FC236}">
                <a16:creationId xmlns:a16="http://schemas.microsoft.com/office/drawing/2014/main" id="{CA1E7131-E86D-E20B-DF11-0E316199CE34}"/>
              </a:ext>
            </a:extLst>
          </p:cNvPr>
          <p:cNvPicPr>
            <a:picLocks noChangeAspect="1"/>
          </p:cNvPicPr>
          <p:nvPr/>
        </p:nvPicPr>
        <p:blipFill>
          <a:blip r:embed="rId4"/>
          <a:stretch>
            <a:fillRect/>
          </a:stretch>
        </p:blipFill>
        <p:spPr>
          <a:xfrm>
            <a:off x="4718675" y="5459417"/>
            <a:ext cx="749300" cy="660400"/>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29" name="A God-focused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rPr lang="ar-JO" dirty="0">
                <a:latin typeface="Arial" panose="020B0604020202020204" pitchFamily="34" charset="0"/>
                <a:cs typeface="Arial" panose="020B0604020202020204" pitchFamily="34" charset="0"/>
              </a:rPr>
              <a:t>خدمة تركيزها على الله</a:t>
            </a:r>
            <a:endParaRPr dirty="0">
              <a:latin typeface="Arial" panose="020B0604020202020204" pitchFamily="34" charset="0"/>
              <a:cs typeface="Arial" panose="020B0604020202020204" pitchFamily="34" charset="0"/>
            </a:endParaRPr>
          </a:p>
        </p:txBody>
      </p:sp>
      <p:sp>
        <p:nvSpPr>
          <p:cNvPr id="630"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rPr dirty="0"/>
              <a:t> </a:t>
            </a:r>
          </a:p>
        </p:txBody>
      </p:sp>
      <p:pic>
        <p:nvPicPr>
          <p:cNvPr id="2" name="Picture 1">
            <a:extLst>
              <a:ext uri="{FF2B5EF4-FFF2-40B4-BE49-F238E27FC236}">
                <a16:creationId xmlns:a16="http://schemas.microsoft.com/office/drawing/2014/main" id="{155270F0-B5C5-0578-3023-C1DA95CE4A0B}"/>
              </a:ext>
            </a:extLst>
          </p:cNvPr>
          <p:cNvPicPr>
            <a:picLocks noChangeAspect="1"/>
          </p:cNvPicPr>
          <p:nvPr/>
        </p:nvPicPr>
        <p:blipFill>
          <a:blip r:embed="rId2"/>
          <a:stretch>
            <a:fillRect/>
          </a:stretch>
        </p:blipFill>
        <p:spPr>
          <a:xfrm>
            <a:off x="6172199" y="5364479"/>
            <a:ext cx="660400" cy="1168400"/>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32" name="An internal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rPr lang="ar-JO" dirty="0">
                <a:latin typeface="Arial" panose="020B0604020202020204" pitchFamily="34" charset="0"/>
                <a:cs typeface="Arial" panose="020B0604020202020204" pitchFamily="34" charset="0"/>
              </a:rPr>
              <a:t>خدمة داخلية</a:t>
            </a:r>
            <a:endParaRPr dirty="0">
              <a:latin typeface="Arial" panose="020B0604020202020204" pitchFamily="34" charset="0"/>
              <a:cs typeface="Arial" panose="020B0604020202020204" pitchFamily="34" charset="0"/>
            </a:endParaRPr>
          </a:p>
        </p:txBody>
      </p:sp>
      <p:sp>
        <p:nvSpPr>
          <p:cNvPr id="633"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pic>
        <p:nvPicPr>
          <p:cNvPr id="2" name="Picture 1">
            <a:extLst>
              <a:ext uri="{FF2B5EF4-FFF2-40B4-BE49-F238E27FC236}">
                <a16:creationId xmlns:a16="http://schemas.microsoft.com/office/drawing/2014/main" id="{B0F6F4C9-7A92-1BFB-8B2F-D04A404EB741}"/>
              </a:ext>
            </a:extLst>
          </p:cNvPr>
          <p:cNvPicPr>
            <a:picLocks noChangeAspect="1"/>
          </p:cNvPicPr>
          <p:nvPr/>
        </p:nvPicPr>
        <p:blipFill>
          <a:blip r:embed="rId2"/>
          <a:stretch>
            <a:fillRect/>
          </a:stretch>
        </p:blipFill>
        <p:spPr>
          <a:xfrm>
            <a:off x="6045199" y="5361482"/>
            <a:ext cx="914400" cy="914400"/>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35" name="A responsive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rPr lang="ar-JO" dirty="0">
                <a:latin typeface="Arial" panose="020B0604020202020204" pitchFamily="34" charset="0"/>
                <a:cs typeface="Arial" panose="020B0604020202020204" pitchFamily="34" charset="0"/>
              </a:rPr>
              <a:t>خدمة مستجيبة</a:t>
            </a:r>
            <a:endParaRPr dirty="0">
              <a:latin typeface="Arial" panose="020B0604020202020204" pitchFamily="34" charset="0"/>
              <a:cs typeface="Arial" panose="020B0604020202020204" pitchFamily="34" charset="0"/>
            </a:endParaRPr>
          </a:p>
        </p:txBody>
      </p:sp>
      <p:sp>
        <p:nvSpPr>
          <p:cNvPr id="636" name="Double-click to edit"/>
          <p:cNvSpPr txBox="1">
            <a:spLocks noGrp="1"/>
          </p:cNvSpPr>
          <p:nvPr>
            <p:ph type="body" sz="quarter" idx="4294967295"/>
          </p:nvPr>
        </p:nvSpPr>
        <p:spPr>
          <a:xfrm>
            <a:off x="1950719" y="5381621"/>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pic>
        <p:nvPicPr>
          <p:cNvPr id="3" name="Picture 2">
            <a:extLst>
              <a:ext uri="{FF2B5EF4-FFF2-40B4-BE49-F238E27FC236}">
                <a16:creationId xmlns:a16="http://schemas.microsoft.com/office/drawing/2014/main" id="{E480EFC5-6217-9D74-97C5-1357A040458D}"/>
              </a:ext>
            </a:extLst>
          </p:cNvPr>
          <p:cNvPicPr>
            <a:picLocks noChangeAspect="1"/>
          </p:cNvPicPr>
          <p:nvPr/>
        </p:nvPicPr>
        <p:blipFill>
          <a:blip r:embed="rId2"/>
          <a:stretch>
            <a:fillRect/>
          </a:stretch>
        </p:blipFill>
        <p:spPr>
          <a:xfrm>
            <a:off x="6172199" y="5381621"/>
            <a:ext cx="660400" cy="1168400"/>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38" name="A Christ-empowered ministry"/>
          <p:cNvSpPr txBox="1">
            <a:spLocks noGrp="1"/>
          </p:cNvSpPr>
          <p:nvPr>
            <p:ph type="title" idx="4294967295"/>
          </p:nvPr>
        </p:nvSpPr>
        <p:spPr>
          <a:xfrm>
            <a:off x="975359" y="3492782"/>
            <a:ext cx="11054082" cy="1566898"/>
          </a:xfrm>
          <a:prstGeom prst="rect">
            <a:avLst/>
          </a:prstGeom>
        </p:spPr>
        <p:txBody>
          <a:bodyPr>
            <a:normAutofit/>
          </a:bodyPr>
          <a:lstStyle>
            <a:lvl1pPr defTabSz="762948">
              <a:defRPr sz="7215">
                <a:latin typeface="Calibri"/>
                <a:ea typeface="Calibri"/>
                <a:cs typeface="Calibri"/>
                <a:sym typeface="Calibri"/>
              </a:defRPr>
            </a:lvl1pPr>
          </a:lstStyle>
          <a:p>
            <a:r>
              <a:rPr lang="ar-JO" dirty="0">
                <a:latin typeface="Arial" panose="020B0604020202020204" pitchFamily="34" charset="0"/>
                <a:cs typeface="Arial" panose="020B0604020202020204" pitchFamily="34" charset="0"/>
              </a:rPr>
              <a:t>خدمة بتمكين المسيح</a:t>
            </a:r>
            <a:endParaRPr dirty="0">
              <a:latin typeface="Arial" panose="020B0604020202020204" pitchFamily="34" charset="0"/>
              <a:cs typeface="Arial" panose="020B0604020202020204" pitchFamily="34" charset="0"/>
            </a:endParaRPr>
          </a:p>
        </p:txBody>
      </p:sp>
      <p:sp>
        <p:nvSpPr>
          <p:cNvPr id="639"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pic>
        <p:nvPicPr>
          <p:cNvPr id="2" name="Picture 1">
            <a:extLst>
              <a:ext uri="{FF2B5EF4-FFF2-40B4-BE49-F238E27FC236}">
                <a16:creationId xmlns:a16="http://schemas.microsoft.com/office/drawing/2014/main" id="{3F7CA801-0D07-4059-2108-1C5314493F4C}"/>
              </a:ext>
            </a:extLst>
          </p:cNvPr>
          <p:cNvPicPr>
            <a:picLocks noChangeAspect="1"/>
          </p:cNvPicPr>
          <p:nvPr/>
        </p:nvPicPr>
        <p:blipFill>
          <a:blip r:embed="rId2"/>
          <a:stretch>
            <a:fillRect/>
          </a:stretch>
        </p:blipFill>
        <p:spPr>
          <a:xfrm>
            <a:off x="6045199" y="5331502"/>
            <a:ext cx="914400" cy="812800"/>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38" name="A Christ-empowered ministry"/>
          <p:cNvSpPr txBox="1">
            <a:spLocks noGrp="1"/>
          </p:cNvSpPr>
          <p:nvPr>
            <p:ph type="title" idx="4294967295"/>
          </p:nvPr>
        </p:nvSpPr>
        <p:spPr>
          <a:xfrm>
            <a:off x="975359" y="3492782"/>
            <a:ext cx="11054082" cy="1566898"/>
          </a:xfrm>
          <a:prstGeom prst="rect">
            <a:avLst/>
          </a:prstGeom>
        </p:spPr>
        <p:txBody>
          <a:bodyPr>
            <a:normAutofit/>
          </a:bodyPr>
          <a:lstStyle>
            <a:lvl1pPr defTabSz="762948">
              <a:defRPr sz="7215">
                <a:latin typeface="Calibri"/>
                <a:ea typeface="Calibri"/>
                <a:cs typeface="Calibri"/>
                <a:sym typeface="Calibri"/>
              </a:defRPr>
            </a:lvl1pPr>
          </a:lstStyle>
          <a:p>
            <a:r>
              <a:rPr lang="ar-JO" sz="6000" dirty="0">
                <a:latin typeface="Arial" panose="020B0604020202020204" pitchFamily="34" charset="0"/>
                <a:cs typeface="Arial" panose="020B0604020202020204" pitchFamily="34" charset="0"/>
              </a:rPr>
              <a:t>خدمة الثالوث</a:t>
            </a:r>
            <a:endParaRPr sz="6000" dirty="0">
              <a:latin typeface="Arial" panose="020B0604020202020204" pitchFamily="34" charset="0"/>
              <a:cs typeface="Arial" panose="020B0604020202020204" pitchFamily="34" charset="0"/>
            </a:endParaRPr>
          </a:p>
        </p:txBody>
      </p:sp>
      <p:sp>
        <p:nvSpPr>
          <p:cNvPr id="639"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pic>
        <p:nvPicPr>
          <p:cNvPr id="3" name="Picture 2">
            <a:extLst>
              <a:ext uri="{FF2B5EF4-FFF2-40B4-BE49-F238E27FC236}">
                <a16:creationId xmlns:a16="http://schemas.microsoft.com/office/drawing/2014/main" id="{3321E27F-2D57-DD44-E6AB-3BBAF817597A}"/>
              </a:ext>
            </a:extLst>
          </p:cNvPr>
          <p:cNvPicPr>
            <a:picLocks noChangeAspect="1"/>
          </p:cNvPicPr>
          <p:nvPr/>
        </p:nvPicPr>
        <p:blipFill>
          <a:blip r:embed="rId2"/>
          <a:stretch>
            <a:fillRect/>
          </a:stretch>
        </p:blipFill>
        <p:spPr>
          <a:xfrm>
            <a:off x="6007099" y="5244059"/>
            <a:ext cx="990600" cy="914400"/>
          </a:xfrm>
          <a:prstGeom prst="rect">
            <a:avLst/>
          </a:prstGeom>
        </p:spPr>
      </p:pic>
    </p:spTree>
    <p:extLst>
      <p:ext uri="{BB962C8B-B14F-4D97-AF65-F5344CB8AC3E}">
        <p14:creationId xmlns:p14="http://schemas.microsoft.com/office/powerpoint/2010/main" val="302630500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1" name="image.png" descr="image.png"/>
          <p:cNvPicPr>
            <a:picLocks noChangeAspect="1"/>
          </p:cNvPicPr>
          <p:nvPr/>
        </p:nvPicPr>
        <p:blipFill>
          <a:blip r:embed="rId2"/>
          <a:stretch>
            <a:fillRect/>
          </a:stretch>
        </p:blipFill>
        <p:spPr>
          <a:xfrm>
            <a:off x="-1" y="1219199"/>
            <a:ext cx="13004801" cy="7315201"/>
          </a:xfrm>
          <a:prstGeom prst="rect">
            <a:avLst/>
          </a:prstGeom>
          <a:ln w="12700">
            <a:miter lim="400000"/>
          </a:ln>
        </p:spPr>
      </p:pic>
      <p:sp>
        <p:nvSpPr>
          <p:cNvPr id="642" name="4. WORSHIP IN HEBREWS"/>
          <p:cNvSpPr txBox="1"/>
          <p:nvPr/>
        </p:nvSpPr>
        <p:spPr>
          <a:xfrm>
            <a:off x="-1" y="-49283"/>
            <a:ext cx="13004802" cy="9836537"/>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marL="866986" indent="-866986" algn="ctr">
              <a:spcBef>
                <a:spcPts val="4000"/>
              </a:spcBef>
              <a:defRPr sz="6800">
                <a:latin typeface="Maiandra GD"/>
                <a:ea typeface="Maiandra GD"/>
                <a:cs typeface="Maiandra GD"/>
                <a:sym typeface="Maiandra GD"/>
              </a:defRPr>
            </a:pPr>
            <a:endParaRPr dirty="0">
              <a:solidFill>
                <a:schemeClr val="bg1"/>
              </a:solidFill>
              <a:latin typeface="Arial" panose="020B0604020202020204" pitchFamily="34" charset="0"/>
              <a:cs typeface="Arial" panose="020B0604020202020204" pitchFamily="34" charset="0"/>
            </a:endParaRPr>
          </a:p>
          <a:p>
            <a:pPr marL="866986" indent="-866986" algn="ctr">
              <a:spcBef>
                <a:spcPts val="4000"/>
              </a:spcBef>
              <a:defRPr sz="6800">
                <a:latin typeface="Maiandra GD"/>
                <a:ea typeface="Maiandra GD"/>
                <a:cs typeface="Maiandra GD"/>
                <a:sym typeface="Maiandra GD"/>
              </a:defRPr>
            </a:pPr>
            <a:endParaRPr lang="en-US" dirty="0">
              <a:solidFill>
                <a:schemeClr val="bg1"/>
              </a:solidFill>
              <a:latin typeface="Arial" panose="020B0604020202020204" pitchFamily="34" charset="0"/>
              <a:cs typeface="Arial" panose="020B0604020202020204" pitchFamily="34" charset="0"/>
            </a:endParaRPr>
          </a:p>
          <a:p>
            <a:pPr marL="866986" indent="-866986" algn="ctr">
              <a:spcBef>
                <a:spcPts val="4000"/>
              </a:spcBef>
              <a:defRPr sz="6800">
                <a:latin typeface="Maiandra GD"/>
                <a:ea typeface="Maiandra GD"/>
                <a:cs typeface="Maiandra GD"/>
                <a:sym typeface="Maiandra GD"/>
              </a:defRPr>
            </a:pPr>
            <a:r>
              <a:rPr lang="ar-JO" dirty="0">
                <a:solidFill>
                  <a:schemeClr val="bg1"/>
                </a:solidFill>
                <a:latin typeface="Arial" panose="020B0604020202020204" pitchFamily="34" charset="0"/>
                <a:cs typeface="Arial" panose="020B0604020202020204" pitchFamily="34" charset="0"/>
              </a:rPr>
              <a:t> العبادة في عبرانيين</a:t>
            </a:r>
            <a:endParaRPr sz="3000" dirty="0">
              <a:solidFill>
                <a:schemeClr val="bg1"/>
              </a:solidFill>
              <a:latin typeface="Arial" panose="020B0604020202020204" pitchFamily="34" charset="0"/>
              <a:cs typeface="Arial" panose="020B0604020202020204" pitchFamily="34" charset="0"/>
            </a:endParaRPr>
          </a:p>
          <a:p>
            <a:pPr marL="866986" indent="-866986" algn="ctr">
              <a:spcBef>
                <a:spcPts val="3600"/>
              </a:spcBef>
              <a:defRPr sz="3400"/>
            </a:pPr>
            <a:endParaRPr sz="3000" dirty="0">
              <a:solidFill>
                <a:schemeClr val="bg1"/>
              </a:solidFill>
              <a:latin typeface="Arial" panose="020B0604020202020204" pitchFamily="34" charset="0"/>
              <a:cs typeface="Arial" panose="020B0604020202020204" pitchFamily="34" charset="0"/>
            </a:endParaRPr>
          </a:p>
          <a:p>
            <a:pPr marL="866986" indent="-866986" algn="ctr">
              <a:spcBef>
                <a:spcPts val="3600"/>
              </a:spcBef>
              <a:defRPr sz="3400"/>
            </a:pPr>
            <a:endParaRPr sz="3000" dirty="0">
              <a:solidFill>
                <a:schemeClr val="bg1"/>
              </a:solidFill>
              <a:latin typeface="Arial" panose="020B0604020202020204" pitchFamily="34" charset="0"/>
              <a:cs typeface="Arial" panose="020B0604020202020204" pitchFamily="34" charset="0"/>
            </a:endParaRPr>
          </a:p>
          <a:p>
            <a:pPr marL="866986" indent="-866986" algn="ctr">
              <a:spcBef>
                <a:spcPts val="3600"/>
              </a:spcBef>
              <a:defRPr sz="3400"/>
            </a:pPr>
            <a:endParaRPr sz="3000" dirty="0">
              <a:solidFill>
                <a:schemeClr val="bg1"/>
              </a:solidFill>
              <a:latin typeface="Arial" panose="020B0604020202020204" pitchFamily="34" charset="0"/>
              <a:cs typeface="Arial" panose="020B0604020202020204" pitchFamily="34" charset="0"/>
            </a:endParaRPr>
          </a:p>
          <a:p>
            <a:pPr marL="866986" indent="-866986" algn="ctr">
              <a:spcBef>
                <a:spcPts val="3600"/>
              </a:spcBef>
              <a:defRPr sz="3400"/>
            </a:pPr>
            <a:endParaRPr sz="3000" dirty="0">
              <a:solidFill>
                <a:schemeClr val="bg1"/>
              </a:solidFill>
              <a:latin typeface="Arial" panose="020B0604020202020204" pitchFamily="34" charset="0"/>
              <a:cs typeface="Arial" panose="020B0604020202020204" pitchFamily="34" charset="0"/>
            </a:endParaRPr>
          </a:p>
          <a:p>
            <a:pPr marL="866986" indent="-866986" algn="ctr">
              <a:spcBef>
                <a:spcPts val="3600"/>
              </a:spcBef>
              <a:defRPr sz="3400"/>
            </a:pPr>
            <a:endParaRPr sz="3000" dirty="0">
              <a:solidFill>
                <a:schemeClr val="bg1"/>
              </a:solidFill>
              <a:latin typeface="Arial" panose="020B0604020202020204" pitchFamily="34" charset="0"/>
              <a:cs typeface="Arial" panose="020B0604020202020204" pitchFamily="34" charset="0"/>
            </a:endParaRPr>
          </a:p>
          <a:p>
            <a:pPr marL="866986" indent="-866986" algn="ctr">
              <a:spcBef>
                <a:spcPts val="3600"/>
              </a:spcBef>
              <a:defRPr sz="3400"/>
            </a:pPr>
            <a:endParaRPr sz="3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 name="Picture 2" descr="Picture 2"/>
          <p:cNvPicPr>
            <a:picLocks noChangeAspect="1"/>
          </p:cNvPicPr>
          <p:nvPr/>
        </p:nvPicPr>
        <p:blipFill>
          <a:blip r:embed="rId3"/>
          <a:stretch>
            <a:fillRect/>
          </a:stretch>
        </p:blipFill>
        <p:spPr>
          <a:xfrm>
            <a:off x="0" y="0"/>
            <a:ext cx="13004800" cy="9753600"/>
          </a:xfrm>
          <a:prstGeom prst="rect">
            <a:avLst/>
          </a:prstGeom>
          <a:ln w="12700">
            <a:miter lim="400000"/>
          </a:ln>
        </p:spPr>
      </p:pic>
      <p:sp>
        <p:nvSpPr>
          <p:cNvPr id="534" name="Text Box 4"/>
          <p:cNvSpPr txBox="1"/>
          <p:nvPr/>
        </p:nvSpPr>
        <p:spPr>
          <a:xfrm>
            <a:off x="1517227" y="2817707"/>
            <a:ext cx="9970347" cy="1405449"/>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rIns="65023">
            <a:spAutoFit/>
          </a:bodyPr>
          <a:lstStyle>
            <a:lvl1pPr algn="ctr">
              <a:spcBef>
                <a:spcPts val="3600"/>
              </a:spcBef>
              <a:defRPr sz="6000">
                <a:solidFill>
                  <a:srgbClr val="FFFF00"/>
                </a:solidFill>
                <a:latin typeface="Maiandra GD"/>
                <a:ea typeface="Maiandra GD"/>
                <a:cs typeface="Maiandra GD"/>
                <a:sym typeface="Maiandra GD"/>
              </a:defRPr>
            </a:lvl1pPr>
          </a:lstStyle>
          <a:p>
            <a:pPr defTabSz="1300460">
              <a:spcBef>
                <a:spcPts val="5120"/>
              </a:spcBef>
            </a:pPr>
            <a:r>
              <a:rPr lang="ar-JO" sz="8533" dirty="0">
                <a:latin typeface="Arial" panose="020B0604020202020204" pitchFamily="34" charset="0"/>
                <a:cs typeface="Arial" panose="020B0604020202020204" pitchFamily="34" charset="0"/>
              </a:rPr>
              <a:t>1. طريقة أفضل</a:t>
            </a:r>
            <a:endParaRPr sz="8533"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 name="Picture 2" descr="Picture 2"/>
          <p:cNvPicPr>
            <a:picLocks noChangeAspect="1"/>
          </p:cNvPicPr>
          <p:nvPr/>
        </p:nvPicPr>
        <p:blipFill>
          <a:blip r:embed="rId3"/>
          <a:stretch>
            <a:fillRect/>
          </a:stretch>
        </p:blipFill>
        <p:spPr>
          <a:xfrm>
            <a:off x="0" y="0"/>
            <a:ext cx="13004800" cy="9753600"/>
          </a:xfrm>
          <a:prstGeom prst="rect">
            <a:avLst/>
          </a:prstGeom>
          <a:ln w="12700">
            <a:miter lim="400000"/>
          </a:ln>
        </p:spPr>
      </p:pic>
      <p:sp>
        <p:nvSpPr>
          <p:cNvPr id="539" name="Text Box 4"/>
          <p:cNvSpPr txBox="1"/>
          <p:nvPr/>
        </p:nvSpPr>
        <p:spPr>
          <a:xfrm>
            <a:off x="1300480" y="215011"/>
            <a:ext cx="10295467" cy="9284273"/>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rIns="65023">
            <a:spAutoFit/>
          </a:bodyPr>
          <a:lstStyle/>
          <a:p>
            <a:pPr algn="ctr" defTabSz="1300460">
              <a:defRPr sz="2800" u="sng">
                <a:latin typeface="Maiandra GD"/>
                <a:ea typeface="Maiandra GD"/>
                <a:cs typeface="Maiandra GD"/>
                <a:sym typeface="Maiandra GD"/>
              </a:defRPr>
            </a:pPr>
            <a:r>
              <a:rPr lang="ar-JO" sz="3982" u="sng" dirty="0">
                <a:solidFill>
                  <a:srgbClr val="FFFFFF"/>
                </a:solidFill>
                <a:latin typeface="Arial" panose="020B0604020202020204" pitchFamily="34" charset="0"/>
                <a:cs typeface="Arial" panose="020B0604020202020204" pitchFamily="34" charset="0"/>
                <a:sym typeface="Maiandra GD"/>
              </a:rPr>
              <a:t>أفضل</a:t>
            </a:r>
            <a:endParaRPr lang="en-US" sz="3982" u="sng"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1: 2-14                 متكلم عن الله (الإبن)</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rtl="1">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2: 2-3                   رسالة (الخلاص)</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3: 3                      راحة</a:t>
            </a:r>
            <a:endParaRPr lang="en-US" sz="3982" dirty="0">
              <a:solidFill>
                <a:srgbClr val="FFFFFF"/>
              </a:solidFill>
              <a:latin typeface="Arial" panose="020B0604020202020204" pitchFamily="34" charset="0"/>
              <a:cs typeface="Arial" panose="020B0604020202020204" pitchFamily="34" charset="0"/>
              <a:sym typeface="Maiandra GD"/>
            </a:endParaRPr>
          </a:p>
          <a:p>
            <a:pPr algn="r" defTabSz="1300460" rtl="1">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4: 15                    رئيس كهنة (مجرب لكن بلا خطية)</a:t>
            </a:r>
            <a:endParaRPr lang="en-US" sz="3982" dirty="0">
              <a:solidFill>
                <a:srgbClr val="FFFFFF"/>
              </a:solidFill>
              <a:latin typeface="Arial" panose="020B0604020202020204" pitchFamily="34" charset="0"/>
              <a:cs typeface="Arial" panose="020B0604020202020204" pitchFamily="34" charset="0"/>
              <a:sym typeface="Maiandra GD"/>
            </a:endParaRPr>
          </a:p>
          <a:p>
            <a:pPr algn="r" defTabSz="1300460" rtl="1">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7: 7، 15-17           رتبة كهنوتية (ملكي صادق)</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7: 19                    رجاء</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7: 21                    كهنوت (أبدي)</a:t>
            </a:r>
            <a:endParaRPr lang="en-US"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7: 22                    عهد (ضامن أفضل)</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7: 27، 9: 26          ذبيحة (الكاهن نفسه)</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7: 28                    كاهن (كامل)</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8: 2، 9: 11           خيمة الإجتماع</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8: 6                     خدمة (عهد أفضل)</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8: 6                     عهد (وعود أفضل)</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8: 6                     وعود</a:t>
            </a:r>
            <a:endParaRPr sz="3982" dirty="0">
              <a:solidFill>
                <a:srgbClr val="FFFFFF"/>
              </a:solidFill>
              <a:latin typeface="Arial" panose="020B0604020202020204" pitchFamily="34" charset="0"/>
              <a:cs typeface="Arial" panose="020B0604020202020204" pitchFamily="34" charset="0"/>
              <a:sym typeface="Maiandra G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1. Important Themes…"/>
          <p:cNvSpPr txBox="1">
            <a:spLocks noGrp="1"/>
          </p:cNvSpPr>
          <p:nvPr>
            <p:ph type="title" idx="4294967295"/>
          </p:nvPr>
        </p:nvSpPr>
        <p:spPr>
          <a:xfrm>
            <a:off x="650239" y="499250"/>
            <a:ext cx="11704322" cy="2157433"/>
          </a:xfrm>
          <a:prstGeom prst="rect">
            <a:avLst/>
          </a:prstGeom>
        </p:spPr>
        <p:txBody>
          <a:bodyPr>
            <a:normAutofit/>
          </a:bodyPr>
          <a:lstStyle/>
          <a:p>
            <a:pPr defTabSz="1265800">
              <a:defRPr sz="5986">
                <a:solidFill>
                  <a:schemeClr val="accent1">
                    <a:lumOff val="44000"/>
                  </a:schemeClr>
                </a:solidFill>
                <a:effectLst>
                  <a:outerShdw blurRad="9271" dist="18542"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1. مواضيع مهمة في عبادة العهد الجديد</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 name="Picture 2" descr="Picture 2"/>
          <p:cNvPicPr>
            <a:picLocks noChangeAspect="1"/>
          </p:cNvPicPr>
          <p:nvPr/>
        </p:nvPicPr>
        <p:blipFill>
          <a:blip r:embed="rId3"/>
          <a:stretch>
            <a:fillRect/>
          </a:stretch>
        </p:blipFill>
        <p:spPr>
          <a:xfrm>
            <a:off x="0" y="0"/>
            <a:ext cx="13004800" cy="9753600"/>
          </a:xfrm>
          <a:prstGeom prst="rect">
            <a:avLst/>
          </a:prstGeom>
          <a:ln w="12700">
            <a:miter lim="400000"/>
          </a:ln>
        </p:spPr>
      </p:pic>
      <p:sp>
        <p:nvSpPr>
          <p:cNvPr id="544" name="Text Box 4"/>
          <p:cNvSpPr txBox="1"/>
          <p:nvPr/>
        </p:nvSpPr>
        <p:spPr>
          <a:xfrm>
            <a:off x="1463040" y="216747"/>
            <a:ext cx="10295467" cy="9284273"/>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rIns="65023">
            <a:spAutoFit/>
          </a:bodyPr>
          <a:lstStyle/>
          <a:p>
            <a:pPr algn="ctr" defTabSz="1300460">
              <a:defRPr sz="2800" u="sng">
                <a:latin typeface="Maiandra GD"/>
                <a:ea typeface="Maiandra GD"/>
                <a:cs typeface="Maiandra GD"/>
                <a:sym typeface="Maiandra GD"/>
              </a:defRPr>
            </a:pPr>
            <a:r>
              <a:rPr lang="ar-JO" sz="3982" u="sng" dirty="0">
                <a:solidFill>
                  <a:srgbClr val="FFFFFF"/>
                </a:solidFill>
                <a:latin typeface="Arial" panose="020B0604020202020204" pitchFamily="34" charset="0"/>
                <a:cs typeface="Arial" panose="020B0604020202020204" pitchFamily="34" charset="0"/>
                <a:sym typeface="Maiandra GD"/>
              </a:rPr>
              <a:t>أفضل</a:t>
            </a:r>
            <a:endParaRPr sz="3982" u="sng"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8: 11                    معرفة الرب</a:t>
            </a:r>
            <a:r>
              <a:rPr sz="3982" dirty="0">
                <a:solidFill>
                  <a:srgbClr val="FFFFFF"/>
                </a:solidFill>
                <a:latin typeface="Arial" panose="020B0604020202020204" pitchFamily="34" charset="0"/>
                <a:cs typeface="Arial" panose="020B0604020202020204" pitchFamily="34" charset="0"/>
                <a:sym typeface="Maiandra GD"/>
              </a:rPr>
              <a:t> </a:t>
            </a: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9: 12، 12: 24         دم</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9: 12                     فداء (أبدي)</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9: 14، 10: 22         تطهير (الضمير)</a:t>
            </a:r>
            <a:endParaRPr lang="en-US"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9: 14-15                 ميراث (أبدي)</a:t>
            </a:r>
            <a:endParaRPr lang="en-US"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9: 23                      ذبائح</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9: 24                      القدس (في السماء)</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3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9: 26، 10: 12، 14    التكرار (مرة لأجل الجميع)</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8: 10، 10: 16          الناموس (مكتوبة في القلوب والفكر)</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8: 19                      الدخول (إلى القدس)</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12: 22                     جبل / مدينة (صهيون)</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12: 28                     ملكوت (لا يتزعزع)</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13: 9                     (طعام (نعمة)</a:t>
            </a:r>
            <a:endParaRPr sz="3982" dirty="0">
              <a:solidFill>
                <a:srgbClr val="FFFFFF"/>
              </a:solidFill>
              <a:latin typeface="Arial" panose="020B0604020202020204" pitchFamily="34" charset="0"/>
              <a:cs typeface="Arial" panose="020B0604020202020204" pitchFamily="34" charset="0"/>
              <a:sym typeface="Maiandra GD"/>
            </a:endParaRPr>
          </a:p>
          <a:p>
            <a:pPr algn="r" defTabSz="1300460">
              <a:defRPr sz="2800">
                <a:latin typeface="Maiandra GD"/>
                <a:ea typeface="Maiandra GD"/>
                <a:cs typeface="Maiandra GD"/>
                <a:sym typeface="Maiandra GD"/>
              </a:defRPr>
            </a:pPr>
            <a:r>
              <a:rPr lang="ar-JO" sz="3982" dirty="0">
                <a:solidFill>
                  <a:srgbClr val="FFFFFF"/>
                </a:solidFill>
                <a:latin typeface="Arial" panose="020B0604020202020204" pitchFamily="34" charset="0"/>
                <a:cs typeface="Arial" panose="020B0604020202020204" pitchFamily="34" charset="0"/>
                <a:sym typeface="Maiandra GD"/>
              </a:rPr>
              <a:t>13: 10                    مذبح (المسيح)</a:t>
            </a:r>
            <a:endParaRPr sz="3982" dirty="0">
              <a:solidFill>
                <a:srgbClr val="FFFFFF"/>
              </a:solidFill>
              <a:latin typeface="Arial" panose="020B0604020202020204" pitchFamily="34" charset="0"/>
              <a:cs typeface="Arial" panose="020B0604020202020204" pitchFamily="34" charset="0"/>
              <a:sym typeface="Maiandra G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 name="Picture 2" descr="Picture 2"/>
          <p:cNvPicPr>
            <a:picLocks noChangeAspect="1"/>
          </p:cNvPicPr>
          <p:nvPr/>
        </p:nvPicPr>
        <p:blipFill>
          <a:blip r:embed="rId3"/>
          <a:stretch>
            <a:fillRect/>
          </a:stretch>
        </p:blipFill>
        <p:spPr>
          <a:xfrm>
            <a:off x="0" y="0"/>
            <a:ext cx="13004800" cy="9753600"/>
          </a:xfrm>
          <a:prstGeom prst="rect">
            <a:avLst/>
          </a:prstGeom>
          <a:ln w="12700">
            <a:miter lim="400000"/>
          </a:ln>
        </p:spPr>
      </p:pic>
      <p:sp>
        <p:nvSpPr>
          <p:cNvPr id="549" name="Text Box 3"/>
          <p:cNvSpPr txBox="1"/>
          <p:nvPr/>
        </p:nvSpPr>
        <p:spPr>
          <a:xfrm>
            <a:off x="2600960" y="2817707"/>
            <a:ext cx="7802880" cy="1405449"/>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rIns="65023">
            <a:spAutoFit/>
          </a:bodyPr>
          <a:lstStyle>
            <a:lvl1pPr algn="ctr">
              <a:spcBef>
                <a:spcPts val="3600"/>
              </a:spcBef>
              <a:defRPr sz="6000">
                <a:solidFill>
                  <a:srgbClr val="FFFF00"/>
                </a:solidFill>
                <a:latin typeface="Maiandra GD"/>
                <a:ea typeface="Maiandra GD"/>
                <a:cs typeface="Maiandra GD"/>
                <a:sym typeface="Maiandra GD"/>
              </a:defRPr>
            </a:lvl1pPr>
          </a:lstStyle>
          <a:p>
            <a:pPr defTabSz="1300460">
              <a:spcBef>
                <a:spcPts val="5120"/>
              </a:spcBef>
            </a:pPr>
            <a:r>
              <a:rPr lang="ar-JO" sz="8533" dirty="0">
                <a:latin typeface="Arial" panose="020B0604020202020204" pitchFamily="34" charset="0"/>
                <a:cs typeface="Arial" panose="020B0604020202020204" pitchFamily="34" charset="0"/>
              </a:rPr>
              <a:t>2. وسيط أفضل</a:t>
            </a:r>
            <a:endParaRPr sz="8533"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AutoShape 4"/>
          <p:cNvSpPr/>
          <p:nvPr/>
        </p:nvSpPr>
        <p:spPr>
          <a:xfrm>
            <a:off x="9255082" y="1802937"/>
            <a:ext cx="1192107" cy="650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a:solidFill>
              <a:srgbClr val="000000"/>
            </a:solidFill>
            <a:miter/>
          </a:ln>
        </p:spPr>
        <p:txBody>
          <a:bodyPr lIns="65023" rIns="65023" anchor="ctr"/>
          <a:lstStyle/>
          <a:p>
            <a:pPr>
              <a:defRPr>
                <a:latin typeface="Maiandra GD"/>
                <a:ea typeface="Maiandra GD"/>
                <a:cs typeface="Maiandra GD"/>
                <a:sym typeface="Maiandra GD"/>
              </a:defRPr>
            </a:pPr>
            <a:endParaRPr sz="6258"/>
          </a:p>
        </p:txBody>
      </p:sp>
      <p:sp>
        <p:nvSpPr>
          <p:cNvPr id="616" name="AutoShape 5"/>
          <p:cNvSpPr/>
          <p:nvPr/>
        </p:nvSpPr>
        <p:spPr>
          <a:xfrm rot="10800000">
            <a:off x="2247080" y="1625600"/>
            <a:ext cx="1192107" cy="650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a:solidFill>
              <a:srgbClr val="000000"/>
            </a:solidFill>
            <a:miter/>
          </a:ln>
        </p:spPr>
        <p:txBody>
          <a:bodyPr lIns="65023" rIns="65023" anchor="ctr"/>
          <a:lstStyle/>
          <a:p>
            <a:pPr>
              <a:defRPr>
                <a:latin typeface="Maiandra GD"/>
                <a:ea typeface="Maiandra GD"/>
                <a:cs typeface="Maiandra GD"/>
                <a:sym typeface="Maiandra GD"/>
              </a:defRPr>
            </a:pPr>
            <a:endParaRPr sz="6258"/>
          </a:p>
        </p:txBody>
      </p:sp>
      <p:sp>
        <p:nvSpPr>
          <p:cNvPr id="617" name="Text Box 11"/>
          <p:cNvSpPr txBox="1"/>
          <p:nvPr/>
        </p:nvSpPr>
        <p:spPr>
          <a:xfrm>
            <a:off x="2402345" y="1807054"/>
            <a:ext cx="7889579" cy="40268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rIns="65023">
            <a:spAutoFit/>
          </a:bodyPr>
          <a:lstStyle/>
          <a:p>
            <a:pPr algn="ctr">
              <a:spcBef>
                <a:spcPts val="5120"/>
              </a:spcBef>
              <a:defRPr sz="6000">
                <a:solidFill>
                  <a:srgbClr val="FFFF00"/>
                </a:solidFill>
                <a:latin typeface="Maiandra GD"/>
                <a:ea typeface="Maiandra GD"/>
                <a:cs typeface="Maiandra GD"/>
                <a:sym typeface="Maiandra GD"/>
              </a:defRPr>
            </a:pPr>
            <a:r>
              <a:rPr sz="8533" dirty="0"/>
              <a:t>CHRIST</a:t>
            </a:r>
          </a:p>
          <a:p>
            <a:pPr algn="ctr">
              <a:spcBef>
                <a:spcPts val="5120"/>
              </a:spcBef>
              <a:defRPr sz="3000">
                <a:solidFill>
                  <a:srgbClr val="FFFF00"/>
                </a:solidFill>
                <a:latin typeface="Maiandra GD"/>
                <a:ea typeface="Maiandra GD"/>
                <a:cs typeface="Maiandra GD"/>
                <a:sym typeface="Maiandra GD"/>
              </a:defRPr>
            </a:pPr>
            <a:r>
              <a:rPr sz="4267" dirty="0"/>
              <a:t>Two-way mediation</a:t>
            </a:r>
          </a:p>
          <a:p>
            <a:pPr algn="ctr">
              <a:spcBef>
                <a:spcPts val="5120"/>
              </a:spcBef>
              <a:defRPr sz="3000">
                <a:solidFill>
                  <a:srgbClr val="FFFF00"/>
                </a:solidFill>
                <a:latin typeface="Maiandra GD"/>
                <a:ea typeface="Maiandra GD"/>
                <a:cs typeface="Maiandra GD"/>
                <a:sym typeface="Maiandra GD"/>
              </a:defRPr>
            </a:pPr>
            <a:r>
              <a:rPr lang="en-US" sz="4267" dirty="0"/>
              <a:t>man</a:t>
            </a:r>
            <a:r>
              <a:rPr sz="4267" dirty="0"/>
              <a:t> to </a:t>
            </a:r>
            <a:r>
              <a:rPr lang="en-US" sz="4267" dirty="0"/>
              <a:t>God</a:t>
            </a:r>
            <a:r>
              <a:rPr sz="4267" dirty="0"/>
              <a:t>            </a:t>
            </a:r>
            <a:r>
              <a:rPr lang="en-US" sz="4267" dirty="0"/>
              <a:t>God</a:t>
            </a:r>
            <a:r>
              <a:rPr sz="4267" dirty="0"/>
              <a:t> to </a:t>
            </a:r>
            <a:r>
              <a:rPr lang="en-US" sz="4267" dirty="0"/>
              <a:t>man</a:t>
            </a:r>
            <a:endParaRPr sz="4267" dirty="0"/>
          </a:p>
        </p:txBody>
      </p:sp>
    </p:spTree>
    <p:extLst>
      <p:ext uri="{BB962C8B-B14F-4D97-AF65-F5344CB8AC3E}">
        <p14:creationId xmlns:p14="http://schemas.microsoft.com/office/powerpoint/2010/main" val="162033303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4" name="image.png" descr="image.png"/>
          <p:cNvPicPr>
            <a:picLocks noChangeAspect="1"/>
          </p:cNvPicPr>
          <p:nvPr/>
        </p:nvPicPr>
        <p:blipFill>
          <a:blip r:embed="rId2"/>
          <a:stretch>
            <a:fillRect/>
          </a:stretch>
        </p:blipFill>
        <p:spPr>
          <a:xfrm>
            <a:off x="-1" y="1219199"/>
            <a:ext cx="13004801" cy="7315201"/>
          </a:xfrm>
          <a:prstGeom prst="rect">
            <a:avLst/>
          </a:prstGeom>
          <a:ln w="12700">
            <a:miter lim="400000"/>
          </a:ln>
        </p:spPr>
      </p:pic>
      <p:sp>
        <p:nvSpPr>
          <p:cNvPr id="645" name="A BETTER WORSHIP…"/>
          <p:cNvSpPr txBox="1"/>
          <p:nvPr/>
        </p:nvSpPr>
        <p:spPr>
          <a:xfrm>
            <a:off x="0" y="0"/>
            <a:ext cx="13004801" cy="781547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p>
            <a:pPr marL="1152525" indent="-409575" algn="ctr" rtl="1">
              <a:defRPr sz="7400">
                <a:solidFill>
                  <a:srgbClr val="FFFF00"/>
                </a:solidFill>
                <a:latin typeface="Maiandra GD"/>
                <a:ea typeface="Maiandra GD"/>
                <a:cs typeface="Maiandra GD"/>
                <a:sym typeface="Maiandra GD"/>
              </a:defRPr>
            </a:pPr>
            <a:r>
              <a:rPr lang="en-US" dirty="0">
                <a:latin typeface="Arial" panose="020B0604020202020204" pitchFamily="34" charset="0"/>
                <a:cs typeface="Arial" panose="020B0604020202020204" pitchFamily="34" charset="0"/>
              </a:rPr>
              <a:t> .3</a:t>
            </a:r>
            <a:r>
              <a:rPr lang="ar-JO" dirty="0">
                <a:latin typeface="Arial" panose="020B0604020202020204" pitchFamily="34" charset="0"/>
                <a:cs typeface="Arial" panose="020B0604020202020204" pitchFamily="34" charset="0"/>
              </a:rPr>
              <a:t>عبادة أفضل</a:t>
            </a:r>
            <a:endParaRPr lang="en-US" dirty="0">
              <a:latin typeface="Arial" panose="020B0604020202020204" pitchFamily="34" charset="0"/>
              <a:cs typeface="Arial" panose="020B0604020202020204" pitchFamily="34" charset="0"/>
            </a:endParaRPr>
          </a:p>
          <a:p>
            <a:pPr marL="1152525" indent="-409575" algn="ctr" rtl="1">
              <a:defRPr sz="52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(عبرانيين 10: 19-22)</a:t>
            </a:r>
            <a:endParaRPr dirty="0">
              <a:latin typeface="Arial" panose="020B0604020202020204" pitchFamily="34" charset="0"/>
              <a:cs typeface="Arial" panose="020B0604020202020204" pitchFamily="34" charset="0"/>
            </a:endParaRPr>
          </a:p>
          <a:p>
            <a:pPr marL="1152525" indent="-409575" algn="r" rtl="1">
              <a:spcBef>
                <a:spcPts val="4000"/>
              </a:spcBef>
              <a:defRPr sz="6800">
                <a:latin typeface="Maiandra GD"/>
                <a:ea typeface="Maiandra GD"/>
                <a:cs typeface="Maiandra GD"/>
                <a:sym typeface="Maiandra GD"/>
              </a:defRPr>
            </a:pPr>
            <a:r>
              <a:rPr lang="ar-JO" sz="3600" dirty="0">
                <a:solidFill>
                  <a:schemeClr val="bg1"/>
                </a:solidFill>
                <a:latin typeface="Arial" panose="020B0604020202020204" pitchFamily="34" charset="0"/>
                <a:cs typeface="Arial" panose="020B0604020202020204" pitchFamily="34" charset="0"/>
              </a:rPr>
              <a:t>فإذ لنا أيها الإخوة </a:t>
            </a:r>
          </a:p>
          <a:p>
            <a:pPr marL="1152525" indent="-409575" algn="r" rtl="1">
              <a:spcBef>
                <a:spcPts val="4000"/>
              </a:spcBef>
              <a:defRPr sz="6800">
                <a:latin typeface="Maiandra GD"/>
                <a:ea typeface="Maiandra GD"/>
                <a:cs typeface="Maiandra GD"/>
                <a:sym typeface="Maiandra GD"/>
              </a:defRPr>
            </a:pPr>
            <a:r>
              <a:rPr lang="ar-JO" sz="3600" dirty="0">
                <a:solidFill>
                  <a:schemeClr val="bg1"/>
                </a:solidFill>
                <a:latin typeface="Arial" panose="020B0604020202020204" pitchFamily="34" charset="0"/>
                <a:cs typeface="Arial" panose="020B0604020202020204" pitchFamily="34" charset="0"/>
              </a:rPr>
              <a:t>ثقة بالدخول إلى الأقداس بدم يسوع، طريقاً كرسه لنا حديثاً حياً بالحجاب أي جسده، وكاهن عظيم على بيت الله.</a:t>
            </a:r>
          </a:p>
          <a:p>
            <a:pPr marL="1152525" indent="-409575" algn="r" rtl="1">
              <a:spcBef>
                <a:spcPts val="4000"/>
              </a:spcBef>
              <a:defRPr sz="6800">
                <a:latin typeface="Maiandra GD"/>
                <a:ea typeface="Maiandra GD"/>
                <a:cs typeface="Maiandra GD"/>
                <a:sym typeface="Maiandra GD"/>
              </a:defRPr>
            </a:pPr>
            <a:r>
              <a:rPr lang="ar-JO" sz="6000" dirty="0">
                <a:solidFill>
                  <a:schemeClr val="bg1"/>
                </a:solidFill>
                <a:latin typeface="Arial" panose="020B0604020202020204" pitchFamily="34" charset="0"/>
                <a:cs typeface="Arial" panose="020B0604020202020204" pitchFamily="34" charset="0"/>
              </a:rPr>
              <a:t>لنتقدم </a:t>
            </a:r>
          </a:p>
          <a:p>
            <a:pPr marL="1152525" indent="-409575" algn="r" rtl="1">
              <a:spcBef>
                <a:spcPts val="4000"/>
              </a:spcBef>
              <a:defRPr sz="6800">
                <a:latin typeface="Maiandra GD"/>
                <a:ea typeface="Maiandra GD"/>
                <a:cs typeface="Maiandra GD"/>
                <a:sym typeface="Maiandra GD"/>
              </a:defRPr>
            </a:pPr>
            <a:r>
              <a:rPr lang="ar-JO" sz="3600" dirty="0">
                <a:solidFill>
                  <a:schemeClr val="bg1"/>
                </a:solidFill>
                <a:latin typeface="Arial" panose="020B0604020202020204" pitchFamily="34" charset="0"/>
                <a:cs typeface="Arial" panose="020B0604020202020204" pitchFamily="34" charset="0"/>
              </a:rPr>
              <a:t>بقلب صادق في يقين الإيمان، مرشوشة قلوبنا من ضمير شرير، ومغتسلة أجسادنا بماء نقي.</a:t>
            </a:r>
            <a:endParaRPr sz="36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5. The Holy Spirit and Worship"/>
          <p:cNvSpPr txBox="1">
            <a:spLocks noGrp="1"/>
          </p:cNvSpPr>
          <p:nvPr>
            <p:ph type="title" idx="4294967295"/>
          </p:nvPr>
        </p:nvSpPr>
        <p:spPr>
          <a:xfrm>
            <a:off x="650239" y="4985173"/>
            <a:ext cx="10567967" cy="1569156"/>
          </a:xfrm>
          <a:prstGeom prst="rect">
            <a:avLst/>
          </a:prstGeom>
        </p:spPr>
        <p:txBody>
          <a:bodyPr anchor="b">
            <a:normAutofit/>
          </a:bodyPr>
          <a:lstStyle>
            <a:lvl1pPr algn="l" defTabSz="1144422">
              <a:defRPr sz="5940">
                <a:solidFill>
                  <a:srgbClr val="194431"/>
                </a:solidFill>
                <a:effectLst>
                  <a:outerShdw blurRad="8382" dist="16764" dir="2700000" rotWithShape="0">
                    <a:srgbClr val="000000"/>
                  </a:outerShdw>
                </a:effectLst>
                <a:latin typeface="Book Antiqua"/>
                <a:ea typeface="Book Antiqua"/>
                <a:cs typeface="Book Antiqua"/>
                <a:sym typeface="Book Antiqua"/>
              </a:defRPr>
            </a:lvl1pPr>
          </a:lstStyle>
          <a:p>
            <a:pPr algn="ctr"/>
            <a:r>
              <a:rPr lang="ar-JO" dirty="0">
                <a:latin typeface="Arial" panose="020B0604020202020204" pitchFamily="34" charset="0"/>
                <a:cs typeface="Arial" panose="020B0604020202020204" pitchFamily="34" charset="0"/>
              </a:rPr>
              <a:t>5. الروح القدس والعبادة</a:t>
            </a:r>
            <a:endParaRPr dirty="0">
              <a:latin typeface="Arial" panose="020B0604020202020204" pitchFamily="34" charset="0"/>
              <a:cs typeface="Arial" panose="020B0604020202020204" pitchFamily="34" charset="0"/>
            </a:endParaRPr>
          </a:p>
        </p:txBody>
      </p:sp>
      <p:sp>
        <p:nvSpPr>
          <p:cNvPr id="648" name="Double-click to edit"/>
          <p:cNvSpPr txBox="1">
            <a:spLocks noGrp="1"/>
          </p:cNvSpPr>
          <p:nvPr>
            <p:ph type="body" sz="quarter" idx="4294967295"/>
          </p:nvPr>
        </p:nvSpPr>
        <p:spPr>
          <a:xfrm>
            <a:off x="702168" y="6827519"/>
            <a:ext cx="10234508" cy="1054383"/>
          </a:xfrm>
          <a:prstGeom prst="rect">
            <a:avLst/>
          </a:prstGeom>
        </p:spPr>
        <p:txBody>
          <a:bodyPr>
            <a:normAutofit/>
          </a:bodyPr>
          <a:lstStyle>
            <a:lvl1pPr marL="0" indent="0" defTabSz="1733973">
              <a:spcBef>
                <a:spcPts val="0"/>
              </a:spcBef>
              <a:buClr>
                <a:schemeClr val="accent1">
                  <a:lumOff val="44000"/>
                </a:schemeClr>
              </a:buClr>
              <a:buSzTx/>
              <a:buFont typeface="Wingdings"/>
              <a:buNone/>
              <a:defRPr sz="3400">
                <a:solidFill>
                  <a:srgbClr val="194431"/>
                </a:solidFill>
                <a:effectLst>
                  <a:outerShdw blurRad="12700" dist="25400" dir="2700000" rotWithShape="0">
                    <a:srgbClr val="000000"/>
                  </a:outerShdw>
                </a:effectLst>
                <a:latin typeface="Book Antiqua"/>
                <a:ea typeface="Book Antiqua"/>
                <a:cs typeface="Book Antiqua"/>
                <a:sym typeface="Book Antiqua"/>
              </a:defRPr>
            </a:lvl1pPr>
          </a:lstStyle>
          <a:p>
            <a:r>
              <a:t>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The main focus of His ministry is to glorify Christ"/>
          <p:cNvSpPr txBox="1">
            <a:spLocks noGrp="1"/>
          </p:cNvSpPr>
          <p:nvPr>
            <p:ph type="title" idx="4294967295"/>
          </p:nvPr>
        </p:nvSpPr>
        <p:spPr>
          <a:xfrm>
            <a:off x="891492" y="527264"/>
            <a:ext cx="10826046" cy="1512712"/>
          </a:xfrm>
          <a:prstGeom prst="rect">
            <a:avLst/>
          </a:prstGeom>
        </p:spPr>
        <p:txBody>
          <a:bodyPr>
            <a:normAutofit/>
          </a:bodyPr>
          <a:lstStyle/>
          <a:p>
            <a:pPr defTabSz="1040384">
              <a:defRPr sz="4440">
                <a:solidFill>
                  <a:srgbClr val="194431"/>
                </a:solidFill>
                <a:effectLst>
                  <a:outerShdw blurRad="7620" dist="15240" dir="2700000" rotWithShape="0">
                    <a:srgbClr val="000000"/>
                  </a:outerShdw>
                </a:effectLst>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التركيز الرئيسي في خدمته هو تمجيد المسيح</a:t>
            </a:r>
            <a:endParaRPr dirty="0">
              <a:latin typeface="Arial" panose="020B0604020202020204" pitchFamily="34" charset="0"/>
              <a:cs typeface="Arial" panose="020B0604020202020204" pitchFamily="34" charset="0"/>
            </a:endParaRPr>
          </a:p>
        </p:txBody>
      </p:sp>
      <p:sp>
        <p:nvSpPr>
          <p:cNvPr id="651" name="“When the Spirit of truth comes . . . He will glorify Me.”…"/>
          <p:cNvSpPr txBox="1">
            <a:spLocks noGrp="1"/>
          </p:cNvSpPr>
          <p:nvPr>
            <p:ph type="body" sz="half" idx="4294967295"/>
          </p:nvPr>
        </p:nvSpPr>
        <p:spPr>
          <a:xfrm>
            <a:off x="1089377" y="3307576"/>
            <a:ext cx="10826046" cy="4461370"/>
          </a:xfrm>
          <a:prstGeom prst="rect">
            <a:avLst/>
          </a:prstGeom>
        </p:spPr>
        <p:txBody>
          <a:bodyPr>
            <a:normAutofit/>
          </a:bodyPr>
          <a:lstStyle/>
          <a:p>
            <a:pPr marL="501148" indent="-501148" algn="ctr" defTabSz="1369839">
              <a:spcBef>
                <a:spcPts val="2900"/>
              </a:spcBef>
              <a:buChar char="●"/>
              <a:defRPr sz="5846"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endParaRPr b="1" dirty="0">
              <a:latin typeface="Traditional Arabic" panose="02020603050405020304" pitchFamily="18" charset="-78"/>
              <a:cs typeface="Traditional Arabic" panose="02020603050405020304" pitchFamily="18" charset="-78"/>
            </a:endParaRPr>
          </a:p>
          <a:p>
            <a:pPr marL="513689" indent="-513689" algn="ctr" defTabSz="1369839">
              <a:spcBef>
                <a:spcPts val="2900"/>
              </a:spcBef>
              <a:buClr>
                <a:schemeClr val="accent1">
                  <a:lumOff val="44000"/>
                </a:schemeClr>
              </a:buClr>
              <a:buSzTx/>
              <a:buFont typeface="Wingdings"/>
              <a:buNone/>
              <a:defRPr sz="5846"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rPr lang="ar-JO" b="1" dirty="0">
                <a:latin typeface="Traditional Arabic" panose="02020603050405020304" pitchFamily="18" charset="-78"/>
                <a:cs typeface="Traditional Arabic" panose="02020603050405020304" pitchFamily="18" charset="-78"/>
              </a:rPr>
              <a:t>وأما متى جاء ذاك روح الحق ...  ذاك يمجدني.</a:t>
            </a:r>
          </a:p>
          <a:p>
            <a:pPr marL="513689" indent="-513689" algn="ctr" defTabSz="1369839">
              <a:spcBef>
                <a:spcPts val="2900"/>
              </a:spcBef>
              <a:buClr>
                <a:schemeClr val="accent1">
                  <a:lumOff val="44000"/>
                </a:schemeClr>
              </a:buClr>
              <a:buSzTx/>
              <a:buFont typeface="Wingdings"/>
              <a:buNone/>
              <a:defRPr sz="5846"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rPr lang="ar-JO" b="1" dirty="0">
                <a:latin typeface="Traditional Arabic" panose="02020603050405020304" pitchFamily="18" charset="-78"/>
                <a:cs typeface="Traditional Arabic" panose="02020603050405020304" pitchFamily="18" charset="-78"/>
              </a:rPr>
              <a:t>(يوحنا 16: 13-14)</a:t>
            </a:r>
            <a:r>
              <a:rPr b="1" dirty="0">
                <a:latin typeface="Traditional Arabic" panose="02020603050405020304" pitchFamily="18" charset="-78"/>
                <a:cs typeface="Traditional Arabic" panose="02020603050405020304" pitchFamily="18" charset="-78"/>
              </a:rPr>
              <a:t>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Title 1"/>
          <p:cNvSpPr txBox="1">
            <a:spLocks noGrp="1"/>
          </p:cNvSpPr>
          <p:nvPr>
            <p:ph type="title"/>
          </p:nvPr>
        </p:nvSpPr>
        <p:spPr>
          <a:xfrm>
            <a:off x="1088247" y="113021"/>
            <a:ext cx="10826047" cy="2016197"/>
          </a:xfrm>
          <a:prstGeom prst="rect">
            <a:avLst/>
          </a:prstGeom>
        </p:spPr>
        <p:txBody>
          <a:bodyPr/>
          <a:lstStyle/>
          <a:p>
            <a:r>
              <a:rPr lang="ar-JO" dirty="0">
                <a:latin typeface="Arial" panose="020B0604020202020204" pitchFamily="34" charset="0"/>
                <a:cs typeface="Arial" panose="020B0604020202020204" pitchFamily="34" charset="0"/>
              </a:rPr>
              <a:t>هو يمجد المسيح من خلال ...</a:t>
            </a:r>
            <a:endParaRPr dirty="0">
              <a:latin typeface="Arial" panose="020B0604020202020204" pitchFamily="34" charset="0"/>
              <a:cs typeface="Arial" panose="020B0604020202020204" pitchFamily="34" charset="0"/>
            </a:endParaRPr>
          </a:p>
        </p:txBody>
      </p:sp>
      <p:sp>
        <p:nvSpPr>
          <p:cNvPr id="654" name="Content Placeholder 2"/>
          <p:cNvSpPr txBox="1">
            <a:spLocks noGrp="1"/>
          </p:cNvSpPr>
          <p:nvPr>
            <p:ph type="body" idx="1"/>
          </p:nvPr>
        </p:nvSpPr>
        <p:spPr>
          <a:xfrm>
            <a:off x="171450" y="2945203"/>
            <a:ext cx="12595346" cy="6622296"/>
          </a:xfrm>
          <a:prstGeom prst="rect">
            <a:avLst/>
          </a:prstGeom>
        </p:spPr>
        <p:txBody>
          <a:bodyPr>
            <a:normAutofit/>
          </a:bodyPr>
          <a:lstStyle/>
          <a:p>
            <a:pPr algn="r" rtl="1">
              <a:lnSpc>
                <a:spcPct val="80000"/>
              </a:lnSpc>
              <a:defRPr b="1"/>
            </a:pPr>
            <a:r>
              <a:rPr lang="ar-JO" sz="4400" dirty="0">
                <a:latin typeface="Traditional Arabic" panose="02020603050405020304" pitchFamily="18" charset="-78"/>
                <a:cs typeface="Traditional Arabic" panose="02020603050405020304" pitchFamily="18" charset="-78"/>
              </a:rPr>
              <a:t>العمل في خدمة المسيح الأرضية (الحمل، المعمودية، المعجزات، الموت، القيامة)</a:t>
            </a:r>
            <a:endParaRPr sz="4400" dirty="0">
              <a:latin typeface="Traditional Arabic" panose="02020603050405020304" pitchFamily="18" charset="-78"/>
              <a:cs typeface="Traditional Arabic" panose="02020603050405020304" pitchFamily="18" charset="-78"/>
            </a:endParaRPr>
          </a:p>
          <a:p>
            <a:pPr algn="r" rtl="1">
              <a:lnSpc>
                <a:spcPct val="80000"/>
              </a:lnSpc>
              <a:defRPr b="1"/>
            </a:pPr>
            <a:r>
              <a:rPr lang="ar-JO" sz="4400" dirty="0">
                <a:latin typeface="Traditional Arabic" panose="02020603050405020304" pitchFamily="18" charset="-78"/>
                <a:cs typeface="Traditional Arabic" panose="02020603050405020304" pitchFamily="18" charset="-78"/>
              </a:rPr>
              <a:t>الإستمرار في خدمة المسيح الأرضية (مركزية المسيح في كل نشاطاته في العهد الجديد)</a:t>
            </a:r>
            <a:endParaRPr sz="4400" dirty="0">
              <a:latin typeface="Traditional Arabic" panose="02020603050405020304" pitchFamily="18" charset="-78"/>
              <a:cs typeface="Traditional Arabic" panose="02020603050405020304" pitchFamily="18" charset="-78"/>
            </a:endParaRPr>
          </a:p>
          <a:p>
            <a:pPr marL="0" indent="0" algn="ctr">
              <a:lnSpc>
                <a:spcPct val="80000"/>
              </a:lnSpc>
              <a:buSzTx/>
              <a:buFont typeface="Wingdings 2"/>
              <a:buNone/>
              <a:defRPr sz="1800"/>
            </a:pPr>
            <a:r>
              <a:rPr lang="ar-JO" sz="4400" dirty="0">
                <a:latin typeface="Traditional Arabic" panose="02020603050405020304" pitchFamily="18" charset="-78"/>
                <a:cs typeface="Traditional Arabic" panose="02020603050405020304" pitchFamily="18" charset="-78"/>
              </a:rPr>
              <a:t>وأنا أطلب من الآب فيعطيكم معزياً آخر ليمكث معكم إلى الأبد (يوحنا 14: 16)</a:t>
            </a:r>
            <a:endParaRPr sz="4400" dirty="0">
              <a:latin typeface="Traditional Arabic" panose="02020603050405020304" pitchFamily="18" charset="-78"/>
              <a:cs typeface="Traditional Arabic" panose="02020603050405020304" pitchFamily="18" charset="-78"/>
            </a:endParaRPr>
          </a:p>
          <a:p>
            <a:pPr marL="0" indent="0" algn="ctr">
              <a:lnSpc>
                <a:spcPct val="90000"/>
              </a:lnSpc>
              <a:buSzTx/>
              <a:buFont typeface="Wingdings 2"/>
              <a:buNone/>
              <a:defRPr sz="3200" i="1"/>
            </a:pPr>
            <a:r>
              <a:rPr lang="ar-JO" sz="4400" dirty="0">
                <a:latin typeface="Traditional Arabic" panose="02020603050405020304" pitchFamily="18" charset="-78"/>
                <a:cs typeface="Traditional Arabic" panose="02020603050405020304" pitchFamily="18" charset="-78"/>
              </a:rPr>
              <a:t>وأما متى جاء ذاك روح الحق، فهو يرشدكم إلى جميع الحق، لأنه لا يتكلم من نفسه، بل كل ما يسمع يتكلم به، ويخبركم بأمور آتية ذاك يمجدني، لأنه يأخذ مما لي ويخبركم (يوحنا 16: 13-14)</a:t>
            </a:r>
            <a:r>
              <a:rPr sz="4400" dirty="0">
                <a:latin typeface="Traditional Arabic" panose="02020603050405020304" pitchFamily="18" charset="-78"/>
                <a:cs typeface="Traditional Arabic" panose="02020603050405020304" pitchFamily="18" charset="-78"/>
              </a:rPr>
              <a:t>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He glorifies Christ by . . ."/>
          <p:cNvSpPr txBox="1">
            <a:spLocks noGrp="1"/>
          </p:cNvSpPr>
          <p:nvPr>
            <p:ph type="title" idx="4294967295"/>
          </p:nvPr>
        </p:nvSpPr>
        <p:spPr>
          <a:xfrm>
            <a:off x="1089377" y="482196"/>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rPr lang="ar-JO" dirty="0">
                <a:latin typeface="Arial" panose="020B0604020202020204" pitchFamily="34" charset="0"/>
                <a:cs typeface="Arial" panose="020B0604020202020204" pitchFamily="34" charset="0"/>
              </a:rPr>
              <a:t>هو يمجد المسيح من خلال ...</a:t>
            </a:r>
            <a:endParaRPr dirty="0">
              <a:latin typeface="Arial" panose="020B0604020202020204" pitchFamily="34" charset="0"/>
              <a:cs typeface="Arial" panose="020B0604020202020204" pitchFamily="34" charset="0"/>
            </a:endParaRPr>
          </a:p>
        </p:txBody>
      </p:sp>
      <p:sp>
        <p:nvSpPr>
          <p:cNvPr id="657" name="Bringing us to faith in Christ…"/>
          <p:cNvSpPr txBox="1">
            <a:spLocks noGrp="1"/>
          </p:cNvSpPr>
          <p:nvPr>
            <p:ph type="body" idx="4294967295"/>
          </p:nvPr>
        </p:nvSpPr>
        <p:spPr>
          <a:xfrm>
            <a:off x="342900" y="3190239"/>
            <a:ext cx="12424834" cy="4967113"/>
          </a:xfrm>
          <a:prstGeom prst="rect">
            <a:avLst/>
          </a:prstGeom>
        </p:spPr>
        <p:txBody>
          <a:bodyPr>
            <a:normAutofit/>
          </a:bodyPr>
          <a:lstStyle/>
          <a:p>
            <a:pPr marL="498439" indent="-498439" algn="r" defTabSz="1369839" rtl="1">
              <a:lnSpc>
                <a:spcPct val="90000"/>
              </a:lnSpc>
              <a:spcBef>
                <a:spcPts val="800"/>
              </a:spcBef>
              <a:buChar char="●"/>
              <a:defRPr sz="3634" b="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rPr lang="ar-JO" dirty="0">
                <a:latin typeface="Traditional Arabic" panose="02020603050405020304" pitchFamily="18" charset="-78"/>
                <a:cs typeface="Traditional Arabic" panose="02020603050405020304" pitchFamily="18" charset="-78"/>
              </a:rPr>
              <a:t>الإتيان بنا إلى الإيمان بالمسيح</a:t>
            </a:r>
            <a:endParaRPr dirty="0">
              <a:latin typeface="Traditional Arabic" panose="02020603050405020304" pitchFamily="18" charset="-78"/>
              <a:cs typeface="Traditional Arabic" panose="02020603050405020304" pitchFamily="18" charset="-78"/>
            </a:endParaRPr>
          </a:p>
          <a:p>
            <a:pPr marL="513689" indent="-513689" defTabSz="1369839">
              <a:lnSpc>
                <a:spcPct val="90000"/>
              </a:lnSpc>
              <a:spcBef>
                <a:spcPts val="800"/>
              </a:spcBef>
              <a:buClr>
                <a:schemeClr val="accent1">
                  <a:lumOff val="44000"/>
                </a:schemeClr>
              </a:buClr>
              <a:buSzTx/>
              <a:buFont typeface="Wingdings"/>
              <a:buNone/>
              <a:defRPr sz="1422">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endParaRPr sz="1800" dirty="0">
              <a:latin typeface="Traditional Arabic" panose="02020603050405020304" pitchFamily="18" charset="-78"/>
              <a:cs typeface="Traditional Arabic" panose="02020603050405020304" pitchFamily="18" charset="-78"/>
            </a:endParaRPr>
          </a:p>
          <a:p>
            <a:pPr marL="0" lvl="1" indent="270890" algn="ctr" defTabSz="1369839">
              <a:lnSpc>
                <a:spcPct val="90000"/>
              </a:lnSpc>
              <a:spcBef>
                <a:spcPts val="0"/>
              </a:spcBef>
              <a:buClr>
                <a:schemeClr val="accent1">
                  <a:lumOff val="44000"/>
                </a:schemeClr>
              </a:buClr>
              <a:buSzTx/>
              <a:buFont typeface="Wingdings"/>
              <a:buNone/>
              <a:defRPr sz="2844"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rPr lang="ar-JO" sz="3600" dirty="0">
                <a:latin typeface="Traditional Arabic" panose="02020603050405020304" pitchFamily="18" charset="-78"/>
                <a:cs typeface="Traditional Arabic" panose="02020603050405020304" pitchFamily="18" charset="-78"/>
              </a:rPr>
              <a:t>ومتى جاء ذاك يبكت العالم على خطية وعلى بر وعلى دينونة (يوحنا 16: 8)</a:t>
            </a:r>
            <a:r>
              <a:rPr lang="en-US" sz="3600" dirty="0">
                <a:latin typeface="Traditional Arabic" panose="02020603050405020304" pitchFamily="18" charset="-78"/>
                <a:cs typeface="Traditional Arabic" panose="02020603050405020304" pitchFamily="18" charset="-78"/>
              </a:rPr>
              <a:t> </a:t>
            </a:r>
            <a:endParaRPr sz="3600" dirty="0">
              <a:latin typeface="Traditional Arabic" panose="02020603050405020304" pitchFamily="18" charset="-78"/>
              <a:cs typeface="Traditional Arabic" panose="02020603050405020304" pitchFamily="18" charset="-78"/>
            </a:endParaRPr>
          </a:p>
          <a:p>
            <a:pPr marL="0" lvl="1" indent="270890" defTabSz="1369839">
              <a:lnSpc>
                <a:spcPct val="90000"/>
              </a:lnSpc>
              <a:spcBef>
                <a:spcPts val="0"/>
              </a:spcBef>
              <a:buClr>
                <a:schemeClr val="accent1">
                  <a:lumOff val="44000"/>
                </a:schemeClr>
              </a:buClr>
              <a:buSzTx/>
              <a:buFont typeface="Wingdings"/>
              <a:buNone/>
              <a:defRPr sz="3160"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endParaRPr sz="3600" dirty="0">
              <a:latin typeface="Traditional Arabic" panose="02020603050405020304" pitchFamily="18" charset="-78"/>
              <a:cs typeface="Traditional Arabic" panose="02020603050405020304" pitchFamily="18" charset="-78"/>
            </a:endParaRPr>
          </a:p>
          <a:p>
            <a:pPr marL="0" lvl="1" indent="270890" algn="ctr" defTabSz="1369839">
              <a:lnSpc>
                <a:spcPct val="90000"/>
              </a:lnSpc>
              <a:spcBef>
                <a:spcPts val="0"/>
              </a:spcBef>
              <a:buClr>
                <a:schemeClr val="accent1">
                  <a:lumOff val="44000"/>
                </a:schemeClr>
              </a:buClr>
              <a:buSzTx/>
              <a:buFont typeface="Wingdings"/>
              <a:buNone/>
              <a:defRPr sz="3160"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rPr lang="ar-JO" sz="3600" dirty="0">
                <a:latin typeface="Traditional Arabic" panose="02020603050405020304" pitchFamily="18" charset="-78"/>
                <a:cs typeface="Traditional Arabic" panose="02020603050405020304" pitchFamily="18" charset="-78"/>
              </a:rPr>
              <a:t>أجاب يسوع: الحق الحق أقول لك: إن كان أحد لا يولد من الماء والروح لا يقدر أن يدخل   ملكوت الله (يوحنا 3: 5)</a:t>
            </a:r>
            <a:endParaRPr sz="3600" dirty="0">
              <a:latin typeface="Traditional Arabic" panose="02020603050405020304" pitchFamily="18" charset="-78"/>
              <a:cs typeface="Traditional Arabic" panose="02020603050405020304" pitchFamily="18" charset="-78"/>
            </a:endParaRPr>
          </a:p>
          <a:p>
            <a:pPr marL="0" lvl="1" indent="270890" defTabSz="1369839">
              <a:lnSpc>
                <a:spcPct val="90000"/>
              </a:lnSpc>
              <a:spcBef>
                <a:spcPts val="0"/>
              </a:spcBef>
              <a:buClr>
                <a:schemeClr val="accent1">
                  <a:lumOff val="44000"/>
                </a:schemeClr>
              </a:buClr>
              <a:buSzTx/>
              <a:buFont typeface="Wingdings"/>
              <a:buNone/>
              <a:defRPr sz="3160"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endParaRPr sz="3600" dirty="0">
              <a:latin typeface="Traditional Arabic" panose="02020603050405020304" pitchFamily="18" charset="-78"/>
              <a:cs typeface="Traditional Arabic" panose="02020603050405020304" pitchFamily="18" charset="-78"/>
            </a:endParaRPr>
          </a:p>
          <a:p>
            <a:pPr marL="0" lvl="1" indent="270890" algn="ctr" defTabSz="1369839">
              <a:lnSpc>
                <a:spcPct val="90000"/>
              </a:lnSpc>
              <a:spcBef>
                <a:spcPts val="0"/>
              </a:spcBef>
              <a:buClr>
                <a:schemeClr val="accent1">
                  <a:lumOff val="44000"/>
                </a:schemeClr>
              </a:buClr>
              <a:buSzTx/>
              <a:buFont typeface="Wingdings"/>
              <a:buNone/>
              <a:defRPr sz="3160"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rPr lang="ar-JO" sz="3600" dirty="0">
                <a:latin typeface="Traditional Arabic" panose="02020603050405020304" pitchFamily="18" charset="-78"/>
                <a:cs typeface="Traditional Arabic" panose="02020603050405020304" pitchFamily="18" charset="-78"/>
              </a:rPr>
              <a:t>ولكن حين ظهر لطف مخلصنا الله وإحسانه لا بأعمال في بر عملناها نحن، بل بمقتضى رحمته ­ خلصنا بغسل الميلاد الثاني وتجديد الروح القدس (تيطس 3: 4-5)</a:t>
            </a:r>
            <a:endParaRPr sz="3600" dirty="0">
              <a:latin typeface="Traditional Arabic" panose="02020603050405020304" pitchFamily="18" charset="-78"/>
              <a:cs typeface="Traditional Arabic" panose="02020603050405020304" pitchFamily="18" charset="-78"/>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He glorifies Christ by . . ."/>
          <p:cNvSpPr txBox="1">
            <a:spLocks noGrp="1"/>
          </p:cNvSpPr>
          <p:nvPr>
            <p:ph type="title" idx="4294967295"/>
          </p:nvPr>
        </p:nvSpPr>
        <p:spPr>
          <a:xfrm>
            <a:off x="1089377" y="465054"/>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rPr lang="ar-JO" dirty="0"/>
              <a:t>هو يمجد المسيح من خلال ...</a:t>
            </a:r>
            <a:endParaRPr dirty="0"/>
          </a:p>
        </p:txBody>
      </p:sp>
      <p:sp>
        <p:nvSpPr>
          <p:cNvPr id="660" name="Giving us assurance of our relationship to God in Christ…"/>
          <p:cNvSpPr txBox="1">
            <a:spLocks noGrp="1"/>
          </p:cNvSpPr>
          <p:nvPr>
            <p:ph type="body" idx="4294967295"/>
          </p:nvPr>
        </p:nvSpPr>
        <p:spPr>
          <a:xfrm>
            <a:off x="381000" y="3034453"/>
            <a:ext cx="12352867" cy="4967112"/>
          </a:xfrm>
          <a:prstGeom prst="rect">
            <a:avLst/>
          </a:prstGeom>
        </p:spPr>
        <p:txBody>
          <a:bodyPr>
            <a:normAutofit/>
          </a:bodyPr>
          <a:lstStyle/>
          <a:p>
            <a:pPr marL="548914" indent="-548914" algn="r" defTabSz="1508556" rtl="1">
              <a:lnSpc>
                <a:spcPct val="110000"/>
              </a:lnSpc>
              <a:spcBef>
                <a:spcPts val="900"/>
              </a:spcBef>
              <a:buChar char="●"/>
              <a:defRPr sz="4002" b="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lang="ar-JO" dirty="0"/>
              <a:t>إعطائنا تأكيداً حول علاقتنا مع الله في المسيح</a:t>
            </a:r>
          </a:p>
          <a:p>
            <a:pPr marL="0" indent="0" algn="r" defTabSz="1508556" rtl="1">
              <a:lnSpc>
                <a:spcPct val="110000"/>
              </a:lnSpc>
              <a:spcBef>
                <a:spcPts val="900"/>
              </a:spcBef>
              <a:buNone/>
              <a:defRPr sz="4002" b="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endParaRPr dirty="0"/>
          </a:p>
          <a:p>
            <a:pPr marL="0" lvl="1" indent="298322" algn="ctr" defTabSz="1508556">
              <a:lnSpc>
                <a:spcPct val="110000"/>
              </a:lnSpc>
              <a:spcBef>
                <a:spcPts val="0"/>
              </a:spcBef>
              <a:buClr>
                <a:schemeClr val="accent1">
                  <a:lumOff val="44000"/>
                </a:schemeClr>
              </a:buClr>
              <a:buSzTx/>
              <a:buFont typeface="Wingdings"/>
              <a:buNone/>
              <a:defRPr sz="3132" i="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lang="ar-JO" sz="3480" dirty="0"/>
              <a:t>إذ لم تأخذوا روح العبودية أيضا للخوف، بل أخذتم روح التبني الذي به نصرخ</a:t>
            </a:r>
          </a:p>
          <a:p>
            <a:pPr marL="0" lvl="1" indent="298322" algn="ctr" defTabSz="1508556">
              <a:lnSpc>
                <a:spcPct val="110000"/>
              </a:lnSpc>
              <a:spcBef>
                <a:spcPts val="0"/>
              </a:spcBef>
              <a:buClr>
                <a:schemeClr val="accent1">
                  <a:lumOff val="44000"/>
                </a:schemeClr>
              </a:buClr>
              <a:buSzTx/>
              <a:buFont typeface="Wingdings"/>
              <a:buNone/>
              <a:defRPr sz="3132" i="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lang="ar-JO" sz="3480" dirty="0"/>
              <a:t>     يا أبا الآب(رومية 8: 15)</a:t>
            </a:r>
          </a:p>
          <a:p>
            <a:pPr marL="0" lvl="1" indent="298322" algn="ctr" defTabSz="1508556">
              <a:lnSpc>
                <a:spcPct val="110000"/>
              </a:lnSpc>
              <a:spcBef>
                <a:spcPts val="0"/>
              </a:spcBef>
              <a:buClr>
                <a:schemeClr val="accent1">
                  <a:lumOff val="44000"/>
                </a:schemeClr>
              </a:buClr>
              <a:buSzTx/>
              <a:buFont typeface="Wingdings"/>
              <a:buNone/>
              <a:defRPr sz="3480" i="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dirty="0"/>
              <a:t>	</a:t>
            </a:r>
          </a:p>
          <a:p>
            <a:pPr marL="0" lvl="1" indent="298322" algn="ctr" defTabSz="1508556">
              <a:lnSpc>
                <a:spcPct val="110000"/>
              </a:lnSpc>
              <a:spcBef>
                <a:spcPts val="0"/>
              </a:spcBef>
              <a:buClr>
                <a:schemeClr val="accent1">
                  <a:lumOff val="44000"/>
                </a:schemeClr>
              </a:buClr>
              <a:buSzTx/>
              <a:buFont typeface="Wingdings"/>
              <a:buNone/>
              <a:defRPr sz="3480" i="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lang="ar-JO" dirty="0"/>
              <a:t>ثم بما أنكم أبناء أرسل الله روح ابنه إلى قلوبكم صارخاً: يا أبا الآب.</a:t>
            </a:r>
          </a:p>
          <a:p>
            <a:pPr marL="0" lvl="1" indent="298322" algn="ctr" defTabSz="1508556">
              <a:lnSpc>
                <a:spcPct val="110000"/>
              </a:lnSpc>
              <a:spcBef>
                <a:spcPts val="0"/>
              </a:spcBef>
              <a:buClr>
                <a:schemeClr val="accent1">
                  <a:lumOff val="44000"/>
                </a:schemeClr>
              </a:buClr>
              <a:buSzTx/>
              <a:buFont typeface="Wingdings"/>
              <a:buNone/>
              <a:defRPr sz="3480" i="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lang="ar-JO" dirty="0"/>
              <a:t>(غلاطية 4: 6)</a:t>
            </a:r>
            <a:endParaRPr dirty="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He glorifies Christ by . . ."/>
          <p:cNvSpPr txBox="1">
            <a:spLocks noGrp="1"/>
          </p:cNvSpPr>
          <p:nvPr>
            <p:ph type="title" idx="4294967295"/>
          </p:nvPr>
        </p:nvSpPr>
        <p:spPr>
          <a:xfrm>
            <a:off x="1312897" y="379346"/>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rPr lang="ar-JO" dirty="0">
                <a:latin typeface="Arial" panose="020B0604020202020204" pitchFamily="34" charset="0"/>
                <a:cs typeface="Arial" panose="020B0604020202020204" pitchFamily="34" charset="0"/>
              </a:rPr>
              <a:t>هو يمجد المسيح من خلال ...</a:t>
            </a:r>
            <a:endParaRPr dirty="0">
              <a:latin typeface="Arial" panose="020B0604020202020204" pitchFamily="34" charset="0"/>
              <a:cs typeface="Arial" panose="020B0604020202020204" pitchFamily="34" charset="0"/>
            </a:endParaRPr>
          </a:p>
        </p:txBody>
      </p:sp>
      <p:sp>
        <p:nvSpPr>
          <p:cNvPr id="663" name="Motivating and empowering our worship of the Father through Christ…"/>
          <p:cNvSpPr txBox="1">
            <a:spLocks noGrp="1"/>
          </p:cNvSpPr>
          <p:nvPr>
            <p:ph type="body" idx="4294967295"/>
          </p:nvPr>
        </p:nvSpPr>
        <p:spPr>
          <a:xfrm>
            <a:off x="684106" y="3190239"/>
            <a:ext cx="12083628" cy="4967113"/>
          </a:xfrm>
          <a:prstGeom prst="rect">
            <a:avLst/>
          </a:prstGeom>
        </p:spPr>
        <p:txBody>
          <a:bodyPr>
            <a:normAutofit/>
          </a:bodyPr>
          <a:lstStyle/>
          <a:p>
            <a:pPr marL="504748" indent="-504748" algn="r" defTabSz="1387178" rtl="1">
              <a:lnSpc>
                <a:spcPct val="90000"/>
              </a:lnSpc>
              <a:spcBef>
                <a:spcPts val="900"/>
              </a:spcBef>
              <a:buChar char="●"/>
              <a:defRPr sz="3680" b="1">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تحفيز وتقوية عبادتنا للآب من خلال المسيح</a:t>
            </a:r>
            <a:endParaRPr dirty="0">
              <a:latin typeface="Arial" panose="020B0604020202020204" pitchFamily="34" charset="0"/>
              <a:cs typeface="Arial" panose="020B0604020202020204" pitchFamily="34" charset="0"/>
            </a:endParaRPr>
          </a:p>
          <a:p>
            <a:pPr marL="520192" indent="-520192" defTabSz="1387178">
              <a:lnSpc>
                <a:spcPct val="90000"/>
              </a:lnSpc>
              <a:spcBef>
                <a:spcPts val="900"/>
              </a:spcBef>
              <a:buClr>
                <a:schemeClr val="accent1">
                  <a:lumOff val="44000"/>
                </a:schemeClr>
              </a:buClr>
              <a:buSzTx/>
              <a:buFont typeface="Wingdings"/>
              <a:buNone/>
              <a:defRPr sz="1760">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endParaRPr lang="en-US" sz="3680" dirty="0">
              <a:latin typeface="Arial" panose="020B0604020202020204" pitchFamily="34" charset="0"/>
              <a:cs typeface="Arial" panose="020B0604020202020204" pitchFamily="34" charset="0"/>
            </a:endParaRPr>
          </a:p>
          <a:p>
            <a:pPr marL="520192" indent="-520192" algn="ctr" defTabSz="1387178">
              <a:lnSpc>
                <a:spcPct val="90000"/>
              </a:lnSpc>
              <a:spcBef>
                <a:spcPts val="900"/>
              </a:spcBef>
              <a:buClr>
                <a:schemeClr val="accent1">
                  <a:lumOff val="44000"/>
                </a:schemeClr>
              </a:buClr>
              <a:buSzTx/>
              <a:buFont typeface="Wingdings"/>
              <a:buNone/>
              <a:defRPr sz="1760">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r>
              <a:rPr lang="ar-JO" sz="3680" dirty="0">
                <a:latin typeface="Arial" panose="020B0604020202020204" pitchFamily="34" charset="0"/>
                <a:cs typeface="Arial" panose="020B0604020202020204" pitchFamily="34" charset="0"/>
              </a:rPr>
              <a:t>لأننا نحن الختان، الذين نعبد الله بالروح، ونفتخر في المسيح يسوع، ولا نتكل على الجسد (فيلبي 3: 3)</a:t>
            </a:r>
            <a:endParaRPr sz="3680" dirty="0">
              <a:latin typeface="Arial" panose="020B0604020202020204" pitchFamily="34" charset="0"/>
              <a:cs typeface="Arial" panose="020B0604020202020204" pitchFamily="34" charset="0"/>
            </a:endParaRPr>
          </a:p>
          <a:p>
            <a:pPr marL="0" lvl="1" indent="274320" defTabSz="1387178">
              <a:lnSpc>
                <a:spcPct val="90000"/>
              </a:lnSpc>
              <a:spcBef>
                <a:spcPts val="0"/>
              </a:spcBef>
              <a:buClr>
                <a:schemeClr val="accent1">
                  <a:lumOff val="44000"/>
                </a:schemeClr>
              </a:buClr>
              <a:buSzTx/>
              <a:buFont typeface="Wingdings"/>
              <a:buNone/>
              <a:defRPr sz="2720" i="1">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endParaRPr sz="3680" dirty="0">
              <a:latin typeface="Traditional Arabic" panose="02020603050405020304" pitchFamily="18" charset="-78"/>
              <a:cs typeface="Traditional Arabic" panose="02020603050405020304" pitchFamily="18" charset="-78"/>
            </a:endParaRPr>
          </a:p>
          <a:p>
            <a:pPr marL="0" lvl="1" indent="274320" algn="ctr" defTabSz="1387178">
              <a:lnSpc>
                <a:spcPct val="90000"/>
              </a:lnSpc>
              <a:spcBef>
                <a:spcPts val="0"/>
              </a:spcBef>
              <a:buClr>
                <a:schemeClr val="accent1">
                  <a:lumOff val="44000"/>
                </a:schemeClr>
              </a:buClr>
              <a:buSzTx/>
              <a:buFont typeface="Wingdings"/>
              <a:buNone/>
              <a:defRPr sz="3680" i="1">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r>
              <a:rPr lang="ar-JO" dirty="0">
                <a:latin typeface="Traditional Arabic" panose="02020603050405020304" pitchFamily="18" charset="-78"/>
                <a:cs typeface="Traditional Arabic" panose="02020603050405020304" pitchFamily="18" charset="-78"/>
              </a:rPr>
              <a:t>امتلئوا بالروح، مكلمين بعضكم بعضا بمزامير وتسابيح وأغاني روحية، مترنمين ومرتلين في قلوبكم للرب(أفسس 5: 18-19)</a:t>
            </a:r>
            <a:endParaRPr dirty="0">
              <a:latin typeface="Traditional Arabic" panose="02020603050405020304" pitchFamily="18" charset="-78"/>
              <a:cs typeface="Traditional Arabic" panose="02020603050405020304" pitchFamily="18" charset="-78"/>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1. Important Themes"/>
          <p:cNvSpPr txBox="1">
            <a:spLocks noGrp="1"/>
          </p:cNvSpPr>
          <p:nvPr>
            <p:ph type="title" idx="4294967295"/>
          </p:nvPr>
        </p:nvSpPr>
        <p:spPr>
          <a:xfrm>
            <a:off x="650239" y="139275"/>
            <a:ext cx="11704322" cy="1476588"/>
          </a:xfrm>
          <a:prstGeom prst="rect">
            <a:avLst/>
          </a:prstGeom>
        </p:spPr>
        <p:txBody>
          <a:bodyPr>
            <a:normAutofit/>
          </a:bodyPr>
          <a:lstStyle>
            <a:lvl1pPr defTabSz="1664614">
              <a:defRPr sz="7872">
                <a:solidFill>
                  <a:schemeClr val="accent1">
                    <a:lumOff val="44000"/>
                  </a:schemeClr>
                </a:solidFill>
                <a:effectLst>
                  <a:outerShdw blurRad="12192" dist="24384" dir="2700000" rotWithShape="0">
                    <a:srgbClr val="000000"/>
                  </a:outerShdw>
                </a:effectLst>
                <a:latin typeface="+mj-lt"/>
                <a:ea typeface="+mj-ea"/>
                <a:cs typeface="+mj-cs"/>
                <a:sym typeface="Bell MT"/>
              </a:defRPr>
            </a:lvl1pPr>
          </a:lstStyle>
          <a:p>
            <a:r>
              <a:rPr lang="ar-JO" dirty="0">
                <a:latin typeface="Arial" panose="020B0604020202020204" pitchFamily="34" charset="0"/>
                <a:cs typeface="Arial" panose="020B0604020202020204" pitchFamily="34" charset="0"/>
              </a:rPr>
              <a:t>1. مواضيع مهمة</a:t>
            </a:r>
            <a:endParaRPr dirty="0">
              <a:latin typeface="Arial" panose="020B0604020202020204" pitchFamily="34" charset="0"/>
              <a:cs typeface="Arial" panose="020B0604020202020204" pitchFamily="34" charset="0"/>
            </a:endParaRPr>
          </a:p>
        </p:txBody>
      </p:sp>
      <p:sp>
        <p:nvSpPr>
          <p:cNvPr id="565" name="Inward worship…"/>
          <p:cNvSpPr txBox="1">
            <a:spLocks noGrp="1"/>
          </p:cNvSpPr>
          <p:nvPr>
            <p:ph type="body" idx="4294967295"/>
          </p:nvPr>
        </p:nvSpPr>
        <p:spPr>
          <a:xfrm>
            <a:off x="650239" y="1571889"/>
            <a:ext cx="11704322" cy="8314827"/>
          </a:xfrm>
          <a:prstGeom prst="rect">
            <a:avLst/>
          </a:prstGeom>
        </p:spPr>
        <p:txBody>
          <a:bodyPr>
            <a:normAutofit/>
          </a:bodyPr>
          <a:lstStyle/>
          <a:p>
            <a:pPr marL="321468" indent="-321468" defTabSz="866986">
              <a:spcBef>
                <a:spcPts val="700"/>
              </a:spcBef>
              <a:buClr>
                <a:srgbClr val="FFCC00"/>
              </a:buClr>
              <a:buSzPct val="120000"/>
              <a:buChar char="•"/>
              <a:defRPr sz="3000">
                <a:solidFill>
                  <a:schemeClr val="accent1">
                    <a:lumOff val="44000"/>
                  </a:schemeClr>
                </a:solidFill>
                <a:effectLst>
                  <a:outerShdw blurRad="6350" dist="127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321468" indent="-321468" algn="r" defTabSz="866986" rtl="1">
              <a:spcBef>
                <a:spcPts val="700"/>
              </a:spcBef>
              <a:buClr>
                <a:srgbClr val="FFCC00"/>
              </a:buClr>
              <a:buSzPct val="120000"/>
              <a:buChar char="•"/>
              <a:defRPr sz="4500">
                <a:solidFill>
                  <a:schemeClr val="accent1">
                    <a:lumOff val="44000"/>
                  </a:schemeClr>
                </a:solidFill>
                <a:effectLst>
                  <a:outerShdw blurRad="6350" dist="127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العبادة الداخلية</a:t>
            </a:r>
            <a:endParaRPr dirty="0">
              <a:latin typeface="Arial" panose="020B0604020202020204" pitchFamily="34" charset="0"/>
              <a:cs typeface="Arial" panose="020B0604020202020204" pitchFamily="34" charset="0"/>
            </a:endParaRPr>
          </a:p>
          <a:p>
            <a:pPr marL="321468" indent="-321468" defTabSz="866986">
              <a:spcBef>
                <a:spcPts val="700"/>
              </a:spcBef>
              <a:buClr>
                <a:srgbClr val="FFCC00"/>
              </a:buClr>
              <a:buSzPct val="120000"/>
              <a:buChar char="•"/>
              <a:defRPr sz="2150">
                <a:solidFill>
                  <a:schemeClr val="accent1">
                    <a:lumOff val="44000"/>
                  </a:schemeClr>
                </a:solidFill>
                <a:effectLst>
                  <a:outerShdw blurRad="6350" dist="127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0" lvl="2" indent="228600" algn="ctr" defTabSz="866986">
              <a:spcBef>
                <a:spcPts val="700"/>
              </a:spcBef>
              <a:buSzTx/>
              <a:buNone/>
              <a:defRPr sz="3000">
                <a:solidFill>
                  <a:schemeClr val="accent1">
                    <a:lumOff val="44000"/>
                  </a:schemeClr>
                </a:solidFill>
                <a:effectLst>
                  <a:outerShdw blurRad="6350" dist="127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في العهد الجديد هناك درجة كبيرة من اللامبالاة للعبادة كشكل خارجي </a:t>
            </a:r>
          </a:p>
          <a:p>
            <a:pPr marL="0" lvl="2" indent="228600" algn="ctr" defTabSz="866986">
              <a:spcBef>
                <a:spcPts val="700"/>
              </a:spcBef>
              <a:buSzTx/>
              <a:buNone/>
              <a:defRPr sz="3000">
                <a:solidFill>
                  <a:schemeClr val="accent1">
                    <a:lumOff val="44000"/>
                  </a:schemeClr>
                </a:solidFill>
                <a:effectLst>
                  <a:outerShdw blurRad="6350" dist="127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وتكثيف جذري للعبادة كتجربة داخلية للقلب</a:t>
            </a:r>
          </a:p>
          <a:p>
            <a:pPr marL="0" lvl="2" indent="228600" algn="ctr" defTabSz="866986">
              <a:spcBef>
                <a:spcPts val="700"/>
              </a:spcBef>
              <a:buSzTx/>
              <a:buNone/>
              <a:defRPr sz="3000">
                <a:solidFill>
                  <a:schemeClr val="accent1">
                    <a:lumOff val="44000"/>
                  </a:schemeClr>
                </a:solidFill>
                <a:effectLst>
                  <a:outerShdw blurRad="6350" dist="127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 (جون بايبر)</a:t>
            </a:r>
            <a:endParaRPr lang="en-US" dirty="0">
              <a:latin typeface="Arial" panose="020B0604020202020204" pitchFamily="34" charset="0"/>
              <a:cs typeface="Arial" panose="020B0604020202020204" pitchFamily="34" charset="0"/>
            </a:endParaRPr>
          </a:p>
          <a:p>
            <a:pPr marL="0" lvl="2" indent="228600" algn="ctr" defTabSz="866986">
              <a:spcBef>
                <a:spcPts val="700"/>
              </a:spcBef>
              <a:buSzTx/>
              <a:buNone/>
              <a:defRPr sz="3000">
                <a:solidFill>
                  <a:schemeClr val="accent1">
                    <a:lumOff val="44000"/>
                  </a:schemeClr>
                </a:solidFill>
                <a:effectLst>
                  <a:outerShdw blurRad="6350" dist="12700" dir="2700000" rotWithShape="0">
                    <a:srgbClr val="000000"/>
                  </a:outerShdw>
                </a:effectLst>
                <a:latin typeface="+mj-lt"/>
                <a:ea typeface="+mj-ea"/>
                <a:cs typeface="+mj-cs"/>
                <a:sym typeface="Bell MT"/>
              </a:defRPr>
            </a:pPr>
            <a:endParaRPr lang="en-US" i="1" dirty="0">
              <a:latin typeface="Arial" panose="020B0604020202020204" pitchFamily="34" charset="0"/>
              <a:cs typeface="Arial" panose="020B0604020202020204" pitchFamily="34" charset="0"/>
            </a:endParaRPr>
          </a:p>
          <a:p>
            <a:pPr marL="0" lvl="2" indent="228600" algn="ctr" defTabSz="866986">
              <a:spcBef>
                <a:spcPts val="700"/>
              </a:spcBef>
              <a:buSzTx/>
              <a:buNone/>
              <a:defRPr sz="3000">
                <a:solidFill>
                  <a:schemeClr val="accent1">
                    <a:lumOff val="44000"/>
                  </a:schemeClr>
                </a:solidFill>
                <a:effectLst>
                  <a:outerShdw blurRad="6350" dist="127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قال لها يسوع: يا امرأة، صدقيني أنه تأتي ساعة، لا في هذا الجبل ولا في أورشليم تسجدون للآب.... ولكن تأتي ساعة وهي الآن، حين الساجدون الحقيقيون يسجدون للآب بالروح والحق، لأن الآب طالب مثل هؤلاء الساجدين له، الله روح. والذين يسجدون له فبالروح والحق ينبغي أن يسجدوا (يوحنا 4: 21، 23-24)</a:t>
            </a:r>
            <a:endParaRPr lang="en-US" dirty="0">
              <a:latin typeface="Arial" panose="020B0604020202020204" pitchFamily="34" charset="0"/>
              <a:cs typeface="Arial" panose="020B0604020202020204" pitchFamily="34" charset="0"/>
            </a:endParaRPr>
          </a:p>
          <a:p>
            <a:pPr marL="0" lvl="2" indent="228600" algn="ctr" defTabSz="866986">
              <a:spcBef>
                <a:spcPts val="700"/>
              </a:spcBef>
              <a:buSzTx/>
              <a:buNone/>
              <a:defRPr sz="3000">
                <a:solidFill>
                  <a:schemeClr val="accent1">
                    <a:lumOff val="44000"/>
                  </a:schemeClr>
                </a:solidFill>
                <a:effectLst>
                  <a:outerShdw blurRad="6350" dist="12700" dir="2700000" rotWithShape="0">
                    <a:srgbClr val="000000"/>
                  </a:outerShdw>
                </a:effectLst>
                <a:latin typeface="+mj-lt"/>
                <a:ea typeface="+mj-ea"/>
                <a:cs typeface="+mj-cs"/>
                <a:sym typeface="Bell MT"/>
              </a:defRPr>
            </a:pPr>
            <a:endParaRPr i="1" dirty="0">
              <a:latin typeface="Arial" panose="020B0604020202020204" pitchFamily="34" charset="0"/>
              <a:cs typeface="Arial" panose="020B0604020202020204" pitchFamily="34" charset="0"/>
            </a:endParaRPr>
          </a:p>
          <a:p>
            <a:pPr marL="0" indent="0" defTabSz="866986">
              <a:spcBef>
                <a:spcPts val="700"/>
              </a:spcBef>
              <a:buSzTx/>
              <a:buNone/>
              <a:defRPr sz="1500">
                <a:solidFill>
                  <a:schemeClr val="accent1">
                    <a:lumOff val="44000"/>
                  </a:schemeClr>
                </a:solidFill>
                <a:effectLst>
                  <a:outerShdw blurRad="6350" dist="12700" dir="2700000" rotWithShape="0">
                    <a:srgbClr val="000000"/>
                  </a:outerShdw>
                </a:effectLst>
                <a:latin typeface="+mj-lt"/>
                <a:ea typeface="+mj-ea"/>
                <a:cs typeface="+mj-cs"/>
                <a:sym typeface="Bell MT"/>
              </a:defRPr>
            </a:pPr>
            <a:endParaRPr i="1" dirty="0">
              <a:latin typeface="Arial" panose="020B0604020202020204" pitchFamily="34" charset="0"/>
              <a:cs typeface="Arial" panose="020B0604020202020204" pitchFamily="34" charset="0"/>
            </a:endParaRPr>
          </a:p>
          <a:p>
            <a:pPr marL="0" indent="0" algn="ctr" defTabSz="866986">
              <a:spcBef>
                <a:spcPts val="700"/>
              </a:spcBef>
              <a:buSzTx/>
              <a:buNone/>
              <a:defRPr sz="3550" i="1">
                <a:solidFill>
                  <a:schemeClr val="accent1">
                    <a:lumOff val="44000"/>
                  </a:schemeClr>
                </a:solidFill>
                <a:effectLst>
                  <a:outerShdw blurRad="6350" dist="12700" dir="2700000" rotWithShape="0">
                    <a:srgbClr val="000000"/>
                  </a:outerShdw>
                </a:effectLst>
                <a:latin typeface="+mj-lt"/>
                <a:ea typeface="+mj-ea"/>
                <a:cs typeface="+mj-cs"/>
                <a:sym typeface="Bell MT"/>
              </a:defRPr>
            </a:pPr>
            <a:endParaRPr lang="en-US" dirty="0">
              <a:latin typeface="Arial" panose="020B0604020202020204" pitchFamily="34" charset="0"/>
              <a:cs typeface="Arial" panose="020B0604020202020204" pitchFamily="34" charset="0"/>
            </a:endParaRPr>
          </a:p>
          <a:p>
            <a:pPr marL="0" indent="0" algn="ctr" defTabSz="866986">
              <a:spcBef>
                <a:spcPts val="700"/>
              </a:spcBef>
              <a:buSzTx/>
              <a:buNone/>
              <a:defRPr sz="3550" i="1">
                <a:solidFill>
                  <a:schemeClr val="accent1">
                    <a:lumOff val="44000"/>
                  </a:schemeClr>
                </a:solidFill>
                <a:effectLst>
                  <a:outerShdw blurRad="6350" dist="12700" dir="2700000" rotWithShape="0">
                    <a:srgbClr val="000000"/>
                  </a:outerShdw>
                </a:effectLst>
                <a:latin typeface="+mj-lt"/>
                <a:ea typeface="+mj-ea"/>
                <a:cs typeface="+mj-cs"/>
                <a:sym typeface="Bell MT"/>
              </a:defRPr>
            </a:pPr>
            <a:endParaRPr lang="en-US"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He glorifies Christ by . . ."/>
          <p:cNvSpPr txBox="1">
            <a:spLocks noGrp="1"/>
          </p:cNvSpPr>
          <p:nvPr>
            <p:ph type="title" idx="4294967295"/>
          </p:nvPr>
        </p:nvSpPr>
        <p:spPr>
          <a:xfrm>
            <a:off x="1089377" y="362204"/>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rPr lang="ar-JO" dirty="0">
                <a:latin typeface="Arial" panose="020B0604020202020204" pitchFamily="34" charset="0"/>
                <a:cs typeface="Arial" panose="020B0604020202020204" pitchFamily="34" charset="0"/>
              </a:rPr>
              <a:t>هو يمجد المسيح من خلال ...</a:t>
            </a:r>
            <a:endParaRPr dirty="0">
              <a:latin typeface="Arial" panose="020B0604020202020204" pitchFamily="34" charset="0"/>
              <a:cs typeface="Arial" panose="020B0604020202020204" pitchFamily="34" charset="0"/>
            </a:endParaRPr>
          </a:p>
        </p:txBody>
      </p:sp>
      <p:sp>
        <p:nvSpPr>
          <p:cNvPr id="666" name="Motivating and empowering our worship of the Father through Christ…"/>
          <p:cNvSpPr txBox="1">
            <a:spLocks noGrp="1"/>
          </p:cNvSpPr>
          <p:nvPr>
            <p:ph type="body" idx="4294967295"/>
          </p:nvPr>
        </p:nvSpPr>
        <p:spPr>
          <a:xfrm>
            <a:off x="684106" y="3190239"/>
            <a:ext cx="12083628" cy="5206437"/>
          </a:xfrm>
          <a:prstGeom prst="rect">
            <a:avLst/>
          </a:prstGeom>
        </p:spPr>
        <p:txBody>
          <a:bodyPr>
            <a:normAutofit/>
          </a:bodyPr>
          <a:lstStyle/>
          <a:p>
            <a:pPr marL="504748" marR="0" lvl="0" indent="-504748" algn="r" defTabSz="1387178" rtl="1" eaLnBrk="1" fontAlgn="auto" latinLnBrk="0" hangingPunct="1">
              <a:lnSpc>
                <a:spcPct val="90000"/>
              </a:lnSpc>
              <a:spcBef>
                <a:spcPts val="900"/>
              </a:spcBef>
              <a:spcAft>
                <a:spcPts val="0"/>
              </a:spcAft>
              <a:buClrTx/>
              <a:buSzPct val="100000"/>
              <a:buFontTx/>
              <a:buChar char="●"/>
              <a:tabLst/>
              <a:defRPr sz="3680" b="1">
                <a:solidFill>
                  <a:srgbClr val="8F8F8F">
                    <a:lumOff val="44000"/>
                  </a:srgbClr>
                </a:solidFill>
                <a:effectLst>
                  <a:outerShdw blurRad="10160" dist="20320" dir="2700000" rotWithShape="0">
                    <a:srgbClr val="000000"/>
                  </a:outerShdw>
                </a:effectLst>
                <a:latin typeface="Book Antiqua"/>
                <a:ea typeface="Book Antiqua"/>
                <a:cs typeface="Book Antiqua"/>
                <a:sym typeface="Book Antiqua"/>
              </a:defRPr>
            </a:pPr>
            <a:r>
              <a:rPr kumimoji="0" lang="ar-JO" sz="3680" b="1" u="none" strike="noStrike" kern="0" cap="none" spc="0" normalizeH="0" baseline="0" noProof="0" dirty="0">
                <a:ln>
                  <a:noFill/>
                </a:ln>
                <a:solidFill>
                  <a:srgbClr val="8F8F8F">
                    <a:lumOff val="44000"/>
                  </a:srgbClr>
                </a:solidFill>
                <a:effectLst>
                  <a:outerShdw blurRad="10160" dist="20320" dir="2700000" rotWithShape="0">
                    <a:srgbClr val="000000"/>
                  </a:outerShdw>
                </a:effectLst>
                <a:uLnTx/>
                <a:uFillTx/>
                <a:latin typeface="Arial" panose="020B0604020202020204" pitchFamily="34" charset="0"/>
                <a:cs typeface="Arial" panose="020B0604020202020204" pitchFamily="34" charset="0"/>
                <a:sym typeface="Book Antiqua"/>
              </a:rPr>
              <a:t>تحفيز وتقوية عبادتنا للآب من خلال المسيح</a:t>
            </a:r>
          </a:p>
          <a:p>
            <a:pPr marL="630936" indent="-630936" defTabSz="1733973">
              <a:lnSpc>
                <a:spcPct val="90000"/>
              </a:lnSpc>
              <a:spcBef>
                <a:spcPts val="1100"/>
              </a:spcBef>
              <a:buChar char="●"/>
              <a:defRPr sz="4700" b="1">
                <a:solidFill>
                  <a:schemeClr val="accent1">
                    <a:lumOff val="44000"/>
                  </a:schemeClr>
                </a:solidFill>
                <a:effectLst>
                  <a:outerShdw blurRad="12700" dist="25400" dir="2700000" rotWithShape="0">
                    <a:srgbClr val="000000"/>
                  </a:outerShdw>
                </a:effectLst>
                <a:latin typeface="Book Antiqua"/>
                <a:ea typeface="Book Antiqua"/>
                <a:cs typeface="Book Antiqua"/>
                <a:sym typeface="Book Antiqua"/>
              </a:defRPr>
            </a:pPr>
            <a:endParaRPr dirty="0">
              <a:latin typeface="Arial" panose="020B0604020202020204" pitchFamily="34" charset="0"/>
              <a:cs typeface="Arial" panose="020B0604020202020204" pitchFamily="34" charset="0"/>
            </a:endParaRPr>
          </a:p>
          <a:p>
            <a:pPr marL="1125938" lvl="1" indent="-783038" algn="r" defTabSz="1733973" rtl="1">
              <a:lnSpc>
                <a:spcPct val="90000"/>
              </a:lnSpc>
              <a:spcBef>
                <a:spcPts val="0"/>
              </a:spcBef>
              <a:buChar char="◇"/>
              <a:defRPr sz="3800" i="1">
                <a:solidFill>
                  <a:schemeClr val="accent1">
                    <a:lumOff val="44000"/>
                  </a:schemeClr>
                </a:solidFill>
                <a:effectLst>
                  <a:outerShdw blurRad="12700" dist="25400" dir="2700000" rotWithShape="0">
                    <a:srgbClr val="000000"/>
                  </a:outerShdw>
                </a:effectLst>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ربط الإعلان والتجاوب / الرأس والقلب</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Shape"/>
          <p:cNvSpPr/>
          <p:nvPr/>
        </p:nvSpPr>
        <p:spPr>
          <a:xfrm rot="10800000">
            <a:off x="2801337" y="1242333"/>
            <a:ext cx="1571414" cy="5183859"/>
          </a:xfrm>
          <a:custGeom>
            <a:avLst/>
            <a:gdLst/>
            <a:ahLst/>
            <a:cxnLst>
              <a:cxn ang="0">
                <a:pos x="wd2" y="hd2"/>
              </a:cxn>
              <a:cxn ang="5400000">
                <a:pos x="wd2" y="hd2"/>
              </a:cxn>
              <a:cxn ang="10800000">
                <a:pos x="wd2" y="hd2"/>
              </a:cxn>
              <a:cxn ang="16200000">
                <a:pos x="wd2" y="hd2"/>
              </a:cxn>
            </a:cxnLst>
            <a:rect l="0" t="0" r="r" b="b"/>
            <a:pathLst>
              <a:path w="21600" h="21600" extrusionOk="0">
                <a:moveTo>
                  <a:pt x="0" y="13861"/>
                </a:moveTo>
                <a:lnTo>
                  <a:pt x="5400" y="13861"/>
                </a:lnTo>
                <a:lnTo>
                  <a:pt x="5400" y="0"/>
                </a:lnTo>
                <a:lnTo>
                  <a:pt x="16200" y="0"/>
                </a:lnTo>
                <a:lnTo>
                  <a:pt x="16200" y="13861"/>
                </a:lnTo>
                <a:lnTo>
                  <a:pt x="21600" y="13861"/>
                </a:lnTo>
                <a:lnTo>
                  <a:pt x="10800" y="21600"/>
                </a:lnTo>
                <a:close/>
              </a:path>
            </a:pathLst>
          </a:custGeom>
          <a:solidFill>
            <a:srgbClr val="000000"/>
          </a:solidFill>
          <a:ln w="12700">
            <a:solidFill>
              <a:srgbClr val="000000"/>
            </a:solidFill>
          </a:ln>
        </p:spPr>
        <p:txBody>
          <a:bodyPr lIns="65023" tIns="65023" rIns="65023" bIns="65023" anchor="ctr"/>
          <a:lstStyle/>
          <a:p>
            <a:pPr defTabSz="866986">
              <a:defRPr sz="3400">
                <a:latin typeface="+mj-lt"/>
                <a:ea typeface="+mj-ea"/>
                <a:cs typeface="+mj-cs"/>
                <a:sym typeface="Bell MT"/>
              </a:defRPr>
            </a:pPr>
            <a:endParaRPr>
              <a:latin typeface="Arial" panose="020B0604020202020204" pitchFamily="34" charset="0"/>
              <a:cs typeface="Arial" panose="020B0604020202020204" pitchFamily="34" charset="0"/>
            </a:endParaRPr>
          </a:p>
        </p:txBody>
      </p:sp>
      <p:grpSp>
        <p:nvGrpSpPr>
          <p:cNvPr id="674" name="Group"/>
          <p:cNvGrpSpPr/>
          <p:nvPr/>
        </p:nvGrpSpPr>
        <p:grpSpPr>
          <a:xfrm rot="10800000" flipV="1">
            <a:off x="3276727" y="6610775"/>
            <a:ext cx="6078814" cy="1181311"/>
            <a:chOff x="0" y="0"/>
            <a:chExt cx="6078812" cy="1317313"/>
          </a:xfrm>
        </p:grpSpPr>
        <p:sp>
          <p:nvSpPr>
            <p:cNvPr id="671" name="Shape"/>
            <p:cNvSpPr/>
            <p:nvPr/>
          </p:nvSpPr>
          <p:spPr>
            <a:xfrm>
              <a:off x="0" y="0"/>
              <a:ext cx="6078813" cy="13095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623" y="21600"/>
                    <a:pt x="10325" y="21600"/>
                  </a:cubicBezTo>
                  <a:lnTo>
                    <a:pt x="11589" y="21600"/>
                  </a:lnTo>
                  <a:cubicBezTo>
                    <a:pt x="15731" y="21600"/>
                    <a:pt x="19471" y="16424"/>
                    <a:pt x="21091" y="8452"/>
                  </a:cubicBezTo>
                  <a:lnTo>
                    <a:pt x="21600" y="8452"/>
                  </a:lnTo>
                  <a:lnTo>
                    <a:pt x="21282" y="0"/>
                  </a:lnTo>
                  <a:lnTo>
                    <a:pt x="19318" y="8452"/>
                  </a:lnTo>
                  <a:lnTo>
                    <a:pt x="19827" y="8452"/>
                  </a:lnTo>
                  <a:cubicBezTo>
                    <a:pt x="18296" y="15984"/>
                    <a:pt x="14862" y="21058"/>
                    <a:pt x="10957" y="21559"/>
                  </a:cubicBezTo>
                  <a:lnTo>
                    <a:pt x="10957" y="21559"/>
                  </a:lnTo>
                  <a:cubicBezTo>
                    <a:pt x="5511" y="20860"/>
                    <a:pt x="1264" y="11416"/>
                    <a:pt x="1264" y="0"/>
                  </a:cubicBezTo>
                  <a:close/>
                </a:path>
              </a:pathLst>
            </a:custGeom>
            <a:solidFill>
              <a:srgbClr val="CF9E07"/>
            </a:solidFill>
            <a:ln w="12700" cap="flat">
              <a:solidFill>
                <a:srgbClr val="F3BA00"/>
              </a:solidFill>
              <a:prstDash val="solid"/>
              <a:round/>
            </a:ln>
            <a:effectLst>
              <a:outerShdw blurRad="114300" rotWithShape="0">
                <a:srgbClr val="808080">
                  <a:alpha val="39997"/>
                </a:srgbClr>
              </a:outerShdw>
            </a:effectLst>
          </p:spPr>
          <p:txBody>
            <a:bodyPr wrap="square" lIns="65023" tIns="65023" rIns="65023" bIns="65023" numCol="1" anchor="ctr">
              <a:noAutofit/>
            </a:bodyPr>
            <a:lstStyle/>
            <a:p>
              <a:pPr algn="ctr" defTabSz="866986">
                <a:defRPr sz="3400">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p:txBody>
        </p:sp>
        <p:sp>
          <p:nvSpPr>
            <p:cNvPr id="672" name="Shape"/>
            <p:cNvSpPr/>
            <p:nvPr/>
          </p:nvSpPr>
          <p:spPr>
            <a:xfrm>
              <a:off x="0" y="0"/>
              <a:ext cx="3261589" cy="13095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8616" y="21600"/>
                    <a:pt x="19243" y="21600"/>
                  </a:cubicBezTo>
                  <a:lnTo>
                    <a:pt x="21600" y="21600"/>
                  </a:lnTo>
                  <a:cubicBezTo>
                    <a:pt x="10972" y="21600"/>
                    <a:pt x="2357" y="11929"/>
                    <a:pt x="2357" y="0"/>
                  </a:cubicBezTo>
                  <a:close/>
                </a:path>
              </a:pathLst>
            </a:custGeom>
            <a:solidFill>
              <a:srgbClr val="A67E06"/>
            </a:solidFill>
            <a:ln w="12700" cap="flat">
              <a:noFill/>
              <a:miter lim="400000"/>
            </a:ln>
            <a:effectLst/>
          </p:spPr>
          <p:txBody>
            <a:bodyPr wrap="square" lIns="65023" tIns="65023" rIns="65023" bIns="65023" numCol="1" anchor="ctr">
              <a:noAutofit/>
            </a:bodyPr>
            <a:lstStyle/>
            <a:p>
              <a:pPr algn="ctr" defTabSz="866986">
                <a:defRPr sz="3400">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p:txBody>
        </p:sp>
        <p:sp>
          <p:nvSpPr>
            <p:cNvPr id="673" name="Line"/>
            <p:cNvSpPr/>
            <p:nvPr/>
          </p:nvSpPr>
          <p:spPr>
            <a:xfrm>
              <a:off x="3083663" y="1299251"/>
              <a:ext cx="177926" cy="180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395" y="21600"/>
                    <a:pt x="7192" y="14397"/>
                    <a:pt x="0" y="0"/>
                  </a:cubicBezTo>
                </a:path>
              </a:pathLst>
            </a:custGeom>
            <a:noFill/>
            <a:ln w="12700" cap="flat">
              <a:solidFill>
                <a:srgbClr val="F3BA00"/>
              </a:solidFill>
              <a:prstDash val="solid"/>
              <a:round/>
            </a:ln>
            <a:effectLst/>
          </p:spPr>
          <p:txBody>
            <a:bodyPr wrap="square" lIns="65023" tIns="65023" rIns="65023" bIns="65023" numCol="1" anchor="ctr">
              <a:noAutofit/>
            </a:bodyPr>
            <a:lstStyle/>
            <a:p>
              <a:pPr algn="ctr" defTabSz="866986">
                <a:defRPr sz="3400">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p:txBody>
        </p:sp>
      </p:grpSp>
      <p:sp>
        <p:nvSpPr>
          <p:cNvPr id="675" name="Holy Spirit"/>
          <p:cNvSpPr txBox="1"/>
          <p:nvPr/>
        </p:nvSpPr>
        <p:spPr>
          <a:xfrm>
            <a:off x="4986979" y="6917591"/>
            <a:ext cx="3313064" cy="8031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ctr" defTabSz="866986">
              <a:defRPr>
                <a:solidFill>
                  <a:schemeClr val="accent1">
                    <a:lumOff val="44000"/>
                  </a:schemeClr>
                </a:solidFill>
                <a:latin typeface="Book Antiqua"/>
                <a:ea typeface="Book Antiqua"/>
                <a:cs typeface="Book Antiqua"/>
                <a:sym typeface="Book Antiqua"/>
              </a:defRPr>
            </a:lvl1pPr>
          </a:lstStyle>
          <a:p>
            <a:r>
              <a:rPr lang="ar-JO" dirty="0">
                <a:latin typeface="Arial" panose="020B0604020202020204" pitchFamily="34" charset="0"/>
                <a:cs typeface="Arial" panose="020B0604020202020204" pitchFamily="34" charset="0"/>
              </a:rPr>
              <a:t>الروح القدس</a:t>
            </a:r>
            <a:endParaRPr dirty="0">
              <a:latin typeface="Arial" panose="020B0604020202020204" pitchFamily="34" charset="0"/>
              <a:cs typeface="Arial" panose="020B0604020202020204" pitchFamily="34" charset="0"/>
            </a:endParaRPr>
          </a:p>
        </p:txBody>
      </p:sp>
      <p:sp>
        <p:nvSpPr>
          <p:cNvPr id="2" name="Shape">
            <a:extLst>
              <a:ext uri="{FF2B5EF4-FFF2-40B4-BE49-F238E27FC236}">
                <a16:creationId xmlns:a16="http://schemas.microsoft.com/office/drawing/2014/main" id="{BACAC457-9827-1247-2462-4542A63F1CB2}"/>
              </a:ext>
            </a:extLst>
          </p:cNvPr>
          <p:cNvSpPr/>
          <p:nvPr/>
        </p:nvSpPr>
        <p:spPr>
          <a:xfrm>
            <a:off x="8435510" y="1304995"/>
            <a:ext cx="1571414" cy="5183859"/>
          </a:xfrm>
          <a:custGeom>
            <a:avLst/>
            <a:gdLst/>
            <a:ahLst/>
            <a:cxnLst>
              <a:cxn ang="0">
                <a:pos x="wd2" y="hd2"/>
              </a:cxn>
              <a:cxn ang="5400000">
                <a:pos x="wd2" y="hd2"/>
              </a:cxn>
              <a:cxn ang="10800000">
                <a:pos x="wd2" y="hd2"/>
              </a:cxn>
              <a:cxn ang="16200000">
                <a:pos x="wd2" y="hd2"/>
              </a:cxn>
            </a:cxnLst>
            <a:rect l="0" t="0" r="r" b="b"/>
            <a:pathLst>
              <a:path w="21600" h="21600" extrusionOk="0">
                <a:moveTo>
                  <a:pt x="0" y="13861"/>
                </a:moveTo>
                <a:lnTo>
                  <a:pt x="5400" y="13861"/>
                </a:lnTo>
                <a:lnTo>
                  <a:pt x="5400" y="0"/>
                </a:lnTo>
                <a:lnTo>
                  <a:pt x="16200" y="0"/>
                </a:lnTo>
                <a:lnTo>
                  <a:pt x="16200" y="13861"/>
                </a:lnTo>
                <a:lnTo>
                  <a:pt x="21600" y="13861"/>
                </a:lnTo>
                <a:lnTo>
                  <a:pt x="10800" y="21600"/>
                </a:lnTo>
                <a:close/>
              </a:path>
            </a:pathLst>
          </a:custGeom>
          <a:solidFill>
            <a:srgbClr val="000000"/>
          </a:solidFill>
          <a:ln w="12700">
            <a:solidFill>
              <a:srgbClr val="000000"/>
            </a:solidFill>
          </a:ln>
        </p:spPr>
        <p:txBody>
          <a:bodyPr lIns="65023" tIns="65023" rIns="65023" bIns="65023" anchor="ctr"/>
          <a:lstStyle/>
          <a:p>
            <a:pPr defTabSz="866986">
              <a:defRPr sz="3400">
                <a:latin typeface="+mj-lt"/>
                <a:ea typeface="+mj-ea"/>
                <a:cs typeface="+mj-cs"/>
                <a:sym typeface="Bell MT"/>
              </a:defRPr>
            </a:pPr>
            <a:endParaRPr>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318D916-E99D-9170-377A-1BADAE55833B}"/>
              </a:ext>
            </a:extLst>
          </p:cNvPr>
          <p:cNvSpPr txBox="1"/>
          <p:nvPr/>
        </p:nvSpPr>
        <p:spPr>
          <a:xfrm>
            <a:off x="837469" y="1346080"/>
            <a:ext cx="2173573" cy="962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733973" rtl="0" fontAlgn="auto" latinLnBrk="0" hangingPunct="0">
              <a:lnSpc>
                <a:spcPct val="100000"/>
              </a:lnSpc>
              <a:spcBef>
                <a:spcPts val="0"/>
              </a:spcBef>
              <a:spcAft>
                <a:spcPts val="0"/>
              </a:spcAft>
              <a:buClrTx/>
              <a:buSzTx/>
              <a:buFontTx/>
              <a:buNone/>
              <a:tabLst/>
            </a:pPr>
            <a:r>
              <a:rPr lang="ar-JO" sz="5400" dirty="0">
                <a:latin typeface="Arial" panose="020B0604020202020204" pitchFamily="34" charset="0"/>
                <a:cs typeface="Arial" panose="020B0604020202020204" pitchFamily="34" charset="0"/>
              </a:rPr>
              <a:t>التجاوب</a:t>
            </a:r>
            <a:endParaRPr kumimoji="0" lang="en-US" sz="5400" b="0" i="0" u="none" strike="noStrike" cap="none" spc="0" normalizeH="0" baseline="0" dirty="0">
              <a:ln>
                <a:noFill/>
              </a:ln>
              <a:solidFill>
                <a:srgbClr val="000000"/>
              </a:solidFill>
              <a:effectLst/>
              <a:uFillTx/>
              <a:latin typeface="Arial"/>
              <a:ea typeface="Arial"/>
              <a:cs typeface="Arial"/>
              <a:sym typeface="Arial"/>
            </a:endParaRPr>
          </a:p>
        </p:txBody>
      </p:sp>
      <p:sp>
        <p:nvSpPr>
          <p:cNvPr id="4" name="TextBox 3">
            <a:extLst>
              <a:ext uri="{FF2B5EF4-FFF2-40B4-BE49-F238E27FC236}">
                <a16:creationId xmlns:a16="http://schemas.microsoft.com/office/drawing/2014/main" id="{E09E77F3-DC15-425A-51C0-8DCDFD80948E}"/>
              </a:ext>
            </a:extLst>
          </p:cNvPr>
          <p:cNvSpPr txBox="1"/>
          <p:nvPr/>
        </p:nvSpPr>
        <p:spPr>
          <a:xfrm>
            <a:off x="10006924" y="1242333"/>
            <a:ext cx="2378003" cy="962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733973" rtl="0" fontAlgn="auto" latinLnBrk="0" hangingPunct="0">
              <a:lnSpc>
                <a:spcPct val="100000"/>
              </a:lnSpc>
              <a:spcBef>
                <a:spcPts val="0"/>
              </a:spcBef>
              <a:spcAft>
                <a:spcPts val="0"/>
              </a:spcAft>
              <a:buClrTx/>
              <a:buSzTx/>
              <a:buFontTx/>
              <a:buNone/>
              <a:tabLst/>
            </a:pPr>
            <a:r>
              <a:rPr lang="ar-JO" sz="5400" dirty="0">
                <a:latin typeface="Arial" panose="020B0604020202020204" pitchFamily="34" charset="0"/>
                <a:cs typeface="Arial" panose="020B0604020202020204" pitchFamily="34" charset="0"/>
              </a:rPr>
              <a:t>الإعلان</a:t>
            </a:r>
            <a:endParaRPr kumimoji="0" lang="en-US" sz="5400" b="0" i="0" u="none" strike="noStrike" cap="none" spc="0" normalizeH="0" baseline="0" dirty="0">
              <a:ln>
                <a:noFill/>
              </a:ln>
              <a:solidFill>
                <a:srgbClr val="000000"/>
              </a:solidFill>
              <a:effectLst/>
              <a:uFillTx/>
              <a:latin typeface="Arial"/>
              <a:ea typeface="Arial"/>
              <a:cs typeface="Arial"/>
              <a:sym typeface="Arial"/>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He glorifies Christ by . . ."/>
          <p:cNvSpPr txBox="1">
            <a:spLocks noGrp="1"/>
          </p:cNvSpPr>
          <p:nvPr>
            <p:ph type="title" idx="4294967295"/>
          </p:nvPr>
        </p:nvSpPr>
        <p:spPr>
          <a:xfrm>
            <a:off x="1089377" y="362204"/>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rPr lang="ar-JO" dirty="0"/>
              <a:t>هو يمجد المسيح من خلال ...</a:t>
            </a:r>
            <a:endParaRPr dirty="0"/>
          </a:p>
        </p:txBody>
      </p:sp>
      <p:sp>
        <p:nvSpPr>
          <p:cNvPr id="678" name="Motivating and empowering our worship of the Father through Christ…"/>
          <p:cNvSpPr txBox="1">
            <a:spLocks noGrp="1"/>
          </p:cNvSpPr>
          <p:nvPr>
            <p:ph type="body" idx="4294967295"/>
          </p:nvPr>
        </p:nvSpPr>
        <p:spPr>
          <a:xfrm>
            <a:off x="684106" y="3190239"/>
            <a:ext cx="12083628" cy="5206437"/>
          </a:xfrm>
          <a:prstGeom prst="rect">
            <a:avLst/>
          </a:prstGeom>
        </p:spPr>
        <p:txBody>
          <a:bodyPr>
            <a:normAutofit/>
          </a:bodyPr>
          <a:lstStyle/>
          <a:p>
            <a:pPr marL="504748" marR="0" lvl="0" indent="-504748" algn="r" defTabSz="1387178" rtl="1" eaLnBrk="1" fontAlgn="auto" latinLnBrk="0" hangingPunct="1">
              <a:lnSpc>
                <a:spcPct val="90000"/>
              </a:lnSpc>
              <a:spcBef>
                <a:spcPts val="900"/>
              </a:spcBef>
              <a:spcAft>
                <a:spcPts val="0"/>
              </a:spcAft>
              <a:buClrTx/>
              <a:buSzPct val="100000"/>
              <a:buFontTx/>
              <a:buChar char="●"/>
              <a:tabLst/>
              <a:defRPr sz="3680" b="1">
                <a:solidFill>
                  <a:srgbClr val="8F8F8F">
                    <a:lumOff val="44000"/>
                  </a:srgbClr>
                </a:solidFill>
                <a:effectLst>
                  <a:outerShdw blurRad="10160" dist="20320" dir="2700000" rotWithShape="0">
                    <a:srgbClr val="000000"/>
                  </a:outerShdw>
                </a:effectLst>
                <a:latin typeface="Book Antiqua"/>
                <a:ea typeface="Book Antiqua"/>
                <a:cs typeface="Book Antiqua"/>
                <a:sym typeface="Book Antiqua"/>
              </a:defRPr>
            </a:pPr>
            <a:r>
              <a:rPr kumimoji="0" lang="ar-JO" sz="3680" b="1" u="none" strike="noStrike" kern="0" cap="none" spc="0" normalizeH="0" baseline="0" noProof="0" dirty="0">
                <a:ln>
                  <a:noFill/>
                </a:ln>
                <a:solidFill>
                  <a:srgbClr val="8F8F8F">
                    <a:lumOff val="44000"/>
                  </a:srgbClr>
                </a:solidFill>
                <a:effectLst>
                  <a:outerShdw blurRad="10160" dist="20320" dir="2700000" rotWithShape="0">
                    <a:srgbClr val="000000"/>
                  </a:outerShdw>
                </a:effectLst>
                <a:uLnTx/>
                <a:uFillTx/>
                <a:latin typeface="Arial" panose="020B0604020202020204" pitchFamily="34" charset="0"/>
                <a:cs typeface="Arial" panose="020B0604020202020204" pitchFamily="34" charset="0"/>
                <a:sym typeface="Book Antiqua"/>
              </a:rPr>
              <a:t>تحفيز وتقوية عبادتنا للآب من خلال المسيح</a:t>
            </a:r>
          </a:p>
          <a:p>
            <a:pPr marL="630936" marR="0" lvl="0" indent="-630936" algn="l" defTabSz="1733973" eaLnBrk="1" fontAlgn="auto" latinLnBrk="0" hangingPunct="1">
              <a:lnSpc>
                <a:spcPct val="90000"/>
              </a:lnSpc>
              <a:spcBef>
                <a:spcPts val="1100"/>
              </a:spcBef>
              <a:spcAft>
                <a:spcPts val="0"/>
              </a:spcAft>
              <a:buClrTx/>
              <a:buSzPct val="100000"/>
              <a:buFontTx/>
              <a:buChar char="●"/>
              <a:tabLst/>
              <a:defRPr sz="4700" b="1">
                <a:solidFill>
                  <a:srgbClr val="8F8F8F">
                    <a:lumOff val="44000"/>
                  </a:srgbClr>
                </a:solidFill>
                <a:effectLst>
                  <a:outerShdw blurRad="12700" dist="25400" dir="2700000" rotWithShape="0">
                    <a:srgbClr val="000000"/>
                  </a:outerShdw>
                </a:effectLst>
                <a:latin typeface="Book Antiqua"/>
                <a:ea typeface="Book Antiqua"/>
                <a:cs typeface="Book Antiqua"/>
                <a:sym typeface="Book Antiqua"/>
              </a:defRPr>
            </a:pPr>
            <a:endParaRPr kumimoji="0" lang="ar-JO" sz="4700" b="1" u="none" strike="noStrike" kern="0" cap="none" spc="0" normalizeH="0" baseline="0" noProof="0" dirty="0">
              <a:ln>
                <a:noFill/>
              </a:ln>
              <a:solidFill>
                <a:srgbClr val="8F8F8F">
                  <a:lumOff val="44000"/>
                </a:srgbClr>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Book Antiqua"/>
            </a:endParaRPr>
          </a:p>
          <a:p>
            <a:pPr marL="1125938" marR="0" lvl="1" indent="-783038" algn="r" defTabSz="1733973" rtl="1" eaLnBrk="1" fontAlgn="auto" latinLnBrk="0" hangingPunct="1">
              <a:lnSpc>
                <a:spcPct val="90000"/>
              </a:lnSpc>
              <a:spcBef>
                <a:spcPts val="0"/>
              </a:spcBef>
              <a:spcAft>
                <a:spcPts val="0"/>
              </a:spcAft>
              <a:buClrTx/>
              <a:buSzPct val="100000"/>
              <a:buFontTx/>
              <a:buChar char="◇"/>
              <a:tabLst/>
              <a:defRPr sz="3800" i="1">
                <a:solidFill>
                  <a:srgbClr val="8F8F8F">
                    <a:lumOff val="44000"/>
                  </a:srgbClr>
                </a:solidFill>
                <a:effectLst>
                  <a:outerShdw blurRad="12700" dist="25400" dir="2700000" rotWithShape="0">
                    <a:srgbClr val="000000"/>
                  </a:outerShdw>
                </a:effectLst>
                <a:latin typeface="Book Antiqua"/>
                <a:ea typeface="Book Antiqua"/>
                <a:cs typeface="Book Antiqua"/>
                <a:sym typeface="Book Antiqua"/>
              </a:defRPr>
            </a:pPr>
            <a:r>
              <a:rPr kumimoji="0" lang="ar-JO" sz="3800" b="0" u="none" strike="noStrike" kern="0" cap="none" spc="0" normalizeH="0" baseline="0" noProof="0" dirty="0">
                <a:ln>
                  <a:noFill/>
                </a:ln>
                <a:solidFill>
                  <a:srgbClr val="8F8F8F">
                    <a:lumOff val="44000"/>
                  </a:srgbClr>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Book Antiqua"/>
              </a:rPr>
              <a:t>ربط الإعلان والتجاوب / الرأس والقلب</a:t>
            </a:r>
          </a:p>
          <a:p>
            <a:pPr marL="0" lvl="1" indent="166878" defTabSz="1265800">
              <a:lnSpc>
                <a:spcPct val="90000"/>
              </a:lnSpc>
              <a:spcBef>
                <a:spcPts val="0"/>
              </a:spcBef>
              <a:buSzTx/>
              <a:buNone/>
              <a:defRPr sz="277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endParaRPr sz="3504" dirty="0">
              <a:latin typeface="Arial" panose="020B0604020202020204" pitchFamily="34" charset="0"/>
              <a:cs typeface="Arial" panose="020B0604020202020204" pitchFamily="34" charset="0"/>
            </a:endParaRPr>
          </a:p>
          <a:p>
            <a:pPr marL="712440" lvl="1" indent="-462123" algn="r" defTabSz="1265800" rtl="1">
              <a:lnSpc>
                <a:spcPct val="90000"/>
              </a:lnSpc>
              <a:spcBef>
                <a:spcPts val="0"/>
              </a:spcBef>
              <a:buChar char="◇"/>
              <a:defRPr sz="350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r>
              <a:rPr lang="ar-JO" sz="3800" dirty="0">
                <a:latin typeface="Arial" panose="020B0604020202020204" pitchFamily="34" charset="0"/>
                <a:cs typeface="Arial" panose="020B0604020202020204" pitchFamily="34" charset="0"/>
              </a:rPr>
              <a:t>المسيح هو الطريق – الروح القدس هو المرشد</a:t>
            </a:r>
            <a:endParaRPr sz="3800" dirty="0">
              <a:latin typeface="Arial" panose="020B0604020202020204" pitchFamily="34" charset="0"/>
              <a:cs typeface="Arial" panose="020B0604020202020204" pitchFamily="34" charset="0"/>
            </a:endParaRPr>
          </a:p>
          <a:p>
            <a:pPr marL="688371" lvl="1" indent="-438054" defTabSz="1265800">
              <a:lnSpc>
                <a:spcPct val="90000"/>
              </a:lnSpc>
              <a:spcBef>
                <a:spcPts val="0"/>
              </a:spcBef>
              <a:buChar char="◇"/>
              <a:defRPr sz="1022"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endParaRPr b="1" dirty="0">
              <a:latin typeface="Arial" panose="020B0604020202020204" pitchFamily="34" charset="0"/>
              <a:cs typeface="Arial" panose="020B0604020202020204" pitchFamily="34" charset="0"/>
            </a:endParaRPr>
          </a:p>
          <a:p>
            <a:pPr marL="712440" lvl="1" indent="-462123" defTabSz="1265800">
              <a:lnSpc>
                <a:spcPct val="90000"/>
              </a:lnSpc>
              <a:spcBef>
                <a:spcPts val="0"/>
              </a:spcBef>
              <a:buChar char="◇"/>
              <a:defRPr sz="350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endParaRPr b="1" dirty="0">
              <a:latin typeface="Arial" panose="020B0604020202020204" pitchFamily="34" charset="0"/>
              <a:cs typeface="Arial" panose="020B0604020202020204" pitchFamily="34" charset="0"/>
            </a:endParaRPr>
          </a:p>
          <a:p>
            <a:pPr marL="712440" lvl="1" indent="-462123" algn="r" defTabSz="1265800" rtl="1">
              <a:lnSpc>
                <a:spcPct val="90000"/>
              </a:lnSpc>
              <a:spcBef>
                <a:spcPts val="0"/>
              </a:spcBef>
              <a:buChar char="◇"/>
              <a:defRPr sz="350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نستطيع أن نأتي إلى الآب في العبادة بسبب خدمة المسيح، نريد أن نأتي إلى الآب في العبادة بسبب خدمة الروح القدس.</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He glorifies Christ by . . ."/>
          <p:cNvSpPr txBox="1">
            <a:spLocks noGrp="1"/>
          </p:cNvSpPr>
          <p:nvPr>
            <p:ph type="title" idx="4294967295"/>
          </p:nvPr>
        </p:nvSpPr>
        <p:spPr>
          <a:xfrm>
            <a:off x="1170657" y="362204"/>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rPr lang="ar-JO" dirty="0">
                <a:latin typeface="Arial" panose="020B0604020202020204" pitchFamily="34" charset="0"/>
                <a:cs typeface="Arial" panose="020B0604020202020204" pitchFamily="34" charset="0"/>
              </a:rPr>
              <a:t>هو يمجد المسيح من خلال ...</a:t>
            </a:r>
            <a:endParaRPr dirty="0">
              <a:latin typeface="Arial" panose="020B0604020202020204" pitchFamily="34" charset="0"/>
              <a:cs typeface="Arial" panose="020B0604020202020204" pitchFamily="34" charset="0"/>
            </a:endParaRPr>
          </a:p>
        </p:txBody>
      </p:sp>
      <p:sp>
        <p:nvSpPr>
          <p:cNvPr id="681" name="Producing growth in Christlikeness in us individually and as a Church.…"/>
          <p:cNvSpPr txBox="1">
            <a:spLocks noGrp="1"/>
          </p:cNvSpPr>
          <p:nvPr>
            <p:ph type="body" idx="4294967295"/>
          </p:nvPr>
        </p:nvSpPr>
        <p:spPr>
          <a:xfrm>
            <a:off x="541866" y="3034453"/>
            <a:ext cx="12083628" cy="5310294"/>
          </a:xfrm>
          <a:prstGeom prst="rect">
            <a:avLst/>
          </a:prstGeom>
        </p:spPr>
        <p:txBody>
          <a:bodyPr>
            <a:normAutofit/>
          </a:bodyPr>
          <a:lstStyle/>
          <a:p>
            <a:pPr marL="536295" indent="-536295" algn="r" defTabSz="1473877" rtl="1">
              <a:lnSpc>
                <a:spcPct val="90000"/>
              </a:lnSpc>
              <a:spcBef>
                <a:spcPts val="900"/>
              </a:spcBef>
              <a:buChar char="●"/>
              <a:defRPr sz="3910" b="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r>
              <a:rPr lang="ar-JO" dirty="0">
                <a:latin typeface="Traditional Arabic" panose="02020603050405020304" pitchFamily="18" charset="-78"/>
                <a:cs typeface="Traditional Arabic" panose="02020603050405020304" pitchFamily="18" charset="-78"/>
              </a:rPr>
              <a:t>إنتاج النمو عبر التشبه بالمسيح فينا فردياً أو ككنيسة</a:t>
            </a:r>
          </a:p>
          <a:p>
            <a:pPr marL="0" indent="0" algn="r" defTabSz="1473877" rtl="1">
              <a:lnSpc>
                <a:spcPct val="90000"/>
              </a:lnSpc>
              <a:spcBef>
                <a:spcPts val="900"/>
              </a:spcBef>
              <a:buNone/>
              <a:defRPr sz="3910" b="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endParaRPr dirty="0">
              <a:latin typeface="Traditional Arabic" panose="02020603050405020304" pitchFamily="18" charset="-78"/>
              <a:cs typeface="Traditional Arabic" panose="02020603050405020304" pitchFamily="18" charset="-78"/>
            </a:endParaRPr>
          </a:p>
          <a:p>
            <a:pPr marL="552704" indent="-552704" defTabSz="1473877">
              <a:lnSpc>
                <a:spcPct val="90000"/>
              </a:lnSpc>
              <a:spcBef>
                <a:spcPts val="900"/>
              </a:spcBef>
              <a:buClr>
                <a:schemeClr val="accent1">
                  <a:lumOff val="44000"/>
                </a:schemeClr>
              </a:buClr>
              <a:buSzTx/>
              <a:buFont typeface="Wingdings"/>
              <a:buNone/>
              <a:defRPr sz="1020">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endParaRPr sz="1800" dirty="0">
              <a:latin typeface="Traditional Arabic" panose="02020603050405020304" pitchFamily="18" charset="-78"/>
              <a:cs typeface="Traditional Arabic" panose="02020603050405020304" pitchFamily="18" charset="-78"/>
            </a:endParaRPr>
          </a:p>
          <a:p>
            <a:pPr marL="0" lvl="1" indent="291465" algn="ctr" defTabSz="1473877">
              <a:lnSpc>
                <a:spcPct val="90000"/>
              </a:lnSpc>
              <a:spcBef>
                <a:spcPts val="0"/>
              </a:spcBef>
              <a:buClr>
                <a:schemeClr val="accent1">
                  <a:lumOff val="44000"/>
                </a:schemeClr>
              </a:buClr>
              <a:buSzTx/>
              <a:buFont typeface="Wingdings"/>
              <a:buNone/>
              <a:defRPr sz="2210" i="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r>
              <a:rPr lang="ar-JO" sz="3600" dirty="0">
                <a:latin typeface="Traditional Arabic" panose="02020603050405020304" pitchFamily="18" charset="-78"/>
                <a:cs typeface="Traditional Arabic" panose="02020603050405020304" pitchFamily="18" charset="-78"/>
              </a:rPr>
              <a:t>ونحن جميعا ناظرين مجد الرب بوجه مكشوف، كما في مرآة، نتغير إلى تلك الصورة عينها، من مجد إلى مجد، كما من الرب الروح  (2 كورنثوس 3: 18)</a:t>
            </a:r>
            <a:endParaRPr sz="3600" dirty="0">
              <a:latin typeface="Traditional Arabic" panose="02020603050405020304" pitchFamily="18" charset="-78"/>
              <a:cs typeface="Traditional Arabic" panose="02020603050405020304" pitchFamily="18" charset="-78"/>
            </a:endParaRPr>
          </a:p>
          <a:p>
            <a:pPr marL="0" lvl="1" indent="291465" defTabSz="1473877">
              <a:lnSpc>
                <a:spcPct val="90000"/>
              </a:lnSpc>
              <a:spcBef>
                <a:spcPts val="0"/>
              </a:spcBef>
              <a:buClr>
                <a:schemeClr val="accent1">
                  <a:lumOff val="44000"/>
                </a:schemeClr>
              </a:buClr>
              <a:buSzTx/>
              <a:buFont typeface="Wingdings"/>
              <a:buNone/>
              <a:defRPr sz="3910" i="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endParaRPr dirty="0">
              <a:latin typeface="Traditional Arabic" panose="02020603050405020304" pitchFamily="18" charset="-78"/>
              <a:cs typeface="Traditional Arabic" panose="02020603050405020304" pitchFamily="18" charset="-78"/>
            </a:endParaRPr>
          </a:p>
          <a:p>
            <a:pPr marL="0" lvl="1" indent="291465" algn="ctr" defTabSz="1473877">
              <a:lnSpc>
                <a:spcPct val="90000"/>
              </a:lnSpc>
              <a:spcBef>
                <a:spcPts val="0"/>
              </a:spcBef>
              <a:buClr>
                <a:schemeClr val="accent1">
                  <a:lumOff val="44000"/>
                </a:schemeClr>
              </a:buClr>
              <a:buSzTx/>
              <a:buFont typeface="Wingdings"/>
              <a:buNone/>
              <a:defRPr sz="3910" i="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r>
              <a:rPr lang="ar-JO" dirty="0">
                <a:latin typeface="Traditional Arabic" panose="02020603050405020304" pitchFamily="18" charset="-78"/>
                <a:cs typeface="Traditional Arabic" panose="02020603050405020304" pitchFamily="18" charset="-78"/>
              </a:rPr>
              <a:t>الذي فيه أنتم أيضا مبنيون معا، مسكنا لله في الروح (أفسس 2: 22)</a:t>
            </a:r>
            <a:endParaRPr dirty="0">
              <a:latin typeface="Traditional Arabic" panose="02020603050405020304" pitchFamily="18" charset="-78"/>
              <a:cs typeface="Traditional Arabic" panose="02020603050405020304" pitchFamily="18" charset="-78"/>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Double-click to edit"/>
          <p:cNvSpPr txBox="1">
            <a:spLocks noGrp="1"/>
          </p:cNvSpPr>
          <p:nvPr>
            <p:ph type="title" idx="4294967295"/>
          </p:nvPr>
        </p:nvSpPr>
        <p:spPr>
          <a:xfrm>
            <a:off x="1089377" y="619329"/>
            <a:ext cx="10826046" cy="1510454"/>
          </a:xfrm>
          <a:prstGeom prst="rect">
            <a:avLst/>
          </a:prstGeom>
        </p:spPr>
        <p:txBody>
          <a:bodyPr>
            <a:normAutofit/>
          </a:bodyPr>
          <a:lstStyle>
            <a:lvl1pPr defTabSz="1733973">
              <a:defRPr sz="9000">
                <a:solidFill>
                  <a:srgbClr val="194431"/>
                </a:solidFill>
                <a:effectLst>
                  <a:outerShdw blurRad="12700" dist="25400" dir="2700000" rotWithShape="0">
                    <a:srgbClr val="000000"/>
                  </a:outerShdw>
                </a:effectLst>
                <a:latin typeface="Book Antiqua"/>
                <a:ea typeface="Book Antiqua"/>
                <a:cs typeface="Book Antiqua"/>
                <a:sym typeface="Book Antiqua"/>
              </a:defRPr>
            </a:lvl1pPr>
          </a:lstStyle>
          <a:p>
            <a:r>
              <a:t> </a:t>
            </a:r>
          </a:p>
        </p:txBody>
      </p:sp>
      <p:sp>
        <p:nvSpPr>
          <p:cNvPr id="684" name="The utter Christ-centeredness…"/>
          <p:cNvSpPr txBox="1">
            <a:spLocks noGrp="1"/>
          </p:cNvSpPr>
          <p:nvPr>
            <p:ph type="body" idx="4294967295"/>
          </p:nvPr>
        </p:nvSpPr>
        <p:spPr>
          <a:xfrm>
            <a:off x="541866" y="3034453"/>
            <a:ext cx="12083628" cy="5310294"/>
          </a:xfrm>
          <a:prstGeom prst="rect">
            <a:avLst/>
          </a:prstGeom>
        </p:spPr>
        <p:txBody>
          <a:bodyPr>
            <a:normAutofit/>
          </a:bodyPr>
          <a:lstStyle/>
          <a:p>
            <a:pPr marL="0" indent="0" algn="ctr" defTabSz="1352499">
              <a:lnSpc>
                <a:spcPct val="110000"/>
              </a:lnSpc>
              <a:spcBef>
                <a:spcPts val="800"/>
              </a:spcBef>
              <a:buClr>
                <a:schemeClr val="accent1">
                  <a:lumOff val="44000"/>
                </a:schemeClr>
              </a:buClr>
              <a:buSzTx/>
              <a:buFont typeface="Wingdings"/>
              <a:buNone/>
              <a:defRPr sz="7019">
                <a:solidFill>
                  <a:schemeClr val="accent1">
                    <a:lumOff val="44000"/>
                  </a:schemeClr>
                </a:solidFill>
                <a:effectLst>
                  <a:outerShdw blurRad="9906" dist="19812" dir="2700000" rotWithShape="0">
                    <a:srgbClr val="000000"/>
                  </a:outerShdw>
                </a:effectLst>
                <a:latin typeface="Book Antiqua"/>
                <a:ea typeface="Book Antiqua"/>
                <a:cs typeface="Book Antiqua"/>
                <a:sym typeface="Book Antiqua"/>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التمحور المطلق حول المسيح</a:t>
            </a:r>
          </a:p>
          <a:p>
            <a:pPr marL="0" indent="0" algn="ctr" defTabSz="1352499">
              <a:lnSpc>
                <a:spcPct val="110000"/>
              </a:lnSpc>
              <a:spcBef>
                <a:spcPts val="800"/>
              </a:spcBef>
              <a:buClr>
                <a:schemeClr val="accent1">
                  <a:lumOff val="44000"/>
                </a:schemeClr>
              </a:buClr>
              <a:buSzTx/>
              <a:buFont typeface="Wingdings"/>
              <a:buNone/>
              <a:defRPr sz="7019">
                <a:solidFill>
                  <a:schemeClr val="accent1">
                    <a:lumOff val="44000"/>
                  </a:schemeClr>
                </a:solidFill>
                <a:effectLst>
                  <a:outerShdw blurRad="9906" dist="19812" dir="2700000" rotWithShape="0">
                    <a:srgbClr val="000000"/>
                  </a:outerShdw>
                </a:effectLst>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من كل عمل الروح</a:t>
            </a:r>
            <a:br>
              <a:rPr sz="7019"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ج. ل. باكر</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 name="Double-click to edit"/>
          <p:cNvSpPr txBox="1">
            <a:spLocks noGrp="1"/>
          </p:cNvSpPr>
          <p:nvPr>
            <p:ph type="title" idx="4294967295"/>
          </p:nvPr>
        </p:nvSpPr>
        <p:spPr>
          <a:xfrm>
            <a:off x="1089377" y="619329"/>
            <a:ext cx="10826046" cy="1510454"/>
          </a:xfrm>
          <a:prstGeom prst="rect">
            <a:avLst/>
          </a:prstGeom>
        </p:spPr>
        <p:txBody>
          <a:bodyPr>
            <a:normAutofit/>
          </a:bodyPr>
          <a:lstStyle>
            <a:lvl1pPr defTabSz="1733973">
              <a:defRPr sz="9000">
                <a:solidFill>
                  <a:srgbClr val="194431"/>
                </a:solidFill>
                <a:effectLst>
                  <a:outerShdw blurRad="12700" dist="25400" dir="2700000" rotWithShape="0">
                    <a:srgbClr val="000000"/>
                  </a:outerShdw>
                </a:effectLst>
                <a:latin typeface="Book Antiqua"/>
                <a:ea typeface="Book Antiqua"/>
                <a:cs typeface="Book Antiqua"/>
                <a:sym typeface="Book Antiqua"/>
              </a:defRPr>
            </a:lvl1pPr>
          </a:lstStyle>
          <a:p>
            <a:r>
              <a:t> </a:t>
            </a:r>
          </a:p>
        </p:txBody>
      </p:sp>
      <p:sp>
        <p:nvSpPr>
          <p:cNvPr id="687" name="1. How would you describe the Holy Spirit’s unique role?…"/>
          <p:cNvSpPr txBox="1">
            <a:spLocks noGrp="1"/>
          </p:cNvSpPr>
          <p:nvPr>
            <p:ph type="body" idx="4294967295"/>
          </p:nvPr>
        </p:nvSpPr>
        <p:spPr>
          <a:xfrm>
            <a:off x="541866" y="3034453"/>
            <a:ext cx="12083628" cy="5310294"/>
          </a:xfrm>
          <a:prstGeom prst="rect">
            <a:avLst/>
          </a:prstGeom>
        </p:spPr>
        <p:txBody>
          <a:bodyPr>
            <a:normAutofit/>
          </a:bodyPr>
          <a:lstStyle/>
          <a:p>
            <a:pPr marL="0" indent="0" algn="ctr" defTabSz="953685">
              <a:lnSpc>
                <a:spcPct val="110000"/>
              </a:lnSpc>
              <a:spcBef>
                <a:spcPts val="600"/>
              </a:spcBef>
              <a:buClr>
                <a:schemeClr val="accent1">
                  <a:lumOff val="44000"/>
                </a:schemeClr>
              </a:buClr>
              <a:buSzTx/>
              <a:buFont typeface="Wingdings"/>
              <a:buNone/>
              <a:defRPr sz="4950">
                <a:solidFill>
                  <a:schemeClr val="accent1">
                    <a:lumOff val="44000"/>
                  </a:schemeClr>
                </a:solidFill>
                <a:effectLst>
                  <a:outerShdw blurRad="6985" dist="13970" dir="2700000" rotWithShape="0">
                    <a:srgbClr val="000000"/>
                  </a:outerShdw>
                </a:effectLst>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1. كيف تصف دور الروح القدس الفريد؟</a:t>
            </a:r>
            <a:endParaRPr dirty="0">
              <a:latin typeface="Arial" panose="020B0604020202020204" pitchFamily="34" charset="0"/>
              <a:cs typeface="Arial" panose="020B0604020202020204" pitchFamily="34" charset="0"/>
            </a:endParaRPr>
          </a:p>
          <a:p>
            <a:pPr marL="0" indent="0" algn="ctr" defTabSz="953685">
              <a:lnSpc>
                <a:spcPct val="110000"/>
              </a:lnSpc>
              <a:spcBef>
                <a:spcPts val="600"/>
              </a:spcBef>
              <a:buClr>
                <a:schemeClr val="accent1">
                  <a:lumOff val="44000"/>
                </a:schemeClr>
              </a:buClr>
              <a:buSzTx/>
              <a:buFont typeface="Wingdings"/>
              <a:buNone/>
              <a:defRPr sz="4950">
                <a:solidFill>
                  <a:schemeClr val="accent1">
                    <a:lumOff val="44000"/>
                  </a:schemeClr>
                </a:solidFill>
                <a:effectLst>
                  <a:outerShdw blurRad="6985" dist="13970" dir="2700000" rotWithShape="0">
                    <a:srgbClr val="000000"/>
                  </a:outerShdw>
                </a:effectLst>
                <a:latin typeface="Book Antiqua"/>
                <a:ea typeface="Book Antiqua"/>
                <a:cs typeface="Book Antiqua"/>
                <a:sym typeface="Book Antiqua"/>
              </a:defRPr>
            </a:pPr>
            <a:endParaRPr lang="en-US" dirty="0">
              <a:latin typeface="Arial" panose="020B0604020202020204" pitchFamily="34" charset="0"/>
              <a:cs typeface="Arial" panose="020B0604020202020204" pitchFamily="34" charset="0"/>
            </a:endParaRPr>
          </a:p>
          <a:p>
            <a:pPr marL="0" indent="0" algn="ctr" defTabSz="953685">
              <a:lnSpc>
                <a:spcPct val="110000"/>
              </a:lnSpc>
              <a:spcBef>
                <a:spcPts val="600"/>
              </a:spcBef>
              <a:buClr>
                <a:schemeClr val="accent1">
                  <a:lumOff val="44000"/>
                </a:schemeClr>
              </a:buClr>
              <a:buSzTx/>
              <a:buFont typeface="Wingdings"/>
              <a:buNone/>
              <a:defRPr sz="4950">
                <a:solidFill>
                  <a:schemeClr val="accent1">
                    <a:lumOff val="44000"/>
                  </a:schemeClr>
                </a:solidFill>
                <a:effectLst>
                  <a:outerShdw blurRad="6985" dist="13970" dir="2700000" rotWithShape="0">
                    <a:srgbClr val="000000"/>
                  </a:outerShdw>
                </a:effectLst>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هل تعتقد أنه يجب علينا أن نعبد الروح القدس؟</a:t>
            </a:r>
            <a:endParaRPr dirty="0">
              <a:latin typeface="Arial" panose="020B0604020202020204" pitchFamily="34" charset="0"/>
              <a:cs typeface="Arial" panose="020B0604020202020204" pitchFamily="34" charset="0"/>
            </a:endParaRPr>
          </a:p>
          <a:p>
            <a:pPr marL="0" indent="0" algn="ctr" defTabSz="953685">
              <a:lnSpc>
                <a:spcPct val="110000"/>
              </a:lnSpc>
              <a:spcBef>
                <a:spcPts val="600"/>
              </a:spcBef>
              <a:buClr>
                <a:schemeClr val="accent1">
                  <a:lumOff val="44000"/>
                </a:schemeClr>
              </a:buClr>
              <a:buSzTx/>
              <a:buFont typeface="Wingdings"/>
              <a:buNone/>
              <a:defRPr sz="3740">
                <a:solidFill>
                  <a:schemeClr val="accent1">
                    <a:lumOff val="44000"/>
                  </a:schemeClr>
                </a:solidFill>
                <a:effectLst>
                  <a:outerShdw blurRad="6985" dist="13970" dir="2700000" rotWithShape="0">
                    <a:srgbClr val="000000"/>
                  </a:outerShdw>
                </a:effectLst>
                <a:latin typeface="Book Antiqua"/>
                <a:ea typeface="Book Antiqua"/>
                <a:cs typeface="Book Antiqua"/>
                <a:sym typeface="Book Antiqua"/>
              </a:defRPr>
            </a:pPr>
            <a:br>
              <a:rPr sz="4950" dirty="0">
                <a:latin typeface="Arial" panose="020B0604020202020204" pitchFamily="34" charset="0"/>
                <a:cs typeface="Arial" panose="020B0604020202020204" pitchFamily="34" charset="0"/>
              </a:rPr>
            </a:br>
            <a:endParaRPr sz="495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1" name="Image Gallery"/>
          <p:cNvGrpSpPr/>
          <p:nvPr/>
        </p:nvGrpSpPr>
        <p:grpSpPr>
          <a:xfrm>
            <a:off x="-20800" y="22282"/>
            <a:ext cx="13046400" cy="10277188"/>
            <a:chOff x="0" y="0"/>
            <a:chExt cx="13046399" cy="10277186"/>
          </a:xfrm>
        </p:grpSpPr>
        <p:pic>
          <p:nvPicPr>
            <p:cNvPr id="689" name="Bartolome-esteban-murillo-jacob-s-dream.Jpg" descr="Bartolome-esteban-murillo-jacob-s-dream.Jpg"/>
            <p:cNvPicPr>
              <a:picLocks noChangeAspect="1"/>
            </p:cNvPicPr>
            <p:nvPr/>
          </p:nvPicPr>
          <p:blipFill>
            <a:blip r:embed="rId2"/>
            <a:srcRect l="4644" r="4644"/>
            <a:stretch>
              <a:fillRect/>
            </a:stretch>
          </p:blipFill>
          <p:spPr>
            <a:xfrm>
              <a:off x="0" y="0"/>
              <a:ext cx="13046400" cy="9718387"/>
            </a:xfrm>
            <a:prstGeom prst="rect">
              <a:avLst/>
            </a:prstGeom>
            <a:ln w="12700" cap="flat">
              <a:noFill/>
              <a:miter lim="400000"/>
            </a:ln>
            <a:effectLst/>
          </p:spPr>
        </p:pic>
        <p:sp>
          <p:nvSpPr>
            <p:cNvPr id="690" name="Type to enter a caption."/>
            <p:cNvSpPr/>
            <p:nvPr/>
          </p:nvSpPr>
          <p:spPr>
            <a:xfrm>
              <a:off x="0" y="9794586"/>
              <a:ext cx="13046400"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lvl1pPr algn="ctr">
                <a:defRPr sz="2200">
                  <a:solidFill>
                    <a:srgbClr val="194431"/>
                  </a:solidFill>
                  <a:latin typeface="Book Antiqua"/>
                  <a:ea typeface="Book Antiqua"/>
                  <a:cs typeface="Book Antiqua"/>
                  <a:sym typeface="Book Antiqua"/>
                </a:defRPr>
              </a:lvl1pPr>
            </a:lstStyle>
            <a:p>
              <a:r>
                <a:rPr>
                  <a:latin typeface="Arial" panose="020B0604020202020204" pitchFamily="34" charset="0"/>
                  <a:cs typeface="Arial" panose="020B0604020202020204" pitchFamily="34" charset="0"/>
                </a:rPr>
                <a:t>Type to enter a caption.</a:t>
              </a:r>
            </a:p>
          </p:txBody>
        </p:sp>
      </p:grpSp>
      <p:sp>
        <p:nvSpPr>
          <p:cNvPr id="692" name="6. The Role of Jesus Christ in Worship"/>
          <p:cNvSpPr txBox="1"/>
          <p:nvPr/>
        </p:nvSpPr>
        <p:spPr>
          <a:xfrm>
            <a:off x="1660595" y="3567176"/>
            <a:ext cx="9683611" cy="1270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lvl1pPr algn="ctr">
              <a:defRPr sz="7400">
                <a:solidFill>
                  <a:schemeClr val="accent1">
                    <a:lumOff val="44000"/>
                  </a:schemeClr>
                </a:solidFill>
                <a:effectLst>
                  <a:outerShdw blurRad="12700" dist="25400" dir="2700000" rotWithShape="0">
                    <a:srgbClr val="000000"/>
                  </a:outerShdw>
                </a:effectLst>
                <a:latin typeface="+mj-lt"/>
                <a:ea typeface="+mj-ea"/>
                <a:cs typeface="+mj-cs"/>
                <a:sym typeface="Bell MT"/>
              </a:defRPr>
            </a:lvl1pPr>
          </a:lstStyle>
          <a:p>
            <a:r>
              <a:rPr lang="ar-JO" dirty="0">
                <a:latin typeface="Arial" panose="020B0604020202020204" pitchFamily="34" charset="0"/>
                <a:cs typeface="Arial" panose="020B0604020202020204" pitchFamily="34" charset="0"/>
              </a:rPr>
              <a:t>6. دور يسوع المسيح في العبادة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4" name="“Truly, truly, I say to you, you will see heaven opened, and the angels of God ascending and descending on the Son of Man.”…"/>
          <p:cNvSpPr txBox="1"/>
          <p:nvPr/>
        </p:nvSpPr>
        <p:spPr>
          <a:xfrm>
            <a:off x="1435495" y="1524931"/>
            <a:ext cx="10133811" cy="52865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ctr">
              <a:defRPr sz="6700">
                <a:solidFill>
                  <a:schemeClr val="accent1">
                    <a:lumOff val="44000"/>
                  </a:schemeClr>
                </a:solidFill>
                <a:latin typeface="Garamond"/>
                <a:ea typeface="Garamond"/>
                <a:cs typeface="Garamond"/>
                <a:sym typeface="Garamond"/>
              </a:defRPr>
            </a:pPr>
            <a:r>
              <a:rPr lang="ar-JO" dirty="0">
                <a:latin typeface="Arial" panose="020B0604020202020204" pitchFamily="34" charset="0"/>
                <a:cs typeface="Arial" panose="020B0604020202020204" pitchFamily="34" charset="0"/>
              </a:rPr>
              <a:t>الحق الحق أقول لكم: من الآن ترون السماء مفتوحة، وملائكة الله يصعدون وينزلون على ابن الإنسان.</a:t>
            </a:r>
          </a:p>
          <a:p>
            <a:pPr algn="ctr">
              <a:defRPr sz="6700">
                <a:solidFill>
                  <a:schemeClr val="accent1">
                    <a:lumOff val="44000"/>
                  </a:schemeClr>
                </a:solidFill>
                <a:latin typeface="Garamond"/>
                <a:ea typeface="Garamond"/>
                <a:cs typeface="Garamond"/>
                <a:sym typeface="Garamond"/>
              </a:defRPr>
            </a:pPr>
            <a:endParaRPr dirty="0">
              <a:latin typeface="Arial" panose="020B0604020202020204" pitchFamily="34" charset="0"/>
              <a:cs typeface="Arial" panose="020B0604020202020204" pitchFamily="34" charset="0"/>
            </a:endParaRPr>
          </a:p>
          <a:p>
            <a:pPr algn="ctr">
              <a:defRPr sz="6800">
                <a:solidFill>
                  <a:schemeClr val="accent1">
                    <a:lumOff val="44000"/>
                  </a:schemeClr>
                </a:solidFill>
                <a:latin typeface="Garamond"/>
                <a:ea typeface="Garamond"/>
                <a:cs typeface="Garamond"/>
                <a:sym typeface="Garamond"/>
              </a:defRPr>
            </a:pPr>
            <a:r>
              <a:rPr lang="ar-JO" sz="6700" dirty="0">
                <a:latin typeface="Arial" panose="020B0604020202020204" pitchFamily="34" charset="0"/>
                <a:cs typeface="Arial" panose="020B0604020202020204" pitchFamily="34" charset="0"/>
              </a:rPr>
              <a:t>يوحنا 1: 51</a:t>
            </a:r>
            <a:endParaRPr sz="82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6" name="Double-click to edit"/>
          <p:cNvSpPr txBox="1">
            <a:spLocks noGrp="1"/>
          </p:cNvSpPr>
          <p:nvPr>
            <p:ph type="title" idx="4294967295"/>
          </p:nvPr>
        </p:nvSpPr>
        <p:spPr>
          <a:xfrm>
            <a:off x="975359" y="3657600"/>
            <a:ext cx="11054082" cy="1219200"/>
          </a:xfrm>
          <a:prstGeom prst="rect">
            <a:avLst/>
          </a:prstGeom>
        </p:spPr>
        <p:txBody>
          <a:bodyPr lIns="65476" tIns="65476" rIns="65476" bIns="65476">
            <a:normAutofit/>
          </a:bodyPr>
          <a:lstStyle>
            <a:lvl1pPr algn="l" defTabSz="1352499">
              <a:defRPr sz="6396">
                <a:effectLst>
                  <a:outerShdw blurRad="9906" dist="19812" dir="2700000" rotWithShape="0">
                    <a:schemeClr val="accent1">
                      <a:lumOff val="44000"/>
                    </a:schemeClr>
                  </a:outerShdw>
                </a:effectLst>
                <a:latin typeface="+mj-lt"/>
                <a:ea typeface="+mj-ea"/>
                <a:cs typeface="+mj-cs"/>
                <a:sym typeface="Bell MT"/>
              </a:defRPr>
            </a:lvl1pPr>
          </a:lstStyle>
          <a:p>
            <a:r>
              <a:t> </a:t>
            </a:r>
          </a:p>
        </p:txBody>
      </p:sp>
      <p:sp>
        <p:nvSpPr>
          <p:cNvPr id="697" name="Double-click to edit"/>
          <p:cNvSpPr txBox="1">
            <a:spLocks noGrp="1"/>
          </p:cNvSpPr>
          <p:nvPr>
            <p:ph type="body" sz="quarter" idx="4294967295"/>
          </p:nvPr>
        </p:nvSpPr>
        <p:spPr>
          <a:xfrm>
            <a:off x="2926079" y="5608320"/>
            <a:ext cx="9103361" cy="1869441"/>
          </a:xfrm>
          <a:prstGeom prst="rect">
            <a:avLst/>
          </a:prstGeom>
        </p:spPr>
        <p:txBody>
          <a:bodyPr lIns="65476" tIns="65476" rIns="65476" bIns="65476">
            <a:normAutofit/>
          </a:bodyPr>
          <a:lstStyle>
            <a:lvl1pPr marL="0" indent="0" algn="ctr" defTabSz="1733973">
              <a:spcBef>
                <a:spcPts val="1400"/>
              </a:spcBef>
              <a:buClr>
                <a:schemeClr val="accent1">
                  <a:lumOff val="44000"/>
                </a:schemeClr>
              </a:buClr>
              <a:buSzTx/>
              <a:buFont typeface="Wingdings"/>
              <a:buNone/>
              <a:defRPr sz="6000">
                <a:latin typeface="+mj-lt"/>
                <a:ea typeface="+mj-ea"/>
                <a:cs typeface="+mj-cs"/>
                <a:sym typeface="Bell MT"/>
              </a:defRPr>
            </a:lvl1pPr>
          </a:lstStyle>
          <a:p>
            <a:r>
              <a:t> </a:t>
            </a:r>
          </a:p>
        </p:txBody>
      </p:sp>
      <p:pic>
        <p:nvPicPr>
          <p:cNvPr id="698" name="The Meaning" descr="The Meaning"/>
          <p:cNvPicPr>
            <a:picLocks noChangeAspect="1"/>
          </p:cNvPicPr>
          <p:nvPr/>
        </p:nvPicPr>
        <p:blipFill>
          <a:blip r:embed="rId3"/>
          <a:srcRect l="2044" t="4136" r="33312" b="21966"/>
          <a:stretch>
            <a:fillRect/>
          </a:stretch>
        </p:blipFill>
        <p:spPr>
          <a:xfrm>
            <a:off x="4009813" y="1517226"/>
            <a:ext cx="4443307" cy="6664961"/>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Title 1"/>
          <p:cNvSpPr txBox="1">
            <a:spLocks noGrp="1"/>
          </p:cNvSpPr>
          <p:nvPr>
            <p:ph type="title"/>
          </p:nvPr>
        </p:nvSpPr>
        <p:spPr>
          <a:xfrm>
            <a:off x="975358" y="4532773"/>
            <a:ext cx="11054082" cy="123142"/>
          </a:xfrm>
          <a:prstGeom prst="rect">
            <a:avLst/>
          </a:prstGeom>
        </p:spPr>
        <p:txBody>
          <a:bodyPr>
            <a:normAutofit fontScale="90000"/>
          </a:bodyPr>
          <a:lstStyle/>
          <a:p>
            <a:pPr algn="ctr">
              <a:defRPr sz="8400"/>
            </a:pPr>
            <a:r>
              <a:rPr lang="ar-JO" dirty="0">
                <a:latin typeface="Arial" panose="020B0604020202020204" pitchFamily="34" charset="0"/>
                <a:cs typeface="Arial" panose="020B0604020202020204" pitchFamily="34" charset="0"/>
              </a:rPr>
              <a:t>ما الذي يجعل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العبادة حسنة؟</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
        <p:nvSpPr>
          <p:cNvPr id="701" name="TextBox 2"/>
          <p:cNvSpPr txBox="1"/>
          <p:nvPr/>
        </p:nvSpPr>
        <p:spPr>
          <a:xfrm>
            <a:off x="1140113" y="4105156"/>
            <a:ext cx="9674235" cy="3209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r" defTabSz="1300480" rtl="1">
              <a:buSzPct val="100000"/>
              <a:buFont typeface="Arial"/>
              <a:buChar char="•"/>
              <a:defRPr sz="5000">
                <a:latin typeface="+mj-lt"/>
                <a:ea typeface="+mj-ea"/>
                <a:cs typeface="+mj-cs"/>
                <a:sym typeface="Bell MT"/>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الترنيمة المناسبة</a:t>
            </a:r>
            <a:endParaRPr dirty="0">
              <a:latin typeface="Arial" panose="020B0604020202020204" pitchFamily="34" charset="0"/>
              <a:cs typeface="Arial" panose="020B0604020202020204" pitchFamily="34" charset="0"/>
            </a:endParaRPr>
          </a:p>
          <a:p>
            <a:pPr algn="r" defTabSz="1300480" rtl="1">
              <a:buSzPct val="100000"/>
              <a:buFont typeface="Arial"/>
              <a:buChar char="•"/>
              <a:defRPr sz="5000">
                <a:latin typeface="+mj-lt"/>
                <a:ea typeface="+mj-ea"/>
                <a:cs typeface="+mj-cs"/>
                <a:sym typeface="Bell MT"/>
              </a:defRPr>
            </a:pPr>
            <a:r>
              <a:rPr lang="ar-JO" dirty="0">
                <a:latin typeface="Arial" panose="020B0604020202020204" pitchFamily="34" charset="0"/>
                <a:cs typeface="Arial" panose="020B0604020202020204" pitchFamily="34" charset="0"/>
              </a:rPr>
              <a:t>قائد العبادة المناسب؟</a:t>
            </a:r>
            <a:endParaRPr dirty="0">
              <a:latin typeface="Arial" panose="020B0604020202020204" pitchFamily="34" charset="0"/>
              <a:cs typeface="Arial" panose="020B0604020202020204" pitchFamily="34" charset="0"/>
            </a:endParaRPr>
          </a:p>
          <a:p>
            <a:pPr algn="r" defTabSz="1300480" rtl="1">
              <a:buSzPct val="100000"/>
              <a:buFont typeface="Arial"/>
              <a:buChar char="•"/>
              <a:defRPr sz="5000">
                <a:latin typeface="+mj-lt"/>
                <a:ea typeface="+mj-ea"/>
                <a:cs typeface="+mj-cs"/>
                <a:sym typeface="Bell MT"/>
              </a:defRPr>
            </a:pPr>
            <a:r>
              <a:rPr lang="ar-JO" dirty="0">
                <a:latin typeface="Arial" panose="020B0604020202020204" pitchFamily="34" charset="0"/>
                <a:cs typeface="Arial" panose="020B0604020202020204" pitchFamily="34" charset="0"/>
              </a:rPr>
              <a:t>مجموعة المواهب المناسبة؟</a:t>
            </a:r>
            <a:endParaRPr dirty="0">
              <a:latin typeface="Arial" panose="020B0604020202020204" pitchFamily="34" charset="0"/>
              <a:cs typeface="Arial" panose="020B0604020202020204" pitchFamily="34" charset="0"/>
            </a:endParaRPr>
          </a:p>
          <a:p>
            <a:pPr algn="r" defTabSz="1300480" rtl="1">
              <a:buSzPct val="100000"/>
              <a:buFont typeface="Arial"/>
              <a:buChar char="•"/>
              <a:defRPr sz="5000">
                <a:latin typeface="+mj-lt"/>
                <a:ea typeface="+mj-ea"/>
                <a:cs typeface="+mj-cs"/>
                <a:sym typeface="Bell MT"/>
              </a:defRPr>
            </a:pPr>
            <a:r>
              <a:rPr lang="ar-JO" dirty="0">
                <a:latin typeface="Arial" panose="020B0604020202020204" pitchFamily="34" charset="0"/>
                <a:cs typeface="Arial" panose="020B0604020202020204" pitchFamily="34" charset="0"/>
              </a:rPr>
              <a:t>المقدار المناسب من الإخلاص؟</a:t>
            </a:r>
            <a:endParaRPr dirty="0">
              <a:latin typeface="Arial" panose="020B0604020202020204" pitchFamily="34" charset="0"/>
              <a:cs typeface="Arial" panose="020B0604020202020204" pitchFamily="34" charset="0"/>
            </a:endParaRPr>
          </a:p>
        </p:txBody>
      </p:sp>
      <p:sp>
        <p:nvSpPr>
          <p:cNvPr id="702" name="WHAT MAKES WORSHIP “GOOD”?"/>
          <p:cNvSpPr txBox="1"/>
          <p:nvPr/>
        </p:nvSpPr>
        <p:spPr>
          <a:xfrm>
            <a:off x="6436709" y="2677940"/>
            <a:ext cx="131381" cy="1977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algn="ctr" defTabSz="914400">
              <a:defRPr sz="6000">
                <a:effectLst>
                  <a:outerShdw blurRad="38100" dist="38100" dir="2700000" rotWithShape="0">
                    <a:schemeClr val="accent1">
                      <a:lumOff val="44000"/>
                    </a:schemeClr>
                  </a:outerShdw>
                </a:effectLst>
                <a:latin typeface="+mj-lt"/>
                <a:ea typeface="+mj-ea"/>
                <a:cs typeface="+mj-cs"/>
                <a:sym typeface="Bell MT"/>
              </a:defRPr>
            </a:pP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1. Important Themes"/>
          <p:cNvSpPr txBox="1">
            <a:spLocks noGrp="1"/>
          </p:cNvSpPr>
          <p:nvPr>
            <p:ph type="title" idx="4294967295"/>
          </p:nvPr>
        </p:nvSpPr>
        <p:spPr>
          <a:xfrm>
            <a:off x="650239" y="482108"/>
            <a:ext cx="11704322" cy="1476588"/>
          </a:xfrm>
          <a:prstGeom prst="rect">
            <a:avLst/>
          </a:prstGeom>
        </p:spPr>
        <p:txBody>
          <a:bodyPr>
            <a:normAutofit/>
          </a:bodyPr>
          <a:lstStyle>
            <a:lvl1pPr defTabSz="1664614">
              <a:defRPr sz="7872">
                <a:solidFill>
                  <a:schemeClr val="accent1">
                    <a:lumOff val="44000"/>
                  </a:schemeClr>
                </a:solidFill>
                <a:effectLst>
                  <a:outerShdw blurRad="12192" dist="24384" dir="2700000" rotWithShape="0">
                    <a:srgbClr val="000000"/>
                  </a:outerShdw>
                </a:effectLst>
                <a:latin typeface="+mj-lt"/>
                <a:ea typeface="+mj-ea"/>
                <a:cs typeface="+mj-cs"/>
                <a:sym typeface="Bell MT"/>
              </a:defRPr>
            </a:lvl1pPr>
          </a:lstStyle>
          <a:p>
            <a:r>
              <a:rPr lang="ar-JO" dirty="0">
                <a:latin typeface="Arial" panose="020B0604020202020204" pitchFamily="34" charset="0"/>
                <a:cs typeface="Arial" panose="020B0604020202020204" pitchFamily="34" charset="0"/>
              </a:rPr>
              <a:t>1. مواضيع مهمة</a:t>
            </a:r>
            <a:endParaRPr dirty="0">
              <a:latin typeface="Arial" panose="020B0604020202020204" pitchFamily="34" charset="0"/>
              <a:cs typeface="Arial" panose="020B0604020202020204" pitchFamily="34" charset="0"/>
            </a:endParaRPr>
          </a:p>
        </p:txBody>
      </p:sp>
      <p:sp>
        <p:nvSpPr>
          <p:cNvPr id="568" name="Whole-life worship…"/>
          <p:cNvSpPr txBox="1">
            <a:spLocks noGrp="1"/>
          </p:cNvSpPr>
          <p:nvPr>
            <p:ph type="body" idx="4294967295"/>
          </p:nvPr>
        </p:nvSpPr>
        <p:spPr>
          <a:xfrm>
            <a:off x="463857" y="1485900"/>
            <a:ext cx="11704322" cy="7307829"/>
          </a:xfrm>
          <a:prstGeom prst="rect">
            <a:avLst/>
          </a:prstGeom>
        </p:spPr>
        <p:txBody>
          <a:bodyPr>
            <a:normAutofit/>
          </a:bodyPr>
          <a:lstStyle/>
          <a:p>
            <a:pPr marL="385762" indent="-385762" defTabSz="1040384">
              <a:spcBef>
                <a:spcPts val="800"/>
              </a:spcBef>
              <a:buClr>
                <a:srgbClr val="FFCC00"/>
              </a:buClr>
              <a:buSzPct val="120000"/>
              <a:buChar char="•"/>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385762" indent="-385762" defTabSz="1040384">
              <a:spcBef>
                <a:spcPts val="800"/>
              </a:spcBef>
              <a:buClr>
                <a:srgbClr val="FFCC00"/>
              </a:buClr>
              <a:buSzPct val="120000"/>
              <a:buChar char="•"/>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385762" indent="-385762" algn="r" defTabSz="1040384" rtl="1">
              <a:spcBef>
                <a:spcPts val="800"/>
              </a:spcBef>
              <a:buClr>
                <a:srgbClr val="FFCC00"/>
              </a:buClr>
              <a:buSzPct val="120000"/>
              <a:buChar char="•"/>
              <a:defRPr sz="4620">
                <a:solidFill>
                  <a:schemeClr val="accent1">
                    <a:lumOff val="44000"/>
                  </a:schemeClr>
                </a:solidFill>
                <a:effectLst>
                  <a:outerShdw blurRad="7620" dist="1524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عبادة الحياة كلها</a:t>
            </a:r>
            <a:endParaRPr dirty="0">
              <a:latin typeface="Arial" panose="020B0604020202020204" pitchFamily="34" charset="0"/>
              <a:cs typeface="Arial" panose="020B0604020202020204" pitchFamily="34" charset="0"/>
            </a:endParaRPr>
          </a:p>
          <a:p>
            <a:pPr marL="385762" indent="-385762" defTabSz="1040384">
              <a:spcBef>
                <a:spcPts val="800"/>
              </a:spcBef>
              <a:buClr>
                <a:srgbClr val="FFCC00"/>
              </a:buClr>
              <a:buSzPct val="120000"/>
              <a:buChar char="•"/>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0" lvl="4" indent="548640" algn="ctr" defTabSz="1040384" rtl="1">
              <a:spcBef>
                <a:spcPts val="800"/>
              </a:spcBef>
              <a:buSzTx/>
              <a:buNone/>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فأطلب إليكم أيها الإخوة برأفة الله أن تقدموا أجسادكم ذبيحة حية مقدسة مرضية عند الله، عبادتكم العقلية(رومية 12: 1)</a:t>
            </a:r>
            <a:endParaRPr lang="en-US" dirty="0">
              <a:latin typeface="Arial" panose="020B0604020202020204" pitchFamily="34" charset="0"/>
              <a:cs typeface="Arial" panose="020B0604020202020204" pitchFamily="34" charset="0"/>
            </a:endParaRPr>
          </a:p>
          <a:p>
            <a:pPr marL="0" lvl="4" indent="548640" algn="ctr" defTabSz="1040384" rtl="1">
              <a:spcBef>
                <a:spcPts val="800"/>
              </a:spcBef>
              <a:buSzTx/>
              <a:buNone/>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lang="en-US" dirty="0">
              <a:latin typeface="Arial" panose="020B0604020202020204" pitchFamily="34" charset="0"/>
              <a:cs typeface="Arial" panose="020B0604020202020204" pitchFamily="34" charset="0"/>
            </a:endParaRPr>
          </a:p>
          <a:p>
            <a:pPr marL="0" lvl="4" indent="548640" algn="ctr" defTabSz="1040384" rtl="1">
              <a:spcBef>
                <a:spcPts val="800"/>
              </a:spcBef>
              <a:buSzTx/>
              <a:buNone/>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وتحب الرب إلهك من كل قلبك، ومن كل نفسك، ومن كل فكرك، ومن كل قدرتك (مرقس 12: 30)</a:t>
            </a:r>
          </a:p>
          <a:p>
            <a:pPr marL="0" lvl="4" indent="548640" algn="ctr" defTabSz="1040384" rtl="1">
              <a:spcBef>
                <a:spcPts val="800"/>
              </a:spcBef>
              <a:buSzTx/>
              <a:buNone/>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0" indent="0" defTabSz="1040384">
              <a:spcBef>
                <a:spcPts val="800"/>
              </a:spcBef>
              <a:buSzTx/>
              <a:buNone/>
              <a:defRPr sz="3600" i="1">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Title 1"/>
          <p:cNvSpPr txBox="1">
            <a:spLocks noGrp="1"/>
          </p:cNvSpPr>
          <p:nvPr>
            <p:ph type="title"/>
          </p:nvPr>
        </p:nvSpPr>
        <p:spPr>
          <a:xfrm>
            <a:off x="530942" y="3576320"/>
            <a:ext cx="12029441" cy="1625601"/>
          </a:xfrm>
          <a:prstGeom prst="rect">
            <a:avLst/>
          </a:prstGeom>
        </p:spPr>
        <p:txBody>
          <a:bodyPr>
            <a:normAutofit/>
          </a:bodyPr>
          <a:lstStyle>
            <a:lvl1pPr algn="ctr" defTabSz="663244">
              <a:defRPr sz="4284">
                <a:effectLst>
                  <a:outerShdw blurRad="19431" dist="19431" dir="2700000" rotWithShape="0">
                    <a:schemeClr val="accent1">
                      <a:lumOff val="44000"/>
                    </a:schemeClr>
                  </a:outerShdw>
                </a:effectLst>
              </a:defRPr>
            </a:lvl1pPr>
          </a:lstStyle>
          <a:p>
            <a:r>
              <a:rPr lang="ar-JO" sz="6600" dirty="0">
                <a:effectLst/>
                <a:latin typeface="Arial" panose="020B0604020202020204" pitchFamily="34" charset="0"/>
                <a:cs typeface="Arial" panose="020B0604020202020204" pitchFamily="34" charset="0"/>
              </a:rPr>
              <a:t>خطيئة محاولة القيام بالعبادة بقوتنا الخاصة</a:t>
            </a:r>
            <a:endParaRPr sz="6600" dirty="0">
              <a:effectLst/>
              <a:latin typeface="Arial" panose="020B0604020202020204" pitchFamily="34" charset="0"/>
              <a:cs typeface="Arial" panose="020B0604020202020204" pitchFamily="34" charset="0"/>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06" name="Are you so foolish?…"/>
          <p:cNvSpPr txBox="1"/>
          <p:nvPr/>
        </p:nvSpPr>
        <p:spPr>
          <a:xfrm>
            <a:off x="903175" y="2500376"/>
            <a:ext cx="11198448" cy="154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algn="ctr">
              <a:defRPr sz="5400">
                <a:solidFill>
                  <a:schemeClr val="accent1">
                    <a:lumOff val="44000"/>
                  </a:schemeClr>
                </a:solidFill>
                <a:latin typeface="+mj-lt"/>
                <a:ea typeface="+mj-ea"/>
                <a:cs typeface="+mj-cs"/>
                <a:sym typeface="Bell MT"/>
              </a:defRPr>
            </a:pPr>
            <a:r>
              <a:rPr lang="ar-JO" sz="4600" dirty="0">
                <a:latin typeface="Arial" panose="020B0604020202020204" pitchFamily="34" charset="0"/>
                <a:cs typeface="Arial" panose="020B0604020202020204" pitchFamily="34" charset="0"/>
              </a:rPr>
              <a:t>أهكذا أنتم أغبياء؟ أبعدما ابتدأتم بالروح تكملون الآن بالجسد؟</a:t>
            </a:r>
          </a:p>
          <a:p>
            <a:pPr algn="ctr">
              <a:defRPr sz="5400">
                <a:solidFill>
                  <a:schemeClr val="accent1">
                    <a:lumOff val="44000"/>
                  </a:schemeClr>
                </a:solidFill>
                <a:latin typeface="+mj-lt"/>
                <a:ea typeface="+mj-ea"/>
                <a:cs typeface="+mj-cs"/>
                <a:sym typeface="Bell MT"/>
              </a:defRPr>
            </a:pPr>
            <a:r>
              <a:rPr lang="ar-JO" sz="4600" dirty="0">
                <a:latin typeface="Arial" panose="020B0604020202020204" pitchFamily="34" charset="0"/>
                <a:cs typeface="Arial" panose="020B0604020202020204" pitchFamily="34" charset="0"/>
              </a:rPr>
              <a:t>(غلاطية 3: 3)</a:t>
            </a:r>
            <a:endParaRPr sz="46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10" name="How God works"/>
          <p:cNvSpPr txBox="1"/>
          <p:nvPr/>
        </p:nvSpPr>
        <p:spPr>
          <a:xfrm>
            <a:off x="4221393" y="3486668"/>
            <a:ext cx="4562016" cy="1270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lvl1pPr algn="ctr">
              <a:defRPr sz="7400" i="1">
                <a:solidFill>
                  <a:schemeClr val="accent1">
                    <a:lumOff val="44000"/>
                  </a:schemeClr>
                </a:solidFill>
                <a:latin typeface="+mj-lt"/>
                <a:ea typeface="+mj-ea"/>
                <a:cs typeface="+mj-cs"/>
                <a:sym typeface="Bell MT"/>
              </a:defRPr>
            </a:lvl1pPr>
          </a:lstStyle>
          <a:p>
            <a:pPr>
              <a:defRPr i="0">
                <a:solidFill>
                  <a:srgbClr val="000000"/>
                </a:solidFill>
              </a:defRPr>
            </a:pPr>
            <a:r>
              <a:rPr lang="ar-JO" i="0" dirty="0">
                <a:solidFill>
                  <a:schemeClr val="accent1">
                    <a:lumOff val="44000"/>
                  </a:schemeClr>
                </a:solidFill>
                <a:latin typeface="Arial" panose="020B0604020202020204" pitchFamily="34" charset="0"/>
                <a:cs typeface="Arial" panose="020B0604020202020204" pitchFamily="34" charset="0"/>
              </a:rPr>
              <a:t>كيف يعمل الله؟</a:t>
            </a:r>
            <a:endParaRPr i="0" dirty="0">
              <a:solidFill>
                <a:schemeClr val="accent1">
                  <a:lumOff val="44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14" name="Romans 8:26…"/>
          <p:cNvSpPr txBox="1"/>
          <p:nvPr/>
        </p:nvSpPr>
        <p:spPr>
          <a:xfrm>
            <a:off x="7297132" y="1884143"/>
            <a:ext cx="4084322" cy="38246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algn="ctr">
              <a:defRPr sz="4000">
                <a:latin typeface="+mj-lt"/>
                <a:ea typeface="+mj-ea"/>
                <a:cs typeface="+mj-cs"/>
                <a:sym typeface="Bell MT"/>
              </a:defRPr>
            </a:pPr>
            <a:r>
              <a:rPr lang="ar-JO" dirty="0">
                <a:solidFill>
                  <a:schemeClr val="accent1">
                    <a:lumOff val="44000"/>
                  </a:schemeClr>
                </a:solidFill>
                <a:latin typeface="Arial" panose="020B0604020202020204" pitchFamily="34" charset="0"/>
                <a:cs typeface="Arial" panose="020B0604020202020204" pitchFamily="34" charset="0"/>
              </a:rPr>
              <a:t>رومية 8: 26</a:t>
            </a:r>
            <a:endParaRPr dirty="0">
              <a:solidFill>
                <a:schemeClr val="accent1">
                  <a:lumOff val="44000"/>
                </a:schemeClr>
              </a:solidFill>
              <a:latin typeface="Arial" panose="020B0604020202020204" pitchFamily="34" charset="0"/>
              <a:cs typeface="Arial" panose="020B0604020202020204" pitchFamily="34" charset="0"/>
            </a:endParaRPr>
          </a:p>
          <a:p>
            <a:pPr algn="ctr">
              <a:defRPr sz="4000">
                <a:latin typeface="+mj-lt"/>
                <a:ea typeface="+mj-ea"/>
                <a:cs typeface="+mj-cs"/>
                <a:sym typeface="Bell MT"/>
              </a:defRPr>
            </a:pPr>
            <a:r>
              <a:rPr lang="ar-JO" dirty="0">
                <a:solidFill>
                  <a:schemeClr val="accent1">
                    <a:lumOff val="44000"/>
                  </a:schemeClr>
                </a:solidFill>
                <a:latin typeface="Arial" panose="020B0604020202020204" pitchFamily="34" charset="0"/>
                <a:cs typeface="Arial" panose="020B0604020202020204" pitchFamily="34" charset="0"/>
              </a:rPr>
              <a:t>فيلبي 2: 12-13</a:t>
            </a:r>
            <a:endParaRPr dirty="0">
              <a:solidFill>
                <a:schemeClr val="accent1">
                  <a:lumOff val="44000"/>
                </a:schemeClr>
              </a:solidFill>
              <a:latin typeface="Arial" panose="020B0604020202020204" pitchFamily="34" charset="0"/>
              <a:cs typeface="Arial" panose="020B0604020202020204" pitchFamily="34" charset="0"/>
            </a:endParaRPr>
          </a:p>
          <a:p>
            <a:pPr algn="ctr">
              <a:defRPr sz="4000">
                <a:latin typeface="+mj-lt"/>
                <a:ea typeface="+mj-ea"/>
                <a:cs typeface="+mj-cs"/>
                <a:sym typeface="Bell MT"/>
              </a:defRPr>
            </a:pPr>
            <a:r>
              <a:rPr lang="ar-JO" dirty="0">
                <a:solidFill>
                  <a:schemeClr val="accent1">
                    <a:lumOff val="44000"/>
                  </a:schemeClr>
                </a:solidFill>
                <a:latin typeface="Arial" panose="020B0604020202020204" pitchFamily="34" charset="0"/>
                <a:cs typeface="Arial" panose="020B0604020202020204" pitchFamily="34" charset="0"/>
              </a:rPr>
              <a:t>1 كورنثوس 15: 10</a:t>
            </a:r>
            <a:endParaRPr dirty="0">
              <a:solidFill>
                <a:schemeClr val="accent1">
                  <a:lumOff val="44000"/>
                </a:schemeClr>
              </a:solidFill>
              <a:latin typeface="Arial" panose="020B0604020202020204" pitchFamily="34" charset="0"/>
              <a:cs typeface="Arial" panose="020B0604020202020204" pitchFamily="34" charset="0"/>
            </a:endParaRPr>
          </a:p>
          <a:p>
            <a:pPr algn="ctr">
              <a:defRPr sz="4000">
                <a:latin typeface="+mj-lt"/>
                <a:ea typeface="+mj-ea"/>
                <a:cs typeface="+mj-cs"/>
                <a:sym typeface="Bell MT"/>
              </a:defRPr>
            </a:pPr>
            <a:r>
              <a:rPr lang="ar-JO" dirty="0">
                <a:solidFill>
                  <a:schemeClr val="accent1">
                    <a:lumOff val="44000"/>
                  </a:schemeClr>
                </a:solidFill>
                <a:latin typeface="Arial" panose="020B0604020202020204" pitchFamily="34" charset="0"/>
                <a:cs typeface="Arial" panose="020B0604020202020204" pitchFamily="34" charset="0"/>
              </a:rPr>
              <a:t>كولوسي 1: 29</a:t>
            </a:r>
            <a:endParaRPr lang="en-US" dirty="0">
              <a:solidFill>
                <a:schemeClr val="accent1">
                  <a:lumOff val="44000"/>
                </a:schemeClr>
              </a:solidFill>
              <a:latin typeface="Arial" panose="020B0604020202020204" pitchFamily="34" charset="0"/>
              <a:cs typeface="Arial" panose="020B0604020202020204" pitchFamily="34" charset="0"/>
            </a:endParaRPr>
          </a:p>
          <a:p>
            <a:pPr algn="ctr">
              <a:defRPr sz="4000">
                <a:latin typeface="+mj-lt"/>
                <a:ea typeface="+mj-ea"/>
                <a:cs typeface="+mj-cs"/>
                <a:sym typeface="Bell MT"/>
              </a:defRPr>
            </a:pPr>
            <a:r>
              <a:rPr lang="ar-JO" dirty="0">
                <a:solidFill>
                  <a:schemeClr val="accent1">
                    <a:lumOff val="44000"/>
                  </a:schemeClr>
                </a:solidFill>
                <a:latin typeface="Arial" panose="020B0604020202020204" pitchFamily="34" charset="0"/>
                <a:cs typeface="Arial" panose="020B0604020202020204" pitchFamily="34" charset="0"/>
              </a:rPr>
              <a:t>1 تسالونيكي 5: 21-24</a:t>
            </a:r>
          </a:p>
          <a:p>
            <a:pPr algn="ctr">
              <a:defRPr sz="4000">
                <a:latin typeface="+mj-lt"/>
                <a:ea typeface="+mj-ea"/>
                <a:cs typeface="+mj-cs"/>
                <a:sym typeface="Bell MT"/>
              </a:defRPr>
            </a:pPr>
            <a:r>
              <a:rPr lang="ar-JO" dirty="0">
                <a:solidFill>
                  <a:schemeClr val="accent1">
                    <a:lumOff val="44000"/>
                  </a:schemeClr>
                </a:solidFill>
                <a:latin typeface="Arial" panose="020B0604020202020204" pitchFamily="34" charset="0"/>
                <a:cs typeface="Arial" panose="020B0604020202020204" pitchFamily="34" charset="0"/>
              </a:rPr>
              <a:t>عبرانيين 13: 20-21</a:t>
            </a:r>
            <a:endParaRPr dirty="0">
              <a:solidFill>
                <a:schemeClr val="accent1">
                  <a:lumOff val="44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19" name="In the same way the Spirit also helps our weakness; for we do not know how to pray as we should, but the Spirit Himself intercedes for us with groanings too deep for words.  (Romans 8:26)"/>
          <p:cNvSpPr txBox="1"/>
          <p:nvPr/>
        </p:nvSpPr>
        <p:spPr>
          <a:xfrm>
            <a:off x="1399244" y="2467482"/>
            <a:ext cx="10206312" cy="3362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ctr">
              <a:defRPr sz="4200">
                <a:latin typeface="+mj-lt"/>
                <a:ea typeface="+mj-ea"/>
                <a:cs typeface="+mj-cs"/>
                <a:sym typeface="Bell MT"/>
              </a:defRPr>
            </a:pPr>
            <a:r>
              <a:rPr lang="ar-JO" dirty="0">
                <a:solidFill>
                  <a:schemeClr val="accent1">
                    <a:lumOff val="44000"/>
                  </a:schemeClr>
                </a:solidFill>
                <a:latin typeface="Arial" panose="020B0604020202020204" pitchFamily="34" charset="0"/>
                <a:cs typeface="Arial" panose="020B0604020202020204" pitchFamily="34" charset="0"/>
              </a:rPr>
              <a:t>وكذلك الروح أيضاً يعين ضعفاتنا، لأننا لسنا نعلم ما نصلي لأجله كما ينبغي، ولكن الروح نفسه يشفع فينا بأنات لا ينطق بها.</a:t>
            </a:r>
            <a:br>
              <a:rPr dirty="0">
                <a:solidFill>
                  <a:schemeClr val="accent1">
                    <a:lumOff val="44000"/>
                  </a:schemeClr>
                </a:solidFill>
                <a:latin typeface="Arial" panose="020B0604020202020204" pitchFamily="34" charset="0"/>
                <a:cs typeface="Arial" panose="020B0604020202020204" pitchFamily="34" charset="0"/>
              </a:rPr>
            </a:br>
            <a:br>
              <a:rPr dirty="0">
                <a:solidFill>
                  <a:schemeClr val="accent1">
                    <a:lumOff val="44000"/>
                  </a:schemeClr>
                </a:solidFill>
                <a:latin typeface="Arial" panose="020B0604020202020204" pitchFamily="34" charset="0"/>
                <a:cs typeface="Arial" panose="020B0604020202020204" pitchFamily="34" charset="0"/>
              </a:rPr>
            </a:br>
            <a:r>
              <a:rPr dirty="0">
                <a:solidFill>
                  <a:schemeClr val="accent1">
                    <a:lumOff val="44000"/>
                  </a:schemeClr>
                </a:solidFill>
                <a:latin typeface="Arial" panose="020B0604020202020204" pitchFamily="34" charset="0"/>
                <a:cs typeface="Arial" panose="020B0604020202020204" pitchFamily="34" charset="0"/>
              </a:rPr>
              <a:t>(</a:t>
            </a:r>
            <a:r>
              <a:rPr lang="ar-JO" dirty="0">
                <a:solidFill>
                  <a:schemeClr val="accent1">
                    <a:lumOff val="44000"/>
                  </a:schemeClr>
                </a:solidFill>
                <a:latin typeface="Arial" panose="020B0604020202020204" pitchFamily="34" charset="0"/>
                <a:cs typeface="Arial" panose="020B0604020202020204" pitchFamily="34" charset="0"/>
              </a:rPr>
              <a:t>رومية 8: 26</a:t>
            </a:r>
            <a:r>
              <a:rPr dirty="0">
                <a:solidFill>
                  <a:schemeClr val="accent1">
                    <a:lumOff val="44000"/>
                  </a:schemeClr>
                </a:solidFill>
                <a:latin typeface="Arial" panose="020B0604020202020204" pitchFamily="34" charset="0"/>
                <a:cs typeface="Arial" panose="020B0604020202020204" pitchFamily="34" charset="0"/>
              </a:rPr>
              <a:t>)</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23" name="So then, my beloved, just as you have always obeyed, not as in my presence only, but now much more in my absence, work out your salvation with fear and trembling; FOR it is God who is at work in you, both to will and to work for His good pleasure.  (Phil"/>
          <p:cNvSpPr txBox="1">
            <a:spLocks noGrp="1"/>
          </p:cNvSpPr>
          <p:nvPr>
            <p:ph type="title" idx="4294967295"/>
          </p:nvPr>
        </p:nvSpPr>
        <p:spPr>
          <a:xfrm>
            <a:off x="901316" y="1038667"/>
            <a:ext cx="10930237" cy="6639428"/>
          </a:xfrm>
          <a:prstGeom prst="rect">
            <a:avLst/>
          </a:prstGeom>
        </p:spPr>
        <p:txBody>
          <a:bodyPr lIns="65476" tIns="65476" rIns="65476" bIns="65476">
            <a:normAutofit/>
          </a:bodyPr>
          <a:lstStyle/>
          <a:p>
            <a:pPr defTabSz="1231121">
              <a:defRPr sz="5253">
                <a:latin typeface="+mj-lt"/>
                <a:ea typeface="+mj-ea"/>
                <a:cs typeface="+mj-cs"/>
                <a:sym typeface="Bell MT"/>
              </a:defRPr>
            </a:pP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lang="en-US" sz="3834" dirty="0">
                <a:solidFill>
                  <a:schemeClr val="accent1">
                    <a:lumOff val="44000"/>
                  </a:schemeClr>
                </a:solidFill>
                <a:latin typeface="Arial" panose="020B0604020202020204" pitchFamily="34" charset="0"/>
                <a:cs typeface="Arial" panose="020B0604020202020204" pitchFamily="34" charset="0"/>
              </a:rPr>
            </a:br>
            <a:r>
              <a:rPr lang="ar-JO" sz="3834" dirty="0">
                <a:solidFill>
                  <a:schemeClr val="accent1">
                    <a:lumOff val="44000"/>
                  </a:schemeClr>
                </a:solidFill>
                <a:latin typeface="Arial" panose="020B0604020202020204" pitchFamily="34" charset="0"/>
                <a:cs typeface="Arial" panose="020B0604020202020204" pitchFamily="34" charset="0"/>
              </a:rPr>
              <a:t>إذاً يا أحبائي كما أطعتم كل حين، ليس كما في حضوري فقط، بل الآن بالأولى جداً في غيابي، تمموا خلاصكم بخوف ورعدة، لأن الله هو العامل فيكم أن تريدوا وأن تعملوا من أجل المسرة.</a:t>
            </a:r>
            <a:br>
              <a:rPr sz="3834" dirty="0">
                <a:solidFill>
                  <a:schemeClr val="accent1">
                    <a:lumOff val="44000"/>
                  </a:schemeClr>
                </a:solidFill>
                <a:latin typeface="Arial" panose="020B0604020202020204" pitchFamily="34" charset="0"/>
                <a:cs typeface="Arial" panose="020B0604020202020204" pitchFamily="34" charset="0"/>
              </a:rPr>
            </a:br>
            <a:br>
              <a:rPr sz="3834" dirty="0">
                <a:solidFill>
                  <a:schemeClr val="accent1">
                    <a:lumOff val="44000"/>
                  </a:schemeClr>
                </a:solidFill>
                <a:latin typeface="Arial" panose="020B0604020202020204" pitchFamily="34" charset="0"/>
                <a:cs typeface="Arial" panose="020B0604020202020204" pitchFamily="34" charset="0"/>
              </a:rPr>
            </a:br>
            <a:r>
              <a:rPr sz="3834" dirty="0">
                <a:solidFill>
                  <a:schemeClr val="accent1">
                    <a:lumOff val="44000"/>
                  </a:schemeClr>
                </a:solidFill>
                <a:latin typeface="Arial" panose="020B0604020202020204" pitchFamily="34" charset="0"/>
                <a:cs typeface="Arial" panose="020B0604020202020204" pitchFamily="34" charset="0"/>
              </a:rPr>
              <a:t>(</a:t>
            </a:r>
            <a:r>
              <a:rPr lang="ar-JO" sz="3834" dirty="0">
                <a:solidFill>
                  <a:schemeClr val="accent1">
                    <a:lumOff val="44000"/>
                  </a:schemeClr>
                </a:solidFill>
                <a:latin typeface="Arial" panose="020B0604020202020204" pitchFamily="34" charset="0"/>
                <a:cs typeface="Arial" panose="020B0604020202020204" pitchFamily="34" charset="0"/>
              </a:rPr>
              <a:t>فيلبي 2: 12-13</a:t>
            </a:r>
            <a:r>
              <a:rPr sz="3834" dirty="0">
                <a:solidFill>
                  <a:schemeClr val="accent1">
                    <a:lumOff val="44000"/>
                  </a:schemeClr>
                </a:solidFill>
                <a:latin typeface="Arial" panose="020B0604020202020204" pitchFamily="34" charset="0"/>
                <a:cs typeface="Arial" panose="020B0604020202020204" pitchFamily="34" charset="0"/>
              </a:rPr>
              <a:t>)</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27" name="But by the grace of God I am what I am, and His grace toward me did not prove vain; but I labored even more than all of them, yet not I, but the grace of God with me.  (1 Corin. 15:10)"/>
          <p:cNvSpPr txBox="1">
            <a:spLocks noGrp="1"/>
          </p:cNvSpPr>
          <p:nvPr>
            <p:ph type="title" idx="4294967295"/>
          </p:nvPr>
        </p:nvSpPr>
        <p:spPr>
          <a:xfrm>
            <a:off x="916848" y="2183320"/>
            <a:ext cx="11171104" cy="5696269"/>
          </a:xfrm>
          <a:prstGeom prst="rect">
            <a:avLst/>
          </a:prstGeom>
        </p:spPr>
        <p:txBody>
          <a:bodyPr lIns="65476" tIns="65476" rIns="65476" bIns="65476">
            <a:normAutofit/>
          </a:bodyPr>
          <a:lstStyle/>
          <a:p>
            <a:pPr defTabSz="1057723">
              <a:defRPr sz="4514">
                <a:latin typeface="+mj-lt"/>
                <a:ea typeface="+mj-ea"/>
                <a:cs typeface="+mj-cs"/>
                <a:sym typeface="Bell MT"/>
              </a:defRPr>
            </a:pP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lang="en-US" sz="4148" dirty="0">
                <a:solidFill>
                  <a:schemeClr val="accent1">
                    <a:lumOff val="44000"/>
                  </a:schemeClr>
                </a:solidFill>
                <a:latin typeface="Arial" panose="020B0604020202020204" pitchFamily="34" charset="0"/>
                <a:cs typeface="Arial" panose="020B0604020202020204" pitchFamily="34" charset="0"/>
              </a:rPr>
            </a:br>
            <a:r>
              <a:rPr lang="ar-JO" sz="4148" dirty="0">
                <a:solidFill>
                  <a:schemeClr val="accent1">
                    <a:lumOff val="44000"/>
                  </a:schemeClr>
                </a:solidFill>
                <a:latin typeface="Arial" panose="020B0604020202020204" pitchFamily="34" charset="0"/>
                <a:cs typeface="Arial" panose="020B0604020202020204" pitchFamily="34" charset="0"/>
              </a:rPr>
              <a:t>ولكن بنعمة الله أنا ما أنا، ونعمته المعطاة لي لم تكن باطلة، بل أنا تعبت أكثر منهم جميعهم، ولكن لا أنا بل نعمة الله التي معي.</a:t>
            </a:r>
            <a:br>
              <a:rPr sz="4148" dirty="0">
                <a:solidFill>
                  <a:schemeClr val="accent1">
                    <a:lumOff val="44000"/>
                  </a:schemeClr>
                </a:solidFill>
                <a:latin typeface="Arial" panose="020B0604020202020204" pitchFamily="34" charset="0"/>
                <a:cs typeface="Arial" panose="020B0604020202020204" pitchFamily="34" charset="0"/>
              </a:rPr>
            </a:br>
            <a:br>
              <a:rPr sz="4148" dirty="0">
                <a:solidFill>
                  <a:schemeClr val="accent1">
                    <a:lumOff val="44000"/>
                  </a:schemeClr>
                </a:solidFill>
                <a:latin typeface="Arial" panose="020B0604020202020204" pitchFamily="34" charset="0"/>
                <a:cs typeface="Arial" panose="020B0604020202020204" pitchFamily="34" charset="0"/>
              </a:rPr>
            </a:br>
            <a:r>
              <a:rPr sz="3172" dirty="0">
                <a:solidFill>
                  <a:schemeClr val="accent1">
                    <a:lumOff val="44000"/>
                  </a:schemeClr>
                </a:solidFill>
                <a:latin typeface="Arial" panose="020B0604020202020204" pitchFamily="34" charset="0"/>
                <a:cs typeface="Arial" panose="020B0604020202020204" pitchFamily="34" charset="0"/>
              </a:rPr>
              <a:t>(</a:t>
            </a:r>
            <a:r>
              <a:rPr lang="ar-JO" sz="3172" dirty="0">
                <a:solidFill>
                  <a:schemeClr val="accent1">
                    <a:lumOff val="44000"/>
                  </a:schemeClr>
                </a:solidFill>
                <a:latin typeface="Arial" panose="020B0604020202020204" pitchFamily="34" charset="0"/>
                <a:cs typeface="Arial" panose="020B0604020202020204" pitchFamily="34" charset="0"/>
              </a:rPr>
              <a:t>1 كو 15: 10</a:t>
            </a:r>
            <a:r>
              <a:rPr sz="3172" dirty="0">
                <a:solidFill>
                  <a:schemeClr val="accent1">
                    <a:lumOff val="44000"/>
                  </a:schemeClr>
                </a:solidFill>
                <a:latin typeface="Arial" panose="020B0604020202020204" pitchFamily="34" charset="0"/>
                <a:cs typeface="Arial" panose="020B0604020202020204" pitchFamily="34" charset="0"/>
              </a:rPr>
              <a:t>)</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31" name="For this purpose also I labor, striving according to His power, which mightily works within me.  (Col. 1:29)"/>
          <p:cNvSpPr txBox="1">
            <a:spLocks noGrp="1"/>
          </p:cNvSpPr>
          <p:nvPr>
            <p:ph type="title" idx="4294967295"/>
          </p:nvPr>
        </p:nvSpPr>
        <p:spPr>
          <a:xfrm>
            <a:off x="886001" y="2248475"/>
            <a:ext cx="11232798" cy="4896805"/>
          </a:xfrm>
          <a:prstGeom prst="rect">
            <a:avLst/>
          </a:prstGeom>
        </p:spPr>
        <p:txBody>
          <a:bodyPr lIns="65476" tIns="65476" rIns="65476" bIns="65476">
            <a:normAutofit/>
          </a:bodyPr>
          <a:lstStyle/>
          <a:p>
            <a:pPr defTabSz="1144422">
              <a:defRPr sz="4884">
                <a:latin typeface="+mj-lt"/>
                <a:ea typeface="+mj-ea"/>
                <a:cs typeface="+mj-cs"/>
                <a:sym typeface="Bell MT"/>
              </a:defRPr>
            </a:pPr>
            <a:br>
              <a:rPr dirty="0"/>
            </a:br>
            <a:br>
              <a:rPr dirty="0"/>
            </a:br>
            <a:br>
              <a:rPr lang="en-US" sz="4488" dirty="0">
                <a:solidFill>
                  <a:schemeClr val="accent1">
                    <a:lumOff val="44000"/>
                  </a:schemeClr>
                </a:solidFill>
              </a:rPr>
            </a:br>
            <a:r>
              <a:rPr lang="ar-JO" sz="4488" dirty="0">
                <a:solidFill>
                  <a:schemeClr val="accent1">
                    <a:lumOff val="44000"/>
                  </a:schemeClr>
                </a:solidFill>
              </a:rPr>
              <a:t> الأمر الذي لأجله أتعب أيضاً مجاهداً، بحسب عمله الذي يعمل في بقوة.</a:t>
            </a:r>
            <a:br>
              <a:rPr sz="4488" dirty="0">
                <a:solidFill>
                  <a:schemeClr val="accent1">
                    <a:lumOff val="44000"/>
                  </a:schemeClr>
                </a:solidFill>
              </a:rPr>
            </a:br>
            <a:br>
              <a:rPr sz="4488" dirty="0">
                <a:solidFill>
                  <a:schemeClr val="accent1">
                    <a:lumOff val="44000"/>
                  </a:schemeClr>
                </a:solidFill>
              </a:rPr>
            </a:br>
            <a:r>
              <a:rPr sz="3432" dirty="0">
                <a:solidFill>
                  <a:schemeClr val="accent1">
                    <a:lumOff val="44000"/>
                  </a:schemeClr>
                </a:solidFill>
              </a:rPr>
              <a:t>(</a:t>
            </a:r>
            <a:r>
              <a:rPr lang="ar-JO" sz="3432" dirty="0">
                <a:solidFill>
                  <a:schemeClr val="accent1">
                    <a:lumOff val="44000"/>
                  </a:schemeClr>
                </a:solidFill>
              </a:rPr>
              <a:t>كو 1: 29</a:t>
            </a:r>
            <a:r>
              <a:rPr sz="3432" dirty="0">
                <a:solidFill>
                  <a:schemeClr val="accent1">
                    <a:lumOff val="44000"/>
                  </a:schemeClr>
                </a:solidFill>
              </a:rPr>
              <a:t>)</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35" name="Test everything; hold fast what is good. Abstain from every form of evil.…"/>
          <p:cNvSpPr txBox="1">
            <a:spLocks noGrp="1"/>
          </p:cNvSpPr>
          <p:nvPr>
            <p:ph type="title" idx="4294967295"/>
          </p:nvPr>
        </p:nvSpPr>
        <p:spPr>
          <a:xfrm>
            <a:off x="398527" y="-602189"/>
            <a:ext cx="11921067" cy="8465062"/>
          </a:xfrm>
          <a:prstGeom prst="rect">
            <a:avLst/>
          </a:prstGeom>
        </p:spPr>
        <p:txBody>
          <a:bodyPr lIns="65476" tIns="65476" rIns="65476" bIns="65476">
            <a:normAutofit/>
          </a:bodyPr>
          <a:lstStyle/>
          <a:p>
            <a:pPr defTabSz="1127082">
              <a:defRPr sz="4810">
                <a:latin typeface="+mj-lt"/>
                <a:ea typeface="+mj-ea"/>
                <a:cs typeface="+mj-cs"/>
                <a:sym typeface="Bell MT"/>
              </a:defRPr>
            </a:pP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sz="3900" dirty="0">
                <a:solidFill>
                  <a:schemeClr val="accent1">
                    <a:lumOff val="44000"/>
                  </a:schemeClr>
                </a:solidFill>
                <a:latin typeface="Arial" panose="020B0604020202020204" pitchFamily="34" charset="0"/>
                <a:cs typeface="Arial" panose="020B0604020202020204" pitchFamily="34" charset="0"/>
              </a:rPr>
              <a:t>امتحنوا كل شيء، تمسكوا بالحسن، امتنعوا عن كل شبه شر.</a:t>
            </a:r>
            <a:br>
              <a:rPr lang="ar-JO" sz="3900" dirty="0">
                <a:solidFill>
                  <a:schemeClr val="accent1">
                    <a:lumOff val="44000"/>
                  </a:schemeClr>
                </a:solidFill>
                <a:latin typeface="Arial" panose="020B0604020202020204" pitchFamily="34" charset="0"/>
                <a:cs typeface="Arial" panose="020B0604020202020204" pitchFamily="34" charset="0"/>
              </a:rPr>
            </a:br>
            <a:br>
              <a:rPr lang="ar-JO" sz="3900" dirty="0">
                <a:solidFill>
                  <a:schemeClr val="accent1">
                    <a:lumOff val="44000"/>
                  </a:schemeClr>
                </a:solidFill>
                <a:latin typeface="Arial" panose="020B0604020202020204" pitchFamily="34" charset="0"/>
                <a:cs typeface="Arial" panose="020B0604020202020204" pitchFamily="34" charset="0"/>
              </a:rPr>
            </a:br>
            <a:r>
              <a:rPr lang="ar-JO" sz="3900" dirty="0">
                <a:solidFill>
                  <a:schemeClr val="accent1">
                    <a:lumOff val="44000"/>
                  </a:schemeClr>
                </a:solidFill>
                <a:latin typeface="Arial" panose="020B0604020202020204" pitchFamily="34" charset="0"/>
                <a:cs typeface="Arial" panose="020B0604020202020204" pitchFamily="34" charset="0"/>
              </a:rPr>
              <a:t>وإله السلام نفسه يقدسكم بالتمام، ولتحفظ روحكم ونفسكم وجسدكم كاملة بلا لوم عند مجيء ربنا يسوع المسيح، أمين هو الذي يدعوكم الذي سيفعل أيضاً.</a:t>
            </a:r>
            <a:br>
              <a:rPr sz="3900" dirty="0">
                <a:solidFill>
                  <a:schemeClr val="accent1">
                    <a:lumOff val="44000"/>
                  </a:schemeClr>
                </a:solidFill>
                <a:latin typeface="Arial" panose="020B0604020202020204" pitchFamily="34" charset="0"/>
                <a:cs typeface="Arial" panose="020B0604020202020204" pitchFamily="34" charset="0"/>
              </a:rPr>
            </a:br>
            <a:br>
              <a:rPr lang="en-US" sz="2859" dirty="0">
                <a:solidFill>
                  <a:schemeClr val="accent1">
                    <a:lumOff val="44000"/>
                  </a:schemeClr>
                </a:solidFill>
                <a:latin typeface="Arial" panose="020B0604020202020204" pitchFamily="34" charset="0"/>
                <a:cs typeface="Arial" panose="020B0604020202020204" pitchFamily="34" charset="0"/>
              </a:rPr>
            </a:br>
            <a:r>
              <a:rPr lang="ar-JO" sz="2859" dirty="0">
                <a:solidFill>
                  <a:schemeClr val="accent1">
                    <a:lumOff val="44000"/>
                  </a:schemeClr>
                </a:solidFill>
                <a:latin typeface="Arial" panose="020B0604020202020204" pitchFamily="34" charset="0"/>
                <a:cs typeface="Arial" panose="020B0604020202020204" pitchFamily="34" charset="0"/>
              </a:rPr>
              <a:t>(1 تسالونيكي 5: 21-24)</a:t>
            </a:r>
            <a:endParaRPr sz="2859" dirty="0">
              <a:solidFill>
                <a:schemeClr val="accent1">
                  <a:lumOff val="44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39" name="Now may the God of peace who brought again from the dead our Lord Jesus, the great Shepherd of the sheep, by the blood of the eternal covenant, equip you with everything good that you may do His will, working in us that which is pleasing in His sight, th"/>
          <p:cNvSpPr txBox="1">
            <a:spLocks noGrp="1"/>
          </p:cNvSpPr>
          <p:nvPr>
            <p:ph type="title" idx="4294967295"/>
          </p:nvPr>
        </p:nvSpPr>
        <p:spPr>
          <a:xfrm>
            <a:off x="541866" y="-367634"/>
            <a:ext cx="11921068" cy="7857753"/>
          </a:xfrm>
          <a:prstGeom prst="rect">
            <a:avLst/>
          </a:prstGeom>
        </p:spPr>
        <p:txBody>
          <a:bodyPr lIns="65476" tIns="65476" rIns="65476" bIns="65476">
            <a:normAutofit/>
          </a:bodyPr>
          <a:lstStyle/>
          <a:p>
            <a:pPr defTabSz="1144422">
              <a:defRPr sz="4884">
                <a:latin typeface="+mj-lt"/>
                <a:ea typeface="+mj-ea"/>
                <a:cs typeface="+mj-cs"/>
                <a:sym typeface="Bell MT"/>
              </a:defRPr>
            </a:pP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sz="3960" dirty="0">
                <a:solidFill>
                  <a:schemeClr val="accent1">
                    <a:lumOff val="44000"/>
                  </a:schemeClr>
                </a:solidFill>
                <a:latin typeface="Arial" panose="020B0604020202020204" pitchFamily="34" charset="0"/>
                <a:cs typeface="Arial" panose="020B0604020202020204" pitchFamily="34" charset="0"/>
              </a:rPr>
              <a:t>وإله السلام الذي أقام من الأموات راعي الخراف العظيم، ربنا يسوع، بدم العهد الأبدي، ليكملكم في كل عمل صالح لتصنعوا مشيئته، عاملا فيكم ما يرضي أمامه بيسوع المسيح، الذي له المجد إلى أبد الآبدين. آمين.</a:t>
            </a:r>
            <a:br>
              <a:rPr sz="3960" dirty="0">
                <a:solidFill>
                  <a:schemeClr val="accent1">
                    <a:lumOff val="44000"/>
                  </a:schemeClr>
                </a:solidFill>
                <a:latin typeface="Arial" panose="020B0604020202020204" pitchFamily="34" charset="0"/>
                <a:cs typeface="Arial" panose="020B0604020202020204" pitchFamily="34" charset="0"/>
              </a:rPr>
            </a:br>
            <a:br>
              <a:rPr lang="en-US" sz="2904" dirty="0">
                <a:solidFill>
                  <a:schemeClr val="accent1">
                    <a:lumOff val="44000"/>
                  </a:schemeClr>
                </a:solidFill>
                <a:latin typeface="Arial" panose="020B0604020202020204" pitchFamily="34" charset="0"/>
                <a:cs typeface="Arial" panose="020B0604020202020204" pitchFamily="34" charset="0"/>
              </a:rPr>
            </a:br>
            <a:r>
              <a:rPr lang="ar-JO" sz="2904" dirty="0">
                <a:solidFill>
                  <a:schemeClr val="accent1">
                    <a:lumOff val="44000"/>
                  </a:schemeClr>
                </a:solidFill>
                <a:latin typeface="Arial" panose="020B0604020202020204" pitchFamily="34" charset="0"/>
                <a:cs typeface="Arial" panose="020B0604020202020204" pitchFamily="34" charset="0"/>
              </a:rPr>
              <a:t>(عبرانيين 13: 20-21)</a:t>
            </a:r>
            <a:endParaRPr sz="2904" dirty="0">
              <a:solidFill>
                <a:schemeClr val="accent1">
                  <a:lumOff val="44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1. Important Themes"/>
          <p:cNvSpPr txBox="1">
            <a:spLocks noGrp="1"/>
          </p:cNvSpPr>
          <p:nvPr>
            <p:ph type="title" idx="4294967295"/>
          </p:nvPr>
        </p:nvSpPr>
        <p:spPr>
          <a:xfrm>
            <a:off x="650239" y="242125"/>
            <a:ext cx="11704322" cy="1476588"/>
          </a:xfrm>
          <a:prstGeom prst="rect">
            <a:avLst/>
          </a:prstGeom>
        </p:spPr>
        <p:txBody>
          <a:bodyPr>
            <a:normAutofit/>
          </a:bodyPr>
          <a:lstStyle>
            <a:lvl1pPr defTabSz="1664614">
              <a:defRPr sz="7872">
                <a:solidFill>
                  <a:schemeClr val="accent1">
                    <a:lumOff val="44000"/>
                  </a:schemeClr>
                </a:solidFill>
                <a:effectLst>
                  <a:outerShdw blurRad="12192" dist="24384" dir="2700000" rotWithShape="0">
                    <a:srgbClr val="000000"/>
                  </a:outerShdw>
                </a:effectLst>
                <a:latin typeface="+mj-lt"/>
                <a:ea typeface="+mj-ea"/>
                <a:cs typeface="+mj-cs"/>
                <a:sym typeface="Bell MT"/>
              </a:defRPr>
            </a:lvl1pPr>
          </a:lstStyle>
          <a:p>
            <a:r>
              <a:rPr lang="ar-JO" dirty="0">
                <a:latin typeface="Arial" panose="020B0604020202020204" pitchFamily="34" charset="0"/>
                <a:cs typeface="Arial" panose="020B0604020202020204" pitchFamily="34" charset="0"/>
              </a:rPr>
              <a:t>1. مواضيع مهمة</a:t>
            </a:r>
            <a:endParaRPr dirty="0">
              <a:latin typeface="Arial" panose="020B0604020202020204" pitchFamily="34" charset="0"/>
              <a:cs typeface="Arial" panose="020B0604020202020204" pitchFamily="34" charset="0"/>
            </a:endParaRPr>
          </a:p>
        </p:txBody>
      </p:sp>
      <p:sp>
        <p:nvSpPr>
          <p:cNvPr id="571" name="Freedom of form…"/>
          <p:cNvSpPr txBox="1">
            <a:spLocks noGrp="1"/>
          </p:cNvSpPr>
          <p:nvPr>
            <p:ph type="body" idx="4294967295"/>
          </p:nvPr>
        </p:nvSpPr>
        <p:spPr>
          <a:xfrm>
            <a:off x="773469" y="1160489"/>
            <a:ext cx="11704321" cy="7795490"/>
          </a:xfrm>
          <a:prstGeom prst="rect">
            <a:avLst/>
          </a:prstGeom>
        </p:spPr>
        <p:txBody>
          <a:bodyPr>
            <a:normAutofit/>
          </a:bodyPr>
          <a:lstStyle/>
          <a:p>
            <a:pPr marL="0" indent="0" defTabSz="1057723">
              <a:spcBef>
                <a:spcPts val="800"/>
              </a:spcBef>
              <a:buSzTx/>
              <a:buNone/>
              <a:defRPr sz="3660">
                <a:solidFill>
                  <a:schemeClr val="accent1">
                    <a:lumOff val="44000"/>
                  </a:schemeClr>
                </a:solidFill>
                <a:effectLst>
                  <a:outerShdw blurRad="7747" dist="15494"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392191" indent="-392191" algn="r" defTabSz="1057723" rtl="1">
              <a:spcBef>
                <a:spcPts val="800"/>
              </a:spcBef>
              <a:buClr>
                <a:srgbClr val="FFCC00"/>
              </a:buClr>
              <a:buSzPct val="120000"/>
              <a:buChar char="•"/>
              <a:defRPr sz="4331">
                <a:solidFill>
                  <a:schemeClr val="accent1">
                    <a:lumOff val="44000"/>
                  </a:schemeClr>
                </a:solidFill>
                <a:effectLst>
                  <a:outerShdw blurRad="7747" dist="15494"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حرية في الشكل</a:t>
            </a:r>
            <a:endParaRPr dirty="0">
              <a:latin typeface="Arial" panose="020B0604020202020204" pitchFamily="34" charset="0"/>
              <a:cs typeface="Arial" panose="020B0604020202020204" pitchFamily="34" charset="0"/>
            </a:endParaRPr>
          </a:p>
          <a:p>
            <a:pPr marL="392191" indent="-392191" defTabSz="1057723">
              <a:spcBef>
                <a:spcPts val="800"/>
              </a:spcBef>
              <a:buClr>
                <a:srgbClr val="FFCC00"/>
              </a:buClr>
              <a:buSzPct val="120000"/>
              <a:buChar char="•"/>
              <a:defRPr sz="1464">
                <a:solidFill>
                  <a:schemeClr val="accent1">
                    <a:lumOff val="44000"/>
                  </a:schemeClr>
                </a:solidFill>
                <a:effectLst>
                  <a:outerShdw blurRad="7747" dist="15494"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0" indent="0" algn="ctr" defTabSz="557784">
              <a:lnSpc>
                <a:spcPct val="80000"/>
              </a:lnSpc>
              <a:spcBef>
                <a:spcPts val="0"/>
              </a:spcBef>
              <a:buSzTx/>
              <a:buNone/>
              <a:defRPr sz="3233">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في العهد الجديد كل التركيز ينصب على حقيقة مجد المسيح، وليس على ظل ونسخة من الأشياء والأشكال الدينية، من المذهل مدى اللامبالاة في العهد الجديد بمثل هذه الأشياء: لا يوجد تصريح في العهد الجديد لمباني العبادة، أو لباس العبادة، أو أوقات العبادة، أو موسيقى العبادة، أو طقوس العبادة، أو حجم العبادة، أو خطب مدتها خمس وثلاثون دقيقة. أو قصائد المجيء أو الجوقات أو الآلات أو الشموع. . . . تقريباً كل تقليد عبادة لدينا يتم تشكيله ثقافياً وليس بأمر كتابي. . . . نحن أحرار في العثور على المكان والزمان واللباس والحجم والموسيقى والعناصر والأشياء التي تساعدنا على التوجه بشكل جذري نحو سيادة الله في المسيح.</a:t>
            </a:r>
            <a:endParaRPr dirty="0">
              <a:latin typeface="Arial" panose="020B0604020202020204" pitchFamily="34" charset="0"/>
              <a:cs typeface="Arial" panose="020B0604020202020204" pitchFamily="34" charset="0"/>
            </a:endParaRPr>
          </a:p>
          <a:p>
            <a:pPr marL="0" indent="0" algn="ctr" defTabSz="557784">
              <a:lnSpc>
                <a:spcPct val="80000"/>
              </a:lnSpc>
              <a:spcBef>
                <a:spcPts val="0"/>
              </a:spcBef>
              <a:buSzTx/>
              <a:buNone/>
              <a:defRPr sz="3233">
                <a:solidFill>
                  <a:schemeClr val="accent1">
                    <a:lumOff val="44000"/>
                  </a:schemeClr>
                </a:solidFill>
                <a:latin typeface="+mj-lt"/>
                <a:ea typeface="+mj-ea"/>
                <a:cs typeface="+mj-cs"/>
                <a:sym typeface="Bell MT"/>
              </a:defRPr>
            </a:pP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جون بايبر</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43" name="GRACE"/>
          <p:cNvSpPr txBox="1"/>
          <p:nvPr/>
        </p:nvSpPr>
        <p:spPr>
          <a:xfrm>
            <a:off x="2531548" y="2687777"/>
            <a:ext cx="7672834" cy="243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ctr">
              <a:spcBef>
                <a:spcPts val="9100"/>
              </a:spcBef>
              <a:defRPr sz="15000">
                <a:solidFill>
                  <a:schemeClr val="accent1">
                    <a:lumOff val="44000"/>
                  </a:schemeClr>
                </a:solidFill>
                <a:latin typeface="+mj-lt"/>
                <a:ea typeface="+mj-ea"/>
                <a:cs typeface="+mj-cs"/>
                <a:sym typeface="Bell MT"/>
              </a:defRPr>
            </a:lvl1pPr>
          </a:lstStyle>
          <a:p>
            <a:r>
              <a:rPr lang="ar-JO" dirty="0">
                <a:latin typeface="Arial" panose="020B0604020202020204" pitchFamily="34" charset="0"/>
                <a:cs typeface="Arial" panose="020B0604020202020204" pitchFamily="34" charset="0"/>
              </a:rPr>
              <a:t>النعمة</a:t>
            </a:r>
            <a:endParaRPr dirty="0">
              <a:latin typeface="Arial" panose="020B0604020202020204" pitchFamily="34" charset="0"/>
              <a:cs typeface="Arial" panose="020B0604020202020204" pitchFamily="34" charset="0"/>
            </a:endParaRPr>
          </a:p>
        </p:txBody>
      </p:sp>
      <p:sp>
        <p:nvSpPr>
          <p:cNvPr id="744" name="God doing for us what we could never do for ourselves."/>
          <p:cNvSpPr txBox="1"/>
          <p:nvPr/>
        </p:nvSpPr>
        <p:spPr>
          <a:xfrm>
            <a:off x="1582250" y="4958079"/>
            <a:ext cx="9840300" cy="1977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ctr">
              <a:spcBef>
                <a:spcPts val="3600"/>
              </a:spcBef>
              <a:defRPr sz="6000">
                <a:solidFill>
                  <a:schemeClr val="accent1">
                    <a:lumOff val="44000"/>
                  </a:schemeClr>
                </a:solidFill>
                <a:latin typeface="+mj-lt"/>
                <a:ea typeface="+mj-ea"/>
                <a:cs typeface="+mj-cs"/>
                <a:sym typeface="Bell MT"/>
              </a:defRPr>
            </a:lvl1pPr>
          </a:lstStyle>
          <a:p>
            <a:r>
              <a:rPr lang="ar-JO" dirty="0">
                <a:latin typeface="Arial" panose="020B0604020202020204" pitchFamily="34" charset="0"/>
                <a:cs typeface="Arial" panose="020B0604020202020204" pitchFamily="34" charset="0"/>
              </a:rPr>
              <a:t>يعمل الله من أجلنا ما لا يمكن أبداً        أن نعمله لأنفسنا</a:t>
            </a:r>
            <a:endParaRPr dirty="0">
              <a:latin typeface="Arial" panose="020B0604020202020204" pitchFamily="34" charset="0"/>
              <a:cs typeface="Arial" panose="020B0604020202020204" pitchFamily="34" charset="0"/>
            </a:endParaRPr>
          </a:p>
        </p:txBody>
      </p:sp>
      <p:sp>
        <p:nvSpPr>
          <p:cNvPr id="745" name="in a word:"/>
          <p:cNvSpPr txBox="1"/>
          <p:nvPr/>
        </p:nvSpPr>
        <p:spPr>
          <a:xfrm>
            <a:off x="4898879" y="1926563"/>
            <a:ext cx="2938175" cy="10546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lvl1pPr algn="ctr">
              <a:spcBef>
                <a:spcPts val="3600"/>
              </a:spcBef>
              <a:defRPr sz="6000">
                <a:solidFill>
                  <a:schemeClr val="accent1">
                    <a:lumOff val="44000"/>
                  </a:schemeClr>
                </a:solidFill>
                <a:latin typeface="+mj-lt"/>
                <a:ea typeface="+mj-ea"/>
                <a:cs typeface="+mj-cs"/>
                <a:sym typeface="Bell MT"/>
              </a:defRPr>
            </a:lvl1pPr>
          </a:lstStyle>
          <a:p>
            <a:r>
              <a:rPr lang="ar-JO" dirty="0">
                <a:latin typeface="Arial" panose="020B0604020202020204" pitchFamily="34" charset="0"/>
                <a:cs typeface="Arial" panose="020B0604020202020204" pitchFamily="34" charset="0"/>
              </a:rPr>
              <a:t>بكلمة واحدة</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4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7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1" build="p" bldLvl="5"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49" name="What God requires, He provides."/>
          <p:cNvSpPr txBox="1">
            <a:spLocks noGrp="1"/>
          </p:cNvSpPr>
          <p:nvPr>
            <p:ph type="title" idx="4294967295"/>
          </p:nvPr>
        </p:nvSpPr>
        <p:spPr>
          <a:xfrm>
            <a:off x="1122491" y="2913049"/>
            <a:ext cx="10759818" cy="2882315"/>
          </a:xfrm>
          <a:prstGeom prst="rect">
            <a:avLst/>
          </a:prstGeom>
        </p:spPr>
        <p:txBody>
          <a:bodyPr lIns="65476" tIns="65476" rIns="65476" bIns="65476">
            <a:normAutofit/>
          </a:bodyPr>
          <a:lstStyle/>
          <a:p>
            <a:pPr defTabSz="936345">
              <a:defRPr sz="3996">
                <a:latin typeface="+mj-lt"/>
                <a:ea typeface="+mj-ea"/>
                <a:cs typeface="+mj-cs"/>
                <a:sym typeface="Bell MT"/>
              </a:defRPr>
            </a:pPr>
            <a:r>
              <a:rPr lang="ar-JO" sz="6000" dirty="0">
                <a:solidFill>
                  <a:schemeClr val="bg1"/>
                </a:solidFill>
                <a:latin typeface="Arial" panose="020B0604020202020204" pitchFamily="34" charset="0"/>
                <a:cs typeface="Arial" panose="020B0604020202020204" pitchFamily="34" charset="0"/>
              </a:rPr>
              <a:t>ما يطلبه الله، </a:t>
            </a:r>
            <a:br>
              <a:rPr lang="ar-JO" sz="6000" dirty="0">
                <a:solidFill>
                  <a:schemeClr val="bg1"/>
                </a:solidFill>
                <a:latin typeface="Arial" panose="020B0604020202020204" pitchFamily="34" charset="0"/>
                <a:cs typeface="Arial" panose="020B0604020202020204" pitchFamily="34" charset="0"/>
              </a:rPr>
            </a:br>
            <a:r>
              <a:rPr lang="ar-JO" sz="6000" dirty="0">
                <a:solidFill>
                  <a:schemeClr val="bg1"/>
                </a:solidFill>
                <a:latin typeface="Arial" panose="020B0604020202020204" pitchFamily="34" charset="0"/>
                <a:cs typeface="Arial" panose="020B0604020202020204" pitchFamily="34" charset="0"/>
              </a:rPr>
              <a:t>فهو يوفره.</a:t>
            </a:r>
            <a:endParaRPr sz="6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53" name="Why does God works that way?"/>
          <p:cNvSpPr txBox="1">
            <a:spLocks noGrp="1"/>
          </p:cNvSpPr>
          <p:nvPr>
            <p:ph type="title" idx="4294967295"/>
          </p:nvPr>
        </p:nvSpPr>
        <p:spPr>
          <a:xfrm>
            <a:off x="1024200" y="3186697"/>
            <a:ext cx="10956400" cy="1624684"/>
          </a:xfrm>
          <a:prstGeom prst="rect">
            <a:avLst/>
          </a:prstGeom>
        </p:spPr>
        <p:txBody>
          <a:bodyPr lIns="65476" tIns="65476" rIns="65476" bIns="65476">
            <a:normAutofit/>
          </a:bodyPr>
          <a:lstStyle/>
          <a:p>
            <a:pPr defTabSz="988364">
              <a:defRPr sz="4218">
                <a:latin typeface="+mj-lt"/>
                <a:ea typeface="+mj-ea"/>
                <a:cs typeface="+mj-cs"/>
                <a:sym typeface="Bell MT"/>
              </a:defRPr>
            </a:pPr>
            <a:r>
              <a:rPr lang="ar-JO" dirty="0">
                <a:solidFill>
                  <a:schemeClr val="bg1"/>
                </a:solidFill>
                <a:latin typeface="Arial" panose="020B0604020202020204" pitchFamily="34" charset="0"/>
                <a:cs typeface="Arial" panose="020B0604020202020204" pitchFamily="34" charset="0"/>
              </a:rPr>
              <a:t>لماذا يعمل الله بتلك الطريقة؟</a:t>
            </a:r>
            <a:endParaRPr sz="4674" i="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57" name="Whoever speaks, is to do so as one who is speaking the utterances of God; whoever serves is to do so as one who is serving by the strength which God supplies;…"/>
          <p:cNvSpPr txBox="1"/>
          <p:nvPr/>
        </p:nvSpPr>
        <p:spPr>
          <a:xfrm>
            <a:off x="764131" y="-222807"/>
            <a:ext cx="11476538" cy="55327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ctr">
              <a:defRPr sz="3900">
                <a:latin typeface="+mj-lt"/>
                <a:ea typeface="+mj-ea"/>
                <a:cs typeface="+mj-cs"/>
                <a:sym typeface="Bell MT"/>
              </a:defRPr>
            </a:pP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dirty="0">
                <a:solidFill>
                  <a:schemeClr val="accent1">
                    <a:lumOff val="44000"/>
                  </a:schemeClr>
                </a:solidFill>
                <a:latin typeface="Arial" panose="020B0604020202020204" pitchFamily="34" charset="0"/>
                <a:cs typeface="Arial" panose="020B0604020202020204" pitchFamily="34" charset="0"/>
              </a:rPr>
              <a:t>إن كان يتكلم أحد فكأقوال الله، وإن كان يخدم أحد فكأنه من قوة يمنحها الله، لكي يتمجد الله في كل شيء بيسوع المسيح، الذي له المجد والسلطان إلى أبد الآبدين. آمين.</a:t>
            </a:r>
            <a:br>
              <a:rPr dirty="0">
                <a:solidFill>
                  <a:schemeClr val="accent1">
                    <a:lumOff val="44000"/>
                  </a:schemeClr>
                </a:solidFill>
                <a:latin typeface="Arial" panose="020B0604020202020204" pitchFamily="34" charset="0"/>
                <a:cs typeface="Arial" panose="020B0604020202020204" pitchFamily="34" charset="0"/>
              </a:rPr>
            </a:br>
            <a:br>
              <a:rPr dirty="0">
                <a:solidFill>
                  <a:schemeClr val="accent1">
                    <a:lumOff val="44000"/>
                  </a:schemeClr>
                </a:solidFill>
                <a:latin typeface="Arial" panose="020B0604020202020204" pitchFamily="34" charset="0"/>
                <a:cs typeface="Arial" panose="020B0604020202020204" pitchFamily="34" charset="0"/>
              </a:rPr>
            </a:br>
            <a:r>
              <a:rPr dirty="0">
                <a:solidFill>
                  <a:schemeClr val="accent1">
                    <a:lumOff val="44000"/>
                  </a:schemeClr>
                </a:solidFill>
                <a:latin typeface="Arial" panose="020B0604020202020204" pitchFamily="34" charset="0"/>
                <a:cs typeface="Arial" panose="020B0604020202020204" pitchFamily="34" charset="0"/>
              </a:rPr>
              <a:t>(</a:t>
            </a:r>
            <a:r>
              <a:rPr lang="ar-JO" dirty="0">
                <a:solidFill>
                  <a:schemeClr val="accent1">
                    <a:lumOff val="44000"/>
                  </a:schemeClr>
                </a:solidFill>
                <a:latin typeface="Arial" panose="020B0604020202020204" pitchFamily="34" charset="0"/>
                <a:cs typeface="Arial" panose="020B0604020202020204" pitchFamily="34" charset="0"/>
              </a:rPr>
              <a:t>1 بطرس 4: 11</a:t>
            </a:r>
            <a:r>
              <a:rPr dirty="0">
                <a:solidFill>
                  <a:schemeClr val="accent1">
                    <a:lumOff val="44000"/>
                  </a:schemeClr>
                </a:solidFill>
                <a:latin typeface="Arial" panose="020B0604020202020204" pitchFamily="34" charset="0"/>
                <a:cs typeface="Arial" panose="020B0604020202020204" pitchFamily="34" charset="0"/>
              </a:rPr>
              <a:t>)</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61" name="What God requires, He provides—in Jesus Christ.  Apart from Me you can do nothing. (John 15:5)  I can do all things through him who strengthens me. (Philippians 4:13)"/>
          <p:cNvSpPr txBox="1">
            <a:spLocks noGrp="1"/>
          </p:cNvSpPr>
          <p:nvPr>
            <p:ph type="title" idx="4294967295"/>
          </p:nvPr>
        </p:nvSpPr>
        <p:spPr>
          <a:xfrm>
            <a:off x="884143" y="1769265"/>
            <a:ext cx="11054082" cy="5626320"/>
          </a:xfrm>
          <a:prstGeom prst="rect">
            <a:avLst/>
          </a:prstGeom>
        </p:spPr>
        <p:txBody>
          <a:bodyPr lIns="65476" tIns="65476" rIns="65476" bIns="65476">
            <a:normAutofit/>
          </a:bodyPr>
          <a:lstStyle/>
          <a:p>
            <a:pPr defTabSz="901666">
              <a:defRPr sz="468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ما يطلبه الله،</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فهو يوفره – في يسوع المسيح</a:t>
            </a: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sz="3848" dirty="0">
                <a:latin typeface="Arial" panose="020B0604020202020204" pitchFamily="34" charset="0"/>
                <a:cs typeface="Arial" panose="020B0604020202020204" pitchFamily="34" charset="0"/>
              </a:rPr>
              <a:t>بدوني لا تقدرون أن تفعلوا شيئاً</a:t>
            </a:r>
            <a:br>
              <a:rPr sz="3848" dirty="0">
                <a:latin typeface="Arial" panose="020B0604020202020204" pitchFamily="34" charset="0"/>
                <a:cs typeface="Arial" panose="020B0604020202020204" pitchFamily="34" charset="0"/>
              </a:rPr>
            </a:br>
            <a:r>
              <a:rPr sz="2704" dirty="0">
                <a:latin typeface="Arial" panose="020B0604020202020204" pitchFamily="34" charset="0"/>
                <a:cs typeface="Arial" panose="020B0604020202020204" pitchFamily="34" charset="0"/>
              </a:rPr>
              <a:t>(</a:t>
            </a:r>
            <a:r>
              <a:rPr lang="ar-JO" sz="2704" dirty="0">
                <a:latin typeface="Arial" panose="020B0604020202020204" pitchFamily="34" charset="0"/>
                <a:cs typeface="Arial" panose="020B0604020202020204" pitchFamily="34" charset="0"/>
              </a:rPr>
              <a:t>يوحنا 15: 5</a:t>
            </a:r>
            <a:r>
              <a:rPr sz="2704" dirty="0">
                <a:latin typeface="Arial" panose="020B0604020202020204" pitchFamily="34" charset="0"/>
                <a:cs typeface="Arial" panose="020B0604020202020204" pitchFamily="34" charset="0"/>
              </a:rPr>
              <a:t>)</a:t>
            </a:r>
            <a:br>
              <a:rPr sz="2704" dirty="0">
                <a:latin typeface="Arial" panose="020B0604020202020204" pitchFamily="34" charset="0"/>
                <a:cs typeface="Arial" panose="020B0604020202020204" pitchFamily="34" charset="0"/>
              </a:rPr>
            </a:br>
            <a:br>
              <a:rPr sz="2704" dirty="0">
                <a:latin typeface="Arial" panose="020B0604020202020204" pitchFamily="34" charset="0"/>
                <a:cs typeface="Arial" panose="020B0604020202020204" pitchFamily="34" charset="0"/>
              </a:rPr>
            </a:br>
            <a:r>
              <a:rPr lang="ar-JO" sz="3848" dirty="0">
                <a:latin typeface="Arial" panose="020B0604020202020204" pitchFamily="34" charset="0"/>
                <a:cs typeface="Arial" panose="020B0604020202020204" pitchFamily="34" charset="0"/>
              </a:rPr>
              <a:t>أستطيع كل شيء في المسيح الذي يقويني</a:t>
            </a:r>
            <a:br>
              <a:rPr sz="3848" dirty="0">
                <a:latin typeface="Arial" panose="020B0604020202020204" pitchFamily="34" charset="0"/>
                <a:cs typeface="Arial" panose="020B0604020202020204" pitchFamily="34" charset="0"/>
              </a:rPr>
            </a:br>
            <a:r>
              <a:rPr sz="2704" dirty="0">
                <a:latin typeface="Arial" panose="020B0604020202020204" pitchFamily="34" charset="0"/>
                <a:cs typeface="Arial" panose="020B0604020202020204" pitchFamily="34" charset="0"/>
              </a:rPr>
              <a:t>(</a:t>
            </a:r>
            <a:r>
              <a:rPr lang="ar-JO" sz="2704" dirty="0">
                <a:latin typeface="Arial" panose="020B0604020202020204" pitchFamily="34" charset="0"/>
                <a:cs typeface="Arial" panose="020B0604020202020204" pitchFamily="34" charset="0"/>
              </a:rPr>
              <a:t>فيلبي 4: 13</a:t>
            </a:r>
            <a:r>
              <a:rPr sz="2704" dirty="0">
                <a:latin typeface="Arial" panose="020B0604020202020204" pitchFamily="34" charset="0"/>
                <a:cs typeface="Arial" panose="020B0604020202020204" pitchFamily="34" charset="0"/>
              </a:rPr>
              <a:t>)</a:t>
            </a:r>
            <a:br>
              <a:rPr sz="2704" dirty="0">
                <a:latin typeface="Arial" panose="020B0604020202020204" pitchFamily="34" charset="0"/>
                <a:cs typeface="Arial" panose="020B0604020202020204" pitchFamily="34" charset="0"/>
              </a:rPr>
            </a:br>
            <a:endParaRPr sz="2704"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65" name="What God requires, He provides—in Jesus Christ.  salvation  sanctification  worship"/>
          <p:cNvSpPr txBox="1">
            <a:spLocks noGrp="1"/>
          </p:cNvSpPr>
          <p:nvPr>
            <p:ph type="title" idx="4294967295"/>
          </p:nvPr>
        </p:nvSpPr>
        <p:spPr>
          <a:xfrm>
            <a:off x="1076780" y="1813672"/>
            <a:ext cx="10851240" cy="6126256"/>
          </a:xfrm>
          <a:prstGeom prst="rect">
            <a:avLst/>
          </a:prstGeom>
        </p:spPr>
        <p:txBody>
          <a:bodyPr lIns="65476" tIns="65476" rIns="65476" bIns="65476">
            <a:normAutofit/>
          </a:bodyPr>
          <a:lstStyle/>
          <a:p>
            <a:pPr defTabSz="849646">
              <a:defRPr sz="441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ما يطلبه الله،</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فهو يوفره – في يسوع المسيح</a:t>
            </a: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sz="3626" dirty="0">
                <a:latin typeface="Arial" panose="020B0604020202020204" pitchFamily="34" charset="0"/>
                <a:cs typeface="Arial" panose="020B0604020202020204" pitchFamily="34" charset="0"/>
              </a:rPr>
              <a:t>الخلاص</a:t>
            </a:r>
            <a:br>
              <a:rPr sz="3626" dirty="0">
                <a:latin typeface="Arial" panose="020B0604020202020204" pitchFamily="34" charset="0"/>
                <a:cs typeface="Arial" panose="020B0604020202020204" pitchFamily="34" charset="0"/>
              </a:rPr>
            </a:br>
            <a:br>
              <a:rPr sz="3626" dirty="0">
                <a:latin typeface="Arial" panose="020B0604020202020204" pitchFamily="34" charset="0"/>
                <a:cs typeface="Arial" panose="020B0604020202020204" pitchFamily="34" charset="0"/>
              </a:rPr>
            </a:br>
            <a:r>
              <a:rPr lang="ar-JO" sz="3626" dirty="0">
                <a:latin typeface="Arial" panose="020B0604020202020204" pitchFamily="34" charset="0"/>
                <a:cs typeface="Arial" panose="020B0604020202020204" pitchFamily="34" charset="0"/>
              </a:rPr>
              <a:t>التقديس</a:t>
            </a:r>
            <a:br>
              <a:rPr sz="3626" dirty="0">
                <a:latin typeface="Arial" panose="020B0604020202020204" pitchFamily="34" charset="0"/>
                <a:cs typeface="Arial" panose="020B0604020202020204" pitchFamily="34" charset="0"/>
              </a:rPr>
            </a:br>
            <a:br>
              <a:rPr sz="3626" dirty="0">
                <a:latin typeface="Arial" panose="020B0604020202020204" pitchFamily="34" charset="0"/>
                <a:cs typeface="Arial" panose="020B0604020202020204" pitchFamily="34" charset="0"/>
              </a:rPr>
            </a:br>
            <a:r>
              <a:rPr lang="ar-JO" sz="3626" dirty="0">
                <a:latin typeface="Arial" panose="020B0604020202020204" pitchFamily="34" charset="0"/>
                <a:cs typeface="Arial" panose="020B0604020202020204" pitchFamily="34" charset="0"/>
              </a:rPr>
              <a:t>العبادة</a:t>
            </a:r>
            <a:br>
              <a:rPr sz="3626" dirty="0">
                <a:latin typeface="Arial" panose="020B0604020202020204" pitchFamily="34" charset="0"/>
                <a:cs typeface="Arial" panose="020B0604020202020204" pitchFamily="34" charset="0"/>
              </a:rPr>
            </a:br>
            <a:endParaRPr sz="3626"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69" name="Three Common Misunderstandings"/>
          <p:cNvSpPr txBox="1">
            <a:spLocks noGrp="1"/>
          </p:cNvSpPr>
          <p:nvPr>
            <p:ph type="title" idx="4294967295"/>
          </p:nvPr>
        </p:nvSpPr>
        <p:spPr>
          <a:xfrm>
            <a:off x="433493" y="2174687"/>
            <a:ext cx="12137814" cy="1219201"/>
          </a:xfrm>
          <a:prstGeom prst="rect">
            <a:avLst/>
          </a:prstGeom>
        </p:spPr>
        <p:txBody>
          <a:bodyPr lIns="65476" tIns="65476" rIns="65476" bIns="65476">
            <a:normAutofit/>
          </a:bodyPr>
          <a:lstStyle>
            <a:lvl1pPr defTabSz="1231121">
              <a:defRPr sz="6390">
                <a:solidFill>
                  <a:schemeClr val="accent1">
                    <a:lumOff val="44000"/>
                  </a:schemeClr>
                </a:solidFill>
                <a:latin typeface="+mj-lt"/>
                <a:ea typeface="+mj-ea"/>
                <a:cs typeface="+mj-cs"/>
                <a:sym typeface="Bell MT"/>
              </a:defRPr>
            </a:lvl1pPr>
          </a:lstStyle>
          <a:p>
            <a:r>
              <a:rPr lang="ar-JO" dirty="0">
                <a:latin typeface="Arial" panose="020B0604020202020204" pitchFamily="34" charset="0"/>
                <a:cs typeface="Arial" panose="020B0604020202020204" pitchFamily="34" charset="0"/>
              </a:rPr>
              <a:t>ثلاثة أمور شائعة أسيء فهمها</a:t>
            </a:r>
            <a:endParaRPr dirty="0">
              <a:latin typeface="Arial" panose="020B0604020202020204" pitchFamily="34" charset="0"/>
              <a:cs typeface="Arial" panose="020B0604020202020204" pitchFamily="34" charset="0"/>
            </a:endParaRPr>
          </a:p>
        </p:txBody>
      </p:sp>
      <p:sp>
        <p:nvSpPr>
          <p:cNvPr id="770" name="Jesus is gone…"/>
          <p:cNvSpPr txBox="1">
            <a:spLocks noGrp="1"/>
          </p:cNvSpPr>
          <p:nvPr>
            <p:ph type="body" sz="half" idx="4294967295"/>
          </p:nvPr>
        </p:nvSpPr>
        <p:spPr>
          <a:xfrm>
            <a:off x="1517226" y="3820159"/>
            <a:ext cx="10187095" cy="4389122"/>
          </a:xfrm>
          <a:prstGeom prst="rect">
            <a:avLst/>
          </a:prstGeom>
        </p:spPr>
        <p:txBody>
          <a:bodyPr lIns="65476" tIns="65476" rIns="65476" bIns="65476">
            <a:normAutofit/>
          </a:bodyPr>
          <a:lstStyle/>
          <a:p>
            <a:pPr marL="494804" indent="-494804" algn="r" defTabSz="1352499" rtl="1">
              <a:spcBef>
                <a:spcPts val="1400"/>
              </a:spcBef>
              <a:buClr>
                <a:schemeClr val="accent1">
                  <a:lumOff val="44000"/>
                </a:schemeClr>
              </a:buClr>
              <a:buSzPct val="80000"/>
              <a:buChar char="▪"/>
              <a:defRPr sz="577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لقد رحل يسوع</a:t>
            </a:r>
            <a:endParaRPr dirty="0">
              <a:latin typeface="Arial" panose="020B0604020202020204" pitchFamily="34" charset="0"/>
              <a:cs typeface="Arial" panose="020B0604020202020204" pitchFamily="34" charset="0"/>
            </a:endParaRPr>
          </a:p>
          <a:p>
            <a:pPr marL="494804" indent="-494804" algn="r" defTabSz="1352499" rtl="1">
              <a:spcBef>
                <a:spcPts val="1400"/>
              </a:spcBef>
              <a:buClr>
                <a:schemeClr val="accent1">
                  <a:lumOff val="44000"/>
                </a:schemeClr>
              </a:buClr>
              <a:buSzPct val="80000"/>
              <a:buChar char="▪"/>
              <a:defRPr sz="577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يسوع لم يعد إنساناً</a:t>
            </a:r>
            <a:endParaRPr dirty="0">
              <a:latin typeface="Arial" panose="020B0604020202020204" pitchFamily="34" charset="0"/>
              <a:cs typeface="Arial" panose="020B0604020202020204" pitchFamily="34" charset="0"/>
            </a:endParaRPr>
          </a:p>
          <a:p>
            <a:pPr marL="494804" indent="-494804" algn="r" defTabSz="1352499" rtl="1">
              <a:spcBef>
                <a:spcPts val="1400"/>
              </a:spcBef>
              <a:buClr>
                <a:schemeClr val="accent1">
                  <a:lumOff val="44000"/>
                </a:schemeClr>
              </a:buClr>
              <a:buSzPct val="80000"/>
              <a:buChar char="▪"/>
              <a:defRPr sz="577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يسوع لم يعد رئيس كهنة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2" name="Jesus is here!  “I am with you always, to the end of the age.” (Matthew 28:20)…"/>
          <p:cNvSpPr txBox="1">
            <a:spLocks noGrp="1"/>
          </p:cNvSpPr>
          <p:nvPr>
            <p:ph type="title" idx="4294967295"/>
          </p:nvPr>
        </p:nvSpPr>
        <p:spPr>
          <a:xfrm>
            <a:off x="567880" y="2522367"/>
            <a:ext cx="11869040" cy="4865144"/>
          </a:xfrm>
          <a:prstGeom prst="rect">
            <a:avLst/>
          </a:prstGeom>
        </p:spPr>
        <p:txBody>
          <a:bodyPr lIns="65476" tIns="65476" rIns="65476" bIns="65476">
            <a:normAutofit/>
          </a:bodyPr>
          <a:lstStyle/>
          <a:p>
            <a:pPr defTabSz="1005704">
              <a:defRPr sz="5219">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يسوع هنا</a:t>
            </a:r>
            <a:br>
              <a:rPr dirty="0">
                <a:latin typeface="Arial" panose="020B0604020202020204" pitchFamily="34" charset="0"/>
                <a:cs typeface="Arial" panose="020B0604020202020204" pitchFamily="34" charset="0"/>
              </a:rPr>
            </a:br>
            <a:br>
              <a:rPr lang="en-US" sz="3480" dirty="0">
                <a:latin typeface="Arial" panose="020B0604020202020204" pitchFamily="34" charset="0"/>
                <a:cs typeface="Arial" panose="020B0604020202020204" pitchFamily="34" charset="0"/>
              </a:rPr>
            </a:br>
            <a:r>
              <a:rPr lang="ar-JO" sz="3480" dirty="0">
                <a:latin typeface="Arial" panose="020B0604020202020204" pitchFamily="34" charset="0"/>
                <a:cs typeface="Arial" panose="020B0604020202020204" pitchFamily="34" charset="0"/>
              </a:rPr>
              <a:t>ها أنا معكم كل الأيام وإلى انقضاء الدهر</a:t>
            </a:r>
            <a:br>
              <a:rPr sz="3480" dirty="0">
                <a:latin typeface="Arial" panose="020B0604020202020204" pitchFamily="34" charset="0"/>
                <a:cs typeface="Arial" panose="020B0604020202020204" pitchFamily="34" charset="0"/>
              </a:rPr>
            </a:br>
            <a:r>
              <a:rPr sz="3480" dirty="0">
                <a:latin typeface="Arial" panose="020B0604020202020204" pitchFamily="34" charset="0"/>
                <a:cs typeface="Arial" panose="020B0604020202020204" pitchFamily="34" charset="0"/>
              </a:rPr>
              <a:t>(</a:t>
            </a:r>
            <a:r>
              <a:rPr lang="ar-JO" sz="3480" dirty="0">
                <a:latin typeface="Arial" panose="020B0604020202020204" pitchFamily="34" charset="0"/>
                <a:cs typeface="Arial" panose="020B0604020202020204" pitchFamily="34" charset="0"/>
              </a:rPr>
              <a:t>متى 28: 20</a:t>
            </a:r>
            <a:r>
              <a:rPr sz="3480" dirty="0">
                <a:latin typeface="Arial" panose="020B0604020202020204" pitchFamily="34" charset="0"/>
                <a:cs typeface="Arial" panose="020B0604020202020204" pitchFamily="34" charset="0"/>
              </a:rPr>
              <a:t>)</a:t>
            </a:r>
          </a:p>
          <a:p>
            <a:pPr defTabSz="1005704">
              <a:defRPr sz="5219">
                <a:solidFill>
                  <a:schemeClr val="accent1">
                    <a:lumOff val="44000"/>
                  </a:schemeClr>
                </a:solidFill>
                <a:latin typeface="+mj-lt"/>
                <a:ea typeface="+mj-ea"/>
                <a:cs typeface="+mj-cs"/>
                <a:sym typeface="Bell MT"/>
              </a:defRPr>
            </a:pPr>
            <a:endParaRPr sz="3480" dirty="0">
              <a:latin typeface="Arial" panose="020B0604020202020204" pitchFamily="34" charset="0"/>
              <a:cs typeface="Arial" panose="020B0604020202020204" pitchFamily="34" charset="0"/>
            </a:endParaRPr>
          </a:p>
          <a:p>
            <a:pPr defTabSz="1005704">
              <a:defRPr sz="5219">
                <a:solidFill>
                  <a:schemeClr val="accent1">
                    <a:lumOff val="44000"/>
                  </a:schemeClr>
                </a:solidFill>
                <a:latin typeface="+mj-lt"/>
                <a:ea typeface="+mj-ea"/>
                <a:cs typeface="+mj-cs"/>
                <a:sym typeface="Bell MT"/>
              </a:defRPr>
            </a:pPr>
            <a:r>
              <a:rPr lang="ar-JO" sz="3480" dirty="0">
                <a:latin typeface="Arial" panose="020B0604020202020204" pitchFamily="34" charset="0"/>
                <a:cs typeface="Arial" panose="020B0604020202020204" pitchFamily="34" charset="0"/>
              </a:rPr>
              <a:t>لا أهملك ولا أتركك</a:t>
            </a:r>
            <a:endParaRPr sz="3480" dirty="0">
              <a:latin typeface="Arial" panose="020B0604020202020204" pitchFamily="34" charset="0"/>
              <a:cs typeface="Arial" panose="020B0604020202020204" pitchFamily="34" charset="0"/>
            </a:endParaRPr>
          </a:p>
          <a:p>
            <a:pPr defTabSz="1005704">
              <a:defRPr sz="5219">
                <a:solidFill>
                  <a:schemeClr val="accent1">
                    <a:lumOff val="44000"/>
                  </a:schemeClr>
                </a:solidFill>
                <a:latin typeface="+mj-lt"/>
                <a:ea typeface="+mj-ea"/>
                <a:cs typeface="+mj-cs"/>
                <a:sym typeface="Bell MT"/>
              </a:defRPr>
            </a:pPr>
            <a:r>
              <a:rPr sz="3480" dirty="0">
                <a:latin typeface="Arial" panose="020B0604020202020204" pitchFamily="34" charset="0"/>
                <a:cs typeface="Arial" panose="020B0604020202020204" pitchFamily="34" charset="0"/>
              </a:rPr>
              <a:t>(</a:t>
            </a:r>
            <a:r>
              <a:rPr lang="ar-JO" sz="3480" dirty="0">
                <a:latin typeface="Arial" panose="020B0604020202020204" pitchFamily="34" charset="0"/>
                <a:cs typeface="Arial" panose="020B0604020202020204" pitchFamily="34" charset="0"/>
              </a:rPr>
              <a:t>عبرانيين 13: 5</a:t>
            </a:r>
            <a:r>
              <a:rPr sz="3480"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4" name="Jesus is still a man   For there is one God, and there is one mediator…"/>
          <p:cNvSpPr txBox="1">
            <a:spLocks noGrp="1"/>
          </p:cNvSpPr>
          <p:nvPr>
            <p:ph type="title" idx="4294967295"/>
          </p:nvPr>
        </p:nvSpPr>
        <p:spPr>
          <a:xfrm>
            <a:off x="1062045" y="2164588"/>
            <a:ext cx="10880710" cy="5129173"/>
          </a:xfrm>
          <a:prstGeom prst="rect">
            <a:avLst/>
          </a:prstGeom>
        </p:spPr>
        <p:txBody>
          <a:bodyPr lIns="65476" tIns="65476" rIns="65476" bIns="65476">
            <a:normAutofit/>
          </a:bodyPr>
          <a:lstStyle/>
          <a:p>
            <a:pPr defTabSz="988364">
              <a:defRPr sz="513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يسوع لا يزال إنساناً</a:t>
            </a: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sz="3420" dirty="0">
                <a:latin typeface="Arial" panose="020B0604020202020204" pitchFamily="34" charset="0"/>
                <a:cs typeface="Arial" panose="020B0604020202020204" pitchFamily="34" charset="0"/>
              </a:rPr>
              <a:t>لأنه يوجد إله واحد ووسيط واحد بين الله والناس: الإنسان يسوع المسيح</a:t>
            </a:r>
            <a:br>
              <a:rPr sz="3420" dirty="0">
                <a:latin typeface="Arial" panose="020B0604020202020204" pitchFamily="34" charset="0"/>
                <a:cs typeface="Arial" panose="020B0604020202020204" pitchFamily="34" charset="0"/>
              </a:rPr>
            </a:br>
            <a:br>
              <a:rPr sz="3420" dirty="0">
                <a:latin typeface="Arial" panose="020B0604020202020204" pitchFamily="34" charset="0"/>
                <a:cs typeface="Arial" panose="020B0604020202020204" pitchFamily="34" charset="0"/>
              </a:rPr>
            </a:br>
            <a:r>
              <a:rPr sz="3420" dirty="0">
                <a:latin typeface="Arial" panose="020B0604020202020204" pitchFamily="34" charset="0"/>
                <a:cs typeface="Arial" panose="020B0604020202020204" pitchFamily="34" charset="0"/>
              </a:rPr>
              <a:t>(</a:t>
            </a:r>
            <a:r>
              <a:rPr lang="ar-JO" sz="3420" dirty="0">
                <a:latin typeface="Arial" panose="020B0604020202020204" pitchFamily="34" charset="0"/>
                <a:cs typeface="Arial" panose="020B0604020202020204" pitchFamily="34" charset="0"/>
              </a:rPr>
              <a:t>1 تيموثاوس 2: 5</a:t>
            </a:r>
            <a:r>
              <a:rPr sz="3420"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6" name="Jesus is still a High Priest  We have such a high priest. (Hebrews 8:1; also 4:14-15; 7:26; 10:21)  “You are a priest forever. . . ” (Hebrews 5:6; also 6:20; 7:17,21)"/>
          <p:cNvSpPr txBox="1">
            <a:spLocks noGrp="1"/>
          </p:cNvSpPr>
          <p:nvPr>
            <p:ph type="title" idx="4294967295"/>
          </p:nvPr>
        </p:nvSpPr>
        <p:spPr>
          <a:xfrm>
            <a:off x="541335" y="2103181"/>
            <a:ext cx="11922130" cy="5059182"/>
          </a:xfrm>
          <a:prstGeom prst="rect">
            <a:avLst/>
          </a:prstGeom>
        </p:spPr>
        <p:txBody>
          <a:bodyPr lIns="65476" tIns="65476" rIns="65476" bIns="65476">
            <a:normAutofit/>
          </a:bodyPr>
          <a:lstStyle/>
          <a:p>
            <a:pPr defTabSz="1040384">
              <a:defRPr sz="54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يسوع لا يزال رئيس كهنة</a:t>
            </a: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أن لنا رئيس كهنة مثل هذا</a:t>
            </a:r>
            <a:br>
              <a:rPr lang="en-US" sz="3600"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(عبرانيين 8: 1، أيضاً 4: 14-15، 7: 26، 10: 21)</a:t>
            </a:r>
            <a:br>
              <a:rPr sz="3600" dirty="0">
                <a:latin typeface="Arial" panose="020B0604020202020204" pitchFamily="34" charset="0"/>
                <a:cs typeface="Arial" panose="020B0604020202020204" pitchFamily="34" charset="0"/>
              </a:rPr>
            </a:br>
            <a:br>
              <a:rPr sz="3600"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أنت كاهن إلى الأبد ...</a:t>
            </a:r>
            <a:br>
              <a:rPr lang="en-US" sz="3600"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(عبرانيين 5: 6، أيضاً 6: 20، 7: 17، 21)</a:t>
            </a:r>
            <a:endParaRPr sz="36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1. Important Themes"/>
          <p:cNvSpPr txBox="1">
            <a:spLocks noGrp="1"/>
          </p:cNvSpPr>
          <p:nvPr>
            <p:ph type="title" idx="4294967295"/>
          </p:nvPr>
        </p:nvSpPr>
        <p:spPr>
          <a:xfrm>
            <a:off x="650239" y="293550"/>
            <a:ext cx="11704322" cy="1476588"/>
          </a:xfrm>
          <a:prstGeom prst="rect">
            <a:avLst/>
          </a:prstGeom>
        </p:spPr>
        <p:txBody>
          <a:bodyPr>
            <a:normAutofit/>
          </a:bodyPr>
          <a:lstStyle>
            <a:lvl1pPr defTabSz="1664614">
              <a:defRPr sz="7872">
                <a:solidFill>
                  <a:schemeClr val="accent1">
                    <a:lumOff val="44000"/>
                  </a:schemeClr>
                </a:solidFill>
                <a:effectLst>
                  <a:outerShdw blurRad="12192" dist="24384" dir="2700000" rotWithShape="0">
                    <a:srgbClr val="000000"/>
                  </a:outerShdw>
                </a:effectLst>
                <a:latin typeface="+mj-lt"/>
                <a:ea typeface="+mj-ea"/>
                <a:cs typeface="+mj-cs"/>
                <a:sym typeface="Bell MT"/>
              </a:defRPr>
            </a:lvl1pPr>
          </a:lstStyle>
          <a:p>
            <a:r>
              <a:rPr lang="ar-JO" dirty="0"/>
              <a:t>1. مواضيع مهمة</a:t>
            </a:r>
            <a:endParaRPr dirty="0"/>
          </a:p>
        </p:txBody>
      </p:sp>
      <p:sp>
        <p:nvSpPr>
          <p:cNvPr id="574" name="Access…"/>
          <p:cNvSpPr txBox="1">
            <a:spLocks noGrp="1"/>
          </p:cNvSpPr>
          <p:nvPr>
            <p:ph type="body" idx="4294967295"/>
          </p:nvPr>
        </p:nvSpPr>
        <p:spPr>
          <a:xfrm>
            <a:off x="1133444" y="1383330"/>
            <a:ext cx="10851523" cy="6677064"/>
          </a:xfrm>
          <a:prstGeom prst="rect">
            <a:avLst/>
          </a:prstGeom>
        </p:spPr>
        <p:txBody>
          <a:bodyPr>
            <a:normAutofit/>
          </a:bodyPr>
          <a:lstStyle/>
          <a:p>
            <a:pPr marL="360045" indent="-360045" defTabSz="971025">
              <a:spcBef>
                <a:spcPts val="800"/>
              </a:spcBef>
              <a:buClr>
                <a:srgbClr val="FFCC00"/>
              </a:buClr>
              <a:buSzPct val="120000"/>
              <a:buChar char="•"/>
              <a:defRPr sz="3359">
                <a:solidFill>
                  <a:schemeClr val="accent1">
                    <a:lumOff val="44000"/>
                  </a:schemeClr>
                </a:solidFill>
                <a:effectLst>
                  <a:outerShdw blurRad="7112" dist="14224" dir="2700000" rotWithShape="0">
                    <a:srgbClr val="000000"/>
                  </a:outerShdw>
                </a:effectLst>
                <a:latin typeface="+mj-lt"/>
                <a:ea typeface="+mj-ea"/>
                <a:cs typeface="+mj-cs"/>
                <a:sym typeface="Bell MT"/>
              </a:defRPr>
            </a:pPr>
            <a:endParaRPr dirty="0"/>
          </a:p>
          <a:p>
            <a:pPr marL="360045" indent="-360045" algn="r" defTabSz="971025" rtl="1">
              <a:spcBef>
                <a:spcPts val="800"/>
              </a:spcBef>
              <a:buClr>
                <a:srgbClr val="FFCC00"/>
              </a:buClr>
              <a:buSzPct val="120000"/>
              <a:buChar char="•"/>
              <a:defRPr sz="4536">
                <a:solidFill>
                  <a:schemeClr val="accent1">
                    <a:lumOff val="44000"/>
                  </a:schemeClr>
                </a:solidFill>
                <a:effectLst>
                  <a:outerShdw blurRad="7112" dist="14224" dir="2700000" rotWithShape="0">
                    <a:srgbClr val="000000"/>
                  </a:outerShdw>
                </a:effectLst>
                <a:latin typeface="+mj-lt"/>
                <a:ea typeface="+mj-ea"/>
                <a:cs typeface="+mj-cs"/>
                <a:sym typeface="Bell MT"/>
              </a:defRPr>
            </a:pPr>
            <a:r>
              <a:rPr lang="ar-JO" dirty="0"/>
              <a:t>الدخول</a:t>
            </a:r>
            <a:endParaRPr dirty="0"/>
          </a:p>
          <a:p>
            <a:pPr marL="0" indent="0" defTabSz="971025">
              <a:spcBef>
                <a:spcPts val="800"/>
              </a:spcBef>
              <a:buSzTx/>
              <a:buNone/>
              <a:defRPr sz="3359">
                <a:solidFill>
                  <a:schemeClr val="accent1">
                    <a:lumOff val="44000"/>
                  </a:schemeClr>
                </a:solidFill>
                <a:effectLst>
                  <a:outerShdw blurRad="7112" dist="14224" dir="2700000" rotWithShape="0">
                    <a:srgbClr val="000000"/>
                  </a:outerShdw>
                </a:effectLst>
                <a:latin typeface="+mj-lt"/>
                <a:ea typeface="+mj-ea"/>
                <a:cs typeface="+mj-cs"/>
                <a:sym typeface="Bell MT"/>
              </a:defRPr>
            </a:pPr>
            <a:endParaRPr dirty="0"/>
          </a:p>
          <a:p>
            <a:pPr marL="0" lvl="3" indent="384047" algn="ctr" defTabSz="971025">
              <a:lnSpc>
                <a:spcPct val="90000"/>
              </a:lnSpc>
              <a:spcBef>
                <a:spcPts val="800"/>
              </a:spcBef>
              <a:buSzTx/>
              <a:buNone/>
              <a:defRPr sz="3359" i="1">
                <a:solidFill>
                  <a:schemeClr val="accent1">
                    <a:lumOff val="44000"/>
                  </a:schemeClr>
                </a:solidFill>
                <a:effectLst>
                  <a:outerShdw blurRad="7112" dist="14224" dir="2700000" rotWithShape="0">
                    <a:srgbClr val="000000"/>
                  </a:outerShdw>
                </a:effectLst>
                <a:latin typeface="+mj-lt"/>
                <a:ea typeface="+mj-ea"/>
                <a:cs typeface="+mj-cs"/>
                <a:sym typeface="Bell MT"/>
              </a:defRPr>
            </a:pPr>
            <a:r>
              <a:rPr lang="ar-JO" dirty="0"/>
              <a:t>فإذ لنا أيها الإخوة ثقة بالدخول إلى الأقداس بدم يسوع، طريقاً كرسه لنا حديثاً حياً، بالحجاب أي جسده، وكاهن عظيم على بيت الله،  لنتقدم بقلب صادق في يقين الإيمان، مرشوشة قلوبنا من ضمير شرير، ومغتسلة أجسادنا بماء نقي.</a:t>
            </a:r>
          </a:p>
          <a:p>
            <a:pPr marL="0" lvl="3" indent="384047" algn="ctr" defTabSz="971025">
              <a:lnSpc>
                <a:spcPct val="90000"/>
              </a:lnSpc>
              <a:spcBef>
                <a:spcPts val="800"/>
              </a:spcBef>
              <a:buSzTx/>
              <a:buNone/>
              <a:defRPr sz="3359" i="1">
                <a:solidFill>
                  <a:schemeClr val="accent1">
                    <a:lumOff val="44000"/>
                  </a:schemeClr>
                </a:solidFill>
                <a:effectLst>
                  <a:outerShdw blurRad="7112" dist="14224" dir="2700000" rotWithShape="0">
                    <a:srgbClr val="000000"/>
                  </a:outerShdw>
                </a:effectLst>
                <a:latin typeface="+mj-lt"/>
                <a:ea typeface="+mj-ea"/>
                <a:cs typeface="+mj-cs"/>
                <a:sym typeface="Bell MT"/>
              </a:defRPr>
            </a:pPr>
            <a:r>
              <a:rPr lang="ar-JO" dirty="0"/>
              <a:t>(عبرانيين 10: 19-22)</a:t>
            </a:r>
            <a:endParaRPr dirty="0"/>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8" name="Jesus is still a High Priest  The former priests, on the one hand, existed in greater numbers because they were prevented by death from continuing, but Jesus, on the other hand, because He continues forever, holds His priesthood permanently. Therefore He"/>
          <p:cNvSpPr txBox="1">
            <a:spLocks noGrp="1"/>
          </p:cNvSpPr>
          <p:nvPr>
            <p:ph type="title" idx="4294967295"/>
          </p:nvPr>
        </p:nvSpPr>
        <p:spPr>
          <a:xfrm>
            <a:off x="458163" y="2114257"/>
            <a:ext cx="12088474" cy="6388839"/>
          </a:xfrm>
          <a:prstGeom prst="rect">
            <a:avLst/>
          </a:prstGeom>
        </p:spPr>
        <p:txBody>
          <a:bodyPr lIns="65476" tIns="65476" rIns="65476" bIns="65476">
            <a:normAutofit/>
          </a:bodyPr>
          <a:lstStyle/>
          <a:p>
            <a:pPr defTabSz="884326">
              <a:defRPr sz="459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يسوع لا يزال رئيس كهنة</a:t>
            </a: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lang="en-US" sz="3059" dirty="0">
                <a:latin typeface="Arial" panose="020B0604020202020204" pitchFamily="34" charset="0"/>
                <a:cs typeface="Arial" panose="020B0604020202020204" pitchFamily="34" charset="0"/>
              </a:rPr>
            </a:br>
            <a:r>
              <a:rPr lang="ar-JO" sz="3059" dirty="0">
                <a:latin typeface="Arial" panose="020B0604020202020204" pitchFamily="34" charset="0"/>
                <a:cs typeface="Arial" panose="020B0604020202020204" pitchFamily="34" charset="0"/>
              </a:rPr>
              <a:t>وأولئك قد صاروا كهنة كثيرين من أجل منعهم بالموت عن البقاء، وأما هذا فمن أجل أنه يبقى إلى الأبد، له كهنوت لا يزول. فمن ثم يقدر أن يخلص أيضا إلى التمام الذين يتقدمون به إلى الله، إذ هو حي في كل حين ليشفع فيهم.</a:t>
            </a:r>
            <a:br>
              <a:rPr sz="3059" dirty="0">
                <a:latin typeface="Arial" panose="020B0604020202020204" pitchFamily="34" charset="0"/>
                <a:cs typeface="Arial" panose="020B0604020202020204" pitchFamily="34" charset="0"/>
              </a:rPr>
            </a:br>
            <a:br>
              <a:rPr lang="en-US" sz="3059" dirty="0">
                <a:latin typeface="Arial" panose="020B0604020202020204" pitchFamily="34" charset="0"/>
                <a:cs typeface="Arial" panose="020B0604020202020204" pitchFamily="34" charset="0"/>
              </a:rPr>
            </a:br>
            <a:r>
              <a:rPr lang="ar-JO" sz="3059" dirty="0">
                <a:latin typeface="Arial" panose="020B0604020202020204" pitchFamily="34" charset="0"/>
                <a:cs typeface="Arial" panose="020B0604020202020204" pitchFamily="34" charset="0"/>
              </a:rPr>
              <a:t>(عبرانيين 7: 23-25)</a:t>
            </a:r>
            <a:br>
              <a:rPr sz="3059" dirty="0">
                <a:latin typeface="Arial" panose="020B0604020202020204" pitchFamily="34" charset="0"/>
                <a:cs typeface="Arial" panose="020B0604020202020204" pitchFamily="34" charset="0"/>
              </a:rPr>
            </a:br>
            <a:br>
              <a:rPr sz="3059" dirty="0">
                <a:latin typeface="Arial" panose="020B0604020202020204" pitchFamily="34" charset="0"/>
                <a:cs typeface="Arial" panose="020B0604020202020204" pitchFamily="34" charset="0"/>
              </a:rPr>
            </a:br>
            <a:endParaRPr sz="3059"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80" name="Shape"/>
          <p:cNvSpPr/>
          <p:nvPr/>
        </p:nvSpPr>
        <p:spPr>
          <a:xfrm>
            <a:off x="9380811" y="3311053"/>
            <a:ext cx="1192108" cy="4226561"/>
          </a:xfrm>
          <a:custGeom>
            <a:avLst/>
            <a:gdLst/>
            <a:ahLst/>
            <a:cxnLst>
              <a:cxn ang="0">
                <a:pos x="wd2" y="hd2"/>
              </a:cxn>
              <a:cxn ang="5400000">
                <a:pos x="wd2" y="hd2"/>
              </a:cxn>
              <a:cxn ang="10800000">
                <a:pos x="wd2" y="hd2"/>
              </a:cxn>
              <a:cxn ang="16200000">
                <a:pos x="wd2" y="hd2"/>
              </a:cxn>
            </a:cxnLst>
            <a:rect l="0" t="0" r="r" b="b"/>
            <a:pathLst>
              <a:path w="21600" h="21600" extrusionOk="0">
                <a:moveTo>
                  <a:pt x="0" y="14400"/>
                </a:moveTo>
                <a:lnTo>
                  <a:pt x="5400" y="14400"/>
                </a:lnTo>
                <a:lnTo>
                  <a:pt x="5400" y="0"/>
                </a:lnTo>
                <a:lnTo>
                  <a:pt x="16200" y="0"/>
                </a:lnTo>
                <a:lnTo>
                  <a:pt x="16200" y="14400"/>
                </a:lnTo>
                <a:lnTo>
                  <a:pt x="21600" y="14400"/>
                </a:lnTo>
                <a:lnTo>
                  <a:pt x="10800" y="21600"/>
                </a:lnTo>
                <a:close/>
              </a:path>
            </a:pathLst>
          </a:custGeom>
          <a:solidFill>
            <a:srgbClr val="FF9966"/>
          </a:solidFill>
          <a:ln w="12700">
            <a:solidFill>
              <a:srgbClr val="000000"/>
            </a:solidFill>
          </a:ln>
        </p:spPr>
        <p:txBody>
          <a:bodyPr lIns="65023" tIns="65023" rIns="65023" bIns="65023" anchor="ctr"/>
          <a:lstStyle/>
          <a:p>
            <a:pPr>
              <a:defRPr>
                <a:latin typeface="+mj-lt"/>
                <a:ea typeface="+mj-ea"/>
                <a:cs typeface="+mj-cs"/>
                <a:sym typeface="Bell MT"/>
              </a:defRPr>
            </a:pPr>
            <a:endParaRPr>
              <a:latin typeface="Arial" panose="020B0604020202020204" pitchFamily="34" charset="0"/>
              <a:cs typeface="Arial" panose="020B0604020202020204" pitchFamily="34" charset="0"/>
            </a:endParaRPr>
          </a:p>
        </p:txBody>
      </p:sp>
      <p:sp>
        <p:nvSpPr>
          <p:cNvPr id="781" name="Shape"/>
          <p:cNvSpPr/>
          <p:nvPr/>
        </p:nvSpPr>
        <p:spPr>
          <a:xfrm rot="10800000">
            <a:off x="2419350" y="3465882"/>
            <a:ext cx="1192108" cy="4226561"/>
          </a:xfrm>
          <a:custGeom>
            <a:avLst/>
            <a:gdLst/>
            <a:ahLst/>
            <a:cxnLst>
              <a:cxn ang="0">
                <a:pos x="wd2" y="hd2"/>
              </a:cxn>
              <a:cxn ang="5400000">
                <a:pos x="wd2" y="hd2"/>
              </a:cxn>
              <a:cxn ang="10800000">
                <a:pos x="wd2" y="hd2"/>
              </a:cxn>
              <a:cxn ang="16200000">
                <a:pos x="wd2" y="hd2"/>
              </a:cxn>
            </a:cxnLst>
            <a:rect l="0" t="0" r="r" b="b"/>
            <a:pathLst>
              <a:path w="21600" h="21600" extrusionOk="0">
                <a:moveTo>
                  <a:pt x="0" y="14400"/>
                </a:moveTo>
                <a:lnTo>
                  <a:pt x="5400" y="14400"/>
                </a:lnTo>
                <a:lnTo>
                  <a:pt x="5400" y="0"/>
                </a:lnTo>
                <a:lnTo>
                  <a:pt x="16200" y="0"/>
                </a:lnTo>
                <a:lnTo>
                  <a:pt x="16200" y="14400"/>
                </a:lnTo>
                <a:lnTo>
                  <a:pt x="21600" y="14400"/>
                </a:lnTo>
                <a:lnTo>
                  <a:pt x="10800" y="21600"/>
                </a:lnTo>
                <a:close/>
              </a:path>
            </a:pathLst>
          </a:custGeom>
          <a:solidFill>
            <a:srgbClr val="FF9966"/>
          </a:solidFill>
          <a:ln w="12700">
            <a:solidFill>
              <a:srgbClr val="000000"/>
            </a:solidFill>
          </a:ln>
        </p:spPr>
        <p:txBody>
          <a:bodyPr lIns="65023" tIns="65023" rIns="65023" bIns="65023" anchor="ctr"/>
          <a:lstStyle/>
          <a:p>
            <a:pPr>
              <a:defRPr>
                <a:latin typeface="+mj-lt"/>
                <a:ea typeface="+mj-ea"/>
                <a:cs typeface="+mj-cs"/>
                <a:sym typeface="Bell MT"/>
              </a:defRPr>
            </a:pPr>
            <a:endParaRPr>
              <a:latin typeface="Arial" panose="020B0604020202020204" pitchFamily="34" charset="0"/>
              <a:cs typeface="Arial" panose="020B0604020202020204" pitchFamily="34" charset="0"/>
            </a:endParaRPr>
          </a:p>
        </p:txBody>
      </p:sp>
      <p:sp>
        <p:nvSpPr>
          <p:cNvPr id="782" name="The Pattern of Biblical Worship: REVELATION AND RESPONSE"/>
          <p:cNvSpPr txBox="1">
            <a:spLocks noGrp="1"/>
          </p:cNvSpPr>
          <p:nvPr>
            <p:ph type="title" idx="4294967295"/>
          </p:nvPr>
        </p:nvSpPr>
        <p:spPr>
          <a:xfrm>
            <a:off x="355181" y="1074557"/>
            <a:ext cx="12294438" cy="2419007"/>
          </a:xfrm>
          <a:prstGeom prst="rect">
            <a:avLst/>
          </a:prstGeom>
        </p:spPr>
        <p:txBody>
          <a:bodyPr lIns="65476" tIns="65476" rIns="65476" bIns="65476">
            <a:normAutofit fontScale="90000"/>
          </a:bodyPr>
          <a:lstStyle/>
          <a:p>
            <a:pPr defTabSz="1040384">
              <a:defRPr sz="4440">
                <a:solidFill>
                  <a:schemeClr val="accent1">
                    <a:lumOff val="44000"/>
                  </a:schemeClr>
                </a:solidFill>
                <a:latin typeface="+mj-lt"/>
                <a:ea typeface="+mj-ea"/>
                <a:cs typeface="+mj-cs"/>
                <a:sym typeface="Bell MT"/>
              </a:defRPr>
            </a:pPr>
            <a:r>
              <a:rPr lang="ar-JO" sz="6000" dirty="0">
                <a:latin typeface="Arial" panose="020B0604020202020204" pitchFamily="34" charset="0"/>
                <a:cs typeface="Arial" panose="020B0604020202020204" pitchFamily="34" charset="0"/>
              </a:rPr>
              <a:t>نمط العبادة الكتابية:</a:t>
            </a:r>
            <a:br>
              <a:rPr sz="6000" dirty="0">
                <a:latin typeface="Arial" panose="020B0604020202020204" pitchFamily="34" charset="0"/>
                <a:cs typeface="Arial" panose="020B0604020202020204" pitchFamily="34" charset="0"/>
              </a:rPr>
            </a:br>
            <a:r>
              <a:rPr lang="ar-JO" sz="6000" dirty="0">
                <a:latin typeface="Arial" panose="020B0604020202020204" pitchFamily="34" charset="0"/>
                <a:cs typeface="Arial" panose="020B0604020202020204" pitchFamily="34" charset="0"/>
              </a:rPr>
              <a:t>الإعلان والتجاوب</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8EE32C9-6B23-6691-ADE3-BF92E0D480DB}"/>
              </a:ext>
            </a:extLst>
          </p:cNvPr>
          <p:cNvSpPr txBox="1"/>
          <p:nvPr/>
        </p:nvSpPr>
        <p:spPr>
          <a:xfrm>
            <a:off x="4154528" y="6969402"/>
            <a:ext cx="5228865" cy="16086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733973" rtl="0" fontAlgn="auto" latinLnBrk="0" hangingPunct="0">
              <a:lnSpc>
                <a:spcPct val="100000"/>
              </a:lnSpc>
              <a:spcBef>
                <a:spcPts val="0"/>
              </a:spcBef>
              <a:spcAft>
                <a:spcPts val="0"/>
              </a:spcAft>
              <a:buClrTx/>
              <a:buSzTx/>
              <a:buFontTx/>
              <a:buNone/>
              <a:tabLst/>
            </a:pPr>
            <a:r>
              <a:rPr lang="ar-JO" sz="9600" dirty="0">
                <a:solidFill>
                  <a:schemeClr val="bg2">
                    <a:lumMod val="20000"/>
                    <a:lumOff val="80000"/>
                  </a:schemeClr>
                </a:solidFill>
                <a:latin typeface="Arial" panose="020B0604020202020204" pitchFamily="34" charset="0"/>
                <a:cs typeface="Arial" panose="020B0604020202020204" pitchFamily="34" charset="0"/>
              </a:rPr>
              <a:t>يسوع المسيح</a:t>
            </a:r>
            <a:endParaRPr kumimoji="0" lang="en-US" sz="9600" b="0" i="0" u="none" strike="noStrike" cap="none" spc="0" normalizeH="0" baseline="0" dirty="0">
              <a:ln>
                <a:noFill/>
              </a:ln>
              <a:solidFill>
                <a:schemeClr val="bg2">
                  <a:lumMod val="20000"/>
                  <a:lumOff val="80000"/>
                </a:schemeClr>
              </a:solidFill>
              <a:effectLst/>
              <a:uFillTx/>
              <a:latin typeface="Arial"/>
              <a:ea typeface="Arial"/>
              <a:cs typeface="Arial"/>
              <a:sym typeface="Arial"/>
            </a:endParaRPr>
          </a:p>
        </p:txBody>
      </p:sp>
      <p:sp>
        <p:nvSpPr>
          <p:cNvPr id="3" name="TextBox 2">
            <a:extLst>
              <a:ext uri="{FF2B5EF4-FFF2-40B4-BE49-F238E27FC236}">
                <a16:creationId xmlns:a16="http://schemas.microsoft.com/office/drawing/2014/main" id="{D3F2545C-F25D-161F-95DE-B91B16314DA7}"/>
              </a:ext>
            </a:extLst>
          </p:cNvPr>
          <p:cNvSpPr txBox="1"/>
          <p:nvPr/>
        </p:nvSpPr>
        <p:spPr>
          <a:xfrm>
            <a:off x="7496824" y="4177964"/>
            <a:ext cx="1908313" cy="1146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733973" rtl="0" fontAlgn="auto" latinLnBrk="0" hangingPunct="0">
              <a:lnSpc>
                <a:spcPct val="100000"/>
              </a:lnSpc>
              <a:spcBef>
                <a:spcPts val="0"/>
              </a:spcBef>
              <a:spcAft>
                <a:spcPts val="0"/>
              </a:spcAft>
              <a:buClrTx/>
              <a:buSzTx/>
              <a:buFontTx/>
              <a:buNone/>
              <a:tabLst/>
            </a:pPr>
            <a:r>
              <a:rPr lang="ar-JO" sz="6600" dirty="0">
                <a:solidFill>
                  <a:schemeClr val="bg2">
                    <a:lumMod val="20000"/>
                    <a:lumOff val="80000"/>
                  </a:schemeClr>
                </a:solidFill>
                <a:latin typeface="Arial" panose="020B0604020202020204" pitchFamily="34" charset="0"/>
                <a:cs typeface="Arial" panose="020B0604020202020204" pitchFamily="34" charset="0"/>
              </a:rPr>
              <a:t>موسى</a:t>
            </a:r>
            <a:endParaRPr kumimoji="0" lang="en-US" sz="4400" b="0" i="0" u="none" strike="noStrike" cap="none" spc="0" normalizeH="0" baseline="0" dirty="0">
              <a:ln>
                <a:noFill/>
              </a:ln>
              <a:solidFill>
                <a:schemeClr val="bg2">
                  <a:lumMod val="20000"/>
                  <a:lumOff val="80000"/>
                </a:schemeClr>
              </a:solidFill>
              <a:effectLst/>
              <a:uFillTx/>
              <a:latin typeface="Arial"/>
              <a:ea typeface="Arial"/>
              <a:cs typeface="Arial"/>
              <a:sym typeface="Arial"/>
            </a:endParaRPr>
          </a:p>
        </p:txBody>
      </p:sp>
      <p:sp>
        <p:nvSpPr>
          <p:cNvPr id="4" name="TextBox 3">
            <a:extLst>
              <a:ext uri="{FF2B5EF4-FFF2-40B4-BE49-F238E27FC236}">
                <a16:creationId xmlns:a16="http://schemas.microsoft.com/office/drawing/2014/main" id="{3827BE57-ABA3-C395-BB94-25097CC29E56}"/>
              </a:ext>
            </a:extLst>
          </p:cNvPr>
          <p:cNvSpPr txBox="1"/>
          <p:nvPr/>
        </p:nvSpPr>
        <p:spPr>
          <a:xfrm>
            <a:off x="4154528" y="4321025"/>
            <a:ext cx="2248558" cy="1146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733973" rtl="0" fontAlgn="auto" latinLnBrk="0" hangingPunct="0">
              <a:lnSpc>
                <a:spcPct val="100000"/>
              </a:lnSpc>
              <a:spcBef>
                <a:spcPts val="0"/>
              </a:spcBef>
              <a:spcAft>
                <a:spcPts val="0"/>
              </a:spcAft>
              <a:buClrTx/>
              <a:buSzTx/>
              <a:buFontTx/>
              <a:buNone/>
              <a:tabLst/>
            </a:pPr>
            <a:r>
              <a:rPr lang="ar-JO" sz="6600" dirty="0">
                <a:solidFill>
                  <a:schemeClr val="bg2">
                    <a:lumMod val="20000"/>
                    <a:lumOff val="80000"/>
                  </a:schemeClr>
                </a:solidFill>
                <a:latin typeface="Arial" panose="020B0604020202020204" pitchFamily="34" charset="0"/>
                <a:cs typeface="Arial" panose="020B0604020202020204" pitchFamily="34" charset="0"/>
              </a:rPr>
              <a:t>هارون</a:t>
            </a:r>
            <a:endParaRPr kumimoji="0" lang="en-US" sz="4400" b="0" i="0" u="none" strike="noStrike" cap="none" spc="0" normalizeH="0" baseline="0" dirty="0">
              <a:ln>
                <a:noFill/>
              </a:ln>
              <a:solidFill>
                <a:schemeClr val="bg2">
                  <a:lumMod val="20000"/>
                  <a:lumOff val="80000"/>
                </a:schemeClr>
              </a:solidFill>
              <a:effectLst/>
              <a:uFillTx/>
              <a:latin typeface="Arial"/>
              <a:ea typeface="Arial"/>
              <a:cs typeface="Arial"/>
              <a:sym typeface="Arial"/>
            </a:endParaRPr>
          </a:p>
        </p:txBody>
      </p:sp>
      <p:sp>
        <p:nvSpPr>
          <p:cNvPr id="5" name="TextBox 4">
            <a:extLst>
              <a:ext uri="{FF2B5EF4-FFF2-40B4-BE49-F238E27FC236}">
                <a16:creationId xmlns:a16="http://schemas.microsoft.com/office/drawing/2014/main" id="{6969D887-5D00-17C9-D6F2-2DE8D0FC73CE}"/>
              </a:ext>
            </a:extLst>
          </p:cNvPr>
          <p:cNvSpPr txBox="1"/>
          <p:nvPr/>
        </p:nvSpPr>
        <p:spPr>
          <a:xfrm>
            <a:off x="4343268" y="5857095"/>
            <a:ext cx="1506704" cy="1146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733973" rtl="0" fontAlgn="auto" latinLnBrk="0" hangingPunct="0">
              <a:lnSpc>
                <a:spcPct val="100000"/>
              </a:lnSpc>
              <a:spcBef>
                <a:spcPts val="0"/>
              </a:spcBef>
              <a:spcAft>
                <a:spcPts val="0"/>
              </a:spcAft>
              <a:buClrTx/>
              <a:buSzTx/>
              <a:buFontTx/>
              <a:buNone/>
              <a:tabLst/>
            </a:pPr>
            <a:r>
              <a:rPr lang="ar-JO" sz="6600" dirty="0">
                <a:solidFill>
                  <a:schemeClr val="bg2">
                    <a:lumMod val="20000"/>
                    <a:lumOff val="80000"/>
                  </a:schemeClr>
                </a:solidFill>
                <a:latin typeface="Arial" panose="020B0604020202020204" pitchFamily="34" charset="0"/>
                <a:cs typeface="Arial" panose="020B0604020202020204" pitchFamily="34" charset="0"/>
              </a:rPr>
              <a:t>كاهن</a:t>
            </a:r>
            <a:endParaRPr kumimoji="0" lang="en-US" sz="4400" b="0" i="0" u="none" strike="noStrike" cap="none" spc="0" normalizeH="0" baseline="0" dirty="0">
              <a:ln>
                <a:noFill/>
              </a:ln>
              <a:solidFill>
                <a:schemeClr val="bg2">
                  <a:lumMod val="20000"/>
                  <a:lumOff val="80000"/>
                </a:schemeClr>
              </a:solidFill>
              <a:effectLst/>
              <a:uFillTx/>
              <a:latin typeface="Arial"/>
              <a:ea typeface="Arial"/>
              <a:cs typeface="Arial"/>
              <a:sym typeface="Arial"/>
            </a:endParaRPr>
          </a:p>
        </p:txBody>
      </p:sp>
      <p:sp>
        <p:nvSpPr>
          <p:cNvPr id="6" name="TextBox 5">
            <a:extLst>
              <a:ext uri="{FF2B5EF4-FFF2-40B4-BE49-F238E27FC236}">
                <a16:creationId xmlns:a16="http://schemas.microsoft.com/office/drawing/2014/main" id="{E27EBE18-76A6-8676-AF8E-527AE95B1DF6}"/>
              </a:ext>
            </a:extLst>
          </p:cNvPr>
          <p:cNvSpPr txBox="1"/>
          <p:nvPr/>
        </p:nvSpPr>
        <p:spPr>
          <a:xfrm>
            <a:off x="7733959" y="5730060"/>
            <a:ext cx="1712890" cy="1146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733973" rtl="0" fontAlgn="auto" latinLnBrk="0" hangingPunct="0">
              <a:lnSpc>
                <a:spcPct val="100000"/>
              </a:lnSpc>
              <a:spcBef>
                <a:spcPts val="0"/>
              </a:spcBef>
              <a:spcAft>
                <a:spcPts val="0"/>
              </a:spcAft>
              <a:buClrTx/>
              <a:buSzTx/>
              <a:buFontTx/>
              <a:buNone/>
              <a:tabLst/>
            </a:pPr>
            <a:r>
              <a:rPr lang="ar-JO" sz="6600" dirty="0">
                <a:solidFill>
                  <a:schemeClr val="bg2">
                    <a:lumMod val="20000"/>
                    <a:lumOff val="80000"/>
                  </a:schemeClr>
                </a:solidFill>
                <a:latin typeface="Arial" panose="020B0604020202020204" pitchFamily="34" charset="0"/>
                <a:cs typeface="Arial" panose="020B0604020202020204" pitchFamily="34" charset="0"/>
              </a:rPr>
              <a:t>نبي</a:t>
            </a:r>
            <a:endParaRPr kumimoji="0" lang="en-US" sz="5400" b="0" i="0" u="none" strike="noStrike" cap="none" spc="0" normalizeH="0" baseline="0" dirty="0">
              <a:ln>
                <a:noFill/>
              </a:ln>
              <a:solidFill>
                <a:schemeClr val="bg2">
                  <a:lumMod val="20000"/>
                  <a:lumOff val="80000"/>
                </a:schemeClr>
              </a:solidFill>
              <a:effectLst/>
              <a:uFillTx/>
              <a:latin typeface="Arial"/>
              <a:ea typeface="Arial"/>
              <a:cs typeface="Arial"/>
              <a:sym typeface="Arial"/>
            </a:endParaRP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87" name="Proclamation &amp; Praise  (Hebrews 2:12)"/>
          <p:cNvSpPr txBox="1">
            <a:spLocks noGrp="1"/>
          </p:cNvSpPr>
          <p:nvPr>
            <p:ph type="title" idx="4294967295"/>
          </p:nvPr>
        </p:nvSpPr>
        <p:spPr>
          <a:xfrm>
            <a:off x="433493" y="1687007"/>
            <a:ext cx="12137814" cy="1219201"/>
          </a:xfrm>
          <a:prstGeom prst="rect">
            <a:avLst/>
          </a:prstGeom>
        </p:spPr>
        <p:txBody>
          <a:bodyPr lIns="65476" tIns="65476" rIns="65476" bIns="65476">
            <a:normAutofit/>
          </a:bodyPr>
          <a:lstStyle/>
          <a:p>
            <a:pPr defTabSz="1439197">
              <a:defRPr sz="6142">
                <a:solidFill>
                  <a:schemeClr val="accent1">
                    <a:lumOff val="44000"/>
                  </a:schemeClr>
                </a:solidFill>
                <a:latin typeface="+mj-lt"/>
                <a:ea typeface="+mj-ea"/>
                <a:cs typeface="+mj-cs"/>
                <a:sym typeface="Bell MT"/>
              </a:defRPr>
            </a:pPr>
            <a:r>
              <a:rPr lang="ar-JO" sz="5644" dirty="0">
                <a:latin typeface="Arial" panose="020B0604020202020204" pitchFamily="34" charset="0"/>
                <a:cs typeface="Arial" panose="020B0604020202020204" pitchFamily="34" charset="0"/>
              </a:rPr>
              <a:t>الإخبار والتسبيح (عبرانيين 2: 12)</a:t>
            </a:r>
            <a:endParaRPr sz="5644" dirty="0">
              <a:latin typeface="Arial" panose="020B0604020202020204" pitchFamily="34" charset="0"/>
              <a:cs typeface="Arial" panose="020B0604020202020204" pitchFamily="34" charset="0"/>
            </a:endParaRPr>
          </a:p>
        </p:txBody>
      </p:sp>
      <p:sp>
        <p:nvSpPr>
          <p:cNvPr id="788" name="&quot;I WILL PROCLAIM YOUR NAME TO MY BRETHREN;…"/>
          <p:cNvSpPr txBox="1">
            <a:spLocks noGrp="1"/>
          </p:cNvSpPr>
          <p:nvPr>
            <p:ph type="body" sz="half" idx="4294967295"/>
          </p:nvPr>
        </p:nvSpPr>
        <p:spPr>
          <a:xfrm>
            <a:off x="1083732" y="3677471"/>
            <a:ext cx="10837335" cy="4389122"/>
          </a:xfrm>
          <a:prstGeom prst="rect">
            <a:avLst/>
          </a:prstGeom>
        </p:spPr>
        <p:txBody>
          <a:bodyPr lIns="65476" tIns="65476" rIns="65476" bIns="65476">
            <a:normAutofit/>
          </a:bodyPr>
          <a:lstStyle/>
          <a:p>
            <a:pPr marL="422655" indent="-422655" algn="ctr" defTabSz="1127082">
              <a:spcBef>
                <a:spcPts val="1100"/>
              </a:spcBef>
              <a:buClr>
                <a:schemeClr val="accent1">
                  <a:lumOff val="44000"/>
                </a:schemeClr>
              </a:buClr>
              <a:buSzTx/>
              <a:buFont typeface="Wingdings"/>
              <a:buNone/>
              <a:defRPr sz="4810">
                <a:solidFill>
                  <a:schemeClr val="accent1">
                    <a:lumOff val="44000"/>
                  </a:schemeClr>
                </a:solidFill>
                <a:latin typeface="+mj-lt"/>
                <a:ea typeface="+mj-ea"/>
                <a:cs typeface="+mj-cs"/>
                <a:sym typeface="Bell MT"/>
              </a:defRPr>
            </a:pPr>
            <a:r>
              <a:rPr lang="ar-JO" sz="8000" dirty="0">
                <a:latin typeface="Arial" panose="020B0604020202020204" pitchFamily="34" charset="0"/>
                <a:cs typeface="Arial" panose="020B0604020202020204" pitchFamily="34" charset="0"/>
              </a:rPr>
              <a:t>أخبر باسمك إخوتي</a:t>
            </a:r>
          </a:p>
          <a:p>
            <a:pPr marL="422655" indent="-422655" algn="ctr" defTabSz="1127082">
              <a:spcBef>
                <a:spcPts val="1100"/>
              </a:spcBef>
              <a:buClr>
                <a:schemeClr val="accent1">
                  <a:lumOff val="44000"/>
                </a:schemeClr>
              </a:buClr>
              <a:buSzTx/>
              <a:buFont typeface="Wingdings"/>
              <a:buNone/>
              <a:defRPr sz="4810">
                <a:solidFill>
                  <a:schemeClr val="accent1">
                    <a:lumOff val="44000"/>
                  </a:schemeClr>
                </a:solidFill>
                <a:latin typeface="+mj-lt"/>
                <a:ea typeface="+mj-ea"/>
                <a:cs typeface="+mj-cs"/>
                <a:sym typeface="Bell MT"/>
              </a:defRPr>
            </a:pPr>
            <a:r>
              <a:rPr lang="ar-JO" sz="8000" dirty="0">
                <a:latin typeface="Arial" panose="020B0604020202020204" pitchFamily="34" charset="0"/>
                <a:cs typeface="Arial" panose="020B0604020202020204" pitchFamily="34" charset="0"/>
              </a:rPr>
              <a:t>وفي وسط الكنيسة أسبحك</a:t>
            </a:r>
            <a:endParaRPr sz="80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792" name="image.png" descr="image.png"/>
          <p:cNvPicPr>
            <a:picLocks noChangeAspect="1"/>
          </p:cNvPicPr>
          <p:nvPr/>
        </p:nvPicPr>
        <p:blipFill>
          <a:blip r:embed="rId4"/>
          <a:srcRect l="17500" r="17500"/>
          <a:stretch>
            <a:fillRect/>
          </a:stretch>
        </p:blipFill>
        <p:spPr>
          <a:xfrm>
            <a:off x="1300479" y="1259839"/>
            <a:ext cx="5201921" cy="6990081"/>
          </a:xfrm>
          <a:prstGeom prst="rect">
            <a:avLst/>
          </a:prstGeom>
          <a:ln w="12700">
            <a:miter lim="400000"/>
          </a:ln>
        </p:spPr>
      </p:pic>
      <p:pic>
        <p:nvPicPr>
          <p:cNvPr id="3" name="Picture 2" descr="A stone tower with a blue sky&#10;&#10;Description automatically generated">
            <a:extLst>
              <a:ext uri="{FF2B5EF4-FFF2-40B4-BE49-F238E27FC236}">
                <a16:creationId xmlns:a16="http://schemas.microsoft.com/office/drawing/2014/main" id="{CEA11442-8430-A61F-E02C-2BC84A0CA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3636" y="1259839"/>
            <a:ext cx="4738771" cy="6990081"/>
          </a:xfrm>
          <a:prstGeom prst="rect">
            <a:avLst/>
          </a:prstGeom>
        </p:spPr>
      </p:pic>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6" name="Text Box 2"/>
          <p:cNvSpPr txBox="1"/>
          <p:nvPr/>
        </p:nvSpPr>
        <p:spPr>
          <a:xfrm>
            <a:off x="8295976" y="7204961"/>
            <a:ext cx="3771393"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lgn="ctr" defTabSz="1300480">
              <a:spcBef>
                <a:spcPts val="3000"/>
              </a:spcBef>
              <a:defRPr sz="5000">
                <a:solidFill>
                  <a:srgbClr val="008582"/>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797" name="Text Box 3"/>
          <p:cNvSpPr txBox="1"/>
          <p:nvPr/>
        </p:nvSpPr>
        <p:spPr>
          <a:xfrm>
            <a:off x="692468" y="7261015"/>
            <a:ext cx="3394323"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lgn="ctr" defTabSz="1300480">
              <a:spcBef>
                <a:spcPts val="3000"/>
              </a:spcBef>
              <a:defRPr sz="5000">
                <a:solidFill>
                  <a:srgbClr val="008582"/>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798" name="AutoShape 4"/>
          <p:cNvSpPr/>
          <p:nvPr/>
        </p:nvSpPr>
        <p:spPr>
          <a:xfrm>
            <a:off x="9591039" y="1458467"/>
            <a:ext cx="1181269" cy="560103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799" name="AutoShape 5"/>
          <p:cNvSpPr/>
          <p:nvPr/>
        </p:nvSpPr>
        <p:spPr>
          <a:xfrm rot="10800000">
            <a:off x="1798997" y="1256960"/>
            <a:ext cx="1181268" cy="582132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800" name="Text Box 8"/>
          <p:cNvSpPr txBox="1"/>
          <p:nvPr/>
        </p:nvSpPr>
        <p:spPr>
          <a:xfrm>
            <a:off x="3099477" y="866987"/>
            <a:ext cx="6805846"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ctr" defTabSz="1300480">
              <a:spcBef>
                <a:spcPts val="3400"/>
              </a:spcBef>
              <a:defRPr sz="56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عبرانيين 2: 12</a:t>
            </a:r>
            <a:endParaRPr dirty="0">
              <a:latin typeface="Arial" panose="020B0604020202020204" pitchFamily="34" charset="0"/>
              <a:cs typeface="Arial" panose="020B0604020202020204" pitchFamily="34" charset="0"/>
            </a:endParaRPr>
          </a:p>
        </p:txBody>
      </p:sp>
      <p:sp>
        <p:nvSpPr>
          <p:cNvPr id="801" name="Text Box 10"/>
          <p:cNvSpPr txBox="1"/>
          <p:nvPr/>
        </p:nvSpPr>
        <p:spPr>
          <a:xfrm>
            <a:off x="6719147" y="3293722"/>
            <a:ext cx="3771393" cy="71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ctr" defTabSz="1300480">
              <a:spcBef>
                <a:spcPts val="2300"/>
              </a:spcBef>
              <a:defRPr sz="38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أخبر باسمك إخوتي</a:t>
            </a:r>
            <a:endParaRPr dirty="0">
              <a:latin typeface="Arial" panose="020B0604020202020204" pitchFamily="34" charset="0"/>
              <a:cs typeface="Arial" panose="020B0604020202020204" pitchFamily="34" charset="0"/>
            </a:endParaRPr>
          </a:p>
        </p:txBody>
      </p:sp>
      <p:sp>
        <p:nvSpPr>
          <p:cNvPr id="802" name="Text Box 12"/>
          <p:cNvSpPr txBox="1"/>
          <p:nvPr/>
        </p:nvSpPr>
        <p:spPr>
          <a:xfrm>
            <a:off x="2232492" y="3359379"/>
            <a:ext cx="3771393"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ctr" defTabSz="1300480">
              <a:spcBef>
                <a:spcPts val="2300"/>
              </a:spcBef>
              <a:defRPr sz="38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وفي وسط الكنيسة أسبحك</a:t>
            </a:r>
            <a:endParaRPr dirty="0">
              <a:latin typeface="Arial" panose="020B0604020202020204" pitchFamily="34" charset="0"/>
              <a:cs typeface="Arial" panose="020B0604020202020204" pitchFamily="34" charset="0"/>
            </a:endParaRPr>
          </a:p>
        </p:txBody>
      </p:sp>
      <p:sp>
        <p:nvSpPr>
          <p:cNvPr id="803" name="Text Box 14"/>
          <p:cNvSpPr txBox="1"/>
          <p:nvPr/>
        </p:nvSpPr>
        <p:spPr>
          <a:xfrm>
            <a:off x="281770" y="4009813"/>
            <a:ext cx="1712300"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1500"/>
              </a:spcBef>
              <a:defRPr sz="2400">
                <a:latin typeface="Maiandra GD"/>
                <a:ea typeface="Maiandra GD"/>
                <a:cs typeface="Maiandra GD"/>
                <a:sym typeface="Maiandra GD"/>
              </a:defRPr>
            </a:lvl1pPr>
          </a:lstStyle>
          <a:p>
            <a:r>
              <a:rPr>
                <a:latin typeface="Arial" panose="020B0604020202020204" pitchFamily="34" charset="0"/>
                <a:cs typeface="Arial" panose="020B0604020202020204" pitchFamily="34" charset="0"/>
              </a:rPr>
              <a:t>3:1</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AutoShape 4"/>
          <p:cNvSpPr/>
          <p:nvPr/>
        </p:nvSpPr>
        <p:spPr>
          <a:xfrm>
            <a:off x="9428480" y="2490809"/>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808" name="AutoShape 5"/>
          <p:cNvSpPr/>
          <p:nvPr/>
        </p:nvSpPr>
        <p:spPr>
          <a:xfrm rot="10800000">
            <a:off x="1733971" y="2490809"/>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809" name="Text Box 6"/>
          <p:cNvSpPr txBox="1"/>
          <p:nvPr/>
        </p:nvSpPr>
        <p:spPr>
          <a:xfrm>
            <a:off x="6729984" y="3742354"/>
            <a:ext cx="6589100"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ctr" defTabSz="1300480">
              <a:spcBef>
                <a:spcPts val="4600"/>
              </a:spcBef>
              <a:defRPr sz="76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810" name="Text Box 6"/>
          <p:cNvSpPr txBox="1"/>
          <p:nvPr/>
        </p:nvSpPr>
        <p:spPr>
          <a:xfrm>
            <a:off x="-260098" y="5102547"/>
            <a:ext cx="5288620"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ctr" defTabSz="1300480">
              <a:spcBef>
                <a:spcPts val="4600"/>
              </a:spcBef>
              <a:defRPr sz="76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811" name="TextBox 1"/>
          <p:cNvSpPr txBox="1"/>
          <p:nvPr/>
        </p:nvSpPr>
        <p:spPr>
          <a:xfrm>
            <a:off x="9005824" y="2632485"/>
            <a:ext cx="2037420" cy="1085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ctr" defTabSz="1300480">
              <a:defRPr sz="6200">
                <a:solidFill>
                  <a:srgbClr val="FFFF99"/>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كإله</a:t>
            </a:r>
            <a:endParaRPr dirty="0">
              <a:latin typeface="Arial" panose="020B0604020202020204" pitchFamily="34" charset="0"/>
              <a:cs typeface="Arial" panose="020B0604020202020204" pitchFamily="34" charset="0"/>
            </a:endParaRPr>
          </a:p>
        </p:txBody>
      </p:sp>
      <p:sp>
        <p:nvSpPr>
          <p:cNvPr id="812" name="TextBox 7"/>
          <p:cNvSpPr txBox="1"/>
          <p:nvPr/>
        </p:nvSpPr>
        <p:spPr>
          <a:xfrm>
            <a:off x="1311314" y="6403414"/>
            <a:ext cx="2037420" cy="1085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ctr" defTabSz="1300480">
              <a:defRPr sz="6200">
                <a:solidFill>
                  <a:srgbClr val="FFFF99"/>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كإنسان</a:t>
            </a:r>
            <a:endParaRPr dirty="0">
              <a:latin typeface="Arial" panose="020B0604020202020204" pitchFamily="34" charset="0"/>
              <a:cs typeface="Arial" panose="020B0604020202020204" pitchFamily="34" charset="0"/>
            </a:endParaRPr>
          </a:p>
        </p:txBody>
      </p:sp>
      <p:sp>
        <p:nvSpPr>
          <p:cNvPr id="813" name="TextBox 2"/>
          <p:cNvSpPr txBox="1"/>
          <p:nvPr/>
        </p:nvSpPr>
        <p:spPr>
          <a:xfrm>
            <a:off x="1365503" y="325119"/>
            <a:ext cx="10273794" cy="1977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ctr" defTabSz="1300480">
              <a:defRPr>
                <a:solidFill>
                  <a:srgbClr val="FFFF99"/>
                </a:solidFill>
                <a:latin typeface="Maiandra GD"/>
                <a:ea typeface="Maiandra GD"/>
                <a:cs typeface="Maiandra GD"/>
                <a:sym typeface="Maiandra GD"/>
              </a:defRPr>
            </a:lvl1pPr>
          </a:lstStyle>
          <a:p>
            <a:r>
              <a:rPr lang="ar-JO" sz="6000" dirty="0">
                <a:latin typeface="Arial" panose="020B0604020202020204" pitchFamily="34" charset="0"/>
                <a:cs typeface="Arial" panose="020B0604020202020204" pitchFamily="34" charset="0"/>
              </a:rPr>
              <a:t>خدمة الوساطة المزدوجة التي قام بها يسوع في اتجاهين</a:t>
            </a:r>
            <a:endParaRPr sz="60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17" name="AutoShape 2"/>
          <p:cNvSpPr/>
          <p:nvPr/>
        </p:nvSpPr>
        <p:spPr>
          <a:xfrm>
            <a:off x="9267244" y="2808928"/>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j-lt"/>
                <a:ea typeface="+mj-ea"/>
                <a:cs typeface="+mj-cs"/>
                <a:sym typeface="Bell MT"/>
              </a:defRPr>
            </a:pPr>
            <a:endParaRPr>
              <a:latin typeface="Arial" panose="020B0604020202020204" pitchFamily="34" charset="0"/>
              <a:cs typeface="Arial" panose="020B0604020202020204" pitchFamily="34" charset="0"/>
            </a:endParaRPr>
          </a:p>
        </p:txBody>
      </p:sp>
      <p:sp>
        <p:nvSpPr>
          <p:cNvPr id="818" name="AutoShape 3"/>
          <p:cNvSpPr/>
          <p:nvPr/>
        </p:nvSpPr>
        <p:spPr>
          <a:xfrm rot="10800000">
            <a:off x="2099144" y="2600960"/>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j-lt"/>
                <a:ea typeface="+mj-ea"/>
                <a:cs typeface="+mj-cs"/>
                <a:sym typeface="Bell MT"/>
              </a:defRPr>
            </a:pPr>
            <a:endParaRPr>
              <a:latin typeface="Arial" panose="020B0604020202020204" pitchFamily="34" charset="0"/>
              <a:cs typeface="Arial" panose="020B0604020202020204" pitchFamily="34" charset="0"/>
            </a:endParaRPr>
          </a:p>
        </p:txBody>
      </p:sp>
      <p:sp>
        <p:nvSpPr>
          <p:cNvPr id="819" name="Text Box 4"/>
          <p:cNvSpPr txBox="1"/>
          <p:nvPr/>
        </p:nvSpPr>
        <p:spPr>
          <a:xfrm>
            <a:off x="444330" y="1264356"/>
            <a:ext cx="12116140" cy="59944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ctr" defTabSz="1300480">
              <a:spcBef>
                <a:spcPts val="3000"/>
              </a:spcBef>
              <a:defRPr sz="5000">
                <a:solidFill>
                  <a:srgbClr val="FFFF99"/>
                </a:solidFill>
                <a:latin typeface="Maiandra GD"/>
                <a:ea typeface="Maiandra GD"/>
                <a:cs typeface="Maiandra GD"/>
                <a:sym typeface="Maiandra GD"/>
              </a:defRPr>
            </a:pPr>
            <a:r>
              <a:rPr lang="ar-JO" sz="11500" dirty="0">
                <a:latin typeface="Arial" panose="020B0604020202020204" pitchFamily="34" charset="0"/>
                <a:cs typeface="Arial" panose="020B0604020202020204" pitchFamily="34" charset="0"/>
              </a:rPr>
              <a:t>يسوع نفسه</a:t>
            </a:r>
            <a:endParaRPr sz="11500" dirty="0">
              <a:latin typeface="Arial" panose="020B0604020202020204" pitchFamily="34" charset="0"/>
              <a:cs typeface="Arial" panose="020B0604020202020204" pitchFamily="34" charset="0"/>
            </a:endParaRPr>
          </a:p>
          <a:p>
            <a:pPr algn="ctr" defTabSz="1300480">
              <a:defRPr sz="5600">
                <a:solidFill>
                  <a:srgbClr val="FFFF99"/>
                </a:solidFill>
                <a:latin typeface="Maiandra GD"/>
                <a:ea typeface="Maiandra GD"/>
                <a:cs typeface="Maiandra GD"/>
                <a:sym typeface="Maiandra GD"/>
              </a:defRPr>
            </a:pPr>
            <a:endParaRPr sz="6600" dirty="0">
              <a:latin typeface="Arial" panose="020B0604020202020204" pitchFamily="34" charset="0"/>
              <a:cs typeface="Arial" panose="020B0604020202020204" pitchFamily="34" charset="0"/>
            </a:endParaRPr>
          </a:p>
          <a:p>
            <a:pPr algn="ctr" defTabSz="1300480">
              <a:spcBef>
                <a:spcPts val="800"/>
              </a:spcBef>
              <a:defRPr sz="5000">
                <a:solidFill>
                  <a:srgbClr val="FFFF99"/>
                </a:solidFill>
                <a:latin typeface="Maiandra GD"/>
                <a:ea typeface="Maiandra GD"/>
                <a:cs typeface="Maiandra GD"/>
                <a:sym typeface="Maiandra GD"/>
              </a:defRPr>
            </a:pPr>
            <a:r>
              <a:rPr lang="ar-JO" sz="6000" dirty="0">
                <a:latin typeface="Arial" panose="020B0604020202020204" pitchFamily="34" charset="0"/>
                <a:cs typeface="Arial" panose="020B0604020202020204" pitchFamily="34" charset="0"/>
              </a:rPr>
              <a:t>في التتميم النهائي</a:t>
            </a:r>
          </a:p>
          <a:p>
            <a:pPr algn="ctr" defTabSz="1300480">
              <a:spcBef>
                <a:spcPts val="800"/>
              </a:spcBef>
              <a:defRPr sz="5000">
                <a:solidFill>
                  <a:srgbClr val="FFFF99"/>
                </a:solidFill>
                <a:latin typeface="Maiandra GD"/>
                <a:ea typeface="Maiandra GD"/>
                <a:cs typeface="Maiandra GD"/>
                <a:sym typeface="Maiandra GD"/>
              </a:defRPr>
            </a:pPr>
            <a:r>
              <a:rPr lang="ar-JO" sz="6000" dirty="0">
                <a:latin typeface="Arial" panose="020B0604020202020204" pitchFamily="34" charset="0"/>
                <a:cs typeface="Arial" panose="020B0604020202020204" pitchFamily="34" charset="0"/>
              </a:rPr>
              <a:t>للنمط الكتابي</a:t>
            </a:r>
          </a:p>
          <a:p>
            <a:pPr algn="ctr" defTabSz="1300480">
              <a:spcBef>
                <a:spcPts val="800"/>
              </a:spcBef>
              <a:defRPr sz="5000">
                <a:solidFill>
                  <a:srgbClr val="FFFF99"/>
                </a:solidFill>
                <a:latin typeface="Maiandra GD"/>
                <a:ea typeface="Maiandra GD"/>
                <a:cs typeface="Maiandra GD"/>
                <a:sym typeface="Maiandra GD"/>
              </a:defRPr>
            </a:pPr>
            <a:r>
              <a:rPr lang="ar-JO" sz="6000" dirty="0">
                <a:latin typeface="Arial" panose="020B0604020202020204" pitchFamily="34" charset="0"/>
                <a:cs typeface="Arial" panose="020B0604020202020204" pitchFamily="34" charset="0"/>
              </a:rPr>
              <a:t>في الإعلان والإستجابة</a:t>
            </a:r>
            <a:endParaRPr sz="60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23" name="&quot;I WILL PROCLAIM YOUR NAME TO MY BRETHREN&quot;"/>
          <p:cNvSpPr txBox="1">
            <a:spLocks noGrp="1"/>
          </p:cNvSpPr>
          <p:nvPr>
            <p:ph type="title" idx="4294967295"/>
          </p:nvPr>
        </p:nvSpPr>
        <p:spPr>
          <a:xfrm>
            <a:off x="870475" y="2672792"/>
            <a:ext cx="11263850" cy="3632415"/>
          </a:xfrm>
          <a:prstGeom prst="rect">
            <a:avLst/>
          </a:prstGeom>
        </p:spPr>
        <p:txBody>
          <a:bodyPr lIns="65476" tIns="65476" rIns="65476" bIns="65476">
            <a:normAutofit/>
          </a:bodyPr>
          <a:lstStyle/>
          <a:p>
            <a:pPr defTabSz="936345">
              <a:defRPr sz="3996">
                <a:latin typeface="+mj-lt"/>
                <a:ea typeface="+mj-ea"/>
                <a:cs typeface="+mj-cs"/>
                <a:sym typeface="Bell MT"/>
              </a:defRPr>
            </a:pPr>
            <a:br>
              <a:rPr sz="4400" dirty="0">
                <a:latin typeface="Arial" panose="020B0604020202020204" pitchFamily="34" charset="0"/>
                <a:cs typeface="Arial" panose="020B0604020202020204" pitchFamily="34" charset="0"/>
              </a:rPr>
            </a:br>
            <a:r>
              <a:rPr lang="ar-JO" sz="6600" dirty="0">
                <a:solidFill>
                  <a:schemeClr val="accent1">
                    <a:lumOff val="44000"/>
                  </a:schemeClr>
                </a:solidFill>
                <a:latin typeface="Arial" panose="020B0604020202020204" pitchFamily="34" charset="0"/>
                <a:cs typeface="Arial" panose="020B0604020202020204" pitchFamily="34" charset="0"/>
              </a:rPr>
              <a:t>أخبر باسمك إخوتي</a:t>
            </a:r>
            <a:br>
              <a:rPr sz="6600" dirty="0">
                <a:solidFill>
                  <a:schemeClr val="accent1">
                    <a:lumOff val="44000"/>
                  </a:schemeClr>
                </a:solidFill>
                <a:latin typeface="Arial" panose="020B0604020202020204" pitchFamily="34" charset="0"/>
                <a:cs typeface="Arial" panose="020B0604020202020204" pitchFamily="34" charset="0"/>
              </a:rPr>
            </a:br>
            <a:endParaRPr sz="6600" dirty="0">
              <a:solidFill>
                <a:schemeClr val="accent1">
                  <a:lumOff val="44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A6C976E-9F3A-5A4D-39B2-328A628041A5}"/>
              </a:ext>
            </a:extLst>
          </p:cNvPr>
          <p:cNvPicPr>
            <a:picLocks noChangeAspect="1"/>
          </p:cNvPicPr>
          <p:nvPr/>
        </p:nvPicPr>
        <p:blipFill>
          <a:blip r:embed="rId4"/>
          <a:stretch>
            <a:fillRect/>
          </a:stretch>
        </p:blipFill>
        <p:spPr>
          <a:xfrm>
            <a:off x="9239250" y="1846580"/>
            <a:ext cx="1231900" cy="5664200"/>
          </a:xfrm>
          <a:prstGeom prst="rect">
            <a:avLst/>
          </a:prstGeom>
        </p:spPr>
      </p:pic>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 name="Picture 3" descr="Picture 3"/>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828" name="Rectangle 2"/>
          <p:cNvSpPr txBox="1">
            <a:spLocks noGrp="1"/>
          </p:cNvSpPr>
          <p:nvPr>
            <p:ph type="title"/>
          </p:nvPr>
        </p:nvSpPr>
        <p:spPr>
          <a:xfrm>
            <a:off x="541866" y="1147584"/>
            <a:ext cx="11921068" cy="7891925"/>
          </a:xfrm>
          <a:prstGeom prst="rect">
            <a:avLst/>
          </a:prstGeom>
        </p:spPr>
        <p:txBody>
          <a:bodyPr>
            <a:normAutofit fontScale="90000"/>
          </a:bodyPr>
          <a:lstStyle/>
          <a:p>
            <a:pPr algn="ctr" defTabSz="923340">
              <a:defRPr sz="3478" b="1">
                <a:solidFill>
                  <a:schemeClr val="accent1">
                    <a:lumOff val="44000"/>
                  </a:schemeClr>
                </a:solidFill>
                <a:effectLst>
                  <a:outerShdw blurRad="27050" dist="27050" dir="2700000" rotWithShape="0">
                    <a:srgbClr val="000000"/>
                  </a:outerShdw>
                </a:effectLst>
              </a:defRPr>
            </a:pPr>
            <a:br>
              <a:rPr sz="4800" dirty="0">
                <a:latin typeface="Arial" panose="020B0604020202020204" pitchFamily="34" charset="0"/>
                <a:cs typeface="Arial" panose="020B0604020202020204" pitchFamily="34" charset="0"/>
              </a:rPr>
            </a:br>
            <a:r>
              <a:rPr lang="ar-JO" sz="4800" b="0" dirty="0">
                <a:latin typeface="Arial" panose="020B0604020202020204" pitchFamily="34" charset="0"/>
                <a:cs typeface="Arial" panose="020B0604020202020204" pitchFamily="34" charset="0"/>
              </a:rPr>
              <a:t>ولا أحد يعرف الآب إلا الإبن ومن أراد الإبن أن يعلن له.</a:t>
            </a:r>
            <a:br>
              <a:rPr sz="4800" b="0" dirty="0">
                <a:latin typeface="Arial" panose="020B0604020202020204" pitchFamily="34" charset="0"/>
                <a:cs typeface="Arial" panose="020B0604020202020204" pitchFamily="34" charset="0"/>
              </a:rPr>
            </a:br>
            <a:r>
              <a:rPr sz="4800" b="0" dirty="0">
                <a:latin typeface="Arial" panose="020B0604020202020204" pitchFamily="34" charset="0"/>
                <a:cs typeface="Arial" panose="020B0604020202020204" pitchFamily="34" charset="0"/>
              </a:rPr>
              <a:t>(</a:t>
            </a:r>
            <a:r>
              <a:rPr lang="ar-JO" sz="4800" dirty="0">
                <a:latin typeface="Arial" panose="020B0604020202020204" pitchFamily="34" charset="0"/>
                <a:cs typeface="Arial" panose="020B0604020202020204" pitchFamily="34" charset="0"/>
              </a:rPr>
              <a:t>متى 11: 27ب</a:t>
            </a:r>
            <a:r>
              <a:rPr sz="4800" b="0" dirty="0">
                <a:latin typeface="Arial" panose="020B0604020202020204" pitchFamily="34" charset="0"/>
                <a:cs typeface="Arial" panose="020B0604020202020204" pitchFamily="34" charset="0"/>
              </a:rPr>
              <a:t>)</a:t>
            </a:r>
            <a:br>
              <a:rPr sz="4800" b="0" dirty="0">
                <a:latin typeface="Arial" panose="020B0604020202020204" pitchFamily="34" charset="0"/>
                <a:cs typeface="Arial" panose="020B0604020202020204" pitchFamily="34" charset="0"/>
              </a:rPr>
            </a:br>
            <a:br>
              <a:rPr lang="en-US" sz="4800" b="0" dirty="0">
                <a:latin typeface="Arial" panose="020B0604020202020204" pitchFamily="34" charset="0"/>
                <a:cs typeface="Arial" panose="020B0604020202020204" pitchFamily="34" charset="0"/>
              </a:rPr>
            </a:br>
            <a:r>
              <a:rPr lang="ar-JO" sz="4800" b="0" dirty="0">
                <a:latin typeface="Arial" panose="020B0604020202020204" pitchFamily="34" charset="0"/>
                <a:cs typeface="Arial" panose="020B0604020202020204" pitchFamily="34" charset="0"/>
              </a:rPr>
              <a:t> الله لم يره أحد قط، الإبن الوحيد الذي هو في حضن الآب هو خبر.</a:t>
            </a:r>
            <a:br>
              <a:rPr sz="4800" b="0" dirty="0">
                <a:latin typeface="Arial" panose="020B0604020202020204" pitchFamily="34" charset="0"/>
                <a:cs typeface="Arial" panose="020B0604020202020204" pitchFamily="34" charset="0"/>
              </a:rPr>
            </a:br>
            <a:r>
              <a:rPr sz="4800" b="0" dirty="0">
                <a:latin typeface="Arial" panose="020B0604020202020204" pitchFamily="34" charset="0"/>
                <a:cs typeface="Arial" panose="020B0604020202020204" pitchFamily="34" charset="0"/>
              </a:rPr>
              <a:t>(</a:t>
            </a:r>
            <a:r>
              <a:rPr lang="ar-JO" sz="4800" dirty="0">
                <a:latin typeface="Arial" panose="020B0604020202020204" pitchFamily="34" charset="0"/>
                <a:cs typeface="Arial" panose="020B0604020202020204" pitchFamily="34" charset="0"/>
              </a:rPr>
              <a:t>يوحنا 1: 18</a:t>
            </a:r>
            <a:r>
              <a:rPr sz="4800" b="0" dirty="0">
                <a:latin typeface="Arial" panose="020B0604020202020204" pitchFamily="34" charset="0"/>
                <a:cs typeface="Arial" panose="020B0604020202020204" pitchFamily="34" charset="0"/>
              </a:rPr>
              <a:t>)</a:t>
            </a:r>
          </a:p>
          <a:p>
            <a:pPr algn="ctr" defTabSz="923340">
              <a:defRPr sz="3478">
                <a:solidFill>
                  <a:schemeClr val="accent1">
                    <a:lumOff val="44000"/>
                  </a:schemeClr>
                </a:solidFill>
                <a:effectLst/>
              </a:defRPr>
            </a:pPr>
            <a:br>
              <a:rPr lang="en-US" sz="4800" dirty="0">
                <a:latin typeface="Arial" panose="020B0604020202020204" pitchFamily="34" charset="0"/>
                <a:cs typeface="Arial" panose="020B0604020202020204" pitchFamily="34" charset="0"/>
              </a:rPr>
            </a:br>
            <a:r>
              <a:rPr lang="ar-JO" sz="4800" dirty="0">
                <a:latin typeface="Arial" panose="020B0604020202020204" pitchFamily="34" charset="0"/>
                <a:cs typeface="Arial" panose="020B0604020202020204" pitchFamily="34" charset="0"/>
              </a:rPr>
              <a:t>أنا أظهرت اسمك للناس الذين أعطيتني من العالم. </a:t>
            </a:r>
            <a:br>
              <a:rPr sz="4800" dirty="0">
                <a:latin typeface="Arial" panose="020B0604020202020204" pitchFamily="34" charset="0"/>
                <a:cs typeface="Arial" panose="020B0604020202020204" pitchFamily="34" charset="0"/>
              </a:rPr>
            </a:br>
            <a:r>
              <a:rPr sz="4800" dirty="0">
                <a:latin typeface="Arial" panose="020B0604020202020204" pitchFamily="34" charset="0"/>
                <a:cs typeface="Arial" panose="020B0604020202020204" pitchFamily="34" charset="0"/>
              </a:rPr>
              <a:t>(</a:t>
            </a:r>
            <a:r>
              <a:rPr lang="ar-JO" sz="4800" dirty="0">
                <a:latin typeface="Arial" panose="020B0604020202020204" pitchFamily="34" charset="0"/>
                <a:cs typeface="Arial" panose="020B0604020202020204" pitchFamily="34" charset="0"/>
              </a:rPr>
              <a:t>يوحنا 17: 6</a:t>
            </a:r>
            <a:r>
              <a:rPr sz="4800" dirty="0">
                <a:latin typeface="Arial" panose="020B0604020202020204" pitchFamily="34" charset="0"/>
                <a:cs typeface="Arial" panose="020B0604020202020204" pitchFamily="34" charset="0"/>
              </a:rPr>
              <a:t>)</a:t>
            </a:r>
            <a:br>
              <a:rPr sz="4800" dirty="0">
                <a:latin typeface="Arial" panose="020B0604020202020204" pitchFamily="34" charset="0"/>
                <a:cs typeface="Arial" panose="020B0604020202020204" pitchFamily="34" charset="0"/>
              </a:rPr>
            </a:br>
            <a:endParaRPr sz="48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32" name="“I made known to them Your name, and I will continue to make it known, that the love with which You have loved Me may be in them, and I in them.” (John 17:26)  In the first book, O Theophilus, I have dealt with all that Jesus began to do and teach . . . "/>
          <p:cNvSpPr txBox="1">
            <a:spLocks noGrp="1"/>
          </p:cNvSpPr>
          <p:nvPr>
            <p:ph type="title" idx="4294967295"/>
          </p:nvPr>
        </p:nvSpPr>
        <p:spPr>
          <a:xfrm>
            <a:off x="541866" y="2324217"/>
            <a:ext cx="11921068" cy="5376371"/>
          </a:xfrm>
          <a:prstGeom prst="rect">
            <a:avLst/>
          </a:prstGeom>
        </p:spPr>
        <p:txBody>
          <a:bodyPr lIns="65476" tIns="65476" rIns="65476" bIns="65476">
            <a:normAutofit/>
          </a:bodyPr>
          <a:lstStyle/>
          <a:p>
            <a:pPr defTabSz="1109742">
              <a:defRPr sz="3839">
                <a:solidFill>
                  <a:schemeClr val="accent1">
                    <a:lumOff val="44000"/>
                  </a:schemeClr>
                </a:solidFill>
                <a:latin typeface="+mj-lt"/>
                <a:ea typeface="+mj-ea"/>
                <a:cs typeface="+mj-cs"/>
                <a:sym typeface="Bell MT"/>
              </a:defRPr>
            </a:pPr>
            <a:r>
              <a:rPr lang="ar-JO" sz="4800" dirty="0">
                <a:latin typeface="Arial" panose="020B0604020202020204" pitchFamily="34" charset="0"/>
                <a:cs typeface="Arial" panose="020B0604020202020204" pitchFamily="34" charset="0"/>
              </a:rPr>
              <a:t>وعرفتهم اسمك وسأعرفهم، ليكون فيهم الحب الذي أحببتني به، وأكون أنا فيهم</a:t>
            </a:r>
            <a:br>
              <a:rPr sz="4800" dirty="0">
                <a:latin typeface="Arial" panose="020B0604020202020204" pitchFamily="34" charset="0"/>
                <a:cs typeface="Arial" panose="020B0604020202020204" pitchFamily="34" charset="0"/>
              </a:rPr>
            </a:br>
            <a:r>
              <a:rPr sz="4800" dirty="0">
                <a:latin typeface="Arial" panose="020B0604020202020204" pitchFamily="34" charset="0"/>
                <a:cs typeface="Arial" panose="020B0604020202020204" pitchFamily="34" charset="0"/>
              </a:rPr>
              <a:t>(</a:t>
            </a:r>
            <a:r>
              <a:rPr lang="ar-JO" sz="4800" dirty="0">
                <a:latin typeface="Arial" panose="020B0604020202020204" pitchFamily="34" charset="0"/>
                <a:cs typeface="Arial" panose="020B0604020202020204" pitchFamily="34" charset="0"/>
              </a:rPr>
              <a:t>يوحنا 17: 26</a:t>
            </a:r>
            <a:r>
              <a:rPr sz="4800" dirty="0">
                <a:latin typeface="Arial" panose="020B0604020202020204" pitchFamily="34" charset="0"/>
                <a:cs typeface="Arial" panose="020B0604020202020204" pitchFamily="34" charset="0"/>
              </a:rPr>
              <a:t>)</a:t>
            </a:r>
            <a:br>
              <a:rPr sz="4800" dirty="0">
                <a:latin typeface="Arial" panose="020B0604020202020204" pitchFamily="34" charset="0"/>
                <a:cs typeface="Arial" panose="020B0604020202020204" pitchFamily="34" charset="0"/>
              </a:rPr>
            </a:br>
            <a:br>
              <a:rPr sz="4800" dirty="0">
                <a:latin typeface="Arial" panose="020B0604020202020204" pitchFamily="34" charset="0"/>
                <a:cs typeface="Arial" panose="020B0604020202020204" pitchFamily="34" charset="0"/>
              </a:rPr>
            </a:br>
            <a:r>
              <a:rPr lang="ar-JO" sz="4800" dirty="0">
                <a:latin typeface="Arial" panose="020B0604020202020204" pitchFamily="34" charset="0"/>
                <a:cs typeface="Arial" panose="020B0604020202020204" pitchFamily="34" charset="0"/>
              </a:rPr>
              <a:t>الكلام الأول أنشأته يا ثاوفيلس، عن جميع ما ابتدأ يسوع يفعله ويعلم به</a:t>
            </a:r>
            <a:br>
              <a:rPr sz="4800" dirty="0">
                <a:latin typeface="Arial" panose="020B0604020202020204" pitchFamily="34" charset="0"/>
                <a:cs typeface="Arial" panose="020B0604020202020204" pitchFamily="34" charset="0"/>
              </a:rPr>
            </a:br>
            <a:r>
              <a:rPr sz="4800" dirty="0">
                <a:latin typeface="Arial" panose="020B0604020202020204" pitchFamily="34" charset="0"/>
                <a:cs typeface="Arial" panose="020B0604020202020204" pitchFamily="34" charset="0"/>
              </a:rPr>
              <a:t>(</a:t>
            </a:r>
            <a:r>
              <a:rPr lang="ar-JO" sz="4800" dirty="0">
                <a:latin typeface="Arial" panose="020B0604020202020204" pitchFamily="34" charset="0"/>
                <a:cs typeface="Arial" panose="020B0604020202020204" pitchFamily="34" charset="0"/>
              </a:rPr>
              <a:t>أعمال 1: 1</a:t>
            </a:r>
            <a:r>
              <a:rPr sz="4800"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Double-click to edit"/>
          <p:cNvSpPr txBox="1">
            <a:spLocks noGrp="1"/>
          </p:cNvSpPr>
          <p:nvPr>
            <p:ph type="title"/>
          </p:nvPr>
        </p:nvSpPr>
        <p:spPr>
          <a:prstGeom prst="rect">
            <a:avLst/>
          </a:prstGeom>
        </p:spPr>
        <p:txBody>
          <a:bodyPr/>
          <a:lstStyle/>
          <a:p>
            <a:r>
              <a:rPr>
                <a:latin typeface="Arial" panose="020B0604020202020204" pitchFamily="34" charset="0"/>
                <a:cs typeface="Arial" panose="020B0604020202020204" pitchFamily="34" charset="0"/>
              </a:rPr>
              <a:t> </a:t>
            </a:r>
          </a:p>
        </p:txBody>
      </p:sp>
      <p:pic>
        <p:nvPicPr>
          <p:cNvPr id="577" name="Picture Placeholder 2" descr="Picture Placeholder 2"/>
          <p:cNvPicPr>
            <a:picLocks noGrp="1" noChangeAspect="1"/>
          </p:cNvPicPr>
          <p:nvPr>
            <p:ph type="pic" idx="13"/>
          </p:nvPr>
        </p:nvPicPr>
        <p:blipFill>
          <a:blip r:embed="rId2"/>
          <a:stretch>
            <a:fillRect/>
          </a:stretch>
        </p:blipFill>
        <p:spPr>
          <a:prstGeom prst="rect">
            <a:avLst/>
          </a:prstGeom>
        </p:spPr>
      </p:pic>
      <p:sp>
        <p:nvSpPr>
          <p:cNvPr id="578" name="Double-click to edit"/>
          <p:cNvSpPr txBox="1">
            <a:spLocks noGrp="1"/>
          </p:cNvSpPr>
          <p:nvPr>
            <p:ph type="body" sz="quarter" idx="1"/>
          </p:nvPr>
        </p:nvSpPr>
        <p:spPr>
          <a:prstGeom prst="rect">
            <a:avLst/>
          </a:prstGeom>
        </p:spPr>
        <p:txBody>
          <a:bodyPr/>
          <a:lstStyle/>
          <a:p>
            <a:r>
              <a:rPr>
                <a:latin typeface="Arial" panose="020B0604020202020204" pitchFamily="34" charset="0"/>
                <a:cs typeface="Arial" panose="020B0604020202020204" pitchFamily="34" charset="0"/>
              </a:rPr>
              <a:t> </a:t>
            </a:r>
          </a:p>
        </p:txBody>
      </p:sp>
      <p:pic>
        <p:nvPicPr>
          <p:cNvPr id="579" name="tab2.jpg" descr="tab2.jpg"/>
          <p:cNvPicPr>
            <a:picLocks noChangeAspect="1"/>
          </p:cNvPicPr>
          <p:nvPr/>
        </p:nvPicPr>
        <p:blipFill>
          <a:blip r:embed="rId3"/>
          <a:stretch>
            <a:fillRect/>
          </a:stretch>
        </p:blipFill>
        <p:spPr>
          <a:xfrm>
            <a:off x="3529050" y="1864210"/>
            <a:ext cx="5868808" cy="4457607"/>
          </a:xfrm>
          <a:prstGeom prst="rect">
            <a:avLst/>
          </a:prstGeom>
          <a:ln w="12700">
            <a:miter lim="400000"/>
          </a:ln>
        </p:spPr>
      </p:pic>
      <p:sp>
        <p:nvSpPr>
          <p:cNvPr id="580" name="Text Box 6"/>
          <p:cNvSpPr txBox="1"/>
          <p:nvPr/>
        </p:nvSpPr>
        <p:spPr>
          <a:xfrm>
            <a:off x="2041821" y="6666487"/>
            <a:ext cx="8843265" cy="17989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7" tIns="48767" rIns="48767" bIns="48767">
            <a:spAutoFit/>
          </a:bodyPr>
          <a:lstStyle/>
          <a:p>
            <a:pPr algn="ctr" defTabSz="1300480">
              <a:spcBef>
                <a:spcPts val="2700"/>
              </a:spcBef>
              <a:defRPr b="1">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الحواجز بين الشخص والله</a:t>
            </a:r>
            <a:endParaRPr dirty="0">
              <a:latin typeface="Arial" panose="020B0604020202020204" pitchFamily="34" charset="0"/>
              <a:cs typeface="Arial" panose="020B0604020202020204" pitchFamily="34" charset="0"/>
            </a:endParaRPr>
          </a:p>
          <a:p>
            <a:pPr algn="ctr" defTabSz="1300480">
              <a:spcBef>
                <a:spcPts val="2700"/>
              </a:spcBef>
              <a:defRPr b="1">
                <a:latin typeface="Book Antiqua"/>
                <a:ea typeface="Book Antiqua"/>
                <a:cs typeface="Book Antiqua"/>
                <a:sym typeface="Book Antiqua"/>
              </a:defRPr>
            </a:pPr>
            <a:r>
              <a:rPr lang="ar-JO" dirty="0">
                <a:latin typeface="Arial" panose="020B0604020202020204" pitchFamily="34" charset="0"/>
                <a:cs typeface="Arial" panose="020B0604020202020204" pitchFamily="34" charset="0"/>
              </a:rPr>
              <a:t>تحت العهد القديم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6" name="Picture 3" descr="Picture 3"/>
          <p:cNvPicPr>
            <a:picLocks noChangeAspect="1"/>
          </p:cNvPicPr>
          <p:nvPr/>
        </p:nvPicPr>
        <p:blipFill>
          <a:blip r:embed="rId3"/>
          <a:stretch>
            <a:fillRect/>
          </a:stretch>
        </p:blipFill>
        <p:spPr>
          <a:xfrm>
            <a:off x="-1" y="1129"/>
            <a:ext cx="13004801" cy="9751342"/>
          </a:xfrm>
          <a:prstGeom prst="rect">
            <a:avLst/>
          </a:prstGeom>
          <a:ln w="12700">
            <a:miter lim="400000"/>
          </a:ln>
        </p:spPr>
      </p:pic>
      <p:sp>
        <p:nvSpPr>
          <p:cNvPr id="837" name="Rectangle 2"/>
          <p:cNvSpPr txBox="1">
            <a:spLocks noGrp="1"/>
          </p:cNvSpPr>
          <p:nvPr>
            <p:ph type="title"/>
          </p:nvPr>
        </p:nvSpPr>
        <p:spPr>
          <a:xfrm>
            <a:off x="216746" y="975359"/>
            <a:ext cx="12571308" cy="7062895"/>
          </a:xfrm>
          <a:prstGeom prst="rect">
            <a:avLst/>
          </a:prstGeom>
        </p:spPr>
        <p:txBody>
          <a:bodyPr>
            <a:normAutofit/>
          </a:bodyPr>
          <a:lstStyle/>
          <a:p>
            <a:pPr algn="ctr" defTabSz="923340">
              <a:defRPr sz="3550" b="1">
                <a:solidFill>
                  <a:schemeClr val="accent1">
                    <a:lumOff val="44000"/>
                  </a:schemeClr>
                </a:solidFill>
                <a:effectLst>
                  <a:outerShdw blurRad="27050" dist="27050" dir="2700000" rotWithShape="0">
                    <a:srgbClr val="000000"/>
                  </a:outerShdw>
                </a:effectLst>
              </a:defRPr>
            </a:pPr>
            <a:r>
              <a:rPr lang="ar-JO" sz="4400" dirty="0">
                <a:latin typeface="Arial" panose="020B0604020202020204" pitchFamily="34" charset="0"/>
                <a:cs typeface="Arial" panose="020B0604020202020204" pitchFamily="34" charset="0"/>
              </a:rPr>
              <a:t>وعظ وتعليم كلمة الله:</a:t>
            </a:r>
            <a:br>
              <a:rPr sz="4800" b="0" dirty="0">
                <a:latin typeface="Arial" panose="020B0604020202020204" pitchFamily="34" charset="0"/>
                <a:cs typeface="Arial" panose="020B0604020202020204" pitchFamily="34" charset="0"/>
              </a:rPr>
            </a:br>
            <a:r>
              <a:rPr lang="ar-JO" sz="4800" b="0" dirty="0">
                <a:latin typeface="Arial" panose="020B0604020202020204" pitchFamily="34" charset="0"/>
                <a:cs typeface="Arial" panose="020B0604020202020204" pitchFamily="34" charset="0"/>
              </a:rPr>
              <a:t>خدمة المسيح</a:t>
            </a:r>
            <a:br>
              <a:rPr sz="4800" b="0" i="1" dirty="0">
                <a:latin typeface="Arial" panose="020B0604020202020204" pitchFamily="34" charset="0"/>
                <a:cs typeface="Arial" panose="020B0604020202020204" pitchFamily="34" charset="0"/>
              </a:rPr>
            </a:br>
            <a:br>
              <a:rPr sz="4800" b="0" i="1" dirty="0">
                <a:latin typeface="Arial" panose="020B0604020202020204" pitchFamily="34" charset="0"/>
                <a:cs typeface="Arial" panose="020B0604020202020204" pitchFamily="34" charset="0"/>
              </a:rPr>
            </a:br>
            <a:r>
              <a:rPr lang="ar-JO" sz="4400" b="0" dirty="0">
                <a:latin typeface="Arial" panose="020B0604020202020204" pitchFamily="34" charset="0"/>
                <a:cs typeface="Arial" panose="020B0604020202020204" pitchFamily="34" charset="0"/>
              </a:rPr>
              <a:t>لتسكن فيكم كلمة المسيح بغنى</a:t>
            </a:r>
            <a:br>
              <a:rPr sz="4400" b="0" dirty="0">
                <a:latin typeface="Arial" panose="020B0604020202020204" pitchFamily="34" charset="0"/>
                <a:cs typeface="Arial" panose="020B0604020202020204" pitchFamily="34" charset="0"/>
              </a:rPr>
            </a:br>
            <a:r>
              <a:rPr sz="4400" b="0" dirty="0">
                <a:latin typeface="Arial" panose="020B0604020202020204" pitchFamily="34" charset="0"/>
                <a:cs typeface="Arial" panose="020B0604020202020204" pitchFamily="34" charset="0"/>
              </a:rPr>
              <a:t>(</a:t>
            </a:r>
            <a:r>
              <a:rPr lang="ar-JO" sz="4400" dirty="0">
                <a:latin typeface="Arial" panose="020B0604020202020204" pitchFamily="34" charset="0"/>
                <a:cs typeface="Arial" panose="020B0604020202020204" pitchFamily="34" charset="0"/>
              </a:rPr>
              <a:t>كولوسي 3: 16</a:t>
            </a:r>
            <a:r>
              <a:rPr sz="4400" b="0" dirty="0">
                <a:latin typeface="Arial" panose="020B0604020202020204" pitchFamily="34" charset="0"/>
                <a:cs typeface="Arial" panose="020B0604020202020204" pitchFamily="34" charset="0"/>
              </a:rPr>
              <a:t>)</a:t>
            </a:r>
          </a:p>
          <a:p>
            <a:pPr algn="ctr" defTabSz="923340">
              <a:defRPr sz="3550" b="1">
                <a:solidFill>
                  <a:schemeClr val="accent1">
                    <a:lumOff val="44000"/>
                  </a:schemeClr>
                </a:solidFill>
                <a:effectLst>
                  <a:outerShdw blurRad="27050" dist="27050" dir="2700000" rotWithShape="0">
                    <a:srgbClr val="000000"/>
                  </a:outerShdw>
                </a:effectLst>
              </a:defRPr>
            </a:pPr>
            <a:endParaRPr sz="4400" b="0" dirty="0">
              <a:latin typeface="Arial" panose="020B0604020202020204" pitchFamily="34" charset="0"/>
              <a:cs typeface="Arial" panose="020B0604020202020204" pitchFamily="34" charset="0"/>
            </a:endParaRPr>
          </a:p>
          <a:p>
            <a:pPr algn="ctr" defTabSz="923340">
              <a:defRPr sz="3550" b="1">
                <a:solidFill>
                  <a:schemeClr val="accent1">
                    <a:lumOff val="44000"/>
                  </a:schemeClr>
                </a:solidFill>
                <a:effectLst>
                  <a:outerShdw blurRad="27050" dist="27050" dir="2700000" rotWithShape="0">
                    <a:srgbClr val="000000"/>
                  </a:outerShdw>
                </a:effectLst>
              </a:defRPr>
            </a:pPr>
            <a:r>
              <a:rPr lang="ar-JO" sz="4400" b="0" dirty="0">
                <a:latin typeface="Arial" panose="020B0604020202020204" pitchFamily="34" charset="0"/>
                <a:cs typeface="Arial" panose="020B0604020202020204" pitchFamily="34" charset="0"/>
              </a:rPr>
              <a:t>الخراف تسمع صوته ...</a:t>
            </a:r>
            <a:endParaRPr sz="4400" b="0" dirty="0">
              <a:latin typeface="Arial" panose="020B0604020202020204" pitchFamily="34" charset="0"/>
              <a:cs typeface="Arial" panose="020B0604020202020204" pitchFamily="34" charset="0"/>
            </a:endParaRPr>
          </a:p>
          <a:p>
            <a:pPr algn="ctr" defTabSz="923340">
              <a:defRPr sz="3550" b="1">
                <a:solidFill>
                  <a:schemeClr val="accent1">
                    <a:lumOff val="44000"/>
                  </a:schemeClr>
                </a:solidFill>
                <a:effectLst>
                  <a:outerShdw blurRad="27050" dist="27050" dir="2700000" rotWithShape="0">
                    <a:srgbClr val="000000"/>
                  </a:outerShdw>
                </a:effectLst>
              </a:defRPr>
            </a:pPr>
            <a:r>
              <a:rPr lang="ar-JO" sz="4400" b="0" dirty="0">
                <a:latin typeface="Arial" panose="020B0604020202020204" pitchFamily="34" charset="0"/>
                <a:cs typeface="Arial" panose="020B0604020202020204" pitchFamily="34" charset="0"/>
              </a:rPr>
              <a:t>الخراف تتبعه، لأنها تعرف صوته.</a:t>
            </a:r>
            <a:br>
              <a:rPr lang="en-US" sz="4400" b="0" dirty="0">
                <a:latin typeface="Arial" panose="020B0604020202020204" pitchFamily="34" charset="0"/>
                <a:cs typeface="Arial" panose="020B0604020202020204" pitchFamily="34" charset="0"/>
              </a:rPr>
            </a:br>
            <a:r>
              <a:rPr lang="ar-JO" sz="4400" b="0" dirty="0">
                <a:latin typeface="Arial" panose="020B0604020202020204" pitchFamily="34" charset="0"/>
                <a:cs typeface="Arial" panose="020B0604020202020204" pitchFamily="34" charset="0"/>
              </a:rPr>
              <a:t>(يوحنا 10: 3-4)</a:t>
            </a:r>
            <a:endParaRPr sz="4400" b="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60" name="&quot;IN THE MIDST OF THE CONGREGATION I WILL SING YOUR PRAISE.&quot;"/>
          <p:cNvSpPr txBox="1">
            <a:spLocks noGrp="1"/>
          </p:cNvSpPr>
          <p:nvPr>
            <p:ph type="title" idx="4294967295"/>
          </p:nvPr>
        </p:nvSpPr>
        <p:spPr>
          <a:xfrm>
            <a:off x="975359" y="2970934"/>
            <a:ext cx="11054082" cy="3811732"/>
          </a:xfrm>
          <a:prstGeom prst="rect">
            <a:avLst/>
          </a:prstGeom>
        </p:spPr>
        <p:txBody>
          <a:bodyPr lIns="65476" tIns="65476" rIns="65476" bIns="65476">
            <a:normAutofit/>
          </a:bodyPr>
          <a:lstStyle/>
          <a:p>
            <a:pPr defTabSz="780288">
              <a:defRPr sz="3330">
                <a:latin typeface="+mj-lt"/>
                <a:ea typeface="+mj-ea"/>
                <a:cs typeface="+mj-cs"/>
                <a:sym typeface="Bell MT"/>
              </a:defRPr>
            </a:pPr>
            <a:r>
              <a:rPr lang="ar-JO" sz="8800" dirty="0">
                <a:solidFill>
                  <a:schemeClr val="bg1"/>
                </a:solidFill>
                <a:latin typeface="Arial" panose="020B0604020202020204" pitchFamily="34" charset="0"/>
                <a:cs typeface="Arial" panose="020B0604020202020204" pitchFamily="34" charset="0"/>
              </a:rPr>
              <a:t>في وسط الكنيسة أسبحك</a:t>
            </a:r>
            <a:endParaRPr sz="8800" dirty="0">
              <a:solidFill>
                <a:schemeClr val="bg1"/>
              </a:solidFill>
              <a:effectLst>
                <a:outerShdw blurRad="5715" dist="17144" dir="2700000" rotWithShape="0">
                  <a:srgbClr val="000000"/>
                </a:outerShdw>
              </a:effectLs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0FCE221-4816-D523-86B0-2516A24684A9}"/>
              </a:ext>
            </a:extLst>
          </p:cNvPr>
          <p:cNvPicPr>
            <a:picLocks noChangeAspect="1"/>
          </p:cNvPicPr>
          <p:nvPr/>
        </p:nvPicPr>
        <p:blipFill>
          <a:blip r:embed="rId4"/>
          <a:stretch>
            <a:fillRect/>
          </a:stretch>
        </p:blipFill>
        <p:spPr>
          <a:xfrm>
            <a:off x="975359" y="2166620"/>
            <a:ext cx="1219200" cy="5664200"/>
          </a:xfrm>
          <a:prstGeom prst="rect">
            <a:avLst/>
          </a:prstGeom>
        </p:spPr>
      </p:pic>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64" name="album blurb:…"/>
          <p:cNvSpPr txBox="1"/>
          <p:nvPr/>
        </p:nvSpPr>
        <p:spPr>
          <a:xfrm>
            <a:off x="954157" y="1431606"/>
            <a:ext cx="11449877" cy="92722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p>
            <a:pPr algn="ctr">
              <a:defRPr sz="4200">
                <a:solidFill>
                  <a:schemeClr val="accent1">
                    <a:lumOff val="44000"/>
                  </a:schemeClr>
                </a:solidFill>
                <a:latin typeface="+mj-lt"/>
                <a:ea typeface="+mj-ea"/>
                <a:cs typeface="+mj-cs"/>
                <a:sym typeface="Bell MT"/>
              </a:defRPr>
            </a:pPr>
            <a:r>
              <a:rPr lang="ar-JO" sz="6600" dirty="0">
                <a:latin typeface="Arial" panose="020B0604020202020204" pitchFamily="34" charset="0"/>
                <a:cs typeface="Arial" panose="020B0604020202020204" pitchFamily="34" charset="0"/>
              </a:rPr>
              <a:t>دعاية الألبوم:</a:t>
            </a:r>
          </a:p>
          <a:p>
            <a:pPr algn="ctr">
              <a:defRPr sz="4200">
                <a:solidFill>
                  <a:schemeClr val="accent1">
                    <a:lumOff val="44000"/>
                  </a:schemeClr>
                </a:solidFill>
                <a:latin typeface="+mj-lt"/>
                <a:ea typeface="+mj-ea"/>
                <a:cs typeface="+mj-cs"/>
                <a:sym typeface="Bell MT"/>
              </a:defRPr>
            </a:pPr>
            <a:endParaRPr lang="ar-JO" sz="6600" dirty="0">
              <a:latin typeface="Arial" panose="020B0604020202020204" pitchFamily="34" charset="0"/>
              <a:cs typeface="Arial" panose="020B0604020202020204" pitchFamily="34" charset="0"/>
            </a:endParaRPr>
          </a:p>
          <a:p>
            <a:pPr algn="ctr">
              <a:defRPr sz="4200">
                <a:solidFill>
                  <a:schemeClr val="accent1">
                    <a:lumOff val="44000"/>
                  </a:schemeClr>
                </a:solidFill>
                <a:latin typeface="+mj-lt"/>
                <a:ea typeface="+mj-ea"/>
                <a:cs typeface="+mj-cs"/>
                <a:sym typeface="Bell MT"/>
              </a:defRPr>
            </a:pPr>
            <a:r>
              <a:rPr lang="ar-JO" sz="6600" dirty="0">
                <a:latin typeface="Arial" panose="020B0604020202020204" pitchFamily="34" charset="0"/>
                <a:cs typeface="Arial" panose="020B0604020202020204" pitchFamily="34" charset="0"/>
              </a:rPr>
              <a:t>قاد الفنان الحشد إلى حضوره</a:t>
            </a:r>
          </a:p>
          <a:p>
            <a:pPr algn="ctr">
              <a:defRPr sz="4200">
                <a:solidFill>
                  <a:schemeClr val="accent1">
                    <a:lumOff val="44000"/>
                  </a:schemeClr>
                </a:solidFill>
                <a:latin typeface="+mj-lt"/>
                <a:ea typeface="+mj-ea"/>
                <a:cs typeface="+mj-cs"/>
                <a:sym typeface="Bell MT"/>
              </a:defRPr>
            </a:pPr>
            <a:r>
              <a:rPr lang="ar-JO" sz="6600" dirty="0">
                <a:latin typeface="Arial" panose="020B0604020202020204" pitchFamily="34" charset="0"/>
                <a:cs typeface="Arial" panose="020B0604020202020204" pitchFamily="34" charset="0"/>
              </a:rPr>
              <a:t>مع أنغام التسبيح والعبادة المبهجة طوال الليل."</a:t>
            </a:r>
          </a:p>
          <a:p>
            <a:pPr algn="ctr">
              <a:defRPr sz="4200">
                <a:solidFill>
                  <a:schemeClr val="accent1">
                    <a:lumOff val="44000"/>
                  </a:schemeClr>
                </a:solidFill>
                <a:latin typeface="+mj-lt"/>
                <a:ea typeface="+mj-ea"/>
                <a:cs typeface="+mj-cs"/>
                <a:sym typeface="Bell MT"/>
              </a:defRPr>
            </a:pPr>
            <a:endParaRPr lang="ar-JO" sz="6600" dirty="0">
              <a:latin typeface="Arial" panose="020B0604020202020204" pitchFamily="34" charset="0"/>
              <a:cs typeface="Arial" panose="020B0604020202020204" pitchFamily="34" charset="0"/>
            </a:endParaRPr>
          </a:p>
          <a:p>
            <a:pPr algn="ctr">
              <a:defRPr sz="4200">
                <a:solidFill>
                  <a:schemeClr val="accent1">
                    <a:lumOff val="44000"/>
                  </a:schemeClr>
                </a:solidFill>
                <a:latin typeface="+mj-lt"/>
                <a:ea typeface="+mj-ea"/>
                <a:cs typeface="+mj-cs"/>
                <a:sym typeface="Bell MT"/>
              </a:defRPr>
            </a:pPr>
            <a:r>
              <a:rPr lang="ar-JO" sz="6600" dirty="0">
                <a:latin typeface="Arial" panose="020B0604020202020204" pitchFamily="34" charset="0"/>
                <a:cs typeface="Arial" panose="020B0604020202020204" pitchFamily="34" charset="0"/>
              </a:rPr>
              <a:t>لا!</a:t>
            </a:r>
            <a:endParaRPr sz="6600" dirty="0">
              <a:latin typeface="Arial" panose="020B0604020202020204" pitchFamily="34" charset="0"/>
              <a:cs typeface="Arial" panose="020B0604020202020204" pitchFamily="34" charset="0"/>
            </a:endParaRPr>
          </a:p>
          <a:p>
            <a:pPr>
              <a:defRPr sz="4200">
                <a:latin typeface="+mj-lt"/>
                <a:ea typeface="+mj-ea"/>
                <a:cs typeface="+mj-cs"/>
                <a:sym typeface="Bell MT"/>
              </a:defRPr>
            </a:pPr>
            <a:br>
              <a:rPr sz="6600" dirty="0">
                <a:solidFill>
                  <a:schemeClr val="accent1">
                    <a:lumOff val="44000"/>
                  </a:schemeClr>
                </a:solidFill>
                <a:latin typeface="Arial" panose="020B0604020202020204" pitchFamily="34" charset="0"/>
                <a:cs typeface="Arial" panose="020B0604020202020204" pitchFamily="34" charset="0"/>
              </a:rPr>
            </a:br>
            <a:endParaRPr sz="6600" dirty="0">
              <a:solidFill>
                <a:schemeClr val="accent1">
                  <a:lumOff val="44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8" name="Picture 2" descr="Picture 2"/>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869" name="Text Box 3"/>
          <p:cNvSpPr txBox="1"/>
          <p:nvPr/>
        </p:nvSpPr>
        <p:spPr>
          <a:xfrm>
            <a:off x="823637" y="647982"/>
            <a:ext cx="11465899" cy="76102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ctr" defTabSz="1300480">
              <a:defRPr sz="3400">
                <a:solidFill>
                  <a:schemeClr val="accent1">
                    <a:lumOff val="44000"/>
                  </a:schemeClr>
                </a:solidFill>
                <a:latin typeface="+mj-lt"/>
                <a:ea typeface="+mj-ea"/>
                <a:cs typeface="+mj-cs"/>
                <a:sym typeface="Bell MT"/>
              </a:defRPr>
            </a:pPr>
            <a:endParaRPr sz="3600" dirty="0">
              <a:latin typeface="Arial" panose="020B0604020202020204" pitchFamily="34" charset="0"/>
              <a:cs typeface="Arial" panose="020B0604020202020204" pitchFamily="34" charset="0"/>
            </a:endParaRPr>
          </a:p>
          <a:p>
            <a:pPr algn="ctr" defTabSz="1300480">
              <a:defRPr sz="3400">
                <a:solidFill>
                  <a:schemeClr val="accent1">
                    <a:lumOff val="44000"/>
                  </a:schemeClr>
                </a:solidFill>
                <a:latin typeface="+mj-lt"/>
                <a:ea typeface="+mj-ea"/>
                <a:cs typeface="+mj-cs"/>
                <a:sym typeface="Bell MT"/>
              </a:defRPr>
            </a:pPr>
            <a:endParaRPr sz="3600" dirty="0">
              <a:latin typeface="Arial" panose="020B0604020202020204" pitchFamily="34" charset="0"/>
              <a:cs typeface="Arial" panose="020B0604020202020204" pitchFamily="34" charset="0"/>
            </a:endParaRPr>
          </a:p>
          <a:p>
            <a:pPr algn="ctr" defTabSz="1300480">
              <a:defRPr sz="5000">
                <a:solidFill>
                  <a:schemeClr val="accent1">
                    <a:lumOff val="44000"/>
                  </a:schemeClr>
                </a:solidFill>
                <a:latin typeface="+mj-lt"/>
                <a:ea typeface="+mj-ea"/>
                <a:cs typeface="+mj-cs"/>
                <a:sym typeface="Bell MT"/>
              </a:defRPr>
            </a:pPr>
            <a:r>
              <a:rPr lang="ar-JO" sz="5400" dirty="0">
                <a:latin typeface="Arial" panose="020B0604020202020204" pitchFamily="34" charset="0"/>
                <a:cs typeface="Arial" panose="020B0604020202020204" pitchFamily="34" charset="0"/>
              </a:rPr>
              <a:t>لا يمكن لقائد عبادة، راعي، فرقة أو ترنيمة أن تقربنا إلى الله ...</a:t>
            </a:r>
          </a:p>
          <a:p>
            <a:pPr algn="ctr" defTabSz="1300480">
              <a:defRPr sz="5000">
                <a:solidFill>
                  <a:schemeClr val="accent1">
                    <a:lumOff val="44000"/>
                  </a:schemeClr>
                </a:solidFill>
                <a:latin typeface="+mj-lt"/>
                <a:ea typeface="+mj-ea"/>
                <a:cs typeface="+mj-cs"/>
                <a:sym typeface="Bell MT"/>
              </a:defRPr>
            </a:pPr>
            <a:r>
              <a:rPr lang="ar-JO" sz="5400" dirty="0">
                <a:latin typeface="Arial" panose="020B0604020202020204" pitchFamily="34" charset="0"/>
                <a:cs typeface="Arial" panose="020B0604020202020204" pitchFamily="34" charset="0"/>
              </a:rPr>
              <a:t>العبادة نفسها لا تقودنا إلى محضر الله، فقط يسوع بنفسه يأتي بنا إلى حضور الله</a:t>
            </a:r>
            <a:endParaRPr sz="5400" dirty="0">
              <a:latin typeface="Arial" panose="020B0604020202020204" pitchFamily="34" charset="0"/>
              <a:cs typeface="Arial" panose="020B0604020202020204" pitchFamily="34" charset="0"/>
            </a:endParaRPr>
          </a:p>
          <a:p>
            <a:pPr algn="ctr" defTabSz="1300480">
              <a:defRPr sz="5000">
                <a:solidFill>
                  <a:schemeClr val="accent1">
                    <a:lumOff val="44000"/>
                  </a:schemeClr>
                </a:solidFill>
                <a:latin typeface="+mj-lt"/>
                <a:ea typeface="+mj-ea"/>
                <a:cs typeface="+mj-cs"/>
                <a:sym typeface="Bell MT"/>
              </a:defRPr>
            </a:pPr>
            <a:endParaRPr sz="5400" dirty="0">
              <a:latin typeface="Arial" panose="020B0604020202020204" pitchFamily="34" charset="0"/>
              <a:cs typeface="Arial" panose="020B0604020202020204" pitchFamily="34" charset="0"/>
            </a:endParaRPr>
          </a:p>
          <a:p>
            <a:pPr algn="ctr" defTabSz="1300480">
              <a:defRPr sz="3400">
                <a:solidFill>
                  <a:schemeClr val="accent1">
                    <a:lumOff val="44000"/>
                  </a:schemeClr>
                </a:solidFill>
                <a:latin typeface="+mj-lt"/>
                <a:ea typeface="+mj-ea"/>
                <a:cs typeface="+mj-cs"/>
                <a:sym typeface="Bell MT"/>
              </a:defRPr>
            </a:pPr>
            <a:r>
              <a:rPr sz="3600" dirty="0">
                <a:latin typeface="Arial" panose="020B0604020202020204" pitchFamily="34" charset="0"/>
                <a:cs typeface="Arial" panose="020B0604020202020204" pitchFamily="34" charset="0"/>
              </a:rPr>
              <a:t>(</a:t>
            </a:r>
            <a:r>
              <a:rPr lang="ar-JO" sz="3600" dirty="0">
                <a:latin typeface="Arial" panose="020B0604020202020204" pitchFamily="34" charset="0"/>
                <a:cs typeface="Arial" panose="020B0604020202020204" pitchFamily="34" charset="0"/>
              </a:rPr>
              <a:t>بوب كوفلين</a:t>
            </a:r>
            <a:r>
              <a:rPr sz="3600" dirty="0">
                <a:latin typeface="Arial" panose="020B0604020202020204" pitchFamily="34" charset="0"/>
                <a:cs typeface="Arial" panose="020B0604020202020204" pitchFamily="34" charset="0"/>
              </a:rPr>
              <a:t>)</a:t>
            </a:r>
            <a:endParaRPr sz="5400" dirty="0">
              <a:latin typeface="Arial" panose="020B0604020202020204" pitchFamily="34" charset="0"/>
              <a:cs typeface="Arial" panose="020B0604020202020204" pitchFamily="34" charset="0"/>
            </a:endParaRPr>
          </a:p>
          <a:p>
            <a:pPr defTabSz="1300480">
              <a:defRPr sz="3400">
                <a:latin typeface="+mj-lt"/>
                <a:ea typeface="+mj-ea"/>
                <a:cs typeface="+mj-cs"/>
                <a:sym typeface="Bell MT"/>
              </a:defRPr>
            </a:pPr>
            <a:br>
              <a:rPr sz="5400" dirty="0">
                <a:solidFill>
                  <a:schemeClr val="accent1">
                    <a:lumOff val="44000"/>
                  </a:schemeClr>
                </a:solidFill>
                <a:latin typeface="Arial" panose="020B0604020202020204" pitchFamily="34" charset="0"/>
                <a:cs typeface="Arial" panose="020B0604020202020204" pitchFamily="34" charset="0"/>
              </a:rPr>
            </a:br>
            <a:endParaRPr sz="5400" dirty="0">
              <a:solidFill>
                <a:schemeClr val="accent1">
                  <a:lumOff val="44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1" name="Picture 3" descr="Picture 3"/>
          <p:cNvPicPr>
            <a:picLocks noChangeAspect="1"/>
          </p:cNvPicPr>
          <p:nvPr/>
        </p:nvPicPr>
        <p:blipFill>
          <a:blip r:embed="rId3"/>
          <a:stretch>
            <a:fillRect/>
          </a:stretch>
        </p:blipFill>
        <p:spPr>
          <a:xfrm>
            <a:off x="-1" y="32738"/>
            <a:ext cx="13004801" cy="9751342"/>
          </a:xfrm>
          <a:prstGeom prst="rect">
            <a:avLst/>
          </a:prstGeom>
          <a:ln w="12700">
            <a:miter lim="400000"/>
          </a:ln>
        </p:spPr>
      </p:pic>
      <p:sp>
        <p:nvSpPr>
          <p:cNvPr id="872" name="Rectangle 2"/>
          <p:cNvSpPr txBox="1">
            <a:spLocks noGrp="1"/>
          </p:cNvSpPr>
          <p:nvPr>
            <p:ph type="title"/>
          </p:nvPr>
        </p:nvSpPr>
        <p:spPr>
          <a:xfrm>
            <a:off x="541866" y="1083733"/>
            <a:ext cx="11921068" cy="5310294"/>
          </a:xfrm>
          <a:prstGeom prst="rect">
            <a:avLst/>
          </a:prstGeom>
        </p:spPr>
        <p:txBody>
          <a:bodyPr>
            <a:normAutofit/>
          </a:bodyPr>
          <a:lstStyle/>
          <a:p>
            <a:pPr algn="ctr" defTabSz="949350">
              <a:defRPr sz="3650" b="1">
                <a:solidFill>
                  <a:schemeClr val="accent1">
                    <a:lumOff val="44000"/>
                  </a:schemeClr>
                </a:solidFill>
                <a:effectLst>
                  <a:outerShdw blurRad="27813" dist="27813" dir="2700000" rotWithShape="0">
                    <a:srgbClr val="000000"/>
                  </a:outerShdw>
                </a:effectLst>
              </a:defRPr>
            </a:pPr>
            <a:br>
              <a:rPr sz="4400" dirty="0">
                <a:latin typeface="Arial" panose="020B0604020202020204" pitchFamily="34" charset="0"/>
                <a:cs typeface="Arial" panose="020B0604020202020204" pitchFamily="34" charset="0"/>
              </a:rPr>
            </a:br>
            <a:br>
              <a:rPr sz="4400" dirty="0">
                <a:latin typeface="Arial" panose="020B0604020202020204" pitchFamily="34" charset="0"/>
                <a:cs typeface="Arial" panose="020B0604020202020204" pitchFamily="34" charset="0"/>
              </a:rPr>
            </a:br>
            <a:r>
              <a:rPr lang="ar-JO" sz="5400" b="0" dirty="0">
                <a:latin typeface="Arial" panose="020B0604020202020204" pitchFamily="34" charset="0"/>
                <a:cs typeface="Arial" panose="020B0604020202020204" pitchFamily="34" charset="0"/>
              </a:rPr>
              <a:t>قيادة العبادة:</a:t>
            </a:r>
            <a:br>
              <a:rPr sz="5400" b="0" dirty="0">
                <a:latin typeface="Arial" panose="020B0604020202020204" pitchFamily="34" charset="0"/>
                <a:cs typeface="Arial" panose="020B0604020202020204" pitchFamily="34" charset="0"/>
              </a:rPr>
            </a:br>
            <a:r>
              <a:rPr lang="ar-JO" sz="5400" b="0" dirty="0">
                <a:latin typeface="Arial" panose="020B0604020202020204" pitchFamily="34" charset="0"/>
                <a:cs typeface="Arial" panose="020B0604020202020204" pitchFamily="34" charset="0"/>
              </a:rPr>
              <a:t>خدمة المسيح</a:t>
            </a:r>
            <a:br>
              <a:rPr sz="5400" b="0" i="1" dirty="0">
                <a:latin typeface="Arial" panose="020B0604020202020204" pitchFamily="34" charset="0"/>
                <a:cs typeface="Arial" panose="020B0604020202020204" pitchFamily="34" charset="0"/>
              </a:rPr>
            </a:br>
            <a:br>
              <a:rPr sz="5400" b="0" i="1" dirty="0">
                <a:latin typeface="Arial" panose="020B0604020202020204" pitchFamily="34" charset="0"/>
                <a:cs typeface="Arial" panose="020B0604020202020204" pitchFamily="34" charset="0"/>
              </a:rPr>
            </a:br>
            <a:r>
              <a:rPr lang="ar-JO" sz="4400" b="0" dirty="0">
                <a:latin typeface="Arial" panose="020B0604020202020204" pitchFamily="34" charset="0"/>
                <a:cs typeface="Arial" panose="020B0604020202020204" pitchFamily="34" charset="0"/>
              </a:rPr>
              <a:t>في وسط الكنيسة أسبحك</a:t>
            </a:r>
            <a:br>
              <a:rPr sz="4400" b="0" dirty="0">
                <a:latin typeface="Arial" panose="020B0604020202020204" pitchFamily="34" charset="0"/>
                <a:cs typeface="Arial" panose="020B0604020202020204" pitchFamily="34" charset="0"/>
              </a:rPr>
            </a:br>
            <a:r>
              <a:rPr sz="4400" b="0" dirty="0">
                <a:latin typeface="Arial" panose="020B0604020202020204" pitchFamily="34" charset="0"/>
                <a:cs typeface="Arial" panose="020B0604020202020204" pitchFamily="34" charset="0"/>
              </a:rPr>
              <a:t>(</a:t>
            </a:r>
            <a:r>
              <a:rPr lang="ar-JO" sz="4400" dirty="0">
                <a:latin typeface="Arial" panose="020B0604020202020204" pitchFamily="34" charset="0"/>
                <a:cs typeface="Arial" panose="020B0604020202020204" pitchFamily="34" charset="0"/>
              </a:rPr>
              <a:t>عبرانيين 2: 12</a:t>
            </a:r>
            <a:r>
              <a:rPr sz="4400" b="0"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 name="Picture 2" descr="Picture 2"/>
          <p:cNvPicPr>
            <a:picLocks noChangeAspect="1"/>
          </p:cNvPicPr>
          <p:nvPr/>
        </p:nvPicPr>
        <p:blipFill>
          <a:blip r:embed="rId3"/>
          <a:stretch>
            <a:fillRect/>
          </a:stretch>
        </p:blipFill>
        <p:spPr>
          <a:xfrm>
            <a:off x="-1" y="12330"/>
            <a:ext cx="13004801" cy="9753601"/>
          </a:xfrm>
          <a:prstGeom prst="rect">
            <a:avLst/>
          </a:prstGeom>
          <a:ln w="12700">
            <a:miter lim="400000"/>
          </a:ln>
        </p:spPr>
      </p:pic>
      <p:sp>
        <p:nvSpPr>
          <p:cNvPr id="881" name="Text Box 3"/>
          <p:cNvSpPr txBox="1"/>
          <p:nvPr/>
        </p:nvSpPr>
        <p:spPr>
          <a:xfrm>
            <a:off x="359696" y="722843"/>
            <a:ext cx="12285406" cy="8307913"/>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p>
            <a:pPr marL="650240" indent="-650240" algn="ctr" defTabSz="1300480">
              <a:spcBef>
                <a:spcPts val="4000"/>
              </a:spcBef>
              <a:defRPr sz="6800">
                <a:solidFill>
                  <a:srgbClr val="FFFF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3. عبادة أفضل</a:t>
            </a:r>
            <a:br>
              <a:rPr lang="en-US" dirty="0">
                <a:latin typeface="Arial" panose="020B0604020202020204" pitchFamily="34" charset="0"/>
                <a:cs typeface="Arial" panose="020B0604020202020204" pitchFamily="34" charset="0"/>
              </a:rPr>
            </a:br>
            <a:r>
              <a:rPr sz="5000" dirty="0">
                <a:latin typeface="Arial" panose="020B0604020202020204" pitchFamily="34" charset="0"/>
                <a:cs typeface="Arial" panose="020B0604020202020204" pitchFamily="34" charset="0"/>
              </a:rPr>
              <a:t>(</a:t>
            </a:r>
            <a:r>
              <a:rPr lang="ar-JO" sz="5000" dirty="0">
                <a:latin typeface="Arial" panose="020B0604020202020204" pitchFamily="34" charset="0"/>
                <a:cs typeface="Arial" panose="020B0604020202020204" pitchFamily="34" charset="0"/>
              </a:rPr>
              <a:t>10: 19-22</a:t>
            </a:r>
            <a:r>
              <a:rPr sz="5000" dirty="0">
                <a:latin typeface="Arial" panose="020B0604020202020204" pitchFamily="34" charset="0"/>
                <a:cs typeface="Arial" panose="020B0604020202020204" pitchFamily="34" charset="0"/>
              </a:rPr>
              <a:t>)</a:t>
            </a:r>
          </a:p>
          <a:p>
            <a:pPr marL="650240" indent="-650240" algn="ctr" defTabSz="1300480">
              <a:spcBef>
                <a:spcPts val="400"/>
              </a:spcBef>
              <a:defRPr sz="3800">
                <a:latin typeface="Maiandra GD"/>
                <a:ea typeface="Maiandra GD"/>
                <a:cs typeface="Maiandra GD"/>
                <a:sym typeface="Maiandra GD"/>
              </a:defRPr>
            </a:pPr>
            <a:r>
              <a:rPr lang="ar-JO" sz="3800" dirty="0">
                <a:solidFill>
                  <a:schemeClr val="bg1"/>
                </a:solidFill>
                <a:latin typeface="Arial" panose="020B0604020202020204" pitchFamily="34" charset="0"/>
                <a:cs typeface="Arial" panose="020B0604020202020204" pitchFamily="34" charset="0"/>
                <a:sym typeface="Arial"/>
              </a:rPr>
              <a:t>فإذ لنا أيها الإخوة</a:t>
            </a:r>
          </a:p>
          <a:p>
            <a:pPr marL="650240" indent="-650240" algn="ctr" defTabSz="1300480">
              <a:spcBef>
                <a:spcPts val="400"/>
              </a:spcBef>
              <a:defRPr sz="3800">
                <a:latin typeface="Maiandra GD"/>
                <a:ea typeface="Maiandra GD"/>
                <a:cs typeface="Maiandra GD"/>
                <a:sym typeface="Maiandra GD"/>
              </a:defRPr>
            </a:pPr>
            <a:endParaRPr lang="ar-JO" sz="3800" dirty="0">
              <a:solidFill>
                <a:schemeClr val="bg1"/>
              </a:solidFill>
              <a:latin typeface="Arial" panose="020B0604020202020204" pitchFamily="34" charset="0"/>
              <a:cs typeface="Arial" panose="020B0604020202020204" pitchFamily="34" charset="0"/>
            </a:endParaRPr>
          </a:p>
          <a:p>
            <a:pPr marL="650240" indent="-650240" algn="ctr" defTabSz="1300480">
              <a:spcBef>
                <a:spcPts val="400"/>
              </a:spcBef>
              <a:defRPr sz="3800">
                <a:latin typeface="Maiandra GD"/>
                <a:ea typeface="Maiandra GD"/>
                <a:cs typeface="Maiandra GD"/>
                <a:sym typeface="Maiandra GD"/>
              </a:defRPr>
            </a:pPr>
            <a:r>
              <a:rPr lang="ar-JO" sz="3800" dirty="0">
                <a:solidFill>
                  <a:schemeClr val="bg1"/>
                </a:solidFill>
                <a:latin typeface="Arial" panose="020B0604020202020204" pitchFamily="34" charset="0"/>
                <a:cs typeface="Arial" panose="020B0604020202020204" pitchFamily="34" charset="0"/>
                <a:sym typeface="Arial"/>
              </a:rPr>
              <a:t> </a:t>
            </a:r>
          </a:p>
          <a:p>
            <a:pPr marL="650240" indent="-650240" algn="r" defTabSz="1300480">
              <a:spcBef>
                <a:spcPts val="400"/>
              </a:spcBef>
              <a:defRPr sz="3800">
                <a:latin typeface="Maiandra GD"/>
                <a:ea typeface="Maiandra GD"/>
                <a:cs typeface="Maiandra GD"/>
                <a:sym typeface="Maiandra GD"/>
              </a:defRPr>
            </a:pPr>
            <a:r>
              <a:rPr lang="ar-JO" sz="3800" dirty="0">
                <a:solidFill>
                  <a:schemeClr val="bg1"/>
                </a:solidFill>
                <a:latin typeface="Arial" panose="020B0604020202020204" pitchFamily="34" charset="0"/>
                <a:cs typeface="Arial" panose="020B0604020202020204" pitchFamily="34" charset="0"/>
                <a:sym typeface="Arial"/>
              </a:rPr>
              <a:t>ثقة بالدخول إلى الأقداس                           بدم يسوع، </a:t>
            </a:r>
          </a:p>
          <a:p>
            <a:pPr marL="650240" indent="-650240" algn="r" defTabSz="1300480">
              <a:spcBef>
                <a:spcPts val="400"/>
              </a:spcBef>
              <a:defRPr sz="3800">
                <a:latin typeface="Maiandra GD"/>
                <a:ea typeface="Maiandra GD"/>
                <a:cs typeface="Maiandra GD"/>
                <a:sym typeface="Maiandra GD"/>
              </a:defRPr>
            </a:pPr>
            <a:r>
              <a:rPr lang="ar-JO" sz="3800" dirty="0">
                <a:solidFill>
                  <a:schemeClr val="bg1"/>
                </a:solidFill>
                <a:latin typeface="Arial" panose="020B0604020202020204" pitchFamily="34" charset="0"/>
                <a:cs typeface="Arial" panose="020B0604020202020204" pitchFamily="34" charset="0"/>
                <a:sym typeface="Arial"/>
              </a:rPr>
              <a:t>طريقاً كرسه لنا حديثاً حياً بالحجاب، أي جسده،</a:t>
            </a:r>
          </a:p>
          <a:p>
            <a:pPr marL="650240" indent="-650240" algn="r" defTabSz="1300480">
              <a:spcBef>
                <a:spcPts val="400"/>
              </a:spcBef>
              <a:defRPr sz="3800">
                <a:latin typeface="Maiandra GD"/>
                <a:ea typeface="Maiandra GD"/>
                <a:cs typeface="Maiandra GD"/>
                <a:sym typeface="Maiandra GD"/>
              </a:defRPr>
            </a:pPr>
            <a:endParaRPr lang="ar-JO" sz="3800" dirty="0">
              <a:solidFill>
                <a:schemeClr val="bg1"/>
              </a:solidFill>
              <a:latin typeface="Arial" panose="020B0604020202020204" pitchFamily="34" charset="0"/>
              <a:cs typeface="Arial" panose="020B0604020202020204" pitchFamily="34" charset="0"/>
              <a:sym typeface="Arial"/>
            </a:endParaRPr>
          </a:p>
          <a:p>
            <a:pPr marL="650240" indent="-650240" algn="r" defTabSz="1300480">
              <a:spcBef>
                <a:spcPts val="400"/>
              </a:spcBef>
              <a:defRPr sz="3800">
                <a:latin typeface="Maiandra GD"/>
                <a:ea typeface="Maiandra GD"/>
                <a:cs typeface="Maiandra GD"/>
                <a:sym typeface="Maiandra GD"/>
              </a:defRPr>
            </a:pPr>
            <a:r>
              <a:rPr lang="ar-JO" sz="3800" dirty="0">
                <a:solidFill>
                  <a:schemeClr val="bg1"/>
                </a:solidFill>
                <a:latin typeface="Arial" panose="020B0604020202020204" pitchFamily="34" charset="0"/>
                <a:cs typeface="Arial" panose="020B0604020202020204" pitchFamily="34" charset="0"/>
                <a:sym typeface="Arial"/>
              </a:rPr>
              <a:t>وكاهن عظيم على بيت                          الله، </a:t>
            </a:r>
          </a:p>
          <a:p>
            <a:pPr marL="650240" indent="-650240" algn="r" defTabSz="1300480">
              <a:spcBef>
                <a:spcPts val="400"/>
              </a:spcBef>
              <a:defRPr sz="3800">
                <a:latin typeface="Maiandra GD"/>
                <a:ea typeface="Maiandra GD"/>
                <a:cs typeface="Maiandra GD"/>
                <a:sym typeface="Maiandra GD"/>
              </a:defRPr>
            </a:pPr>
            <a:r>
              <a:rPr lang="ar-JO" sz="3800" dirty="0">
                <a:solidFill>
                  <a:schemeClr val="bg1"/>
                </a:solidFill>
                <a:latin typeface="Arial" panose="020B0604020202020204" pitchFamily="34" charset="0"/>
                <a:cs typeface="Arial" panose="020B0604020202020204" pitchFamily="34" charset="0"/>
                <a:sym typeface="Arial"/>
              </a:rPr>
              <a:t>لنتقدم بقلب صادق في يقين الإيمان، </a:t>
            </a:r>
          </a:p>
          <a:p>
            <a:pPr marL="650240" indent="-650240" algn="r" defTabSz="1300480">
              <a:spcBef>
                <a:spcPts val="400"/>
              </a:spcBef>
              <a:defRPr sz="3800">
                <a:latin typeface="Maiandra GD"/>
                <a:ea typeface="Maiandra GD"/>
                <a:cs typeface="Maiandra GD"/>
                <a:sym typeface="Maiandra GD"/>
              </a:defRPr>
            </a:pPr>
            <a:r>
              <a:rPr lang="ar-JO" sz="3800" dirty="0">
                <a:solidFill>
                  <a:schemeClr val="bg1"/>
                </a:solidFill>
                <a:latin typeface="Arial" panose="020B0604020202020204" pitchFamily="34" charset="0"/>
                <a:cs typeface="Arial" panose="020B0604020202020204" pitchFamily="34" charset="0"/>
                <a:sym typeface="Arial"/>
              </a:rPr>
              <a:t>مرشوشة قلوبنا من ضمير شرير، </a:t>
            </a:r>
          </a:p>
          <a:p>
            <a:pPr marL="650240" indent="-650240" algn="r" defTabSz="1300480">
              <a:spcBef>
                <a:spcPts val="400"/>
              </a:spcBef>
              <a:defRPr sz="3800">
                <a:latin typeface="Maiandra GD"/>
                <a:ea typeface="Maiandra GD"/>
                <a:cs typeface="Maiandra GD"/>
                <a:sym typeface="Maiandra GD"/>
              </a:defRPr>
            </a:pPr>
            <a:r>
              <a:rPr lang="ar-JO" sz="3800" dirty="0">
                <a:solidFill>
                  <a:schemeClr val="bg1"/>
                </a:solidFill>
                <a:latin typeface="Arial" panose="020B0604020202020204" pitchFamily="34" charset="0"/>
                <a:cs typeface="Arial" panose="020B0604020202020204" pitchFamily="34" charset="0"/>
                <a:sym typeface="Arial"/>
              </a:rPr>
              <a:t>ومغتسلة أجسادنا بماء نقي.</a:t>
            </a:r>
            <a:endParaRPr sz="3800" dirty="0">
              <a:solidFill>
                <a:schemeClr val="bg1"/>
              </a:solidFill>
              <a:latin typeface="Arial" panose="020B0604020202020204" pitchFamily="34" charset="0"/>
              <a:cs typeface="Arial" panose="020B0604020202020204" pitchFamily="34" charset="0"/>
              <a:sym typeface="Arial"/>
            </a:endParaRPr>
          </a:p>
        </p:txBody>
      </p:sp>
      <p:sp>
        <p:nvSpPr>
          <p:cNvPr id="882" name="Text Box 6"/>
          <p:cNvSpPr txBox="1"/>
          <p:nvPr/>
        </p:nvSpPr>
        <p:spPr>
          <a:xfrm>
            <a:off x="5600700" y="5410200"/>
            <a:ext cx="3524250" cy="1085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lgn="ctr" defTabSz="1300480">
              <a:spcBef>
                <a:spcPts val="3700"/>
              </a:spcBef>
              <a:defRPr sz="6200">
                <a:solidFill>
                  <a:srgbClr val="FFFF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العمل الحالي</a:t>
            </a:r>
            <a:endParaRPr dirty="0">
              <a:latin typeface="Arial" panose="020B0604020202020204" pitchFamily="34" charset="0"/>
              <a:cs typeface="Arial" panose="020B0604020202020204" pitchFamily="34" charset="0"/>
            </a:endParaRPr>
          </a:p>
        </p:txBody>
      </p:sp>
      <p:sp>
        <p:nvSpPr>
          <p:cNvPr id="883" name="Text Box 4"/>
          <p:cNvSpPr txBox="1"/>
          <p:nvPr/>
        </p:nvSpPr>
        <p:spPr>
          <a:xfrm>
            <a:off x="5391150" y="3467100"/>
            <a:ext cx="3524250" cy="1085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lgn="ctr" defTabSz="1300480">
              <a:spcBef>
                <a:spcPts val="3700"/>
              </a:spcBef>
              <a:defRPr sz="6200">
                <a:solidFill>
                  <a:srgbClr val="FFFF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العمل السابق</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92" name="New Testament worship IS Christ.  There is ONE Mediator between God and man:…"/>
          <p:cNvSpPr txBox="1">
            <a:spLocks noGrp="1"/>
          </p:cNvSpPr>
          <p:nvPr>
            <p:ph type="title" idx="4294967295"/>
          </p:nvPr>
        </p:nvSpPr>
        <p:spPr>
          <a:xfrm>
            <a:off x="488808" y="2427649"/>
            <a:ext cx="12027184" cy="4738297"/>
          </a:xfrm>
          <a:prstGeom prst="rect">
            <a:avLst/>
          </a:prstGeom>
        </p:spPr>
        <p:txBody>
          <a:bodyPr lIns="65476" tIns="65476" rIns="65476" bIns="65476">
            <a:normAutofit/>
          </a:bodyPr>
          <a:lstStyle/>
          <a:p>
            <a:pPr defTabSz="971025">
              <a:defRPr sz="4144">
                <a:latin typeface="+mj-lt"/>
                <a:ea typeface="+mj-ea"/>
                <a:cs typeface="+mj-cs"/>
                <a:sym typeface="Bell MT"/>
              </a:defRPr>
            </a:pPr>
            <a:br>
              <a:rPr dirty="0">
                <a:latin typeface="Arial" panose="020B0604020202020204" pitchFamily="34" charset="0"/>
                <a:cs typeface="Arial" panose="020B0604020202020204" pitchFamily="34" charset="0"/>
              </a:rPr>
            </a:br>
            <a:r>
              <a:rPr lang="ar-JO" sz="5712" dirty="0">
                <a:solidFill>
                  <a:schemeClr val="accent1">
                    <a:lumOff val="44000"/>
                  </a:schemeClr>
                </a:solidFill>
                <a:latin typeface="Arial" panose="020B0604020202020204" pitchFamily="34" charset="0"/>
                <a:cs typeface="Arial" panose="020B0604020202020204" pitchFamily="34" charset="0"/>
              </a:rPr>
              <a:t>عبادة العهد الجديد هي المسيح</a:t>
            </a:r>
            <a:br>
              <a:rPr sz="5712" dirty="0">
                <a:solidFill>
                  <a:schemeClr val="accent1">
                    <a:lumOff val="44000"/>
                  </a:schemeClr>
                </a:solidFill>
                <a:latin typeface="Arial" panose="020B0604020202020204" pitchFamily="34" charset="0"/>
                <a:cs typeface="Arial" panose="020B0604020202020204" pitchFamily="34" charset="0"/>
              </a:rPr>
            </a:br>
            <a:br>
              <a:rPr sz="5712" dirty="0">
                <a:solidFill>
                  <a:schemeClr val="accent1">
                    <a:lumOff val="44000"/>
                  </a:schemeClr>
                </a:solidFill>
                <a:latin typeface="Arial" panose="020B0604020202020204" pitchFamily="34" charset="0"/>
                <a:cs typeface="Arial" panose="020B0604020202020204" pitchFamily="34" charset="0"/>
              </a:rPr>
            </a:br>
            <a:r>
              <a:rPr lang="ar-JO" dirty="0">
                <a:solidFill>
                  <a:schemeClr val="accent1">
                    <a:lumOff val="44000"/>
                  </a:schemeClr>
                </a:solidFill>
                <a:latin typeface="Arial" panose="020B0604020202020204" pitchFamily="34" charset="0"/>
                <a:cs typeface="Arial" panose="020B0604020202020204" pitchFamily="34" charset="0"/>
              </a:rPr>
              <a:t>يوجد وسيط واحد بين الله والناس</a:t>
            </a:r>
            <a:br>
              <a:rPr lang="ar-JO" dirty="0">
                <a:solidFill>
                  <a:schemeClr val="accent1">
                    <a:lumOff val="44000"/>
                  </a:schemeClr>
                </a:solidFill>
                <a:latin typeface="Arial" panose="020B0604020202020204" pitchFamily="34" charset="0"/>
                <a:cs typeface="Arial" panose="020B0604020202020204" pitchFamily="34" charset="0"/>
              </a:rPr>
            </a:br>
            <a:r>
              <a:rPr lang="ar-JO" dirty="0">
                <a:solidFill>
                  <a:schemeClr val="accent1">
                    <a:lumOff val="44000"/>
                  </a:schemeClr>
                </a:solidFill>
                <a:latin typeface="Arial" panose="020B0604020202020204" pitchFamily="34" charset="0"/>
                <a:cs typeface="Arial" panose="020B0604020202020204" pitchFamily="34" charset="0"/>
              </a:rPr>
              <a:t>الإنسان يسوع المسيح</a:t>
            </a:r>
            <a:br>
              <a:rPr lang="ar-JO" dirty="0">
                <a:solidFill>
                  <a:schemeClr val="accent1">
                    <a:lumOff val="44000"/>
                  </a:schemeClr>
                </a:solidFill>
                <a:latin typeface="Arial" panose="020B0604020202020204" pitchFamily="34" charset="0"/>
                <a:cs typeface="Arial" panose="020B0604020202020204" pitchFamily="34" charset="0"/>
              </a:rPr>
            </a:br>
            <a:r>
              <a:rPr lang="ar-JO" dirty="0">
                <a:solidFill>
                  <a:schemeClr val="accent1">
                    <a:lumOff val="44000"/>
                  </a:schemeClr>
                </a:solidFill>
                <a:latin typeface="Arial" panose="020B0604020202020204" pitchFamily="34" charset="0"/>
                <a:cs typeface="Arial" panose="020B0604020202020204" pitchFamily="34" charset="0"/>
              </a:rPr>
              <a:t>(1 تي 2: 5)</a:t>
            </a:r>
            <a:endParaRPr dirty="0">
              <a:solidFill>
                <a:schemeClr val="accent1">
                  <a:lumOff val="44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96" name="Text Box 2"/>
          <p:cNvSpPr txBox="1"/>
          <p:nvPr/>
        </p:nvSpPr>
        <p:spPr>
          <a:xfrm>
            <a:off x="7320809" y="7694508"/>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ctr" defTabSz="1300480">
              <a:spcBef>
                <a:spcPts val="3000"/>
              </a:spcBef>
              <a:defRPr sz="5000">
                <a:solidFill>
                  <a:srgbClr val="008582"/>
                </a:solidFill>
                <a:latin typeface="Maiandra GD"/>
                <a:ea typeface="Maiandra GD"/>
                <a:cs typeface="Maiandra GD"/>
                <a:sym typeface="Maiandra GD"/>
              </a:defRPr>
            </a:lvl1pPr>
          </a:lstStyle>
          <a:p>
            <a:r>
              <a:rPr lang="ar-JO" dirty="0"/>
              <a:t>الإعلان</a:t>
            </a:r>
            <a:endParaRPr dirty="0"/>
          </a:p>
        </p:txBody>
      </p:sp>
      <p:sp>
        <p:nvSpPr>
          <p:cNvPr id="897" name="Text Box 3"/>
          <p:cNvSpPr txBox="1"/>
          <p:nvPr/>
        </p:nvSpPr>
        <p:spPr>
          <a:xfrm>
            <a:off x="921172" y="7716786"/>
            <a:ext cx="4009814"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ctr" defTabSz="1300480">
              <a:spcBef>
                <a:spcPts val="3000"/>
              </a:spcBef>
              <a:defRPr sz="5000">
                <a:solidFill>
                  <a:srgbClr val="008582"/>
                </a:solidFill>
                <a:latin typeface="Maiandra GD"/>
                <a:ea typeface="Maiandra GD"/>
                <a:cs typeface="Maiandra GD"/>
                <a:sym typeface="Maiandra GD"/>
              </a:defRPr>
            </a:lvl1pPr>
          </a:lstStyle>
          <a:p>
            <a:r>
              <a:rPr lang="ar-JO" dirty="0"/>
              <a:t>التجاوب</a:t>
            </a:r>
            <a:endParaRPr dirty="0"/>
          </a:p>
        </p:txBody>
      </p:sp>
      <p:sp>
        <p:nvSpPr>
          <p:cNvPr id="898" name="AutoShape 4"/>
          <p:cNvSpPr/>
          <p:nvPr/>
        </p:nvSpPr>
        <p:spPr>
          <a:xfrm>
            <a:off x="9137079" y="1167043"/>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aiandra GD"/>
                <a:ea typeface="Maiandra GD"/>
                <a:cs typeface="Maiandra GD"/>
                <a:sym typeface="Maiandra GD"/>
              </a:defRPr>
            </a:pPr>
            <a:endParaRPr/>
          </a:p>
        </p:txBody>
      </p:sp>
      <p:sp>
        <p:nvSpPr>
          <p:cNvPr id="899" name="AutoShape 5"/>
          <p:cNvSpPr/>
          <p:nvPr/>
        </p:nvSpPr>
        <p:spPr>
          <a:xfrm rot="10800000">
            <a:off x="2330026" y="1007786"/>
            <a:ext cx="1192107"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aiandra GD"/>
                <a:ea typeface="Maiandra GD"/>
                <a:cs typeface="Maiandra GD"/>
                <a:sym typeface="Maiandra GD"/>
              </a:defRPr>
            </a:pPr>
            <a:endParaRPr/>
          </a:p>
        </p:txBody>
      </p:sp>
      <p:sp>
        <p:nvSpPr>
          <p:cNvPr id="900" name="Text Box 8"/>
          <p:cNvSpPr txBox="1"/>
          <p:nvPr/>
        </p:nvSpPr>
        <p:spPr>
          <a:xfrm>
            <a:off x="3099477" y="866987"/>
            <a:ext cx="6805846"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ctr" defTabSz="1300480">
              <a:spcBef>
                <a:spcPts val="3400"/>
              </a:spcBef>
              <a:defRPr sz="5600">
                <a:solidFill>
                  <a:srgbClr val="FFFF99"/>
                </a:solidFill>
                <a:latin typeface="Maiandra GD"/>
                <a:ea typeface="Maiandra GD"/>
                <a:cs typeface="Maiandra GD"/>
                <a:sym typeface="Maiandra GD"/>
              </a:defRPr>
            </a:lvl1pPr>
          </a:lstStyle>
          <a:p>
            <a:r>
              <a:rPr lang="ar-JO" dirty="0"/>
              <a:t>عبرانيين 2: 12 </a:t>
            </a:r>
            <a:endParaRPr dirty="0"/>
          </a:p>
        </p:txBody>
      </p:sp>
      <p:sp>
        <p:nvSpPr>
          <p:cNvPr id="901" name="Text Box 10"/>
          <p:cNvSpPr txBox="1"/>
          <p:nvPr/>
        </p:nvSpPr>
        <p:spPr>
          <a:xfrm>
            <a:off x="7320809" y="3218774"/>
            <a:ext cx="4226561" cy="8699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lgn="ctr" defTabSz="1300480">
              <a:spcBef>
                <a:spcPts val="2300"/>
              </a:spcBef>
              <a:defRPr sz="3800">
                <a:solidFill>
                  <a:srgbClr val="FFFF99"/>
                </a:solidFill>
                <a:latin typeface="Maiandra GD"/>
                <a:ea typeface="Maiandra GD"/>
                <a:cs typeface="Maiandra GD"/>
                <a:sym typeface="Maiandra GD"/>
              </a:defRPr>
            </a:lvl1pPr>
          </a:lstStyle>
          <a:p>
            <a:r>
              <a:rPr lang="ar-JO" sz="4800" dirty="0"/>
              <a:t>أخبر باسمك إخوتي</a:t>
            </a:r>
            <a:endParaRPr sz="4800" dirty="0"/>
          </a:p>
        </p:txBody>
      </p:sp>
      <p:sp>
        <p:nvSpPr>
          <p:cNvPr id="902" name="Text Box 12"/>
          <p:cNvSpPr txBox="1"/>
          <p:nvPr/>
        </p:nvSpPr>
        <p:spPr>
          <a:xfrm>
            <a:off x="1213780" y="3934865"/>
            <a:ext cx="3771393" cy="1608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gn="ctr" defTabSz="1300480">
              <a:spcBef>
                <a:spcPts val="2300"/>
              </a:spcBef>
              <a:defRPr sz="3800">
                <a:solidFill>
                  <a:srgbClr val="FFFF99"/>
                </a:solidFill>
                <a:latin typeface="Maiandra GD"/>
                <a:ea typeface="Maiandra GD"/>
                <a:cs typeface="Maiandra GD"/>
                <a:sym typeface="Maiandra GD"/>
              </a:defRPr>
            </a:lvl1pPr>
          </a:lstStyle>
          <a:p>
            <a:r>
              <a:rPr lang="ar-JO" sz="4800" dirty="0"/>
              <a:t>وفي وسط الكنيسة أسبحك</a:t>
            </a:r>
            <a:endParaRPr sz="4800" dirty="0"/>
          </a:p>
        </p:txBody>
      </p:sp>
      <p:sp>
        <p:nvSpPr>
          <p:cNvPr id="903" name="Text Box 14"/>
          <p:cNvSpPr txBox="1"/>
          <p:nvPr/>
        </p:nvSpPr>
        <p:spPr>
          <a:xfrm>
            <a:off x="281770" y="4009813"/>
            <a:ext cx="1712300" cy="498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1500"/>
              </a:spcBef>
              <a:defRPr sz="2400">
                <a:latin typeface="Maiandra GD"/>
                <a:ea typeface="Maiandra GD"/>
                <a:cs typeface="Maiandra GD"/>
                <a:sym typeface="Maiandra GD"/>
              </a:defRPr>
            </a:lvl1pPr>
          </a:lstStyle>
          <a:p>
            <a:r>
              <a:t>3:1</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AutoShape 4"/>
          <p:cNvSpPr/>
          <p:nvPr/>
        </p:nvSpPr>
        <p:spPr>
          <a:xfrm>
            <a:off x="9756955" y="3093982"/>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908" name="AutoShape 5"/>
          <p:cNvSpPr/>
          <p:nvPr/>
        </p:nvSpPr>
        <p:spPr>
          <a:xfrm rot="10800000">
            <a:off x="2286676" y="3093982"/>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911" name="TextBox 2"/>
          <p:cNvSpPr txBox="1"/>
          <p:nvPr/>
        </p:nvSpPr>
        <p:spPr>
          <a:xfrm>
            <a:off x="2882730" y="650239"/>
            <a:ext cx="7130967" cy="2039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ctr" defTabSz="1300480">
              <a:defRPr sz="62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يسوع نفسه هو تتميم النمط الكتابي حول</a:t>
            </a:r>
            <a:endParaRPr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4769E8A-305B-0566-164E-1950A651EDD5}"/>
              </a:ext>
            </a:extLst>
          </p:cNvPr>
          <p:cNvSpPr txBox="1"/>
          <p:nvPr/>
        </p:nvSpPr>
        <p:spPr>
          <a:xfrm>
            <a:off x="9009182" y="4472588"/>
            <a:ext cx="2341305" cy="10546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733973" rtl="0" fontAlgn="auto" latinLnBrk="0" hangingPunct="0">
              <a:lnSpc>
                <a:spcPct val="100000"/>
              </a:lnSpc>
              <a:spcBef>
                <a:spcPts val="0"/>
              </a:spcBef>
              <a:spcAft>
                <a:spcPts val="0"/>
              </a:spcAft>
              <a:buClrTx/>
              <a:buSzTx/>
              <a:buFontTx/>
              <a:buNone/>
              <a:tabLst/>
            </a:pPr>
            <a:r>
              <a:rPr lang="ar-JO" sz="6000" dirty="0">
                <a:solidFill>
                  <a:srgbClr val="FEFF98"/>
                </a:solidFill>
                <a:latin typeface="Arial" panose="020B0604020202020204" pitchFamily="34" charset="0"/>
                <a:cs typeface="Arial" panose="020B0604020202020204" pitchFamily="34" charset="0"/>
              </a:rPr>
              <a:t>الإعلان</a:t>
            </a:r>
            <a:endParaRPr kumimoji="0" lang="en-US" sz="6000" b="0" i="0" u="none" strike="noStrike" cap="none" spc="0" normalizeH="0" baseline="0" dirty="0">
              <a:ln>
                <a:noFill/>
              </a:ln>
              <a:solidFill>
                <a:srgbClr val="FEFF98"/>
              </a:solidFill>
              <a:effectLst/>
              <a:uFillTx/>
              <a:latin typeface="Arial"/>
              <a:ea typeface="Arial"/>
              <a:cs typeface="Arial"/>
              <a:sym typeface="Arial"/>
            </a:endParaRPr>
          </a:p>
        </p:txBody>
      </p:sp>
      <p:sp>
        <p:nvSpPr>
          <p:cNvPr id="3" name="TextBox 2">
            <a:extLst>
              <a:ext uri="{FF2B5EF4-FFF2-40B4-BE49-F238E27FC236}">
                <a16:creationId xmlns:a16="http://schemas.microsoft.com/office/drawing/2014/main" id="{8CABD8D4-BE72-7B58-5D71-159F5FFD2862}"/>
              </a:ext>
            </a:extLst>
          </p:cNvPr>
          <p:cNvSpPr txBox="1"/>
          <p:nvPr/>
        </p:nvSpPr>
        <p:spPr>
          <a:xfrm>
            <a:off x="1654313" y="5384366"/>
            <a:ext cx="2940952" cy="10546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r>
              <a:rPr lang="ar-JO" sz="6000" dirty="0">
                <a:solidFill>
                  <a:srgbClr val="FEFF98"/>
                </a:solidFill>
                <a:latin typeface="Arial" panose="020B0604020202020204" pitchFamily="34" charset="0"/>
                <a:cs typeface="Arial" panose="020B0604020202020204" pitchFamily="34" charset="0"/>
              </a:rPr>
              <a:t>التجاوب</a:t>
            </a:r>
          </a:p>
        </p:txBody>
      </p:sp>
      <p:sp>
        <p:nvSpPr>
          <p:cNvPr id="4" name="TextBox 3">
            <a:extLst>
              <a:ext uri="{FF2B5EF4-FFF2-40B4-BE49-F238E27FC236}">
                <a16:creationId xmlns:a16="http://schemas.microsoft.com/office/drawing/2014/main" id="{610B483A-AAA1-1710-4DAA-B751B589A8B2}"/>
              </a:ext>
            </a:extLst>
          </p:cNvPr>
          <p:cNvSpPr txBox="1"/>
          <p:nvPr/>
        </p:nvSpPr>
        <p:spPr>
          <a:xfrm>
            <a:off x="6529345" y="5125952"/>
            <a:ext cx="831118" cy="10546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733973" rtl="0" fontAlgn="auto" latinLnBrk="0" hangingPunct="0">
              <a:lnSpc>
                <a:spcPct val="100000"/>
              </a:lnSpc>
              <a:spcBef>
                <a:spcPts val="0"/>
              </a:spcBef>
              <a:spcAft>
                <a:spcPts val="0"/>
              </a:spcAft>
              <a:buClrTx/>
              <a:buSzTx/>
              <a:buFontTx/>
              <a:buNone/>
              <a:tabLst/>
            </a:pPr>
            <a:r>
              <a:rPr lang="ar-JO" sz="6000" dirty="0">
                <a:solidFill>
                  <a:srgbClr val="FEFF98"/>
                </a:solidFill>
                <a:latin typeface="Arial" panose="020B0604020202020204" pitchFamily="34" charset="0"/>
                <a:cs typeface="Arial" panose="020B0604020202020204" pitchFamily="34" charset="0"/>
              </a:rPr>
              <a:t>و</a:t>
            </a:r>
            <a:endParaRPr kumimoji="0" lang="en-US" sz="6000" b="0" i="0" u="none" strike="noStrike" cap="none" spc="0" normalizeH="0" baseline="0" dirty="0">
              <a:ln>
                <a:noFill/>
              </a:ln>
              <a:solidFill>
                <a:srgbClr val="FFFF00"/>
              </a:solidFill>
              <a:effectLst/>
              <a:uFillTx/>
              <a:latin typeface="Arial"/>
              <a:ea typeface="Arial"/>
              <a:cs typeface="Arial"/>
              <a:sym typeface="Arial"/>
            </a:endParaRP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15" name="The presence of Christ"/>
          <p:cNvSpPr txBox="1">
            <a:spLocks noGrp="1"/>
          </p:cNvSpPr>
          <p:nvPr>
            <p:ph type="body" sz="quarter" idx="4294967295"/>
          </p:nvPr>
        </p:nvSpPr>
        <p:spPr>
          <a:xfrm>
            <a:off x="2600959" y="3738879"/>
            <a:ext cx="9470835" cy="1219201"/>
          </a:xfrm>
          <a:prstGeom prst="rect">
            <a:avLst/>
          </a:prstGeom>
        </p:spPr>
        <p:txBody>
          <a:bodyPr lIns="65476" tIns="65476" rIns="65476" bIns="65476">
            <a:normAutofit/>
          </a:bodyPr>
          <a:lstStyle/>
          <a:p>
            <a:pPr marL="551897" indent="-551897" algn="r" defTabSz="1508556" rtl="1">
              <a:spcBef>
                <a:spcPts val="1500"/>
              </a:spcBef>
              <a:buClr>
                <a:schemeClr val="accent1">
                  <a:lumOff val="44000"/>
                </a:schemeClr>
              </a:buClr>
              <a:buSzPct val="80000"/>
              <a:buChar char="▪"/>
              <a:defRPr sz="6437">
                <a:solidFill>
                  <a:schemeClr val="accent1">
                    <a:lumOff val="44000"/>
                  </a:schemeClr>
                </a:solidFill>
                <a:latin typeface="+mj-lt"/>
                <a:ea typeface="+mj-ea"/>
                <a:cs typeface="+mj-cs"/>
                <a:sym typeface="Bell MT"/>
              </a:defRPr>
            </a:pPr>
            <a:r>
              <a:rPr lang="ar-JO" dirty="0"/>
              <a:t>حضور المسيح</a:t>
            </a:r>
            <a:endParaRPr dirty="0"/>
          </a:p>
        </p:txBody>
      </p:sp>
      <p:sp>
        <p:nvSpPr>
          <p:cNvPr id="916" name="Implications for Our Worship"/>
          <p:cNvSpPr txBox="1">
            <a:spLocks noGrp="1"/>
          </p:cNvSpPr>
          <p:nvPr>
            <p:ph type="title" idx="4294967295"/>
          </p:nvPr>
        </p:nvSpPr>
        <p:spPr>
          <a:xfrm>
            <a:off x="433493" y="1869439"/>
            <a:ext cx="12137814" cy="1219201"/>
          </a:xfrm>
          <a:prstGeom prst="rect">
            <a:avLst/>
          </a:prstGeom>
        </p:spPr>
        <p:txBody>
          <a:bodyPr lIns="65476" tIns="65476" rIns="65476" bIns="65476">
            <a:normAutofit/>
          </a:bodyPr>
          <a:lstStyle>
            <a:lvl1pPr defTabSz="1508556">
              <a:defRPr sz="6437">
                <a:solidFill>
                  <a:schemeClr val="accent1">
                    <a:lumOff val="44000"/>
                  </a:schemeClr>
                </a:solidFill>
                <a:latin typeface="+mj-lt"/>
                <a:ea typeface="+mj-ea"/>
                <a:cs typeface="+mj-cs"/>
                <a:sym typeface="Bell MT"/>
              </a:defRPr>
            </a:lvl1pPr>
          </a:lstStyle>
          <a:p>
            <a:r>
              <a:rPr lang="ar-JO" dirty="0"/>
              <a:t>آثار عبادتنا</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915"/>
                                        </p:tgtEl>
                                        <p:attrNameLst>
                                          <p:attrName>style.visibility</p:attrName>
                                        </p:attrNameLst>
                                      </p:cBhvr>
                                      <p:to>
                                        <p:strVal val="visible"/>
                                      </p:to>
                                    </p:set>
                                    <p:animEffect transition="in" filter="fade">
                                      <p:cBhvr>
                                        <p:cTn id="7" dur="500"/>
                                        <p:tgtEl>
                                          <p:spTgt spid="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Worship is . . .the gift of participating…"/>
          <p:cNvSpPr txBox="1"/>
          <p:nvPr/>
        </p:nvSpPr>
        <p:spPr>
          <a:xfrm>
            <a:off x="361335" y="3351290"/>
            <a:ext cx="12282130" cy="2294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ctr">
              <a:lnSpc>
                <a:spcPct val="70000"/>
              </a:lnSpc>
              <a:defRPr>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العبادة هي ... عطية المشاركة من خلال الروح القدس                  في شركة الإبن المتجسد مع الأب</a:t>
            </a:r>
            <a:br>
              <a:rPr dirty="0">
                <a:latin typeface="Arial" panose="020B0604020202020204" pitchFamily="34" charset="0"/>
                <a:cs typeface="Arial" panose="020B0604020202020204" pitchFamily="34" charset="0"/>
              </a:rPr>
            </a:br>
            <a:br>
              <a:rPr sz="2300" dirty="0">
                <a:latin typeface="Arial" panose="020B0604020202020204" pitchFamily="34" charset="0"/>
                <a:cs typeface="Arial" panose="020B0604020202020204" pitchFamily="34" charset="0"/>
              </a:rPr>
            </a:br>
            <a:r>
              <a:rPr sz="3700" dirty="0">
                <a:latin typeface="Arial" panose="020B0604020202020204" pitchFamily="34" charset="0"/>
                <a:cs typeface="Arial" panose="020B0604020202020204" pitchFamily="34" charset="0"/>
              </a:rPr>
              <a:t>(</a:t>
            </a:r>
            <a:r>
              <a:rPr lang="ar-JO" sz="3700" dirty="0">
                <a:latin typeface="Arial" panose="020B0604020202020204" pitchFamily="34" charset="0"/>
                <a:cs typeface="Arial" panose="020B0604020202020204" pitchFamily="34" charset="0"/>
              </a:rPr>
              <a:t>جيمس تورانس</a:t>
            </a:r>
            <a:r>
              <a:rPr sz="3700" dirty="0">
                <a:latin typeface="Arial" panose="020B0604020202020204" pitchFamily="34" charset="0"/>
                <a:cs typeface="Arial" panose="020B0604020202020204" pitchFamily="34" charset="0"/>
              </a:rPr>
              <a:t>) </a:t>
            </a:r>
          </a:p>
          <a:p>
            <a:pPr algn="ctr">
              <a:defRPr sz="3600">
                <a:solidFill>
                  <a:schemeClr val="accent1">
                    <a:lumOff val="44000"/>
                  </a:schemeClr>
                </a:solidFill>
              </a:defRPr>
            </a:pPr>
            <a:endParaRPr sz="37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28" name="Implications for Our Worship"/>
          <p:cNvSpPr txBox="1">
            <a:spLocks noGrp="1"/>
          </p:cNvSpPr>
          <p:nvPr>
            <p:ph type="title" idx="4294967295"/>
          </p:nvPr>
        </p:nvSpPr>
        <p:spPr>
          <a:xfrm>
            <a:off x="433493" y="1869439"/>
            <a:ext cx="12137814" cy="1219201"/>
          </a:xfrm>
          <a:prstGeom prst="rect">
            <a:avLst/>
          </a:prstGeom>
        </p:spPr>
        <p:txBody>
          <a:bodyPr lIns="65476" tIns="65476" rIns="65476" bIns="65476">
            <a:normAutofit/>
          </a:bodyPr>
          <a:lstStyle>
            <a:lvl1pPr defTabSz="1508556">
              <a:defRPr sz="6437">
                <a:solidFill>
                  <a:schemeClr val="accent1">
                    <a:lumOff val="44000"/>
                  </a:schemeClr>
                </a:solidFill>
                <a:latin typeface="+mj-lt"/>
                <a:ea typeface="+mj-ea"/>
                <a:cs typeface="+mj-cs"/>
                <a:sym typeface="Bell MT"/>
              </a:defRPr>
            </a:lvl1pPr>
          </a:lstStyle>
          <a:p>
            <a:r>
              <a:rPr lang="ar-JO" dirty="0">
                <a:latin typeface="Arial" panose="020B0604020202020204" pitchFamily="34" charset="0"/>
                <a:cs typeface="Arial" panose="020B0604020202020204" pitchFamily="34" charset="0"/>
              </a:rPr>
              <a:t>آثار عبادتنا</a:t>
            </a:r>
            <a:endParaRPr dirty="0">
              <a:latin typeface="Arial" panose="020B0604020202020204" pitchFamily="34" charset="0"/>
              <a:cs typeface="Arial" panose="020B0604020202020204" pitchFamily="34" charset="0"/>
            </a:endParaRPr>
          </a:p>
        </p:txBody>
      </p:sp>
      <p:sp>
        <p:nvSpPr>
          <p:cNvPr id="929" name="The presence of Christ…"/>
          <p:cNvSpPr txBox="1"/>
          <p:nvPr/>
        </p:nvSpPr>
        <p:spPr>
          <a:xfrm>
            <a:off x="1485900" y="3791003"/>
            <a:ext cx="10449503" cy="4389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476" tIns="65476" rIns="65476" bIns="65476">
            <a:normAutofit/>
          </a:bodyPr>
          <a:lstStyle/>
          <a:p>
            <a:pPr marL="494804" indent="-494804" algn="r" defTabSz="1352499" rtl="1">
              <a:spcBef>
                <a:spcPts val="1400"/>
              </a:spcBef>
              <a:buClr>
                <a:schemeClr val="accent1">
                  <a:lumOff val="44000"/>
                </a:schemeClr>
              </a:buClr>
              <a:buSzPct val="80000"/>
              <a:buChar char="▪"/>
              <a:defRPr sz="577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حضور المسيح</a:t>
            </a:r>
            <a:endParaRPr i="1" dirty="0">
              <a:latin typeface="Arial" panose="020B0604020202020204" pitchFamily="34" charset="0"/>
              <a:cs typeface="Arial" panose="020B0604020202020204" pitchFamily="34" charset="0"/>
            </a:endParaRPr>
          </a:p>
          <a:p>
            <a:pPr marL="498451" indent="-498451" algn="r" defTabSz="1352499" rtl="1">
              <a:buClr>
                <a:schemeClr val="accent1">
                  <a:lumOff val="44000"/>
                </a:schemeClr>
              </a:buClr>
              <a:buSzPct val="80000"/>
              <a:buChar char="▪"/>
              <a:defRPr sz="6396">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ثبات المسيح (ليس الشكل أو الأسلوب)</a:t>
            </a:r>
            <a:endParaRPr lang="en-US"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3" name="Picture 2" descr="Picture 2"/>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944" name="Rectangle 3"/>
          <p:cNvSpPr txBox="1">
            <a:spLocks noGrp="1"/>
          </p:cNvSpPr>
          <p:nvPr>
            <p:ph type="title"/>
          </p:nvPr>
        </p:nvSpPr>
        <p:spPr>
          <a:xfrm>
            <a:off x="1100890" y="2077119"/>
            <a:ext cx="10620588" cy="5416985"/>
          </a:xfrm>
          <a:prstGeom prst="rect">
            <a:avLst/>
          </a:prstGeom>
        </p:spPr>
        <p:txBody>
          <a:bodyPr>
            <a:normAutofit/>
          </a:bodyPr>
          <a:lstStyle/>
          <a:p>
            <a:pPr algn="ctr" defTabSz="988364">
              <a:defRPr sz="2888">
                <a:solidFill>
                  <a:schemeClr val="accent1">
                    <a:lumOff val="44000"/>
                  </a:schemeClr>
                </a:solidFill>
                <a:effectLst/>
              </a:defRPr>
            </a:pPr>
            <a:br>
              <a:rPr sz="4000" dirty="0">
                <a:latin typeface="Arial" panose="020B0604020202020204" pitchFamily="34" charset="0"/>
                <a:cs typeface="Arial" panose="020B0604020202020204" pitchFamily="34" charset="0"/>
              </a:rPr>
            </a:br>
            <a:r>
              <a:rPr lang="ar-JO" sz="4800" dirty="0">
                <a:effectLst>
                  <a:outerShdw blurRad="28956" dist="28956" dir="2700000" rotWithShape="0">
                    <a:srgbClr val="000000"/>
                  </a:outerShdw>
                </a:effectLst>
                <a:latin typeface="Arial" panose="020B0604020202020204" pitchFamily="34" charset="0"/>
                <a:cs typeface="Arial" panose="020B0604020202020204" pitchFamily="34" charset="0"/>
              </a:rPr>
              <a:t>هناك طريقة واحدة فقط نأتي بها إلى الآب، وهي من خلال المسيح في شركة الروح، ضمن شركة القديسين مهما كان الشكل الخارجي الذي تتخذه عبادتنا.</a:t>
            </a:r>
            <a:br>
              <a:rPr sz="4800" dirty="0">
                <a:effectLst>
                  <a:outerShdw blurRad="28956" dist="28956" dir="2700000" rotWithShape="0">
                    <a:srgbClr val="000000"/>
                  </a:outerShdw>
                </a:effectLst>
                <a:latin typeface="Arial" panose="020B0604020202020204" pitchFamily="34" charset="0"/>
                <a:cs typeface="Arial" panose="020B0604020202020204" pitchFamily="34" charset="0"/>
              </a:rPr>
            </a:br>
            <a:br>
              <a:rPr sz="4800" dirty="0">
                <a:effectLst>
                  <a:outerShdw blurRad="28956" dist="28956" dir="2700000" rotWithShape="0">
                    <a:srgbClr val="000000"/>
                  </a:outerShdw>
                </a:effectLst>
                <a:latin typeface="Arial" panose="020B0604020202020204" pitchFamily="34" charset="0"/>
                <a:cs typeface="Arial" panose="020B0604020202020204" pitchFamily="34" charset="0"/>
              </a:rPr>
            </a:br>
            <a:r>
              <a:rPr sz="4000" dirty="0">
                <a:effectLst>
                  <a:outerShdw blurRad="28956" dist="28956" dir="2700000" rotWithShape="0">
                    <a:srgbClr val="000000"/>
                  </a:outerShdw>
                </a:effectLst>
                <a:latin typeface="Arial" panose="020B0604020202020204" pitchFamily="34" charset="0"/>
                <a:cs typeface="Arial" panose="020B0604020202020204" pitchFamily="34" charset="0"/>
              </a:rPr>
              <a:t>(</a:t>
            </a:r>
            <a:r>
              <a:rPr lang="ar-JO" sz="4000" dirty="0">
                <a:effectLst>
                  <a:outerShdw blurRad="28956" dist="28956" dir="2700000" rotWithShape="0">
                    <a:srgbClr val="000000"/>
                  </a:outerShdw>
                </a:effectLst>
                <a:latin typeface="Arial" panose="020B0604020202020204" pitchFamily="34" charset="0"/>
                <a:cs typeface="Arial" panose="020B0604020202020204" pitchFamily="34" charset="0"/>
              </a:rPr>
              <a:t>جيمس تورانس</a:t>
            </a:r>
            <a:r>
              <a:rPr sz="4000" dirty="0">
                <a:effectLst>
                  <a:outerShdw blurRad="28956" dist="28956" dir="2700000" rotWithShape="0">
                    <a:srgbClr val="000000"/>
                  </a:outerShdw>
                </a:effectLst>
                <a:latin typeface="Arial" panose="020B0604020202020204" pitchFamily="34" charset="0"/>
                <a:cs typeface="Arial" panose="020B0604020202020204" pitchFamily="34" charset="0"/>
              </a:rPr>
              <a:t>)</a:t>
            </a:r>
            <a:br>
              <a:rPr sz="4000" dirty="0">
                <a:effectLst>
                  <a:outerShdw blurRad="28956" dist="28956" dir="2700000" rotWithShape="0">
                    <a:srgbClr val="000000"/>
                  </a:outerShdw>
                </a:effectLst>
                <a:latin typeface="Arial" panose="020B0604020202020204" pitchFamily="34" charset="0"/>
                <a:cs typeface="Arial" panose="020B0604020202020204" pitchFamily="34" charset="0"/>
              </a:rPr>
            </a:br>
            <a:endParaRPr sz="4000" dirty="0">
              <a:effectLst>
                <a:outerShdw blurRad="28956" dist="28956" dir="2700000" rotWithShape="0">
                  <a:srgbClr val="000000"/>
                </a:outerShdw>
              </a:effectLst>
              <a:latin typeface="Arial" panose="020B0604020202020204" pitchFamily="34" charset="0"/>
              <a:cs typeface="Arial" panose="020B0604020202020204" pitchFamily="34" charset="0"/>
            </a:endParaRP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48" name="Implications for Our Worship"/>
          <p:cNvSpPr txBox="1">
            <a:spLocks noGrp="1"/>
          </p:cNvSpPr>
          <p:nvPr>
            <p:ph type="title" idx="4294967295"/>
          </p:nvPr>
        </p:nvSpPr>
        <p:spPr>
          <a:xfrm>
            <a:off x="433493" y="1869439"/>
            <a:ext cx="12137814" cy="1219201"/>
          </a:xfrm>
          <a:prstGeom prst="rect">
            <a:avLst/>
          </a:prstGeom>
        </p:spPr>
        <p:txBody>
          <a:bodyPr lIns="65476" tIns="65476" rIns="65476" bIns="65476">
            <a:normAutofit/>
          </a:bodyPr>
          <a:lstStyle>
            <a:lvl1pPr defTabSz="1508556">
              <a:defRPr sz="6437">
                <a:solidFill>
                  <a:schemeClr val="accent1">
                    <a:lumOff val="44000"/>
                  </a:schemeClr>
                </a:solidFill>
                <a:latin typeface="+mj-lt"/>
                <a:ea typeface="+mj-ea"/>
                <a:cs typeface="+mj-cs"/>
                <a:sym typeface="Bell MT"/>
              </a:defRPr>
            </a:lvl1pPr>
          </a:lstStyle>
          <a:p>
            <a:r>
              <a:rPr lang="ar-JO" dirty="0">
                <a:latin typeface="Arial" panose="020B0604020202020204" pitchFamily="34" charset="0"/>
                <a:cs typeface="Arial" panose="020B0604020202020204" pitchFamily="34" charset="0"/>
              </a:rPr>
              <a:t>آثار عبادتنا</a:t>
            </a:r>
            <a:endParaRPr dirty="0">
              <a:latin typeface="Arial" panose="020B0604020202020204" pitchFamily="34" charset="0"/>
              <a:cs typeface="Arial" panose="020B0604020202020204" pitchFamily="34" charset="0"/>
            </a:endParaRPr>
          </a:p>
        </p:txBody>
      </p:sp>
      <p:sp>
        <p:nvSpPr>
          <p:cNvPr id="949" name="The presence of Christ…"/>
          <p:cNvSpPr txBox="1">
            <a:spLocks noGrp="1"/>
          </p:cNvSpPr>
          <p:nvPr>
            <p:ph type="body" sz="half" idx="4294967295"/>
          </p:nvPr>
        </p:nvSpPr>
        <p:spPr>
          <a:xfrm>
            <a:off x="1752601" y="3738879"/>
            <a:ext cx="10385214" cy="4389122"/>
          </a:xfrm>
          <a:prstGeom prst="rect">
            <a:avLst/>
          </a:prstGeom>
        </p:spPr>
        <p:txBody>
          <a:bodyPr lIns="65476" tIns="65476" rIns="65476" bIns="65476">
            <a:normAutofit/>
          </a:bodyPr>
          <a:lstStyle/>
          <a:p>
            <a:pPr marL="494804" marR="0" lvl="0" indent="-494804" algn="r" defTabSz="1352499" rtl="1" eaLnBrk="1" fontAlgn="auto" latinLnBrk="0" hangingPunct="0">
              <a:lnSpc>
                <a:spcPct val="100000"/>
              </a:lnSpc>
              <a:spcBef>
                <a:spcPts val="1400"/>
              </a:spcBef>
              <a:spcAft>
                <a:spcPts val="0"/>
              </a:spcAft>
              <a:buClr>
                <a:srgbClr val="8F8F8F">
                  <a:lumOff val="44000"/>
                </a:srgbClr>
              </a:buClr>
              <a:buSzPct val="80000"/>
              <a:buFontTx/>
              <a:buChar char="▪"/>
              <a:tabLst/>
              <a:defRPr sz="5771">
                <a:solidFill>
                  <a:srgbClr val="8F8F8F">
                    <a:lumOff val="44000"/>
                  </a:srgbClr>
                </a:solidFill>
                <a:latin typeface="+mj-lt"/>
                <a:ea typeface="+mj-ea"/>
                <a:cs typeface="+mj-cs"/>
                <a:sym typeface="Bell MT"/>
              </a:defRPr>
            </a:pPr>
            <a:r>
              <a:rPr kumimoji="0" lang="ar-JO" sz="5771" b="0" i="0" u="none" strike="noStrike" kern="0" cap="none" spc="0" normalizeH="0" baseline="0" noProof="0" dirty="0">
                <a:ln>
                  <a:noFill/>
                </a:ln>
                <a:solidFill>
                  <a:srgbClr val="8F8F8F">
                    <a:lumOff val="44000"/>
                  </a:srgbClr>
                </a:solidFill>
                <a:effectLst/>
                <a:uLnTx/>
                <a:uFillTx/>
                <a:latin typeface="Arial" panose="020B0604020202020204" pitchFamily="34" charset="0"/>
                <a:cs typeface="Arial" panose="020B0604020202020204" pitchFamily="34" charset="0"/>
                <a:sym typeface="Bell MT"/>
              </a:rPr>
              <a:t>حضور المسيح</a:t>
            </a:r>
            <a:endParaRPr kumimoji="0" lang="ar-JO" sz="5771" b="0" i="1" u="none" strike="noStrike" kern="0" cap="none" spc="0" normalizeH="0" baseline="0" noProof="0" dirty="0">
              <a:ln>
                <a:noFill/>
              </a:ln>
              <a:solidFill>
                <a:srgbClr val="8F8F8F">
                  <a:lumOff val="44000"/>
                </a:srgbClr>
              </a:solidFill>
              <a:effectLst/>
              <a:uLnTx/>
              <a:uFillTx/>
              <a:latin typeface="Arial" panose="020B0604020202020204" pitchFamily="34" charset="0"/>
              <a:cs typeface="Arial" panose="020B0604020202020204" pitchFamily="34" charset="0"/>
              <a:sym typeface="Bell MT"/>
            </a:endParaRPr>
          </a:p>
          <a:p>
            <a:pPr marL="498451" marR="0" lvl="0" indent="-498451" algn="r" defTabSz="1352499" rtl="1" eaLnBrk="1" fontAlgn="auto" latinLnBrk="0" hangingPunct="0">
              <a:lnSpc>
                <a:spcPct val="100000"/>
              </a:lnSpc>
              <a:spcBef>
                <a:spcPts val="0"/>
              </a:spcBef>
              <a:spcAft>
                <a:spcPts val="0"/>
              </a:spcAft>
              <a:buClr>
                <a:srgbClr val="8F8F8F">
                  <a:lumOff val="44000"/>
                </a:srgbClr>
              </a:buClr>
              <a:buSzPct val="80000"/>
              <a:buFontTx/>
              <a:buChar char="▪"/>
              <a:tabLst/>
              <a:defRPr sz="6396">
                <a:solidFill>
                  <a:srgbClr val="8F8F8F">
                    <a:lumOff val="44000"/>
                  </a:srgbClr>
                </a:solidFill>
                <a:latin typeface="+mj-lt"/>
                <a:ea typeface="+mj-ea"/>
                <a:cs typeface="+mj-cs"/>
                <a:sym typeface="Bell MT"/>
              </a:defRPr>
            </a:pPr>
            <a:r>
              <a:rPr kumimoji="0" lang="ar-JO" sz="6396" b="0" i="0" u="none" strike="noStrike" kern="0" cap="none" spc="0" normalizeH="0" baseline="0" noProof="0" dirty="0">
                <a:ln>
                  <a:noFill/>
                </a:ln>
                <a:solidFill>
                  <a:srgbClr val="8F8F8F">
                    <a:lumOff val="44000"/>
                  </a:srgbClr>
                </a:solidFill>
                <a:effectLst/>
                <a:uLnTx/>
                <a:uFillTx/>
                <a:latin typeface="Arial" panose="020B0604020202020204" pitchFamily="34" charset="0"/>
                <a:cs typeface="Arial" panose="020B0604020202020204" pitchFamily="34" charset="0"/>
                <a:sym typeface="Bell MT"/>
              </a:rPr>
              <a:t>ثبات المسيح (ليس الشكل أو الأسلوب)</a:t>
            </a:r>
          </a:p>
          <a:p>
            <a:pPr marL="520179" indent="-520179" algn="r" defTabSz="1421858" rtl="1">
              <a:spcBef>
                <a:spcPts val="1400"/>
              </a:spcBef>
              <a:buClr>
                <a:schemeClr val="accent1">
                  <a:lumOff val="44000"/>
                </a:schemeClr>
              </a:buClr>
              <a:buSzPct val="80000"/>
              <a:buChar char="▪"/>
              <a:defRPr sz="6068">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سمو المسيح</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3" name="Picture 2" descr="Picture 2"/>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954" name="Text Box 7"/>
          <p:cNvSpPr txBox="1"/>
          <p:nvPr/>
        </p:nvSpPr>
        <p:spPr>
          <a:xfrm>
            <a:off x="877823" y="1792829"/>
            <a:ext cx="11249154" cy="3324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ctr" defTabSz="1300480">
              <a:spcBef>
                <a:spcPts val="3000"/>
              </a:spcBef>
              <a:defRPr sz="37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الله لا يقبلنا لأننا قدمنا ​​عبادة مستحقة، لكنه في محبته يقبلنا مجاناً ويقبل شخص ابنه الحبيب، الذي باسمنا ونيابة عنا في إنسانيتنا، قدم التقدمة الواحدة للآب، التي هي وحدها مقبولة عند الله عن كل البشرية، لجميع الأمم، في كل العصور، والذي يوحدنا معه في الجسد الواحد، في شركته مع الآب.</a:t>
            </a:r>
            <a:endParaRPr dirty="0">
              <a:latin typeface="Arial" panose="020B0604020202020204" pitchFamily="34" charset="0"/>
              <a:cs typeface="Arial" panose="020B0604020202020204" pitchFamily="34" charset="0"/>
            </a:endParaRPr>
          </a:p>
          <a:p>
            <a:pPr algn="ctr" defTabSz="1300480">
              <a:spcBef>
                <a:spcPts val="2700"/>
              </a:spcBef>
              <a:defRPr sz="3700">
                <a:solidFill>
                  <a:schemeClr val="accent1">
                    <a:lumOff val="44000"/>
                  </a:schemeClr>
                </a:solidFill>
                <a:latin typeface="+mj-lt"/>
                <a:ea typeface="+mj-ea"/>
                <a:cs typeface="+mj-cs"/>
                <a:sym typeface="Bell MT"/>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جيمس تورانس</a:t>
            </a: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8" name="Picture 2" descr="Picture 2"/>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959" name="Text Box 7"/>
          <p:cNvSpPr txBox="1"/>
          <p:nvPr/>
        </p:nvSpPr>
        <p:spPr>
          <a:xfrm>
            <a:off x="390143" y="975359"/>
            <a:ext cx="12332887" cy="6443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ctr" defTabSz="1300480">
              <a:spcBef>
                <a:spcPts val="4000"/>
              </a:spcBef>
              <a:defRPr sz="68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نعمة الله لعبادتنا</a:t>
            </a:r>
            <a:endParaRPr dirty="0">
              <a:latin typeface="Arial" panose="020B0604020202020204" pitchFamily="34" charset="0"/>
              <a:cs typeface="Arial" panose="020B0604020202020204" pitchFamily="34" charset="0"/>
            </a:endParaRPr>
          </a:p>
          <a:p>
            <a:pPr algn="ctr" defTabSz="1300480">
              <a:spcBef>
                <a:spcPts val="2000"/>
              </a:spcBef>
              <a:defRPr sz="2800" i="1">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ctr" defTabSz="1300480">
              <a:spcBef>
                <a:spcPts val="3000"/>
              </a:spcBef>
              <a:defRPr sz="50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الحرية الحقيقية: ليس علينا أن نقلق</a:t>
            </a:r>
            <a:endParaRPr dirty="0">
              <a:latin typeface="Arial" panose="020B0604020202020204" pitchFamily="34" charset="0"/>
              <a:cs typeface="Arial" panose="020B0604020202020204" pitchFamily="34" charset="0"/>
            </a:endParaRPr>
          </a:p>
          <a:p>
            <a:pPr algn="ctr" defTabSz="1300480">
              <a:spcBef>
                <a:spcPts val="3000"/>
              </a:spcBef>
              <a:defRPr sz="2000">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marL="1155700" algn="r" defTabSz="1300480" rtl="1">
              <a:spcBef>
                <a:spcPts val="1100"/>
              </a:spcBef>
              <a:buSzPct val="100000"/>
              <a:buFont typeface="Arial"/>
              <a:buChar char="•"/>
              <a:defRPr sz="50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  إن كانت عبادتنا لم تكن جيدة بما فيه الكفاية</a:t>
            </a:r>
          </a:p>
          <a:p>
            <a:pPr marL="1155700" algn="r" defTabSz="1300480" rtl="1">
              <a:spcBef>
                <a:spcPts val="1100"/>
              </a:spcBef>
              <a:buSzPct val="100000"/>
              <a:buFont typeface="Arial"/>
              <a:buChar char="•"/>
              <a:defRPr sz="50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  إن كان دافعي جيداً بما فيه الكفاية</a:t>
            </a:r>
          </a:p>
          <a:p>
            <a:pPr marL="1155700" algn="r" defTabSz="1300480" rtl="1">
              <a:spcBef>
                <a:spcPts val="1100"/>
              </a:spcBef>
              <a:buSzPct val="100000"/>
              <a:buFont typeface="Arial"/>
              <a:buChar char="•"/>
              <a:defRPr sz="50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  إن كان الموسيقيون جيدين بما فيه الكفاية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3" name="Picture 2" descr="Picture 2"/>
          <p:cNvPicPr>
            <a:picLocks noChangeAspect="1"/>
          </p:cNvPicPr>
          <p:nvPr/>
        </p:nvPicPr>
        <p:blipFill>
          <a:blip r:embed="rId3"/>
          <a:stretch>
            <a:fillRect/>
          </a:stretch>
        </p:blipFill>
        <p:spPr>
          <a:xfrm>
            <a:off x="0" y="139418"/>
            <a:ext cx="13004801" cy="9751342"/>
          </a:xfrm>
          <a:prstGeom prst="rect">
            <a:avLst/>
          </a:prstGeom>
          <a:ln w="12700">
            <a:miter lim="400000"/>
          </a:ln>
        </p:spPr>
      </p:pic>
      <p:sp>
        <p:nvSpPr>
          <p:cNvPr id="964" name="Text Box 7"/>
          <p:cNvSpPr txBox="1"/>
          <p:nvPr/>
        </p:nvSpPr>
        <p:spPr>
          <a:xfrm>
            <a:off x="192023" y="2737921"/>
            <a:ext cx="12332887" cy="38041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ctr" defTabSz="1300480">
              <a:spcBef>
                <a:spcPts val="4000"/>
              </a:spcBef>
              <a:defRPr sz="43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لكن</a:t>
            </a:r>
          </a:p>
          <a:p>
            <a:pPr algn="ctr" defTabSz="1300480">
              <a:spcBef>
                <a:spcPts val="2000"/>
              </a:spcBef>
              <a:defRPr sz="4300" i="1">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ctr" defTabSz="1300480">
              <a:spcBef>
                <a:spcPts val="3000"/>
              </a:spcBef>
              <a:defRPr sz="43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ليس هذا هو ما يجعله يقبل ويسر بعبادتنا</a:t>
            </a:r>
            <a:endParaRPr dirty="0">
              <a:latin typeface="Arial" panose="020B0604020202020204" pitchFamily="34" charset="0"/>
              <a:cs typeface="Arial" panose="020B0604020202020204" pitchFamily="34" charset="0"/>
            </a:endParaRPr>
          </a:p>
          <a:p>
            <a:pPr algn="ctr" defTabSz="1300480">
              <a:spcBef>
                <a:spcPts val="3000"/>
              </a:spcBef>
              <a:defRPr sz="4300">
                <a:solidFill>
                  <a:schemeClr val="accent1">
                    <a:lumOff val="44000"/>
                  </a:schemeClr>
                </a:solidFill>
                <a:latin typeface="+mj-lt"/>
                <a:ea typeface="+mj-ea"/>
                <a:cs typeface="+mj-cs"/>
                <a:sym typeface="Bell MT"/>
              </a:defRPr>
            </a:pPr>
            <a:r>
              <a:rPr dirty="0">
                <a:latin typeface="Arial" panose="020B0604020202020204" pitchFamily="34" charset="0"/>
                <a:ea typeface="Wingdings"/>
                <a:cs typeface="Arial" panose="020B0604020202020204" pitchFamily="34" charset="0"/>
                <a:sym typeface="Wingdings"/>
              </a:rPr>
              <a:t></a:t>
            </a:r>
            <a:r>
              <a:rPr lang="ar-JO" dirty="0">
                <a:latin typeface="Arial" panose="020B0604020202020204" pitchFamily="34" charset="0"/>
                <a:ea typeface="Wingdings"/>
                <a:cs typeface="Arial" panose="020B0604020202020204" pitchFamily="34" charset="0"/>
                <a:sym typeface="Wingdings"/>
              </a:rPr>
              <a:t> </a:t>
            </a:r>
            <a:r>
              <a:rPr lang="ar-JO" dirty="0">
                <a:latin typeface="Arial" panose="020B0604020202020204" pitchFamily="34" charset="0"/>
                <a:cs typeface="Arial" panose="020B0604020202020204" pitchFamily="34" charset="0"/>
              </a:rPr>
              <a:t>هو يسر بابنه والذي يرى عبادته دائماً صالحة بما فيه الكفاية</a:t>
            </a:r>
            <a:endParaRPr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D4DC414-80E1-6BD7-85A5-5E58FC99792B}"/>
              </a:ext>
            </a:extLst>
          </p:cNvPr>
          <p:cNvSpPr txBox="1"/>
          <p:nvPr/>
        </p:nvSpPr>
        <p:spPr>
          <a:xfrm>
            <a:off x="4010660" y="944880"/>
            <a:ext cx="4983480" cy="1305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algn="ctr" defTabSz="1300480">
              <a:spcBef>
                <a:spcPts val="4000"/>
              </a:spcBef>
              <a:defRPr sz="4300" i="1">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نعطيه أفضل ما عندنا</a:t>
            </a: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68" name="Who can love God with his heart, mind, and soul?…"/>
          <p:cNvSpPr txBox="1"/>
          <p:nvPr/>
        </p:nvSpPr>
        <p:spPr>
          <a:xfrm>
            <a:off x="1132442" y="1865375"/>
            <a:ext cx="10739916" cy="4790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r">
              <a:lnSpc>
                <a:spcPct val="80000"/>
              </a:lnSpc>
              <a:defRPr sz="47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من يستطيع أن يحب الله بقلبه وعقله وروحه؟</a:t>
            </a:r>
          </a:p>
          <a:p>
            <a:pPr algn="r">
              <a:lnSpc>
                <a:spcPct val="80000"/>
              </a:lnSpc>
              <a:defRPr sz="47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من يستطيع تحقيق الإتحاد الكامل مع الله؟</a:t>
            </a:r>
          </a:p>
          <a:p>
            <a:pPr algn="r">
              <a:lnSpc>
                <a:spcPct val="80000"/>
              </a:lnSpc>
              <a:defRPr sz="47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ومن يستطيع أن يعبد الله بقلب طاهر وغير دنس؟</a:t>
            </a:r>
          </a:p>
          <a:p>
            <a:pPr algn="r">
              <a:lnSpc>
                <a:spcPct val="80000"/>
              </a:lnSpc>
              <a:defRPr sz="47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ليس انا . . .</a:t>
            </a:r>
          </a:p>
          <a:p>
            <a:pPr algn="r">
              <a:lnSpc>
                <a:spcPct val="80000"/>
              </a:lnSpc>
              <a:defRPr sz="47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ليس أنت، ليس بيلي جراهام، ليس مات ريدمان. . .</a:t>
            </a:r>
          </a:p>
          <a:p>
            <a:pPr algn="r">
              <a:lnSpc>
                <a:spcPct val="80000"/>
              </a:lnSpc>
              <a:defRPr sz="47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ليس أي شخص أعرفه أو تعرفه.</a:t>
            </a:r>
          </a:p>
          <a:p>
            <a:pPr algn="r">
              <a:lnSpc>
                <a:spcPct val="80000"/>
              </a:lnSpc>
              <a:defRPr sz="47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فقط يسوع يستطيع وهو يفعل لي ولكم ما لا يستطيع أي منا أن يفعله لأنفسنا.</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72" name="This is the message that is missing in the literature of contemporary worship. It is too much about what I ought to do and too little about what God has done for me. God has done for me what I cannot do for myself. He did it in Jesus Christ. Therefore my"/>
          <p:cNvSpPr txBox="1"/>
          <p:nvPr/>
        </p:nvSpPr>
        <p:spPr>
          <a:xfrm>
            <a:off x="391837" y="1989832"/>
            <a:ext cx="12007766" cy="51459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lnSpc>
                <a:spcPct val="80000"/>
              </a:lnSpc>
              <a:spcBef>
                <a:spcPts val="3100"/>
              </a:spcBef>
              <a:defRPr sz="4500">
                <a:solidFill>
                  <a:schemeClr val="accent1">
                    <a:lumOff val="44000"/>
                  </a:schemeClr>
                </a:solidFill>
                <a:latin typeface="+mj-lt"/>
                <a:ea typeface="+mj-ea"/>
                <a:cs typeface="+mj-cs"/>
                <a:sym typeface="Bell MT"/>
              </a:defRPr>
            </a:lvl1pPr>
          </a:lstStyle>
          <a:p>
            <a:pPr algn="r" rtl="1"/>
            <a:r>
              <a:rPr lang="ar-JO" dirty="0">
                <a:latin typeface="Arial" panose="020B0604020202020204" pitchFamily="34" charset="0"/>
                <a:cs typeface="Arial" panose="020B0604020202020204" pitchFamily="34" charset="0"/>
              </a:rPr>
              <a:t>هذه هي الرسالة المفقودة في أدبيات العبادة المعاصرة، إن الأمر يتعلق كثيراً بما يجب أن أفعله، والقليل جداً مما فعله الله من أجلي، لقد فعل الله بي ما لا أستطيع أن أفعله بنفسي، لقد فعل ذلك في يسوع المسيح، لذلك فإن عبادتي تُقدم في إناء مكسور وهو في طور الشفاء، لكنه ليس قادراً بعد على ملء الفرح، والعاطفة الشديدة التي لا نهاية لها، والتمجيد المطلق، والإحتفال. لكن يسوع الذي يشاركني إنسانيتي ولكن بدون خطيئة، ليس مخلصي فقط – بل هو أيضاً عبادتي الكاملة والأبدية، ويفعل لي بدلاً مني، ما لا أستطيع أن أفعله. . . .</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76" name="He is eternally interceding to the Father on our behalf. And for this reason, our worship is always in and through Christ. . . .…"/>
          <p:cNvSpPr txBox="1"/>
          <p:nvPr/>
        </p:nvSpPr>
        <p:spPr>
          <a:xfrm>
            <a:off x="1040383" y="1611917"/>
            <a:ext cx="10924034" cy="4472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r" rtl="1">
              <a:lnSpc>
                <a:spcPct val="80000"/>
              </a:lnSpc>
              <a:defRPr sz="50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هو يتشفع إلى الآب من أجلنا إلى الأبد، ولهذا السبب، فإن عبادتنا تكون دائمًا في المسيح ومن خلاله.....</a:t>
            </a:r>
          </a:p>
          <a:p>
            <a:pPr algn="r" rtl="1">
              <a:lnSpc>
                <a:spcPct val="80000"/>
              </a:lnSpc>
              <a:defRPr sz="5000">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r">
              <a:lnSpc>
                <a:spcPct val="80000"/>
              </a:lnSpc>
              <a:defRPr sz="5000">
                <a:solidFill>
                  <a:schemeClr val="accent1">
                    <a:lumOff val="44000"/>
                  </a:schemeClr>
                </a:solidFill>
                <a:latin typeface="+mj-lt"/>
                <a:ea typeface="+mj-ea"/>
                <a:cs typeface="+mj-cs"/>
                <a:sym typeface="Bell MT"/>
              </a:defRPr>
            </a:pPr>
            <a:r>
              <a:rPr lang="ar-JO" dirty="0">
                <a:latin typeface="Arial" panose="020B0604020202020204" pitchFamily="34" charset="0"/>
                <a:cs typeface="Arial" panose="020B0604020202020204" pitchFamily="34" charset="0"/>
              </a:rPr>
              <a:t>أشكر يسوع المسيح الذي هو عبادتي، نحن أحرار! وبامتنان نقدم عبادتنا المتعثرة باسم يسوع مع الشكر.</a:t>
            </a:r>
            <a:endParaRPr dirty="0">
              <a:latin typeface="Arial" panose="020B0604020202020204" pitchFamily="34" charset="0"/>
              <a:cs typeface="Arial" panose="020B0604020202020204" pitchFamily="34" charset="0"/>
            </a:endParaRPr>
          </a:p>
          <a:p>
            <a:pPr algn="ctr">
              <a:lnSpc>
                <a:spcPct val="80000"/>
              </a:lnSpc>
              <a:defRPr sz="5000">
                <a:solidFill>
                  <a:schemeClr val="accent1">
                    <a:lumOff val="44000"/>
                  </a:schemeClr>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ctr">
              <a:lnSpc>
                <a:spcPct val="80000"/>
              </a:lnSpc>
              <a:defRPr sz="5000">
                <a:solidFill>
                  <a:schemeClr val="accent1">
                    <a:lumOff val="44000"/>
                  </a:schemeClr>
                </a:solidFill>
                <a:latin typeface="+mj-lt"/>
                <a:ea typeface="+mj-ea"/>
                <a:cs typeface="+mj-cs"/>
                <a:sym typeface="Bell MT"/>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روبرت ويبر</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80" name="ALL OF GRACE  What God requires, He provides."/>
          <p:cNvSpPr txBox="1">
            <a:spLocks noGrp="1"/>
          </p:cNvSpPr>
          <p:nvPr>
            <p:ph type="title" idx="4294967295"/>
          </p:nvPr>
        </p:nvSpPr>
        <p:spPr>
          <a:xfrm>
            <a:off x="1011932" y="904504"/>
            <a:ext cx="10980936" cy="5249809"/>
          </a:xfrm>
          <a:prstGeom prst="rect">
            <a:avLst/>
          </a:prstGeom>
        </p:spPr>
        <p:txBody>
          <a:bodyPr lIns="65476" tIns="65476" rIns="65476" bIns="65476">
            <a:normAutofit/>
          </a:bodyPr>
          <a:lstStyle/>
          <a:p>
            <a:pPr defTabSz="988364">
              <a:defRPr sz="4218">
                <a:latin typeface="+mj-lt"/>
                <a:ea typeface="+mj-ea"/>
                <a:cs typeface="+mj-cs"/>
                <a:sym typeface="Bell MT"/>
              </a:defRPr>
            </a:pP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br>
              <a:rPr dirty="0">
                <a:latin typeface="Arial" panose="020B0604020202020204" pitchFamily="34" charset="0"/>
                <a:cs typeface="Arial" panose="020B0604020202020204" pitchFamily="34" charset="0"/>
              </a:rPr>
            </a:br>
            <a:r>
              <a:rPr lang="ar-JO" sz="6384" dirty="0">
                <a:solidFill>
                  <a:schemeClr val="accent1">
                    <a:lumOff val="44000"/>
                  </a:schemeClr>
                </a:solidFill>
                <a:latin typeface="Arial" panose="020B0604020202020204" pitchFamily="34" charset="0"/>
                <a:cs typeface="Arial" panose="020B0604020202020204" pitchFamily="34" charset="0"/>
              </a:rPr>
              <a:t>كل النعمة</a:t>
            </a:r>
            <a:br>
              <a:rPr sz="6384" dirty="0">
                <a:solidFill>
                  <a:schemeClr val="accent1">
                    <a:lumOff val="44000"/>
                  </a:schemeClr>
                </a:solidFill>
                <a:latin typeface="Arial" panose="020B0604020202020204" pitchFamily="34" charset="0"/>
                <a:cs typeface="Arial" panose="020B0604020202020204" pitchFamily="34" charset="0"/>
              </a:rPr>
            </a:br>
            <a:br>
              <a:rPr sz="6384" dirty="0">
                <a:solidFill>
                  <a:schemeClr val="accent1">
                    <a:lumOff val="44000"/>
                  </a:schemeClr>
                </a:solidFill>
                <a:latin typeface="Arial" panose="020B0604020202020204" pitchFamily="34" charset="0"/>
                <a:cs typeface="Arial" panose="020B0604020202020204" pitchFamily="34" charset="0"/>
              </a:rPr>
            </a:br>
            <a:r>
              <a:rPr lang="ar-JO" dirty="0">
                <a:solidFill>
                  <a:schemeClr val="accent1">
                    <a:lumOff val="44000"/>
                  </a:schemeClr>
                </a:solidFill>
                <a:latin typeface="Arial" panose="020B0604020202020204" pitchFamily="34" charset="0"/>
                <a:cs typeface="Arial" panose="020B0604020202020204" pitchFamily="34" charset="0"/>
              </a:rPr>
              <a:t>ما يطلبه الله هو يوفره</a:t>
            </a:r>
            <a:endParaRPr dirty="0">
              <a:solidFill>
                <a:schemeClr val="accent1">
                  <a:lumOff val="44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theme/theme1.xml><?xml version="1.0" encoding="utf-8"?>
<a:theme xmlns:a="http://schemas.openxmlformats.org/drawingml/2006/main" name="Project Overview">
  <a:themeElements>
    <a:clrScheme name="Project Overview">
      <a:dk1>
        <a:srgbClr val="000000"/>
      </a:dk1>
      <a:lt1>
        <a:srgbClr val="FFFFFF"/>
      </a:lt1>
      <a:dk2>
        <a:srgbClr val="A7A7A7"/>
      </a:dk2>
      <a:lt2>
        <a:srgbClr val="535353"/>
      </a:lt2>
      <a:accent1>
        <a:srgbClr val="8F8F8F"/>
      </a:accent1>
      <a:accent2>
        <a:srgbClr val="6E6E6E"/>
      </a:accent2>
      <a:accent3>
        <a:srgbClr val="9BBB59"/>
      </a:accent3>
      <a:accent4>
        <a:srgbClr val="8064A2"/>
      </a:accent4>
      <a:accent5>
        <a:srgbClr val="4BACC6"/>
      </a:accent5>
      <a:accent6>
        <a:srgbClr val="F79646"/>
      </a:accent6>
      <a:hlink>
        <a:srgbClr val="0000FF"/>
      </a:hlink>
      <a:folHlink>
        <a:srgbClr val="FF00FF"/>
      </a:folHlink>
    </a:clrScheme>
    <a:fontScheme name="Project Overview">
      <a:majorFont>
        <a:latin typeface="Bell MT"/>
        <a:ea typeface="Bell MT"/>
        <a:cs typeface="Bell MT"/>
      </a:majorFont>
      <a:minorFont>
        <a:latin typeface="Helvetica"/>
        <a:ea typeface="Helvetica"/>
        <a:cs typeface="Helvetica"/>
      </a:minorFont>
    </a:fontScheme>
    <a:fmtScheme name="Project Overvi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Project Overview">
  <a:themeElements>
    <a:clrScheme name="Project Overview">
      <a:dk1>
        <a:srgbClr val="000000"/>
      </a:dk1>
      <a:lt1>
        <a:srgbClr val="FFFFFF"/>
      </a:lt1>
      <a:dk2>
        <a:srgbClr val="A7A7A7"/>
      </a:dk2>
      <a:lt2>
        <a:srgbClr val="535353"/>
      </a:lt2>
      <a:accent1>
        <a:srgbClr val="8F8F8F"/>
      </a:accent1>
      <a:accent2>
        <a:srgbClr val="6E6E6E"/>
      </a:accent2>
      <a:accent3>
        <a:srgbClr val="9BBB59"/>
      </a:accent3>
      <a:accent4>
        <a:srgbClr val="8064A2"/>
      </a:accent4>
      <a:accent5>
        <a:srgbClr val="4BACC6"/>
      </a:accent5>
      <a:accent6>
        <a:srgbClr val="F79646"/>
      </a:accent6>
      <a:hlink>
        <a:srgbClr val="0000FF"/>
      </a:hlink>
      <a:folHlink>
        <a:srgbClr val="FF00FF"/>
      </a:folHlink>
    </a:clrScheme>
    <a:fontScheme name="Project Overview">
      <a:majorFont>
        <a:latin typeface="Bell MT"/>
        <a:ea typeface="Bell MT"/>
        <a:cs typeface="Bell MT"/>
      </a:majorFont>
      <a:minorFont>
        <a:latin typeface="Helvetica"/>
        <a:ea typeface="Helvetica"/>
        <a:cs typeface="Helvetica"/>
      </a:minorFont>
    </a:fontScheme>
    <a:fmtScheme name="Project Overvi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3422</TotalTime>
  <Words>13635</Words>
  <Application>Microsoft Macintosh PowerPoint</Application>
  <PresentationFormat>Custom</PresentationFormat>
  <Paragraphs>723</Paragraphs>
  <Slides>104</Slides>
  <Notes>53</Notes>
  <HiddenSlides>1</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104</vt:i4>
      </vt:variant>
    </vt:vector>
  </HeadingPairs>
  <TitlesOfParts>
    <vt:vector size="120" baseType="lpstr">
      <vt:lpstr>ＭＳ Ｐゴシック</vt:lpstr>
      <vt:lpstr>Arial</vt:lpstr>
      <vt:lpstr>Bell MT</vt:lpstr>
      <vt:lpstr>Bodoni SvtyTwo ITC TT-Book</vt:lpstr>
      <vt:lpstr>Bodoni SvtyTwo ITC TT-BookIta</vt:lpstr>
      <vt:lpstr>Book Antiqua</vt:lpstr>
      <vt:lpstr>Calibri</vt:lpstr>
      <vt:lpstr>Maiandra GD</vt:lpstr>
      <vt:lpstr>Tahoma</vt:lpstr>
      <vt:lpstr>Times New Roman</vt:lpstr>
      <vt:lpstr>Traditional Arabic</vt:lpstr>
      <vt:lpstr>Wingdings</vt:lpstr>
      <vt:lpstr>Wingdings 2</vt:lpstr>
      <vt:lpstr>Project Overview</vt:lpstr>
      <vt:lpstr>1_Orbit</vt:lpstr>
      <vt:lpstr>Default Design</vt:lpstr>
      <vt:lpstr>الوحدة 4</vt:lpstr>
      <vt:lpstr>التشابهات والإختلافات بين عبادة العهد القديم والعهد الجديد</vt:lpstr>
      <vt:lpstr>1. مواضيع مهمة في عبادة العهد الجديد</vt:lpstr>
      <vt:lpstr>1. مواضيع مهمة</vt:lpstr>
      <vt:lpstr>1. مواضيع مهمة</vt:lpstr>
      <vt:lpstr>1. مواضيع مهمة</vt:lpstr>
      <vt:lpstr>1. مواضيع مهمة</vt:lpstr>
      <vt:lpstr> </vt:lpstr>
      <vt:lpstr>PowerPoint Presentation</vt:lpstr>
      <vt:lpstr>PowerPoint Presentation</vt:lpstr>
      <vt:lpstr>2. مفردات مهمة في عبادة العهد الجديد</vt:lpstr>
      <vt:lpstr>2. مفردات مهمة في عبادة العهد الجديد</vt:lpstr>
      <vt:lpstr>2. مفردات مهمة في عبادة العهد الجديد</vt:lpstr>
      <vt:lpstr>3. مقاطع مهمة في العهد الجديد عن العبادة</vt:lpstr>
      <vt:lpstr>3. مقاطع مهمة في العهد الجديد عن العبادة</vt:lpstr>
      <vt:lpstr>3. مقاطع مهمة في العهد الجديد عن العبادة</vt:lpstr>
      <vt:lpstr>PowerPoint Presentation</vt:lpstr>
      <vt:lpstr>خدمة ترنيمة (أفسس 5: 18-20)</vt:lpstr>
      <vt:lpstr>خدمة مملوءة بالروح</vt:lpstr>
      <vt:lpstr>خدمة مشتركة</vt:lpstr>
      <vt:lpstr>خدمة متنوعة</vt:lpstr>
      <vt:lpstr>خدمة تركيزها على الله</vt:lpstr>
      <vt:lpstr>خدمة داخلية</vt:lpstr>
      <vt:lpstr>خدمة مستجيبة</vt:lpstr>
      <vt:lpstr>خدمة بتمكين المسيح</vt:lpstr>
      <vt:lpstr>خدمة الثالوث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الروح القدس والعبادة</vt:lpstr>
      <vt:lpstr>التركيز الرئيسي في خدمته هو تمجيد المسيح</vt:lpstr>
      <vt:lpstr>هو يمجد المسيح من خلال ...</vt:lpstr>
      <vt:lpstr>هو يمجد المسيح من خلال ...</vt:lpstr>
      <vt:lpstr>هو يمجد المسيح من خلال ...</vt:lpstr>
      <vt:lpstr>هو يمجد المسيح من خلال ...</vt:lpstr>
      <vt:lpstr>هو يمجد المسيح من خلال ...</vt:lpstr>
      <vt:lpstr>PowerPoint Presentation</vt:lpstr>
      <vt:lpstr>هو يمجد المسيح من خلال ...</vt:lpstr>
      <vt:lpstr>هو يمجد المسيح من خلال ...</vt:lpstr>
      <vt:lpstr> </vt:lpstr>
      <vt:lpstr> </vt:lpstr>
      <vt:lpstr>PowerPoint Presentation</vt:lpstr>
      <vt:lpstr>PowerPoint Presentation</vt:lpstr>
      <vt:lpstr> </vt:lpstr>
      <vt:lpstr>ما الذي يجعل  العبادة حسنة؟    </vt:lpstr>
      <vt:lpstr>خطيئة محاولة القيام بالعبادة بقوتنا الخاصة</vt:lpstr>
      <vt:lpstr>PowerPoint Presentation</vt:lpstr>
      <vt:lpstr>PowerPoint Presentation</vt:lpstr>
      <vt:lpstr>PowerPoint Presentation</vt:lpstr>
      <vt:lpstr>PowerPoint Presentation</vt:lpstr>
      <vt:lpstr>   إذاً يا أحبائي كما أطعتم كل حين، ليس كما في حضوري فقط، بل الآن بالأولى جداً في غيابي، تمموا خلاصكم بخوف ورعدة، لأن الله هو العامل فيكم أن تريدوا وأن تعملوا من أجل المسرة.  (فيلبي 2: 12-13)</vt:lpstr>
      <vt:lpstr>   ولكن بنعمة الله أنا ما أنا، ونعمته المعطاة لي لم تكن باطلة، بل أنا تعبت أكثر منهم جميعهم، ولكن لا أنا بل نعمة الله التي معي.  (1 كو 15: 10)</vt:lpstr>
      <vt:lpstr>    الأمر الذي لأجله أتعب أيضاً مجاهداً، بحسب عمله الذي يعمل في بقوة.  (كو 1: 29)</vt:lpstr>
      <vt:lpstr>   امتحنوا كل شيء، تمسكوا بالحسن، امتنعوا عن كل شبه شر.  وإله السلام نفسه يقدسكم بالتمام، ولتحفظ روحكم ونفسكم وجسدكم كاملة بلا لوم عند مجيء ربنا يسوع المسيح، أمين هو الذي يدعوكم الذي سيفعل أيضاً.  (1 تسالونيكي 5: 21-24)</vt:lpstr>
      <vt:lpstr>   وإله السلام الذي أقام من الأموات راعي الخراف العظيم، ربنا يسوع، بدم العهد الأبدي، ليكملكم في كل عمل صالح لتصنعوا مشيئته، عاملا فيكم ما يرضي أمامه بيسوع المسيح، الذي له المجد إلى أبد الآبدين. آمين.  (عبرانيين 13: 20-21)</vt:lpstr>
      <vt:lpstr>PowerPoint Presentation</vt:lpstr>
      <vt:lpstr>ما يطلبه الله،  فهو يوفره.</vt:lpstr>
      <vt:lpstr>لماذا يعمل الله بتلك الطريقة؟</vt:lpstr>
      <vt:lpstr>PowerPoint Presentation</vt:lpstr>
      <vt:lpstr>ما يطلبه الله، فهو يوفره – في يسوع المسيح  بدوني لا تقدرون أن تفعلوا شيئاً (يوحنا 15: 5)  أستطيع كل شيء في المسيح الذي يقويني (فيلبي 4: 13) </vt:lpstr>
      <vt:lpstr>ما يطلبه الله، فهو يوفره – في يسوع المسيح  الخلاص  التقديس  العبادة </vt:lpstr>
      <vt:lpstr>ثلاثة أمور شائعة أسيء فهمها</vt:lpstr>
      <vt:lpstr>يسوع هنا  ها أنا معكم كل الأيام وإلى انقضاء الدهر (متى 28: 20)  لا أهملك ولا أتركك (عبرانيين 13: 5)</vt:lpstr>
      <vt:lpstr>يسوع لا يزال إنساناً   لأنه يوجد إله واحد ووسيط واحد بين الله والناس: الإنسان يسوع المسيح  (1 تيموثاوس 2: 5)</vt:lpstr>
      <vt:lpstr>يسوع لا يزال رئيس كهنة  أن لنا رئيس كهنة مثل هذا (عبرانيين 8: 1، أيضاً 4: 14-15، 7: 26، 10: 21)  أنت كاهن إلى الأبد ... (عبرانيين 5: 6، أيضاً 6: 20، 7: 17، 21)</vt:lpstr>
      <vt:lpstr>يسوع لا يزال رئيس كهنة   وأولئك قد صاروا كهنة كثيرين من أجل منعهم بالموت عن البقاء، وأما هذا فمن أجل أنه يبقى إلى الأبد، له كهنوت لا يزول. فمن ثم يقدر أن يخلص أيضا إلى التمام الذين يتقدمون به إلى الله، إذ هو حي في كل حين ليشفع فيهم.  (عبرانيين 7: 23-25)  </vt:lpstr>
      <vt:lpstr>نمط العبادة الكتابية: الإعلان والتجاوب </vt:lpstr>
      <vt:lpstr>الإخبار والتسبيح (عبرانيين 2: 12)</vt:lpstr>
      <vt:lpstr>PowerPoint Presentation</vt:lpstr>
      <vt:lpstr>PowerPoint Presentation</vt:lpstr>
      <vt:lpstr>PowerPoint Presentation</vt:lpstr>
      <vt:lpstr>PowerPoint Presentation</vt:lpstr>
      <vt:lpstr> أخبر باسمك إخوتي </vt:lpstr>
      <vt:lpstr> ولا أحد يعرف الآب إلا الإبن ومن أراد الإبن أن يعلن له. (متى 11: 27ب)   الله لم يره أحد قط، الإبن الوحيد الذي هو في حضن الآب هو خبر. (يوحنا 1: 18)  أنا أظهرت اسمك للناس الذين أعطيتني من العالم.  (يوحنا 17: 6) </vt:lpstr>
      <vt:lpstr>وعرفتهم اسمك وسأعرفهم، ليكون فيهم الحب الذي أحببتني به، وأكون أنا فيهم (يوحنا 17: 26)  الكلام الأول أنشأته يا ثاوفيلس، عن جميع ما ابتدأ يسوع يفعله ويعلم به (أعمال 1: 1)</vt:lpstr>
      <vt:lpstr>وعظ وتعليم كلمة الله: خدمة المسيح  لتسكن فيكم كلمة المسيح بغنى (كولوسي 3: 16)  الخراف تسمع صوته ... الخراف تتبعه، لأنها تعرف صوته. (يوحنا 10: 3-4)</vt:lpstr>
      <vt:lpstr>في وسط الكنيسة أسبحك</vt:lpstr>
      <vt:lpstr>PowerPoint Presentation</vt:lpstr>
      <vt:lpstr>PowerPoint Presentation</vt:lpstr>
      <vt:lpstr>  قيادة العبادة: خدمة المسيح  في وسط الكنيسة أسبحك (عبرانيين 2: 12)</vt:lpstr>
      <vt:lpstr>PowerPoint Presentation</vt:lpstr>
      <vt:lpstr> عبادة العهد الجديد هي المسيح  يوجد وسيط واحد بين الله والناس الإنسان يسوع المسيح (1 تي 2: 5)</vt:lpstr>
      <vt:lpstr>PowerPoint Presentation</vt:lpstr>
      <vt:lpstr>PowerPoint Presentation</vt:lpstr>
      <vt:lpstr>آثار عبادتنا</vt:lpstr>
      <vt:lpstr>آثار عبادتنا</vt:lpstr>
      <vt:lpstr> هناك طريقة واحدة فقط نأتي بها إلى الآب، وهي من خلال المسيح في شركة الروح، ضمن شركة القديسين مهما كان الشكل الخارجي الذي تتخذه عبادتنا.  (جيمس تورانس) </vt:lpstr>
      <vt:lpstr>آثار عبادتنا</vt:lpstr>
      <vt:lpstr>PowerPoint Presentation</vt:lpstr>
      <vt:lpstr>PowerPoint Presentation</vt:lpstr>
      <vt:lpstr>PowerPoint Presentation</vt:lpstr>
      <vt:lpstr>PowerPoint Presentation</vt:lpstr>
      <vt:lpstr>PowerPoint Presentation</vt:lpstr>
      <vt:lpstr>PowerPoint Presentation</vt:lpstr>
      <vt:lpstr>   كل النعمة  ما يطلبه الله هو يوفره</vt:lpstr>
      <vt:lpstr> فلنقدم به  في كل حين لله ذبيحة التسبيح  أي ثمر شفاه معترفة باسمه.  (عبرانيين 13: 15) </vt:lpstr>
      <vt:lpstr>PowerPoint Presentation</vt:lpstr>
      <vt:lpstr>PowerPoint Presentation</vt:lpstr>
      <vt:lpstr>Black</vt:lpstr>
      <vt:lpstr>  • BibleStudyDownloads.org لاهوت العبادة وممارسته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Griffith</cp:lastModifiedBy>
  <cp:revision>28</cp:revision>
  <dcterms:modified xsi:type="dcterms:W3CDTF">2024-07-04T14:40:48Z</dcterms:modified>
</cp:coreProperties>
</file>