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 id="2147483691" r:id="rId3"/>
  </p:sldMasterIdLst>
  <p:notesMasterIdLst>
    <p:notesMasterId r:id="rId103"/>
  </p:notesMasterIdLst>
  <p:sldIdLst>
    <p:sldId id="258" r:id="rId4"/>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4744" r:id="rId61"/>
    <p:sldId id="314" r:id="rId62"/>
    <p:sldId id="315"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875" r:id="rId101"/>
    <p:sldId id="5471" r:id="rId10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CA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DFF"/>
          </a:solidFill>
        </a:fill>
      </a:tcStyle>
    </a:wholeTbl>
    <a:band2H>
      <a:tcTxStyle/>
      <a:tcStyle>
        <a:tcBdr/>
        <a:fill>
          <a:solidFill>
            <a:srgbClr val="E7EFFF"/>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3399"/>
        </a:fontRef>
        <a:srgbClr val="00339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F"/>
          </a:solidFill>
        </a:fill>
      </a:tcStyle>
    </a:wholeTbl>
    <a:band2H>
      <a:tcTxStyle/>
      <a:tcStyle>
        <a:tcBdr/>
        <a:fill>
          <a:solidFill>
            <a:srgbClr val="FFFFFF"/>
          </a:solidFill>
        </a:fill>
      </a:tcStyle>
    </a:band2H>
    <a:firstCol>
      <a:tcTxStyle b="on" i="off">
        <a:font>
          <a:latin typeface="Bodoni SvtyTwo ITC TT-Bold"/>
          <a:ea typeface="Bodoni SvtyTwo ITC TT-Bold"/>
          <a:cs typeface="Bodoni SvtyTwo ITC TT-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Bodoni SvtyTwo ITC TT-Bold"/>
          <a:ea typeface="Bodoni SvtyTwo ITC TT-Bold"/>
          <a:cs typeface="Bodoni SvtyTwo ITC TT-Bold"/>
        </a:font>
        <a:srgbClr val="003399"/>
      </a:tcTxStyle>
      <a:tcStyle>
        <a:tcBdr>
          <a:left>
            <a:ln w="12700" cap="flat">
              <a:noFill/>
              <a:miter lim="400000"/>
            </a:ln>
          </a:left>
          <a:right>
            <a:ln w="12700" cap="flat">
              <a:noFill/>
              <a:miter lim="400000"/>
            </a:ln>
          </a:right>
          <a:top>
            <a:ln w="50800" cap="flat">
              <a:solidFill>
                <a:srgbClr val="003399"/>
              </a:solidFill>
              <a:prstDash val="solid"/>
              <a:round/>
            </a:ln>
          </a:top>
          <a:bottom>
            <a:ln w="25400" cap="flat">
              <a:solidFill>
                <a:srgbClr val="003399"/>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Bodoni SvtyTwo ITC TT-Bold"/>
          <a:ea typeface="Bodoni SvtyTwo ITC TT-Bold"/>
          <a:cs typeface="Bodoni SvtyTwo ITC TT-Bold"/>
        </a:font>
        <a:srgbClr val="FFFFFF"/>
      </a:tcTxStyle>
      <a:tcStyle>
        <a:tcBdr>
          <a:left>
            <a:ln w="12700" cap="flat">
              <a:noFill/>
              <a:miter lim="400000"/>
            </a:ln>
          </a:left>
          <a:right>
            <a:ln w="12700" cap="flat">
              <a:noFill/>
              <a:miter lim="400000"/>
            </a:ln>
          </a:right>
          <a:top>
            <a:ln w="25400" cap="flat">
              <a:solidFill>
                <a:srgbClr val="003399"/>
              </a:solidFill>
              <a:prstDash val="solid"/>
              <a:round/>
            </a:ln>
          </a:top>
          <a:bottom>
            <a:ln w="25400" cap="flat">
              <a:solidFill>
                <a:srgbClr val="00339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D"/>
          </a:solidFill>
        </a:fill>
      </a:tcStyle>
    </a:wholeTbl>
    <a:band2H>
      <a:tcTxStyle/>
      <a:tcStyle>
        <a:tcBdr/>
        <a:fill>
          <a:solidFill>
            <a:srgbClr val="E6E7EF"/>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99"/>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99"/>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99"/>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005"/>
    <p:restoredTop sz="97010"/>
  </p:normalViewPr>
  <p:slideViewPr>
    <p:cSldViewPr snapToGrid="0" snapToObjects="1">
      <p:cViewPr>
        <p:scale>
          <a:sx n="87" d="100"/>
          <a:sy n="87" d="100"/>
        </p:scale>
        <p:origin x="488" y="1752"/>
      </p:cViewPr>
      <p:guideLst/>
    </p:cSldViewPr>
  </p:slideViewPr>
  <p:outlineViewPr>
    <p:cViewPr>
      <p:scale>
        <a:sx n="33" d="100"/>
        <a:sy n="33" d="100"/>
      </p:scale>
      <p:origin x="0" y="-10611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tableStyles" Target="tableStyle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xfrm>
            <a:off x="1143000" y="685800"/>
            <a:ext cx="4572000" cy="3429000"/>
          </a:xfrm>
          <a:prstGeom prst="rect">
            <a:avLst/>
          </a:prstGeom>
        </p:spPr>
        <p:txBody>
          <a:bodyPr/>
          <a:lstStyle/>
          <a:p>
            <a:endParaRPr/>
          </a:p>
        </p:txBody>
      </p:sp>
      <p:sp>
        <p:nvSpPr>
          <p:cNvPr id="396" name="Shape 39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Bodoni SvtyTwo ITC TT-Book"/>
      </a:defRPr>
    </a:lvl1pPr>
    <a:lvl2pPr indent="228600" latinLnBrk="0">
      <a:spcBef>
        <a:spcPts val="400"/>
      </a:spcBef>
      <a:defRPr sz="1200">
        <a:latin typeface="+mn-lt"/>
        <a:ea typeface="+mn-ea"/>
        <a:cs typeface="+mn-cs"/>
        <a:sym typeface="Bodoni SvtyTwo ITC TT-Book"/>
      </a:defRPr>
    </a:lvl2pPr>
    <a:lvl3pPr indent="457200" latinLnBrk="0">
      <a:spcBef>
        <a:spcPts val="400"/>
      </a:spcBef>
      <a:defRPr sz="1200">
        <a:latin typeface="+mn-lt"/>
        <a:ea typeface="+mn-ea"/>
        <a:cs typeface="+mn-cs"/>
        <a:sym typeface="Bodoni SvtyTwo ITC TT-Book"/>
      </a:defRPr>
    </a:lvl3pPr>
    <a:lvl4pPr indent="685800" latinLnBrk="0">
      <a:spcBef>
        <a:spcPts val="400"/>
      </a:spcBef>
      <a:defRPr sz="1200">
        <a:latin typeface="+mn-lt"/>
        <a:ea typeface="+mn-ea"/>
        <a:cs typeface="+mn-cs"/>
        <a:sym typeface="Bodoni SvtyTwo ITC TT-Book"/>
      </a:defRPr>
    </a:lvl4pPr>
    <a:lvl5pPr indent="914400" latinLnBrk="0">
      <a:spcBef>
        <a:spcPts val="400"/>
      </a:spcBef>
      <a:defRPr sz="1200">
        <a:latin typeface="+mn-lt"/>
        <a:ea typeface="+mn-ea"/>
        <a:cs typeface="+mn-cs"/>
        <a:sym typeface="Bodoni SvtyTwo ITC TT-Book"/>
      </a:defRPr>
    </a:lvl5pPr>
    <a:lvl6pPr indent="1143000" latinLnBrk="0">
      <a:spcBef>
        <a:spcPts val="400"/>
      </a:spcBef>
      <a:defRPr sz="1200">
        <a:latin typeface="+mn-lt"/>
        <a:ea typeface="+mn-ea"/>
        <a:cs typeface="+mn-cs"/>
        <a:sym typeface="Bodoni SvtyTwo ITC TT-Book"/>
      </a:defRPr>
    </a:lvl6pPr>
    <a:lvl7pPr indent="1371600" latinLnBrk="0">
      <a:spcBef>
        <a:spcPts val="400"/>
      </a:spcBef>
      <a:defRPr sz="1200">
        <a:latin typeface="+mn-lt"/>
        <a:ea typeface="+mn-ea"/>
        <a:cs typeface="+mn-cs"/>
        <a:sym typeface="Bodoni SvtyTwo ITC TT-Book"/>
      </a:defRPr>
    </a:lvl7pPr>
    <a:lvl8pPr indent="1600200" latinLnBrk="0">
      <a:spcBef>
        <a:spcPts val="400"/>
      </a:spcBef>
      <a:defRPr sz="1200">
        <a:latin typeface="+mn-lt"/>
        <a:ea typeface="+mn-ea"/>
        <a:cs typeface="+mn-cs"/>
        <a:sym typeface="Bodoni SvtyTwo ITC TT-Book"/>
      </a:defRPr>
    </a:lvl8pPr>
    <a:lvl9pPr indent="1828800" latinLnBrk="0">
      <a:spcBef>
        <a:spcPts val="400"/>
      </a:spcBef>
      <a:defRPr sz="1200">
        <a:latin typeface="+mn-lt"/>
        <a:ea typeface="+mn-ea"/>
        <a:cs typeface="+mn-cs"/>
        <a:sym typeface="Bodoni SvtyTwo ITC TT-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spcBef>
                <a:spcPts val="400"/>
              </a:spcBef>
            </a:pPr>
            <a:endParaRPr lang="en-US"/>
          </a:p>
        </p:txBody>
      </p:sp>
    </p:spTree>
    <p:extLst>
      <p:ext uri="{BB962C8B-B14F-4D97-AF65-F5344CB8AC3E}">
        <p14:creationId xmlns:p14="http://schemas.microsoft.com/office/powerpoint/2010/main" val="281104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noRot="1" noChangeAspect="1"/>
          </p:cNvSpPr>
          <p:nvPr>
            <p:ph type="sldImg"/>
          </p:nvPr>
        </p:nvSpPr>
        <p:spPr>
          <a:prstGeom prst="rect">
            <a:avLst/>
          </a:prstGeom>
        </p:spPr>
        <p:txBody>
          <a:bodyPr/>
          <a:lstStyle/>
          <a:p>
            <a:endParaRPr/>
          </a:p>
        </p:txBody>
      </p:sp>
      <p:sp>
        <p:nvSpPr>
          <p:cNvPr id="534" name="Shape 534"/>
          <p:cNvSpPr>
            <a:spLocks noGrp="1"/>
          </p:cNvSpPr>
          <p:nvPr>
            <p:ph type="body" sz="quarter" idx="1"/>
          </p:nvPr>
        </p:nvSpPr>
        <p:spPr>
          <a:prstGeom prst="rect">
            <a:avLst/>
          </a:prstGeom>
        </p:spPr>
        <p:txBody>
          <a:bodyPr/>
          <a:lstStyle>
            <a:lvl1pPr>
              <a:spcBef>
                <a:spcPts val="800"/>
              </a:spcBef>
              <a:defRPr>
                <a:latin typeface="Bell MT"/>
                <a:ea typeface="Bell MT"/>
                <a:cs typeface="Bell MT"/>
                <a:sym typeface="Bell MT"/>
              </a:defRPr>
            </a:lvl1pPr>
          </a:lstStyle>
          <a:p>
            <a:r>
              <a:t>We don‘t even know how to PRAY as we should, but God helps us through the HS.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3276600"/>
            <a:ext cx="19923918" cy="997196"/>
          </a:xfrm>
        </p:spPr>
        <p:txBody>
          <a:bodyPr/>
          <a:lstStyle/>
          <a:p>
            <a:endParaRPr lang="en-US"/>
          </a:p>
          <a:p>
            <a:r>
              <a:rPr lang="en-SG" sz="1200" b="0" i="0" u="none" strike="noStrike" kern="1200" baseline="0">
                <a:solidFill>
                  <a:schemeClr val="tx1"/>
                </a:solidFill>
                <a:latin typeface="+mn-lt"/>
                <a:ea typeface="+mn-ea"/>
                <a:cs typeface="+mn-cs"/>
              </a:rPr>
              <a:t>"But when the Pharisees heard that he had silenced the Sadducees with his reply, they met together to question him again.  35 One of them, an expert in religious law, tried to trap him with this question:  36 'Teacher, which is the most important commandment in the law of Moses?'</a:t>
            </a:r>
          </a:p>
          <a:p>
            <a:r>
              <a:rPr lang="en-SG" sz="1200" b="0" i="0" u="none" strike="noStrike" kern="1200" baseline="0">
                <a:solidFill>
                  <a:schemeClr val="tx1"/>
                </a:solidFill>
                <a:latin typeface="+mn-lt"/>
                <a:ea typeface="+mn-ea"/>
                <a:cs typeface="+mn-cs"/>
              </a:rPr>
              <a:t>37 Jesus replied, “‘You must love the Lord your God with all your heart, all your soul, and all your mind.’ 38 This is the first and greatest commandment. 39 A second is equally important: ‘Love your neighbor as yourself.’ 40 The entire law and all the demands of the prophets are based on these two commandments.”</a:t>
            </a:r>
          </a:p>
          <a:p>
            <a:r>
              <a:rPr lang="en-SG" sz="1200" b="0" i="0" u="none" strike="noStrike" kern="1200" baseline="0">
                <a:solidFill>
                  <a:schemeClr val="tx1"/>
                </a:solidFill>
                <a:latin typeface="+mn-lt"/>
                <a:ea typeface="+mn-ea"/>
                <a:cs typeface="+mn-cs"/>
              </a:rPr>
              <a:t>Matt. 22:34-40 NLT   </a:t>
            </a:r>
            <a:endParaRPr lang="en-US"/>
          </a:p>
        </p:txBody>
      </p:sp>
      <p:sp>
        <p:nvSpPr>
          <p:cNvPr id="4" name="Slide Number Placeholder 3"/>
          <p:cNvSpPr>
            <a:spLocks noGrp="1"/>
          </p:cNvSpPr>
          <p:nvPr>
            <p:ph type="sldNum" sz="quarter" idx="10"/>
          </p:nvPr>
        </p:nvSpPr>
        <p:spPr>
          <a:xfrm>
            <a:off x="8803342" y="6581001"/>
            <a:ext cx="340658" cy="276999"/>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40687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spcBef>
                <a:spcPts val="400"/>
              </a:spcBef>
            </a:pPr>
            <a:endParaRPr lang="en-US"/>
          </a:p>
        </p:txBody>
      </p:sp>
    </p:spTree>
    <p:extLst>
      <p:ext uri="{BB962C8B-B14F-4D97-AF65-F5344CB8AC3E}">
        <p14:creationId xmlns:p14="http://schemas.microsoft.com/office/powerpoint/2010/main" val="132656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1" dirty="0">
                <a:latin typeface="Arial" panose="020B0604020202020204" pitchFamily="34" charset="0"/>
                <a:ea typeface="ＭＳ Ｐゴシック" charset="0"/>
                <a:cs typeface="ＭＳ Ｐゴシック" charset="0"/>
              </a:rPr>
              <a:t>Worship (wo)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3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39" name="Group"/>
          <p:cNvGrpSpPr/>
          <p:nvPr/>
        </p:nvGrpSpPr>
        <p:grpSpPr>
          <a:xfrm>
            <a:off x="1173162" y="1392237"/>
            <a:ext cx="6778626" cy="853441"/>
            <a:chOff x="0" y="0"/>
            <a:chExt cx="6778625" cy="853439"/>
          </a:xfrm>
        </p:grpSpPr>
        <p:sp>
          <p:nvSpPr>
            <p:cNvPr id="136"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37"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8"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40"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41"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42"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49"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53" name="Group"/>
          <p:cNvGrpSpPr/>
          <p:nvPr/>
        </p:nvGrpSpPr>
        <p:grpSpPr>
          <a:xfrm>
            <a:off x="1173162" y="1392237"/>
            <a:ext cx="6778626" cy="853441"/>
            <a:chOff x="0" y="0"/>
            <a:chExt cx="6778625" cy="853439"/>
          </a:xfrm>
        </p:grpSpPr>
        <p:sp>
          <p:nvSpPr>
            <p:cNvPr id="150"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51"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2"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54"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55"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3"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67" name="Group"/>
          <p:cNvGrpSpPr/>
          <p:nvPr/>
        </p:nvGrpSpPr>
        <p:grpSpPr>
          <a:xfrm>
            <a:off x="1173162" y="1392237"/>
            <a:ext cx="6778626" cy="853441"/>
            <a:chOff x="0" y="0"/>
            <a:chExt cx="6778625" cy="853439"/>
          </a:xfrm>
        </p:grpSpPr>
        <p:sp>
          <p:nvSpPr>
            <p:cNvPr id="164"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65"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6"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6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6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7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7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7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8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8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8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8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9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9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9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0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11" name="Group"/>
          <p:cNvGrpSpPr/>
          <p:nvPr/>
        </p:nvGrpSpPr>
        <p:grpSpPr>
          <a:xfrm>
            <a:off x="1173162" y="1392237"/>
            <a:ext cx="6778626" cy="853441"/>
            <a:chOff x="0" y="0"/>
            <a:chExt cx="6778625" cy="853439"/>
          </a:xfrm>
        </p:grpSpPr>
        <p:sp>
          <p:nvSpPr>
            <p:cNvPr id="208"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09"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0"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12"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13"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4"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21"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25" name="Group"/>
          <p:cNvGrpSpPr/>
          <p:nvPr/>
        </p:nvGrpSpPr>
        <p:grpSpPr>
          <a:xfrm>
            <a:off x="6250623" y="593723"/>
            <a:ext cx="853441" cy="5481639"/>
            <a:chOff x="0" y="0"/>
            <a:chExt cx="853440" cy="5481638"/>
          </a:xfrm>
        </p:grpSpPr>
        <p:sp>
          <p:nvSpPr>
            <p:cNvPr id="222" name=""/>
            <p:cNvSpPr txBox="1"/>
            <p:nvPr/>
          </p:nvSpPr>
          <p:spPr>
            <a:xfrm rot="5400000">
              <a:off x="31749" y="2347595"/>
              <a:ext cx="789941" cy="853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23" name="Line"/>
            <p:cNvSpPr/>
            <p:nvPr/>
          </p:nvSpPr>
          <p:spPr>
            <a:xfrm flipV="1">
              <a:off x="307340" y="-1"/>
              <a:ext cx="1588" cy="2470152"/>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4" name="Line"/>
            <p:cNvSpPr/>
            <p:nvPr/>
          </p:nvSpPr>
          <p:spPr>
            <a:xfrm flipV="1">
              <a:off x="304165" y="3011488"/>
              <a:ext cx="1588" cy="2470151"/>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2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2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236" name="image.png" descr="image.png"/>
          <p:cNvPicPr>
            <a:picLocks noChangeAspect="1"/>
          </p:cNvPicPr>
          <p:nvPr/>
        </p:nvPicPr>
        <p:blipFill>
          <a:blip r:embed="rId4"/>
          <a:stretch>
            <a:fillRect/>
          </a:stretch>
        </p:blipFill>
        <p:spPr>
          <a:xfrm>
            <a:off x="1143000" y="2819400"/>
            <a:ext cx="6870700" cy="1016000"/>
          </a:xfrm>
          <a:prstGeom prst="rect">
            <a:avLst/>
          </a:prstGeom>
          <a:ln w="12700">
            <a:miter lim="400000"/>
          </a:ln>
        </p:spPr>
      </p:pic>
      <p:sp>
        <p:nvSpPr>
          <p:cNvPr id="237"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ECE9C6"/>
                </a:solidFill>
                <a:latin typeface="Book Antiqua"/>
                <a:ea typeface="Book Antiqua"/>
                <a:cs typeface="Book Antiqua"/>
                <a:sym typeface="Book Antiqua"/>
              </a:defRPr>
            </a:lvl1pPr>
          </a:lstStyle>
          <a:p>
            <a:r>
              <a:t>Title Text</a:t>
            </a:r>
          </a:p>
        </p:txBody>
      </p:sp>
      <p:sp>
        <p:nvSpPr>
          <p:cNvPr id="238"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9"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ECE9C6"/>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46"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50" name="Group"/>
          <p:cNvGrpSpPr/>
          <p:nvPr/>
        </p:nvGrpSpPr>
        <p:grpSpPr>
          <a:xfrm>
            <a:off x="1173162" y="1392237"/>
            <a:ext cx="6778626" cy="853441"/>
            <a:chOff x="0" y="0"/>
            <a:chExt cx="6778625" cy="853439"/>
          </a:xfrm>
        </p:grpSpPr>
        <p:sp>
          <p:nvSpPr>
            <p:cNvPr id="247"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48"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51"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52"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3"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0">
    <p:bg>
      <p:bgPr>
        <a:solidFill>
          <a:srgbClr val="CC3300"/>
        </a:solidFill>
        <a:effectLst/>
      </p:bgPr>
    </p:bg>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0"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261" name="image.png" descr="image.png"/>
          <p:cNvPicPr>
            <a:picLocks noChangeAspect="1"/>
          </p:cNvPicPr>
          <p:nvPr/>
        </p:nvPicPr>
        <p:blipFill>
          <a:blip r:embed="rId4"/>
          <a:stretch>
            <a:fillRect/>
          </a:stretch>
        </p:blipFill>
        <p:spPr>
          <a:xfrm>
            <a:off x="0" y="0"/>
            <a:ext cx="9144000" cy="6858000"/>
          </a:xfrm>
          <a:prstGeom prst="rect">
            <a:avLst/>
          </a:prstGeom>
          <a:ln w="12700">
            <a:miter lim="400000"/>
          </a:ln>
        </p:spPr>
      </p:pic>
      <p:grpSp>
        <p:nvGrpSpPr>
          <p:cNvPr id="265" name="Group"/>
          <p:cNvGrpSpPr/>
          <p:nvPr/>
        </p:nvGrpSpPr>
        <p:grpSpPr>
          <a:xfrm>
            <a:off x="1173162" y="2887662"/>
            <a:ext cx="6778626" cy="853441"/>
            <a:chOff x="0" y="0"/>
            <a:chExt cx="6778625" cy="853439"/>
          </a:xfrm>
        </p:grpSpPr>
        <p:sp>
          <p:nvSpPr>
            <p:cNvPr id="262"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63"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 name="Line"/>
            <p:cNvSpPr/>
            <p:nvPr/>
          </p:nvSpPr>
          <p:spPr>
            <a:xfrm flipH="1" flipV="1">
              <a:off x="3659187" y="546099"/>
              <a:ext cx="3119438" cy="1588"/>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66"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3"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77" name="Group"/>
          <p:cNvGrpSpPr/>
          <p:nvPr/>
        </p:nvGrpSpPr>
        <p:grpSpPr>
          <a:xfrm>
            <a:off x="1173162" y="1392237"/>
            <a:ext cx="6778626" cy="853441"/>
            <a:chOff x="0" y="0"/>
            <a:chExt cx="6778625" cy="853439"/>
          </a:xfrm>
        </p:grpSpPr>
        <p:sp>
          <p:nvSpPr>
            <p:cNvPr id="274"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75"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6"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7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7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8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91" name="Group"/>
          <p:cNvGrpSpPr/>
          <p:nvPr/>
        </p:nvGrpSpPr>
        <p:grpSpPr>
          <a:xfrm>
            <a:off x="1173162" y="1392237"/>
            <a:ext cx="6778626" cy="853441"/>
            <a:chOff x="0" y="0"/>
            <a:chExt cx="6778625" cy="853439"/>
          </a:xfrm>
        </p:grpSpPr>
        <p:sp>
          <p:nvSpPr>
            <p:cNvPr id="288"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89"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0"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92"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93"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4"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01"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305" name="Group"/>
          <p:cNvGrpSpPr/>
          <p:nvPr/>
        </p:nvGrpSpPr>
        <p:grpSpPr>
          <a:xfrm>
            <a:off x="1173162" y="1392237"/>
            <a:ext cx="6778626" cy="853441"/>
            <a:chOff x="0" y="0"/>
            <a:chExt cx="6778625" cy="853439"/>
          </a:xfrm>
        </p:grpSpPr>
        <p:sp>
          <p:nvSpPr>
            <p:cNvPr id="302"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303"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4"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0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0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1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1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1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1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2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2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2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3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3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4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349" name="Group"/>
          <p:cNvGrpSpPr/>
          <p:nvPr/>
        </p:nvGrpSpPr>
        <p:grpSpPr>
          <a:xfrm>
            <a:off x="1173162" y="1392237"/>
            <a:ext cx="6778626" cy="853441"/>
            <a:chOff x="0" y="0"/>
            <a:chExt cx="6778625" cy="853439"/>
          </a:xfrm>
        </p:grpSpPr>
        <p:sp>
          <p:nvSpPr>
            <p:cNvPr id="346"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347"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8"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50"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51"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52"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59"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363" name="Group"/>
          <p:cNvGrpSpPr/>
          <p:nvPr/>
        </p:nvGrpSpPr>
        <p:grpSpPr>
          <a:xfrm>
            <a:off x="6250623" y="593723"/>
            <a:ext cx="853441" cy="5481639"/>
            <a:chOff x="0" y="0"/>
            <a:chExt cx="853440" cy="5481638"/>
          </a:xfrm>
        </p:grpSpPr>
        <p:sp>
          <p:nvSpPr>
            <p:cNvPr id="360" name=""/>
            <p:cNvSpPr txBox="1"/>
            <p:nvPr/>
          </p:nvSpPr>
          <p:spPr>
            <a:xfrm rot="5400000">
              <a:off x="31749" y="2347595"/>
              <a:ext cx="789941" cy="853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361" name="Line"/>
            <p:cNvSpPr/>
            <p:nvPr/>
          </p:nvSpPr>
          <p:spPr>
            <a:xfrm flipV="1">
              <a:off x="307340" y="-1"/>
              <a:ext cx="1588" cy="2470152"/>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2" name="Line"/>
            <p:cNvSpPr/>
            <p:nvPr/>
          </p:nvSpPr>
          <p:spPr>
            <a:xfrm flipV="1">
              <a:off x="304165" y="3011488"/>
              <a:ext cx="1588" cy="2470151"/>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64"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65"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Line"/>
          <p:cNvSpPr/>
          <p:nvPr/>
        </p:nvSpPr>
        <p:spPr>
          <a:xfrm>
            <a:off x="357187" y="4634507"/>
            <a:ext cx="8437116" cy="1"/>
          </a:xfrm>
          <a:prstGeom prst="line">
            <a:avLst/>
          </a:prstGeom>
          <a:ln w="3175">
            <a:solidFill>
              <a:srgbClr val="444444">
                <a:alpha val="30000"/>
              </a:srgbClr>
            </a:solidFill>
            <a:miter lim="400000"/>
          </a:ln>
        </p:spPr>
        <p:txBody>
          <a:bodyPr lIns="35718" tIns="35718" rIns="35718" bIns="35718" anchor="ctr"/>
          <a:lstStyle/>
          <a:p>
            <a:pPr defTabSz="321468">
              <a:defRPr sz="800">
                <a:solidFill>
                  <a:srgbClr val="000000"/>
                </a:solidFill>
                <a:latin typeface="+mj-lt"/>
                <a:ea typeface="+mj-ea"/>
                <a:cs typeface="+mj-cs"/>
                <a:sym typeface="Helvetica"/>
              </a:defRPr>
            </a:pPr>
            <a:endParaRPr/>
          </a:p>
        </p:txBody>
      </p:sp>
      <p:sp>
        <p:nvSpPr>
          <p:cNvPr id="374" name="Line"/>
          <p:cNvSpPr/>
          <p:nvPr/>
        </p:nvSpPr>
        <p:spPr>
          <a:xfrm>
            <a:off x="357187" y="2875359"/>
            <a:ext cx="8437514" cy="1"/>
          </a:xfrm>
          <a:prstGeom prst="line">
            <a:avLst/>
          </a:prstGeom>
          <a:ln w="3175">
            <a:solidFill>
              <a:srgbClr val="444444">
                <a:alpha val="30000"/>
              </a:srgbClr>
            </a:solidFill>
            <a:miter lim="400000"/>
          </a:ln>
        </p:spPr>
        <p:txBody>
          <a:bodyPr lIns="35718" tIns="35718" rIns="35718" bIns="35718" anchor="ctr"/>
          <a:lstStyle/>
          <a:p>
            <a:pPr defTabSz="321468">
              <a:defRPr sz="800">
                <a:solidFill>
                  <a:srgbClr val="000000"/>
                </a:solidFill>
                <a:latin typeface="+mj-lt"/>
                <a:ea typeface="+mj-ea"/>
                <a:cs typeface="+mj-cs"/>
                <a:sym typeface="Helvetica"/>
              </a:defRPr>
            </a:pPr>
            <a:endParaRPr/>
          </a:p>
        </p:txBody>
      </p:sp>
      <p:sp>
        <p:nvSpPr>
          <p:cNvPr id="375" name="Line"/>
          <p:cNvSpPr/>
          <p:nvPr/>
        </p:nvSpPr>
        <p:spPr>
          <a:xfrm flipV="1">
            <a:off x="5620994" y="3182523"/>
            <a:ext cx="1" cy="1155065"/>
          </a:xfrm>
          <a:prstGeom prst="line">
            <a:avLst/>
          </a:prstGeom>
          <a:ln w="3175">
            <a:solidFill>
              <a:srgbClr val="444444">
                <a:alpha val="30000"/>
              </a:srgbClr>
            </a:solidFill>
            <a:miter lim="400000"/>
          </a:ln>
        </p:spPr>
        <p:txBody>
          <a:bodyPr lIns="35718" tIns="35718" rIns="35718" bIns="35718" anchor="ctr"/>
          <a:lstStyle/>
          <a:p>
            <a:pPr defTabSz="321468">
              <a:defRPr sz="800">
                <a:solidFill>
                  <a:srgbClr val="000000"/>
                </a:solidFill>
                <a:latin typeface="+mj-lt"/>
                <a:ea typeface="+mj-ea"/>
                <a:cs typeface="+mj-cs"/>
                <a:sym typeface="Helvetica"/>
              </a:defRPr>
            </a:pPr>
            <a:endParaRPr/>
          </a:p>
        </p:txBody>
      </p:sp>
      <p:sp>
        <p:nvSpPr>
          <p:cNvPr id="376" name="Lorem Ipsum Dolor"/>
          <p:cNvSpPr txBox="1">
            <a:spLocks noGrp="1"/>
          </p:cNvSpPr>
          <p:nvPr>
            <p:ph type="body" sz="quarter" idx="13"/>
          </p:nvPr>
        </p:nvSpPr>
        <p:spPr>
          <a:xfrm>
            <a:off x="357187" y="2464593"/>
            <a:ext cx="5063134" cy="357189"/>
          </a:xfrm>
          <a:prstGeom prst="rect">
            <a:avLst/>
          </a:prstGeom>
        </p:spPr>
        <p:txBody>
          <a:bodyPr lIns="35718" tIns="35718" rIns="35718" bIns="35718" anchor="ctr">
            <a:spAutoFit/>
          </a:bodyPr>
          <a:lstStyle>
            <a:lvl1pPr marL="0" indent="0" defTabSz="410765">
              <a:lnSpc>
                <a:spcPct val="110000"/>
              </a:lnSpc>
              <a:spcBef>
                <a:spcPts val="0"/>
              </a:spcBef>
              <a:buClrTx/>
              <a:buSzTx/>
              <a:buNone/>
              <a:defRPr sz="16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377" name="Title Text"/>
          <p:cNvSpPr txBox="1">
            <a:spLocks noGrp="1"/>
          </p:cNvSpPr>
          <p:nvPr>
            <p:ph type="title"/>
          </p:nvPr>
        </p:nvSpPr>
        <p:spPr>
          <a:xfrm>
            <a:off x="357187" y="2911078"/>
            <a:ext cx="5063134" cy="1696641"/>
          </a:xfrm>
          <a:prstGeom prst="rect">
            <a:avLst/>
          </a:prstGeom>
        </p:spPr>
        <p:txBody>
          <a:bodyPr lIns="35718" tIns="35718" rIns="35718" bIns="35718">
            <a:normAutofit/>
          </a:bodyPr>
          <a:lstStyle>
            <a:lvl1pPr algn="l" defTabSz="410765">
              <a:lnSpc>
                <a:spcPct val="90000"/>
              </a:lnSpc>
              <a:spcBef>
                <a:spcPts val="1100"/>
              </a:spcBef>
              <a:defRPr sz="4800">
                <a:solidFill>
                  <a:srgbClr val="D93E2B"/>
                </a:solidFill>
              </a:defRPr>
            </a:lvl1pPr>
          </a:lstStyle>
          <a:p>
            <a:r>
              <a:t>Title Text</a:t>
            </a:r>
          </a:p>
        </p:txBody>
      </p:sp>
      <p:sp>
        <p:nvSpPr>
          <p:cNvPr id="378" name="Body Level One…"/>
          <p:cNvSpPr txBox="1">
            <a:spLocks noGrp="1"/>
          </p:cNvSpPr>
          <p:nvPr>
            <p:ph type="body" sz="quarter" idx="1"/>
          </p:nvPr>
        </p:nvSpPr>
        <p:spPr>
          <a:xfrm>
            <a:off x="5822156" y="2911078"/>
            <a:ext cx="2982516" cy="1696641"/>
          </a:xfrm>
          <a:prstGeom prst="rect">
            <a:avLst/>
          </a:prstGeom>
        </p:spPr>
        <p:txBody>
          <a:bodyPr lIns="35718" tIns="35718" rIns="35718" bIns="35718" anchor="ctr">
            <a:normAutofit/>
          </a:bodyPr>
          <a:lstStyle>
            <a:lvl1pPr marL="0" indent="0" defTabSz="410765">
              <a:spcBef>
                <a:spcPts val="0"/>
              </a:spcBef>
              <a:buClrTx/>
              <a:buSzTx/>
              <a:buNone/>
              <a:defRPr sz="1600">
                <a:solidFill>
                  <a:srgbClr val="414141"/>
                </a:solidFill>
              </a:defRPr>
            </a:lvl1pPr>
            <a:lvl2pPr marL="0" indent="0" defTabSz="410765">
              <a:spcBef>
                <a:spcPts val="0"/>
              </a:spcBef>
              <a:buClrTx/>
              <a:buSzTx/>
              <a:buNone/>
              <a:defRPr sz="1600">
                <a:solidFill>
                  <a:srgbClr val="414141"/>
                </a:solidFill>
              </a:defRPr>
            </a:lvl2pPr>
            <a:lvl3pPr marL="0" indent="0" defTabSz="410765">
              <a:spcBef>
                <a:spcPts val="0"/>
              </a:spcBef>
              <a:buClrTx/>
              <a:buSzTx/>
              <a:buNone/>
              <a:defRPr sz="1600">
                <a:solidFill>
                  <a:srgbClr val="414141"/>
                </a:solidFill>
              </a:defRPr>
            </a:lvl3pPr>
            <a:lvl4pPr marL="0" indent="0" defTabSz="410765">
              <a:spcBef>
                <a:spcPts val="0"/>
              </a:spcBef>
              <a:buClrTx/>
              <a:buSzTx/>
              <a:buNone/>
              <a:defRPr sz="1600">
                <a:solidFill>
                  <a:srgbClr val="414141"/>
                </a:solidFill>
              </a:defRPr>
            </a:lvl4pPr>
            <a:lvl5pPr marL="0" indent="0" defTabSz="410765">
              <a:spcBef>
                <a:spcPts val="0"/>
              </a:spcBef>
              <a:buClrTx/>
              <a:buSzTx/>
              <a:buNone/>
              <a:defRPr sz="1600">
                <a:solidFill>
                  <a:srgbClr val="414141"/>
                </a:solidFill>
              </a:defRPr>
            </a:lvl5pPr>
          </a:lstStyle>
          <a:p>
            <a:r>
              <a:t>Body Level One</a:t>
            </a:r>
          </a:p>
          <a:p>
            <a:pPr lvl="1"/>
            <a:r>
              <a:t>Body Level Two</a:t>
            </a:r>
          </a:p>
          <a:p>
            <a:pPr lvl="2"/>
            <a:r>
              <a:t>Body Level Three</a:t>
            </a:r>
          </a:p>
          <a:p>
            <a:pPr lvl="3"/>
            <a:r>
              <a:t>Body Level Four</a:t>
            </a:r>
          </a:p>
          <a:p>
            <a:pPr lvl="4"/>
            <a:r>
              <a:t>Body Level Five</a:t>
            </a:r>
          </a:p>
        </p:txBody>
      </p:sp>
      <p:sp>
        <p:nvSpPr>
          <p:cNvPr id="379" name="Slide Number"/>
          <p:cNvSpPr txBox="1">
            <a:spLocks noGrp="1"/>
          </p:cNvSpPr>
          <p:nvPr>
            <p:ph type="sldNum" sz="quarter" idx="2"/>
          </p:nvPr>
        </p:nvSpPr>
        <p:spPr>
          <a:xfrm>
            <a:off x="4444237" y="6509742"/>
            <a:ext cx="246597" cy="249238"/>
          </a:xfrm>
          <a:prstGeom prst="rect">
            <a:avLst/>
          </a:prstGeom>
        </p:spPr>
        <p:txBody>
          <a:bodyPr lIns="35718" tIns="35718" rIns="35718" bIns="35718" anchor="t"/>
          <a:lstStyle>
            <a:lvl1pPr algn="ctr" defTabSz="410765">
              <a:defRPr>
                <a:solidFill>
                  <a:srgbClr val="4C4946"/>
                </a:solidFil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4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4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515985" y="6209030"/>
            <a:ext cx="256541" cy="269240"/>
          </a:xfrm>
          <a:prstGeom prst="rect">
            <a:avLst/>
          </a:prstGeom>
        </p:spPr>
        <p:txBody>
          <a:bodyPr anchor="ctr"/>
          <a:lstStyle>
            <a:lvl1pPr>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9999"/>
        </a:solidFill>
        <a:effectLst/>
      </p:bgPr>
    </p:bg>
    <p:spTree>
      <p:nvGrpSpPr>
        <p:cNvPr id="1" name=""/>
        <p:cNvGrpSpPr/>
        <p:nvPr/>
      </p:nvGrpSpPr>
      <p:grpSpPr>
        <a:xfrm>
          <a:off x="0" y="0"/>
          <a:ext cx="0" cy="0"/>
          <a:chOff x="0" y="0"/>
          <a:chExt cx="0" cy="0"/>
        </a:xfrm>
      </p:grpSpPr>
      <p:sp>
        <p:nvSpPr>
          <p:cNvPr id="386" name="Rectangle"/>
          <p:cNvSpPr/>
          <p:nvPr/>
        </p:nvSpPr>
        <p:spPr>
          <a:xfrm>
            <a:off x="380999" y="857249"/>
            <a:ext cx="1447801" cy="5141914"/>
          </a:xfrm>
          <a:prstGeom prst="rect">
            <a:avLst/>
          </a:prstGeom>
          <a:gradFill>
            <a:gsLst>
              <a:gs pos="0">
                <a:srgbClr val="9E9E9E"/>
              </a:gs>
              <a:gs pos="50000">
                <a:srgbClr val="FFFFFF">
                  <a:alpha val="50000"/>
                </a:srgbClr>
              </a:gs>
              <a:gs pos="100000">
                <a:srgbClr val="9E9E9E"/>
              </a:gs>
            </a:gsLst>
            <a:lin ang="16200000"/>
          </a:gradFill>
          <a:ln w="12700">
            <a:miter lim="400000"/>
          </a:ln>
        </p:spPr>
        <p:txBody>
          <a:bodyPr lIns="45719" rIns="45719"/>
          <a:lstStyle/>
          <a:p>
            <a:pPr defTabSz="609600">
              <a:defRPr sz="2200">
                <a:solidFill>
                  <a:srgbClr val="000000"/>
                </a:solidFill>
                <a:latin typeface="Arial"/>
                <a:ea typeface="Arial"/>
                <a:cs typeface="Arial"/>
                <a:sym typeface="Arial"/>
              </a:defRPr>
            </a:pPr>
            <a:endParaRPr/>
          </a:p>
        </p:txBody>
      </p:sp>
      <p:sp>
        <p:nvSpPr>
          <p:cNvPr id="387" name="Rectangle"/>
          <p:cNvSpPr/>
          <p:nvPr/>
        </p:nvSpPr>
        <p:spPr>
          <a:xfrm>
            <a:off x="685799" y="2686049"/>
            <a:ext cx="8456614" cy="571501"/>
          </a:xfrm>
          <a:prstGeom prst="rect">
            <a:avLst/>
          </a:prstGeom>
          <a:gradFill>
            <a:gsLst>
              <a:gs pos="0">
                <a:srgbClr val="272727"/>
              </a:gs>
              <a:gs pos="100000">
                <a:srgbClr val="FFFFFF"/>
              </a:gs>
            </a:gsLst>
            <a:lin ang="10800000"/>
          </a:gradFill>
          <a:ln w="12700">
            <a:miter lim="400000"/>
          </a:ln>
        </p:spPr>
        <p:txBody>
          <a:bodyPr lIns="45719" rIns="45719"/>
          <a:lstStyle/>
          <a:p>
            <a:pPr defTabSz="609600">
              <a:defRPr sz="2200">
                <a:solidFill>
                  <a:srgbClr val="000000"/>
                </a:solidFill>
                <a:latin typeface="Arial"/>
                <a:ea typeface="Arial"/>
                <a:cs typeface="Arial"/>
                <a:sym typeface="Arial"/>
              </a:defRPr>
            </a:pPr>
            <a:endParaRPr/>
          </a:p>
        </p:txBody>
      </p:sp>
      <p:sp>
        <p:nvSpPr>
          <p:cNvPr id="388" name="Rectangle"/>
          <p:cNvSpPr/>
          <p:nvPr/>
        </p:nvSpPr>
        <p:spPr>
          <a:xfrm>
            <a:off x="-1" y="3486150"/>
            <a:ext cx="4724401" cy="114300"/>
          </a:xfrm>
          <a:prstGeom prst="rect">
            <a:avLst/>
          </a:prstGeom>
          <a:solidFill>
            <a:srgbClr val="FFFFFF">
              <a:alpha val="50195"/>
            </a:srgbClr>
          </a:solidFill>
          <a:ln w="12700">
            <a:miter lim="400000"/>
          </a:ln>
        </p:spPr>
        <p:txBody>
          <a:bodyPr lIns="45719" rIns="45719"/>
          <a:lstStyle/>
          <a:p>
            <a:pPr defTabSz="609600">
              <a:defRPr sz="2200">
                <a:solidFill>
                  <a:srgbClr val="000000"/>
                </a:solidFill>
                <a:latin typeface="Arial"/>
                <a:ea typeface="Arial"/>
                <a:cs typeface="Arial"/>
                <a:sym typeface="Arial"/>
              </a:defRPr>
            </a:pPr>
            <a:endParaRPr/>
          </a:p>
        </p:txBody>
      </p:sp>
      <p:sp>
        <p:nvSpPr>
          <p:cNvPr id="389" name="Slide Number"/>
          <p:cNvSpPr txBox="1">
            <a:spLocks noGrp="1"/>
          </p:cNvSpPr>
          <p:nvPr>
            <p:ph type="sldNum" sz="quarter" idx="2"/>
          </p:nvPr>
        </p:nvSpPr>
        <p:spPr>
          <a:xfrm>
            <a:off x="8099151" y="5482200"/>
            <a:ext cx="359050" cy="351299"/>
          </a:xfrm>
          <a:prstGeom prst="rect">
            <a:avLst/>
          </a:prstGeom>
        </p:spPr>
        <p:txBody>
          <a:bodyPr lIns="46037" tIns="46037" rIns="46037" bIns="46037" anchor="ctr"/>
          <a:lstStyle>
            <a:lvl1pPr defTabSz="609600">
              <a:defRPr sz="1800">
                <a:solidFill>
                  <a:srgbClr val="000000"/>
                </a:solidFill>
                <a:latin typeface="Arial"/>
                <a:ea typeface="Arial"/>
                <a:cs typeface="Arial"/>
                <a:sym typeface="Aria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381429941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b="1" i="0">
                <a:latin typeface="Arial" panose="020B0604020202020204" pitchFamily="34" charset="0"/>
              </a:defRPr>
            </a:lvl1pPr>
            <a:lvl2pPr marL="457127" indent="0">
              <a:buNone/>
              <a:defRPr sz="1800"/>
            </a:lvl2pPr>
            <a:lvl3pPr marL="914253" indent="0">
              <a:buNone/>
              <a:defRPr sz="1600"/>
            </a:lvl3pPr>
            <a:lvl4pPr marL="1371380" indent="0">
              <a:buNone/>
              <a:defRPr sz="1400"/>
            </a:lvl4pPr>
            <a:lvl5pPr marL="1828506" indent="0">
              <a:buNone/>
              <a:defRPr sz="1400"/>
            </a:lvl5pPr>
            <a:lvl6pPr marL="2285633" indent="0">
              <a:buNone/>
              <a:defRPr sz="1400"/>
            </a:lvl6pPr>
            <a:lvl7pPr marL="2742759" indent="0">
              <a:buNone/>
              <a:defRPr sz="1400"/>
            </a:lvl7pPr>
            <a:lvl8pPr marL="3199883" indent="0">
              <a:buNone/>
              <a:defRPr sz="1400"/>
            </a:lvl8pPr>
            <a:lvl9pPr marL="3657012"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36888362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6"/>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5298680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i="0">
                <a:latin typeface="Arial" panose="020B0604020202020204" pitchFamily="34" charset="0"/>
              </a:defRPr>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13972551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277624107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214180510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b="1" i="0">
                <a:latin typeface="Arial" panose="020B0604020202020204" pitchFamily="34" charset="0"/>
              </a:defRPr>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187863641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27" indent="0">
              <a:buNone/>
              <a:defRPr sz="2800"/>
            </a:lvl2pPr>
            <a:lvl3pPr marL="914253" indent="0">
              <a:buNone/>
              <a:defRPr sz="2400"/>
            </a:lvl3pPr>
            <a:lvl4pPr marL="1371380" indent="0">
              <a:buNone/>
              <a:defRPr sz="2000"/>
            </a:lvl4pPr>
            <a:lvl5pPr marL="1828506" indent="0">
              <a:buNone/>
              <a:defRPr sz="2000"/>
            </a:lvl5pPr>
            <a:lvl6pPr marL="2285633" indent="0">
              <a:buNone/>
              <a:defRPr sz="2000"/>
            </a:lvl6pPr>
            <a:lvl7pPr marL="2742759" indent="0">
              <a:buNone/>
              <a:defRPr sz="2000"/>
            </a:lvl7pPr>
            <a:lvl8pPr marL="3199883" indent="0">
              <a:buNone/>
              <a:defRPr sz="2000"/>
            </a:lvl8pPr>
            <a:lvl9pPr marL="3657012"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41321361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2598879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5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8515985" y="6209030"/>
            <a:ext cx="256541" cy="269240"/>
          </a:xfrm>
          <a:prstGeom prst="rect">
            <a:avLst/>
          </a:prstGeom>
        </p:spPr>
        <p:txBody>
          <a:bodyPr anchor="ctr"/>
          <a:lstStyle>
            <a:lvl1pPr>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167333371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27" indent="0" algn="ctr">
              <a:buNone/>
              <a:defRPr/>
            </a:lvl2pPr>
            <a:lvl3pPr marL="914253" indent="0" algn="ctr">
              <a:buNone/>
              <a:defRPr/>
            </a:lvl3pPr>
            <a:lvl4pPr marL="1371380" indent="0" algn="ctr">
              <a:buNone/>
              <a:defRPr/>
            </a:lvl4pPr>
            <a:lvl5pPr marL="1828506" indent="0" algn="ctr">
              <a:buNone/>
              <a:defRPr/>
            </a:lvl5pPr>
            <a:lvl6pPr marL="2285633" indent="0" algn="ctr">
              <a:buNone/>
              <a:defRPr/>
            </a:lvl6pPr>
            <a:lvl7pPr marL="2742759" indent="0" algn="ctr">
              <a:buNone/>
              <a:defRPr/>
            </a:lvl7pPr>
            <a:lvl8pPr marL="3199883" indent="0" algn="ctr">
              <a:buNone/>
              <a:defRPr/>
            </a:lvl8pPr>
            <a:lvl9pPr marL="3657012"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defTabSz="457127" hangingPunct="1">
              <a:defRPr/>
            </a:pPr>
            <a:endParaRPr lang="en-US" kern="1200"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defTabSz="457127" hangingPunct="1">
              <a:defRPr/>
            </a:pPr>
            <a:endParaRPr lang="en-US" kern="1200"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defTabSz="457127" hangingPunct="1">
              <a:defRPr/>
            </a:pPr>
            <a:fld id="{AC0D556E-1B47-E145-B343-9708077C202E}" type="slidenum">
              <a:rPr lang="en-US" kern="1200" smtClean="0"/>
              <a:pPr defTabSz="457127" hangingPunct="1">
                <a:defRPr/>
              </a:pPr>
              <a:t>‹#›</a:t>
            </a:fld>
            <a:endParaRPr lang="en-US" kern="1200" dirty="0"/>
          </a:p>
        </p:txBody>
      </p:sp>
    </p:spTree>
    <p:extLst>
      <p:ext uri="{BB962C8B-B14F-4D97-AF65-F5344CB8AC3E}">
        <p14:creationId xmlns:p14="http://schemas.microsoft.com/office/powerpoint/2010/main" val="341725757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4F0B70-2A6E-364F-B335-0D2659C40885}" type="datetimeFigureOut">
              <a:rPr lang="en-US">
                <a:latin typeface="Calibri"/>
              </a:rPr>
              <a:pPr>
                <a:defRPr/>
              </a:pPr>
              <a:t>4/22/24</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C171D3D-3D0F-EA40-BFA8-C6413A8C47AF}"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288934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DD6071-A9E7-4843-9F49-1846E7D2744F}" type="datetimeFigureOut">
              <a:rPr lang="en-US">
                <a:latin typeface="Calibri"/>
              </a:rPr>
              <a:pPr>
                <a:defRPr/>
              </a:pPr>
              <a:t>4/22/24</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70DF31E-7D52-6E45-9EE5-3B71D3522E0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020878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E122CD7-B0B3-1245-8EBF-174B4C701C65}" type="datetimeFigureOut">
              <a:rPr lang="en-US">
                <a:latin typeface="Calibri"/>
              </a:rPr>
              <a:pPr>
                <a:defRPr/>
              </a:pPr>
              <a:t>4/22/24</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922AE42-8B55-E943-B6F2-FB72F9CDD4C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528664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5147149-382F-8F41-873F-CA055BFECE68}" type="datetimeFigureOut">
              <a:rPr lang="en-US">
                <a:latin typeface="Calibri"/>
              </a:rPr>
              <a:pPr>
                <a:defRPr/>
              </a:pPr>
              <a:t>4/22/24</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ACB010B-3EA9-CA43-9082-C9D578C4667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517514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29697B7-2255-4642-87D3-FFC75EFFF571}" type="datetimeFigureOut">
              <a:rPr lang="en-US">
                <a:latin typeface="Calibri"/>
              </a:rPr>
              <a:pPr>
                <a:defRPr/>
              </a:pPr>
              <a:t>4/22/24</a:t>
            </a:fld>
            <a:endParaRPr lang="en-US">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B9D87EF6-3EC8-8941-8FBB-E1BB2ED3452F}"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037532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A9C6746-9371-7340-96EB-076D5815BA03}" type="datetimeFigureOut">
              <a:rPr lang="en-US">
                <a:latin typeface="Calibri"/>
              </a:rPr>
              <a:pPr>
                <a:defRPr/>
              </a:pPr>
              <a:t>4/22/24</a:t>
            </a:fld>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A1B5F142-BF81-6D4B-A946-8C692529677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936461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C8C31B-428E-7045-A980-DD41E36E6DAB}" type="datetimeFigureOut">
              <a:rPr lang="en-US">
                <a:latin typeface="Calibri"/>
              </a:rPr>
              <a:pPr>
                <a:defRPr/>
              </a:pPr>
              <a:t>4/22/24</a:t>
            </a:fld>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38BB6367-38F3-C343-8217-D2B373690A7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858379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25E2CFB-DD61-FE48-9CCE-38E6E3C1BB8C}" type="datetimeFigureOut">
              <a:rPr lang="en-US">
                <a:latin typeface="Calibri"/>
              </a:rPr>
              <a:pPr>
                <a:defRPr/>
              </a:pPr>
              <a:t>4/22/24</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3001A36-D869-7646-A3CD-9634F623F95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46262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FFFFFF"/>
        </a:solidFill>
        <a:effectLst/>
      </p:bgPr>
    </p:bg>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4419600" y="598805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16A5DA6-7B09-E34A-BFF2-F7A859E22ADE}" type="datetimeFigureOut">
              <a:rPr lang="en-US">
                <a:latin typeface="Calibri"/>
              </a:rPr>
              <a:pPr>
                <a:defRPr/>
              </a:pPr>
              <a:t>4/22/24</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4D9528B-0279-3B47-B1E0-4159AA85B918}"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0472513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23455B-2A97-BE4F-88F4-4C19418FB73A}" type="datetimeFigureOut">
              <a:rPr lang="en-US">
                <a:latin typeface="Calibri"/>
              </a:rPr>
              <a:pPr>
                <a:defRPr/>
              </a:pPr>
              <a:t>4/22/24</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9893D8C-7CAE-E541-85EC-84051E18B2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29627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079D2C-514D-1648-9D70-256BCBA2724F}" type="datetimeFigureOut">
              <a:rPr lang="en-US">
                <a:latin typeface="Calibri"/>
              </a:rPr>
              <a:pPr>
                <a:defRPr/>
              </a:pPr>
              <a:t>4/22/24</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15AC7D8-B226-B049-BD87-B0103E0ECF23}"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92486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74" name="Group"/>
          <p:cNvGrpSpPr/>
          <p:nvPr/>
        </p:nvGrpSpPr>
        <p:grpSpPr>
          <a:xfrm>
            <a:off x="-6350" y="20637"/>
            <a:ext cx="9144000" cy="6858001"/>
            <a:chOff x="0" y="0"/>
            <a:chExt cx="9144000" cy="6858000"/>
          </a:xfrm>
        </p:grpSpPr>
        <p:sp>
          <p:nvSpPr>
            <p:cNvPr id="72" name="Rectangle"/>
            <p:cNvSpPr/>
            <p:nvPr/>
          </p:nvSpPr>
          <p:spPr>
            <a:xfrm>
              <a:off x="0" y="4876800"/>
              <a:ext cx="9144000" cy="1981200"/>
            </a:xfrm>
            <a:prstGeom prst="rect">
              <a:avLst/>
            </a:prstGeom>
            <a:gradFill flip="none" rotWithShape="1">
              <a:gsLst>
                <a:gs pos="0">
                  <a:schemeClr val="accent2"/>
                </a:gs>
                <a:gs pos="100000">
                  <a:srgbClr val="003399"/>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3" name="Rectangle"/>
            <p:cNvSpPr/>
            <p:nvPr/>
          </p:nvSpPr>
          <p:spPr>
            <a:xfrm>
              <a:off x="0" y="0"/>
              <a:ext cx="9144000" cy="4876800"/>
            </a:xfrm>
            <a:prstGeom prst="rect">
              <a:avLst/>
            </a:prstGeom>
            <a:gradFill flip="none" rotWithShape="1">
              <a:gsLst>
                <a:gs pos="0">
                  <a:srgbClr val="003399"/>
                </a:gs>
                <a:gs pos="100000">
                  <a:srgbClr val="001847"/>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75" name="Rectangle"/>
          <p:cNvSpPr/>
          <p:nvPr/>
        </p:nvSpPr>
        <p:spPr>
          <a:xfrm>
            <a:off x="6242050" y="6269037"/>
            <a:ext cx="2895600" cy="609601"/>
          </a:xfrm>
          <a:prstGeom prst="rect">
            <a:avLst/>
          </a:prstGeom>
          <a:gradFill>
            <a:gsLst>
              <a:gs pos="0">
                <a:srgbClr val="00FFCC"/>
              </a:gs>
              <a:gs pos="100000">
                <a:srgbClr val="003399"/>
              </a:gs>
            </a:gsLst>
            <a:lin ang="8100000"/>
          </a:gradFill>
          <a:ln w="12700">
            <a:miter lim="400000"/>
          </a:ln>
        </p:spPr>
        <p:txBody>
          <a:bodyPr lIns="45719" rIns="45719"/>
          <a:lstStyle/>
          <a:p>
            <a:pPr>
              <a:defRPr>
                <a:solidFill>
                  <a:srgbClr val="FFFFFF"/>
                </a:solidFill>
              </a:defRPr>
            </a:pPr>
            <a:endParaRPr/>
          </a:p>
        </p:txBody>
      </p:sp>
      <p:grpSp>
        <p:nvGrpSpPr>
          <p:cNvPr id="84" name="Group"/>
          <p:cNvGrpSpPr/>
          <p:nvPr/>
        </p:nvGrpSpPr>
        <p:grpSpPr>
          <a:xfrm>
            <a:off x="-1588" y="6034087"/>
            <a:ext cx="7845426" cy="850901"/>
            <a:chOff x="0" y="0"/>
            <a:chExt cx="7845425" cy="850900"/>
          </a:xfrm>
        </p:grpSpPr>
        <p:sp>
          <p:nvSpPr>
            <p:cNvPr id="76" name="Shape"/>
            <p:cNvSpPr/>
            <p:nvPr/>
          </p:nvSpPr>
          <p:spPr>
            <a:xfrm>
              <a:off x="2362200" y="0"/>
              <a:ext cx="5143500" cy="850900"/>
            </a:xfrm>
            <a:custGeom>
              <a:avLst/>
              <a:gdLst/>
              <a:ahLst/>
              <a:cxnLst>
                <a:cxn ang="0">
                  <a:pos x="wd2" y="hd2"/>
                </a:cxn>
                <a:cxn ang="5400000">
                  <a:pos x="wd2" y="hd2"/>
                </a:cxn>
                <a:cxn ang="10800000">
                  <a:pos x="wd2" y="hd2"/>
                </a:cxn>
                <a:cxn ang="16200000">
                  <a:pos x="wd2" y="hd2"/>
                </a:cxn>
              </a:cxnLst>
              <a:rect l="0" t="0" r="r" b="b"/>
              <a:pathLst>
                <a:path w="21600" h="21600" extrusionOk="0">
                  <a:moveTo>
                    <a:pt x="20880" y="18900"/>
                  </a:moveTo>
                  <a:lnTo>
                    <a:pt x="19967" y="15918"/>
                  </a:lnTo>
                  <a:lnTo>
                    <a:pt x="19407" y="15112"/>
                  </a:lnTo>
                  <a:lnTo>
                    <a:pt x="17853" y="9188"/>
                  </a:lnTo>
                  <a:lnTo>
                    <a:pt x="17020" y="2982"/>
                  </a:lnTo>
                  <a:lnTo>
                    <a:pt x="16380" y="282"/>
                  </a:lnTo>
                  <a:lnTo>
                    <a:pt x="16020" y="1894"/>
                  </a:lnTo>
                  <a:lnTo>
                    <a:pt x="15260" y="2982"/>
                  </a:lnTo>
                  <a:lnTo>
                    <a:pt x="14227" y="2982"/>
                  </a:lnTo>
                  <a:lnTo>
                    <a:pt x="13627" y="5158"/>
                  </a:lnTo>
                  <a:lnTo>
                    <a:pt x="11833" y="8946"/>
                  </a:lnTo>
                  <a:lnTo>
                    <a:pt x="10680" y="7294"/>
                  </a:lnTo>
                  <a:lnTo>
                    <a:pt x="10400" y="4070"/>
                  </a:lnTo>
                  <a:lnTo>
                    <a:pt x="10280" y="3506"/>
                  </a:lnTo>
                  <a:lnTo>
                    <a:pt x="9640" y="2418"/>
                  </a:lnTo>
                  <a:lnTo>
                    <a:pt x="9167" y="2982"/>
                  </a:lnTo>
                  <a:lnTo>
                    <a:pt x="8727" y="3506"/>
                  </a:lnTo>
                  <a:lnTo>
                    <a:pt x="8287" y="524"/>
                  </a:lnTo>
                  <a:lnTo>
                    <a:pt x="8167" y="0"/>
                  </a:lnTo>
                  <a:lnTo>
                    <a:pt x="7927" y="0"/>
                  </a:lnTo>
                  <a:lnTo>
                    <a:pt x="7373" y="1370"/>
                  </a:lnTo>
                  <a:lnTo>
                    <a:pt x="7293" y="1612"/>
                  </a:lnTo>
                  <a:lnTo>
                    <a:pt x="7133" y="2176"/>
                  </a:lnTo>
                  <a:lnTo>
                    <a:pt x="6893" y="2982"/>
                  </a:lnTo>
                  <a:lnTo>
                    <a:pt x="6573" y="2982"/>
                  </a:lnTo>
                  <a:lnTo>
                    <a:pt x="6373" y="3264"/>
                  </a:lnTo>
                  <a:lnTo>
                    <a:pt x="5893" y="4312"/>
                  </a:lnTo>
                  <a:lnTo>
                    <a:pt x="5620" y="5158"/>
                  </a:lnTo>
                  <a:lnTo>
                    <a:pt x="5420" y="5682"/>
                  </a:lnTo>
                  <a:lnTo>
                    <a:pt x="5260" y="5964"/>
                  </a:lnTo>
                  <a:lnTo>
                    <a:pt x="5220" y="6206"/>
                  </a:lnTo>
                  <a:lnTo>
                    <a:pt x="3707" y="9188"/>
                  </a:lnTo>
                  <a:lnTo>
                    <a:pt x="2627" y="11848"/>
                  </a:lnTo>
                  <a:lnTo>
                    <a:pt x="713" y="18618"/>
                  </a:lnTo>
                  <a:lnTo>
                    <a:pt x="0" y="21600"/>
                  </a:lnTo>
                  <a:lnTo>
                    <a:pt x="21600" y="21600"/>
                  </a:lnTo>
                  <a:lnTo>
                    <a:pt x="20880" y="18900"/>
                  </a:lnTo>
                  <a:close/>
                </a:path>
              </a:pathLst>
            </a:custGeom>
            <a:gradFill flip="none" rotWithShape="1">
              <a:gsLst>
                <a:gs pos="0">
                  <a:srgbClr val="463416"/>
                </a:gs>
                <a:gs pos="100000">
                  <a:srgbClr val="847864"/>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82" name="Group"/>
            <p:cNvGrpSpPr/>
            <p:nvPr/>
          </p:nvGrpSpPr>
          <p:grpSpPr>
            <a:xfrm>
              <a:off x="3946525" y="0"/>
              <a:ext cx="3898900" cy="850900"/>
              <a:chOff x="0" y="0"/>
              <a:chExt cx="3898900" cy="850900"/>
            </a:xfrm>
          </p:grpSpPr>
          <p:sp>
            <p:nvSpPr>
              <p:cNvPr id="77" name="Shape"/>
              <p:cNvSpPr/>
              <p:nvPr/>
            </p:nvSpPr>
            <p:spPr>
              <a:xfrm>
                <a:off x="2320925" y="11112"/>
                <a:ext cx="1577975" cy="839788"/>
              </a:xfrm>
              <a:custGeom>
                <a:avLst/>
                <a:gdLst/>
                <a:ahLst/>
                <a:cxnLst>
                  <a:cxn ang="0">
                    <a:pos x="wd2" y="hd2"/>
                  </a:cxn>
                  <a:cxn ang="5400000">
                    <a:pos x="wd2" y="hd2"/>
                  </a:cxn>
                  <a:cxn ang="10800000">
                    <a:pos x="wd2" y="hd2"/>
                  </a:cxn>
                  <a:cxn ang="16200000">
                    <a:pos x="wd2" y="hd2"/>
                  </a:cxn>
                </a:cxnLst>
                <a:rect l="0" t="0" r="r" b="b"/>
                <a:pathLst>
                  <a:path w="21600" h="21600" extrusionOk="0">
                    <a:moveTo>
                      <a:pt x="13821" y="15230"/>
                    </a:moveTo>
                    <a:lnTo>
                      <a:pt x="10757" y="15108"/>
                    </a:lnTo>
                    <a:lnTo>
                      <a:pt x="6085" y="10167"/>
                    </a:lnTo>
                    <a:lnTo>
                      <a:pt x="2760" y="2695"/>
                    </a:lnTo>
                    <a:lnTo>
                      <a:pt x="0" y="0"/>
                    </a:lnTo>
                    <a:lnTo>
                      <a:pt x="478" y="1062"/>
                    </a:lnTo>
                    <a:lnTo>
                      <a:pt x="0" y="2654"/>
                    </a:lnTo>
                    <a:lnTo>
                      <a:pt x="652" y="4859"/>
                    </a:lnTo>
                    <a:lnTo>
                      <a:pt x="1630" y="9922"/>
                    </a:lnTo>
                    <a:lnTo>
                      <a:pt x="978" y="17231"/>
                    </a:lnTo>
                    <a:lnTo>
                      <a:pt x="4346" y="13434"/>
                    </a:lnTo>
                    <a:lnTo>
                      <a:pt x="12864" y="21518"/>
                    </a:lnTo>
                    <a:lnTo>
                      <a:pt x="21600" y="21600"/>
                    </a:lnTo>
                    <a:lnTo>
                      <a:pt x="17993" y="19313"/>
                    </a:lnTo>
                    <a:lnTo>
                      <a:pt x="13821" y="1523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8" name="Shape"/>
              <p:cNvSpPr/>
              <p:nvPr/>
            </p:nvSpPr>
            <p:spPr>
              <a:xfrm>
                <a:off x="303212" y="0"/>
                <a:ext cx="295276" cy="627063"/>
              </a:xfrm>
              <a:custGeom>
                <a:avLst/>
                <a:gdLst/>
                <a:ahLst/>
                <a:cxnLst>
                  <a:cxn ang="0">
                    <a:pos x="wd2" y="hd2"/>
                  </a:cxn>
                  <a:cxn ang="5400000">
                    <a:pos x="wd2" y="hd2"/>
                  </a:cxn>
                  <a:cxn ang="10800000">
                    <a:pos x="wd2" y="hd2"/>
                  </a:cxn>
                  <a:cxn ang="16200000">
                    <a:pos x="wd2" y="hd2"/>
                  </a:cxn>
                </a:cxnLst>
                <a:rect l="0" t="0" r="r" b="b"/>
                <a:pathLst>
                  <a:path w="21600" h="21600" extrusionOk="0">
                    <a:moveTo>
                      <a:pt x="4181" y="0"/>
                    </a:moveTo>
                    <a:lnTo>
                      <a:pt x="6271" y="1101"/>
                    </a:lnTo>
                    <a:lnTo>
                      <a:pt x="2787" y="1836"/>
                    </a:lnTo>
                    <a:lnTo>
                      <a:pt x="2090" y="4039"/>
                    </a:lnTo>
                    <a:lnTo>
                      <a:pt x="4877" y="6976"/>
                    </a:lnTo>
                    <a:lnTo>
                      <a:pt x="5574" y="9913"/>
                    </a:lnTo>
                    <a:lnTo>
                      <a:pt x="0" y="21600"/>
                    </a:lnTo>
                    <a:lnTo>
                      <a:pt x="6271" y="14257"/>
                    </a:lnTo>
                    <a:lnTo>
                      <a:pt x="9755" y="13217"/>
                    </a:lnTo>
                    <a:lnTo>
                      <a:pt x="14632" y="7710"/>
                    </a:lnTo>
                    <a:lnTo>
                      <a:pt x="16723" y="7343"/>
                    </a:lnTo>
                    <a:lnTo>
                      <a:pt x="16723" y="5507"/>
                    </a:lnTo>
                    <a:lnTo>
                      <a:pt x="21600" y="4039"/>
                    </a:lnTo>
                    <a:lnTo>
                      <a:pt x="18813" y="3671"/>
                    </a:lnTo>
                    <a:lnTo>
                      <a:pt x="4181"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9" name="Shape"/>
              <p:cNvSpPr/>
              <p:nvPr/>
            </p:nvSpPr>
            <p:spPr>
              <a:xfrm>
                <a:off x="863600" y="160337"/>
                <a:ext cx="600075" cy="430213"/>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686" y="1036"/>
                    </a:lnTo>
                    <a:lnTo>
                      <a:pt x="0" y="3188"/>
                    </a:lnTo>
                    <a:lnTo>
                      <a:pt x="3429" y="9644"/>
                    </a:lnTo>
                    <a:lnTo>
                      <a:pt x="17714" y="21600"/>
                    </a:lnTo>
                    <a:lnTo>
                      <a:pt x="16571" y="11079"/>
                    </a:lnTo>
                    <a:lnTo>
                      <a:pt x="21600" y="6058"/>
                    </a:lnTo>
                    <a:lnTo>
                      <a:pt x="14343" y="7492"/>
                    </a:lnTo>
                    <a:lnTo>
                      <a:pt x="5143" y="4304"/>
                    </a:lnTo>
                    <a:lnTo>
                      <a:pt x="1029"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0" name="Shape"/>
              <p:cNvSpPr/>
              <p:nvPr/>
            </p:nvSpPr>
            <p:spPr>
              <a:xfrm>
                <a:off x="1812925" y="117475"/>
                <a:ext cx="246063" cy="117475"/>
              </a:xfrm>
              <a:custGeom>
                <a:avLst/>
                <a:gdLst/>
                <a:ahLst/>
                <a:cxnLst>
                  <a:cxn ang="0">
                    <a:pos x="wd2" y="hd2"/>
                  </a:cxn>
                  <a:cxn ang="5400000">
                    <a:pos x="wd2" y="hd2"/>
                  </a:cxn>
                  <a:cxn ang="10800000">
                    <a:pos x="wd2" y="hd2"/>
                  </a:cxn>
                  <a:cxn ang="16200000">
                    <a:pos x="wd2" y="hd2"/>
                  </a:cxn>
                </a:cxnLst>
                <a:rect l="0" t="0" r="r" b="b"/>
                <a:pathLst>
                  <a:path w="21600" h="21600" extrusionOk="0">
                    <a:moveTo>
                      <a:pt x="15886" y="0"/>
                    </a:moveTo>
                    <a:lnTo>
                      <a:pt x="0" y="0"/>
                    </a:lnTo>
                    <a:lnTo>
                      <a:pt x="836" y="1964"/>
                    </a:lnTo>
                    <a:lnTo>
                      <a:pt x="836" y="5891"/>
                    </a:lnTo>
                    <a:lnTo>
                      <a:pt x="0" y="7855"/>
                    </a:lnTo>
                    <a:lnTo>
                      <a:pt x="10870" y="19636"/>
                    </a:lnTo>
                    <a:lnTo>
                      <a:pt x="13378" y="13745"/>
                    </a:lnTo>
                    <a:lnTo>
                      <a:pt x="21600" y="21600"/>
                    </a:lnTo>
                    <a:lnTo>
                      <a:pt x="17559" y="7855"/>
                    </a:lnTo>
                    <a:lnTo>
                      <a:pt x="20764" y="0"/>
                    </a:lnTo>
                    <a:lnTo>
                      <a:pt x="15886"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1" name="Shape"/>
              <p:cNvSpPr/>
              <p:nvPr/>
            </p:nvSpPr>
            <p:spPr>
              <a:xfrm>
                <a:off x="0" y="106362"/>
                <a:ext cx="66675" cy="128588"/>
              </a:xfrm>
              <a:custGeom>
                <a:avLst/>
                <a:gdLst/>
                <a:ahLst/>
                <a:cxnLst>
                  <a:cxn ang="0">
                    <a:pos x="wd2" y="hd2"/>
                  </a:cxn>
                  <a:cxn ang="5400000">
                    <a:pos x="wd2" y="hd2"/>
                  </a:cxn>
                  <a:cxn ang="10800000">
                    <a:pos x="wd2" y="hd2"/>
                  </a:cxn>
                  <a:cxn ang="16200000">
                    <a:pos x="wd2" y="hd2"/>
                  </a:cxn>
                </a:cxnLst>
                <a:rect l="0" t="0" r="r" b="b"/>
                <a:pathLst>
                  <a:path w="21600" h="21600" extrusionOk="0">
                    <a:moveTo>
                      <a:pt x="3086" y="10800"/>
                    </a:moveTo>
                    <a:lnTo>
                      <a:pt x="0" y="5400"/>
                    </a:lnTo>
                    <a:lnTo>
                      <a:pt x="6171" y="1800"/>
                    </a:lnTo>
                    <a:lnTo>
                      <a:pt x="0" y="1800"/>
                    </a:lnTo>
                    <a:lnTo>
                      <a:pt x="18514" y="1800"/>
                    </a:lnTo>
                    <a:lnTo>
                      <a:pt x="21600" y="0"/>
                    </a:lnTo>
                    <a:lnTo>
                      <a:pt x="15429" y="5400"/>
                    </a:lnTo>
                    <a:lnTo>
                      <a:pt x="21600" y="14400"/>
                    </a:lnTo>
                    <a:lnTo>
                      <a:pt x="6171" y="21600"/>
                    </a:lnTo>
                    <a:lnTo>
                      <a:pt x="3086" y="1080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83" name="Shape"/>
            <p:cNvSpPr/>
            <p:nvPr/>
          </p:nvSpPr>
          <p:spPr>
            <a:xfrm>
              <a:off x="0" y="0"/>
              <a:ext cx="6311900" cy="8493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67" y="21600"/>
                  </a:lnTo>
                  <a:lnTo>
                    <a:pt x="20883" y="20862"/>
                  </a:lnTo>
                  <a:lnTo>
                    <a:pt x="13511" y="12501"/>
                  </a:lnTo>
                  <a:lnTo>
                    <a:pt x="11077" y="1476"/>
                  </a:lnTo>
                  <a:lnTo>
                    <a:pt x="10360" y="984"/>
                  </a:lnTo>
                  <a:lnTo>
                    <a:pt x="10230" y="2213"/>
                  </a:lnTo>
                  <a:lnTo>
                    <a:pt x="10099" y="2213"/>
                  </a:lnTo>
                  <a:lnTo>
                    <a:pt x="9942" y="1230"/>
                  </a:lnTo>
                  <a:lnTo>
                    <a:pt x="9257" y="4181"/>
                  </a:lnTo>
                  <a:lnTo>
                    <a:pt x="8736" y="5164"/>
                  </a:lnTo>
                  <a:lnTo>
                    <a:pt x="8480" y="5410"/>
                  </a:lnTo>
                  <a:lnTo>
                    <a:pt x="8122" y="4181"/>
                  </a:lnTo>
                  <a:lnTo>
                    <a:pt x="7372" y="5164"/>
                  </a:lnTo>
                  <a:lnTo>
                    <a:pt x="6981" y="984"/>
                  </a:lnTo>
                  <a:lnTo>
                    <a:pt x="6954" y="738"/>
                  </a:lnTo>
                  <a:lnTo>
                    <a:pt x="6856" y="492"/>
                  </a:lnTo>
                  <a:lnTo>
                    <a:pt x="6726" y="246"/>
                  </a:lnTo>
                  <a:lnTo>
                    <a:pt x="6628" y="0"/>
                  </a:lnTo>
                  <a:lnTo>
                    <a:pt x="6139" y="0"/>
                  </a:lnTo>
                  <a:lnTo>
                    <a:pt x="6074" y="492"/>
                  </a:lnTo>
                  <a:lnTo>
                    <a:pt x="5976" y="738"/>
                  </a:lnTo>
                  <a:lnTo>
                    <a:pt x="5911" y="738"/>
                  </a:lnTo>
                  <a:lnTo>
                    <a:pt x="5617" y="1476"/>
                  </a:lnTo>
                  <a:lnTo>
                    <a:pt x="5585" y="1721"/>
                  </a:lnTo>
                  <a:lnTo>
                    <a:pt x="5264" y="2459"/>
                  </a:lnTo>
                  <a:lnTo>
                    <a:pt x="5003" y="2951"/>
                  </a:lnTo>
                  <a:lnTo>
                    <a:pt x="4645" y="1967"/>
                  </a:lnTo>
                  <a:lnTo>
                    <a:pt x="4482" y="1967"/>
                  </a:lnTo>
                  <a:lnTo>
                    <a:pt x="4123" y="2951"/>
                  </a:lnTo>
                  <a:lnTo>
                    <a:pt x="3993" y="2951"/>
                  </a:lnTo>
                  <a:lnTo>
                    <a:pt x="3835" y="2459"/>
                  </a:lnTo>
                  <a:lnTo>
                    <a:pt x="3477" y="2459"/>
                  </a:lnTo>
                  <a:lnTo>
                    <a:pt x="2955" y="2951"/>
                  </a:lnTo>
                  <a:lnTo>
                    <a:pt x="2113" y="738"/>
                  </a:lnTo>
                  <a:lnTo>
                    <a:pt x="1755" y="2459"/>
                  </a:lnTo>
                  <a:lnTo>
                    <a:pt x="1722" y="2459"/>
                  </a:lnTo>
                  <a:lnTo>
                    <a:pt x="1657" y="2951"/>
                  </a:lnTo>
                  <a:lnTo>
                    <a:pt x="1559" y="3197"/>
                  </a:lnTo>
                  <a:lnTo>
                    <a:pt x="1103" y="4918"/>
                  </a:lnTo>
                  <a:lnTo>
                    <a:pt x="809" y="6148"/>
                  </a:lnTo>
                  <a:lnTo>
                    <a:pt x="424" y="6886"/>
                  </a:lnTo>
                  <a:lnTo>
                    <a:pt x="0" y="7378"/>
                  </a:lnTo>
                  <a:lnTo>
                    <a:pt x="0" y="21600"/>
                  </a:lnTo>
                  <a:lnTo>
                    <a:pt x="21600" y="21600"/>
                  </a:lnTo>
                  <a:close/>
                </a:path>
              </a:pathLst>
            </a:custGeom>
            <a:gradFill flip="none" rotWithShape="1">
              <a:gsLst>
                <a:gs pos="0">
                  <a:srgbClr val="463416"/>
                </a:gs>
                <a:gs pos="100000">
                  <a:srgbClr val="73654F"/>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nvGrpSpPr>
          <p:cNvPr id="91" name="Group"/>
          <p:cNvGrpSpPr/>
          <p:nvPr/>
        </p:nvGrpSpPr>
        <p:grpSpPr>
          <a:xfrm>
            <a:off x="627062" y="6021387"/>
            <a:ext cx="5684838" cy="849313"/>
            <a:chOff x="0" y="0"/>
            <a:chExt cx="5684837" cy="849312"/>
          </a:xfrm>
        </p:grpSpPr>
        <p:sp>
          <p:nvSpPr>
            <p:cNvPr id="85" name="Shape"/>
            <p:cNvSpPr/>
            <p:nvPr/>
          </p:nvSpPr>
          <p:spPr>
            <a:xfrm>
              <a:off x="1271587" y="0"/>
              <a:ext cx="579438" cy="461963"/>
            </a:xfrm>
            <a:custGeom>
              <a:avLst/>
              <a:gdLst/>
              <a:ahLst/>
              <a:cxnLst>
                <a:cxn ang="0">
                  <a:pos x="wd2" y="hd2"/>
                </a:cxn>
                <a:cxn ang="5400000">
                  <a:pos x="wd2" y="hd2"/>
                </a:cxn>
                <a:cxn ang="10800000">
                  <a:pos x="wd2" y="hd2"/>
                </a:cxn>
                <a:cxn ang="16200000">
                  <a:pos x="wd2" y="hd2"/>
                </a:cxn>
              </a:cxnLst>
              <a:rect l="0" t="0" r="r" b="b"/>
              <a:pathLst>
                <a:path w="21600" h="21600" extrusionOk="0">
                  <a:moveTo>
                    <a:pt x="1420" y="1806"/>
                  </a:moveTo>
                  <a:lnTo>
                    <a:pt x="0" y="4516"/>
                  </a:lnTo>
                  <a:lnTo>
                    <a:pt x="3906" y="8128"/>
                  </a:lnTo>
                  <a:lnTo>
                    <a:pt x="8462" y="13547"/>
                  </a:lnTo>
                  <a:lnTo>
                    <a:pt x="11303" y="12644"/>
                  </a:lnTo>
                  <a:lnTo>
                    <a:pt x="20180" y="21600"/>
                  </a:lnTo>
                  <a:lnTo>
                    <a:pt x="18049" y="13095"/>
                  </a:lnTo>
                  <a:lnTo>
                    <a:pt x="21600" y="9934"/>
                  </a:lnTo>
                  <a:lnTo>
                    <a:pt x="21245" y="9483"/>
                  </a:lnTo>
                  <a:lnTo>
                    <a:pt x="19825" y="8580"/>
                  </a:lnTo>
                  <a:lnTo>
                    <a:pt x="17694" y="6774"/>
                  </a:lnTo>
                  <a:lnTo>
                    <a:pt x="10238" y="2709"/>
                  </a:lnTo>
                  <a:lnTo>
                    <a:pt x="8462" y="1806"/>
                  </a:lnTo>
                  <a:lnTo>
                    <a:pt x="7752" y="1355"/>
                  </a:lnTo>
                  <a:lnTo>
                    <a:pt x="5622" y="1355"/>
                  </a:lnTo>
                  <a:lnTo>
                    <a:pt x="4261" y="903"/>
                  </a:lnTo>
                  <a:lnTo>
                    <a:pt x="3906" y="903"/>
                  </a:lnTo>
                  <a:lnTo>
                    <a:pt x="2485" y="0"/>
                  </a:lnTo>
                  <a:lnTo>
                    <a:pt x="1775" y="0"/>
                  </a:lnTo>
                  <a:lnTo>
                    <a:pt x="1420" y="1806"/>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6" name="Shape"/>
            <p:cNvSpPr/>
            <p:nvPr/>
          </p:nvSpPr>
          <p:spPr>
            <a:xfrm>
              <a:off x="2457450" y="57150"/>
              <a:ext cx="3227388" cy="792163"/>
            </a:xfrm>
            <a:custGeom>
              <a:avLst/>
              <a:gdLst/>
              <a:ahLst/>
              <a:cxnLst>
                <a:cxn ang="0">
                  <a:pos x="wd2" y="hd2"/>
                </a:cxn>
                <a:cxn ang="5400000">
                  <a:pos x="wd2" y="hd2"/>
                </a:cxn>
                <a:cxn ang="10800000">
                  <a:pos x="wd2" y="hd2"/>
                </a:cxn>
                <a:cxn ang="16200000">
                  <a:pos x="wd2" y="hd2"/>
                </a:cxn>
              </a:cxnLst>
              <a:rect l="0" t="0" r="r" b="b"/>
              <a:pathLst>
                <a:path w="21600" h="21600" extrusionOk="0">
                  <a:moveTo>
                    <a:pt x="1976" y="779"/>
                  </a:moveTo>
                  <a:lnTo>
                    <a:pt x="1466" y="260"/>
                  </a:lnTo>
                  <a:lnTo>
                    <a:pt x="1020" y="0"/>
                  </a:lnTo>
                  <a:lnTo>
                    <a:pt x="382" y="0"/>
                  </a:lnTo>
                  <a:lnTo>
                    <a:pt x="127" y="1082"/>
                  </a:lnTo>
                  <a:lnTo>
                    <a:pt x="0" y="5541"/>
                  </a:lnTo>
                  <a:lnTo>
                    <a:pt x="637" y="4502"/>
                  </a:lnTo>
                  <a:lnTo>
                    <a:pt x="956" y="5800"/>
                  </a:lnTo>
                  <a:lnTo>
                    <a:pt x="1594" y="6623"/>
                  </a:lnTo>
                  <a:lnTo>
                    <a:pt x="2221" y="11817"/>
                  </a:lnTo>
                  <a:lnTo>
                    <a:pt x="4261" y="15540"/>
                  </a:lnTo>
                  <a:lnTo>
                    <a:pt x="8255" y="15540"/>
                  </a:lnTo>
                  <a:lnTo>
                    <a:pt x="21600" y="21600"/>
                  </a:lnTo>
                  <a:lnTo>
                    <a:pt x="21154" y="21340"/>
                  </a:lnTo>
                  <a:lnTo>
                    <a:pt x="7182" y="10519"/>
                  </a:lnTo>
                  <a:lnTo>
                    <a:pt x="5461" y="6883"/>
                  </a:lnTo>
                  <a:lnTo>
                    <a:pt x="4515" y="4762"/>
                  </a:lnTo>
                  <a:lnTo>
                    <a:pt x="3878" y="3982"/>
                  </a:lnTo>
                  <a:lnTo>
                    <a:pt x="2986" y="2640"/>
                  </a:lnTo>
                  <a:lnTo>
                    <a:pt x="1976" y="779"/>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7" name="Shape"/>
            <p:cNvSpPr/>
            <p:nvPr/>
          </p:nvSpPr>
          <p:spPr>
            <a:xfrm>
              <a:off x="2278062" y="47625"/>
              <a:ext cx="112713" cy="96838"/>
            </a:xfrm>
            <a:custGeom>
              <a:avLst/>
              <a:gdLst/>
              <a:ahLst/>
              <a:cxnLst>
                <a:cxn ang="0">
                  <a:pos x="wd2" y="hd2"/>
                </a:cxn>
                <a:cxn ang="5400000">
                  <a:pos x="wd2" y="hd2"/>
                </a:cxn>
                <a:cxn ang="10800000">
                  <a:pos x="wd2" y="hd2"/>
                </a:cxn>
                <a:cxn ang="16200000">
                  <a:pos x="wd2" y="hd2"/>
                </a:cxn>
              </a:cxnLst>
              <a:rect l="0" t="0" r="r" b="b"/>
              <a:pathLst>
                <a:path w="21600" h="21600" extrusionOk="0">
                  <a:moveTo>
                    <a:pt x="0" y="6480"/>
                  </a:moveTo>
                  <a:lnTo>
                    <a:pt x="1825" y="6480"/>
                  </a:lnTo>
                  <a:lnTo>
                    <a:pt x="3651" y="4320"/>
                  </a:lnTo>
                  <a:lnTo>
                    <a:pt x="0" y="0"/>
                  </a:lnTo>
                  <a:lnTo>
                    <a:pt x="8823" y="6480"/>
                  </a:lnTo>
                  <a:lnTo>
                    <a:pt x="16124" y="6480"/>
                  </a:lnTo>
                  <a:lnTo>
                    <a:pt x="21600" y="19440"/>
                  </a:lnTo>
                  <a:lnTo>
                    <a:pt x="21600" y="21600"/>
                  </a:lnTo>
                  <a:lnTo>
                    <a:pt x="17949" y="19440"/>
                  </a:lnTo>
                  <a:lnTo>
                    <a:pt x="14299" y="15120"/>
                  </a:lnTo>
                  <a:lnTo>
                    <a:pt x="6997" y="10800"/>
                  </a:lnTo>
                  <a:lnTo>
                    <a:pt x="6997" y="12960"/>
                  </a:lnTo>
                  <a:lnTo>
                    <a:pt x="5476" y="15120"/>
                  </a:lnTo>
                  <a:lnTo>
                    <a:pt x="3651" y="17280"/>
                  </a:lnTo>
                  <a:lnTo>
                    <a:pt x="1825" y="17280"/>
                  </a:lnTo>
                  <a:lnTo>
                    <a:pt x="1825" y="12960"/>
                  </a:lnTo>
                  <a:lnTo>
                    <a:pt x="0" y="648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8" name="Shape"/>
            <p:cNvSpPr/>
            <p:nvPr/>
          </p:nvSpPr>
          <p:spPr>
            <a:xfrm>
              <a:off x="730250" y="77787"/>
              <a:ext cx="255588" cy="260351"/>
            </a:xfrm>
            <a:custGeom>
              <a:avLst/>
              <a:gdLst/>
              <a:ahLst/>
              <a:cxnLst>
                <a:cxn ang="0">
                  <a:pos x="wd2" y="hd2"/>
                </a:cxn>
                <a:cxn ang="5400000">
                  <a:pos x="wd2" y="hd2"/>
                </a:cxn>
                <a:cxn ang="10800000">
                  <a:pos x="wd2" y="hd2"/>
                </a:cxn>
                <a:cxn ang="16200000">
                  <a:pos x="wd2" y="hd2"/>
                </a:cxn>
              </a:cxnLst>
              <a:rect l="0" t="0" r="r" b="b"/>
              <a:pathLst>
                <a:path w="21600" h="21600" extrusionOk="0">
                  <a:moveTo>
                    <a:pt x="4025" y="0"/>
                  </a:moveTo>
                  <a:lnTo>
                    <a:pt x="6440" y="800"/>
                  </a:lnTo>
                  <a:lnTo>
                    <a:pt x="9660" y="800"/>
                  </a:lnTo>
                  <a:lnTo>
                    <a:pt x="15294" y="1600"/>
                  </a:lnTo>
                  <a:lnTo>
                    <a:pt x="12880" y="7200"/>
                  </a:lnTo>
                  <a:lnTo>
                    <a:pt x="12880" y="8000"/>
                  </a:lnTo>
                  <a:lnTo>
                    <a:pt x="14489" y="11200"/>
                  </a:lnTo>
                  <a:lnTo>
                    <a:pt x="16099" y="12800"/>
                  </a:lnTo>
                  <a:lnTo>
                    <a:pt x="19185" y="15200"/>
                  </a:lnTo>
                  <a:lnTo>
                    <a:pt x="20795" y="18400"/>
                  </a:lnTo>
                  <a:lnTo>
                    <a:pt x="21600" y="20800"/>
                  </a:lnTo>
                  <a:lnTo>
                    <a:pt x="21600" y="21600"/>
                  </a:lnTo>
                  <a:lnTo>
                    <a:pt x="12880" y="13600"/>
                  </a:lnTo>
                  <a:lnTo>
                    <a:pt x="4025" y="7200"/>
                  </a:lnTo>
                  <a:lnTo>
                    <a:pt x="0" y="0"/>
                  </a:lnTo>
                  <a:lnTo>
                    <a:pt x="4025"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9" name="Shape"/>
            <p:cNvSpPr/>
            <p:nvPr/>
          </p:nvSpPr>
          <p:spPr>
            <a:xfrm>
              <a:off x="493712" y="96837"/>
              <a:ext cx="93663" cy="968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
                  </a:moveTo>
                  <a:lnTo>
                    <a:pt x="15010" y="10800"/>
                  </a:lnTo>
                  <a:lnTo>
                    <a:pt x="15010" y="12960"/>
                  </a:lnTo>
                  <a:lnTo>
                    <a:pt x="17207" y="15120"/>
                  </a:lnTo>
                  <a:lnTo>
                    <a:pt x="19403" y="19440"/>
                  </a:lnTo>
                  <a:lnTo>
                    <a:pt x="19403" y="21600"/>
                  </a:lnTo>
                  <a:lnTo>
                    <a:pt x="17207" y="19440"/>
                  </a:lnTo>
                  <a:lnTo>
                    <a:pt x="12814" y="17280"/>
                  </a:lnTo>
                  <a:lnTo>
                    <a:pt x="6224" y="10800"/>
                  </a:lnTo>
                  <a:lnTo>
                    <a:pt x="0" y="0"/>
                  </a:lnTo>
                  <a:lnTo>
                    <a:pt x="21600" y="216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0" name="Shape"/>
            <p:cNvSpPr/>
            <p:nvPr/>
          </p:nvSpPr>
          <p:spPr>
            <a:xfrm>
              <a:off x="0" y="28575"/>
              <a:ext cx="388938" cy="328613"/>
            </a:xfrm>
            <a:custGeom>
              <a:avLst/>
              <a:gdLst/>
              <a:ahLst/>
              <a:cxnLst>
                <a:cxn ang="0">
                  <a:pos x="wd2" y="hd2"/>
                </a:cxn>
                <a:cxn ang="5400000">
                  <a:pos x="wd2" y="hd2"/>
                </a:cxn>
                <a:cxn ang="10800000">
                  <a:pos x="wd2" y="hd2"/>
                </a:cxn>
                <a:cxn ang="16200000">
                  <a:pos x="wd2" y="hd2"/>
                </a:cxn>
              </a:cxnLst>
              <a:rect l="0" t="0" r="r" b="b"/>
              <a:pathLst>
                <a:path w="21600" h="21600" extrusionOk="0">
                  <a:moveTo>
                    <a:pt x="20542" y="3812"/>
                  </a:moveTo>
                  <a:lnTo>
                    <a:pt x="21600" y="4447"/>
                  </a:lnTo>
                  <a:lnTo>
                    <a:pt x="18426" y="8894"/>
                  </a:lnTo>
                  <a:lnTo>
                    <a:pt x="12607" y="13976"/>
                  </a:lnTo>
                  <a:lnTo>
                    <a:pt x="14723" y="16518"/>
                  </a:lnTo>
                  <a:lnTo>
                    <a:pt x="15781" y="21600"/>
                  </a:lnTo>
                  <a:lnTo>
                    <a:pt x="6789" y="13976"/>
                  </a:lnTo>
                  <a:lnTo>
                    <a:pt x="4144" y="8894"/>
                  </a:lnTo>
                  <a:lnTo>
                    <a:pt x="7847" y="6988"/>
                  </a:lnTo>
                  <a:lnTo>
                    <a:pt x="5202" y="3812"/>
                  </a:lnTo>
                  <a:lnTo>
                    <a:pt x="0" y="1271"/>
                  </a:lnTo>
                  <a:lnTo>
                    <a:pt x="0" y="0"/>
                  </a:lnTo>
                  <a:lnTo>
                    <a:pt x="1058" y="0"/>
                  </a:lnTo>
                  <a:lnTo>
                    <a:pt x="4144" y="635"/>
                  </a:lnTo>
                  <a:lnTo>
                    <a:pt x="7847" y="635"/>
                  </a:lnTo>
                  <a:lnTo>
                    <a:pt x="8904" y="1271"/>
                  </a:lnTo>
                  <a:lnTo>
                    <a:pt x="11020" y="1271"/>
                  </a:lnTo>
                  <a:lnTo>
                    <a:pt x="12607" y="1906"/>
                  </a:lnTo>
                  <a:lnTo>
                    <a:pt x="13136" y="1906"/>
                  </a:lnTo>
                  <a:lnTo>
                    <a:pt x="17897" y="2541"/>
                  </a:lnTo>
                  <a:lnTo>
                    <a:pt x="20542" y="3812"/>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99"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100" name="image.png" descr="image.png"/>
          <p:cNvPicPr>
            <a:picLocks noChangeAspect="1"/>
          </p:cNvPicPr>
          <p:nvPr/>
        </p:nvPicPr>
        <p:blipFill>
          <a:blip r:embed="rId4"/>
          <a:stretch>
            <a:fillRect/>
          </a:stretch>
        </p:blipFill>
        <p:spPr>
          <a:xfrm>
            <a:off x="1143000" y="2819400"/>
            <a:ext cx="6870700" cy="1016000"/>
          </a:xfrm>
          <a:prstGeom prst="rect">
            <a:avLst/>
          </a:prstGeom>
          <a:ln w="12700">
            <a:miter lim="400000"/>
          </a:ln>
        </p:spPr>
      </p:pic>
      <p:sp>
        <p:nvSpPr>
          <p:cNvPr id="101"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ECE9C6"/>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8"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12" name="Group"/>
          <p:cNvGrpSpPr/>
          <p:nvPr/>
        </p:nvGrpSpPr>
        <p:grpSpPr>
          <a:xfrm>
            <a:off x="1173162" y="1392237"/>
            <a:ext cx="6778626" cy="853441"/>
            <a:chOff x="0" y="0"/>
            <a:chExt cx="6778625" cy="853439"/>
          </a:xfrm>
        </p:grpSpPr>
        <p:sp>
          <p:nvSpPr>
            <p:cNvPr id="109"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10"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1"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13"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14"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22"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123" name="image.png" descr="image.png"/>
          <p:cNvPicPr>
            <a:picLocks noChangeAspect="1"/>
          </p:cNvPicPr>
          <p:nvPr/>
        </p:nvPicPr>
        <p:blipFill>
          <a:blip r:embed="rId4"/>
          <a:stretch>
            <a:fillRect/>
          </a:stretch>
        </p:blipFill>
        <p:spPr>
          <a:xfrm>
            <a:off x="0" y="0"/>
            <a:ext cx="9144000" cy="6858000"/>
          </a:xfrm>
          <a:prstGeom prst="rect">
            <a:avLst/>
          </a:prstGeom>
          <a:ln w="12700">
            <a:miter lim="400000"/>
          </a:ln>
        </p:spPr>
      </p:pic>
      <p:grpSp>
        <p:nvGrpSpPr>
          <p:cNvPr id="127" name="Group"/>
          <p:cNvGrpSpPr/>
          <p:nvPr/>
        </p:nvGrpSpPr>
        <p:grpSpPr>
          <a:xfrm>
            <a:off x="1173162" y="2887662"/>
            <a:ext cx="6778626" cy="853441"/>
            <a:chOff x="0" y="0"/>
            <a:chExt cx="6778625" cy="853439"/>
          </a:xfrm>
        </p:grpSpPr>
        <p:sp>
          <p:nvSpPr>
            <p:cNvPr id="124"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25"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 name="Line"/>
            <p:cNvSpPr/>
            <p:nvPr/>
          </p:nvSpPr>
          <p:spPr>
            <a:xfrm flipH="1" flipV="1">
              <a:off x="3659187" y="546099"/>
              <a:ext cx="3119438" cy="1588"/>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2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399"/>
            </a:gs>
            <a:gs pos="100000">
              <a:srgbClr val="001847"/>
            </a:gs>
          </a:gsLst>
          <a:lin ang="16200000" scaled="0"/>
        </a:gradFill>
        <a:effectLst/>
      </p:bgPr>
    </p:bg>
    <p:spTree>
      <p:nvGrpSpPr>
        <p:cNvPr id="1" name=""/>
        <p:cNvGrpSpPr/>
        <p:nvPr/>
      </p:nvGrpSpPr>
      <p:grpSpPr>
        <a:xfrm>
          <a:off x="0" y="0"/>
          <a:ext cx="0" cy="0"/>
          <a:chOff x="0" y="0"/>
          <a:chExt cx="0" cy="0"/>
        </a:xfrm>
      </p:grpSpPr>
      <p:grpSp>
        <p:nvGrpSpPr>
          <p:cNvPr id="4" name="Group"/>
          <p:cNvGrpSpPr/>
          <p:nvPr/>
        </p:nvGrpSpPr>
        <p:grpSpPr>
          <a:xfrm>
            <a:off x="0" y="0"/>
            <a:ext cx="9144000" cy="6858000"/>
            <a:chOff x="0" y="0"/>
            <a:chExt cx="9144000" cy="6858000"/>
          </a:xfrm>
        </p:grpSpPr>
        <p:sp>
          <p:nvSpPr>
            <p:cNvPr id="2" name="Rectangle"/>
            <p:cNvSpPr/>
            <p:nvPr/>
          </p:nvSpPr>
          <p:spPr>
            <a:xfrm>
              <a:off x="0" y="4876800"/>
              <a:ext cx="9144000" cy="1981200"/>
            </a:xfrm>
            <a:prstGeom prst="rect">
              <a:avLst/>
            </a:prstGeom>
            <a:gradFill flip="none" rotWithShape="1">
              <a:gsLst>
                <a:gs pos="0">
                  <a:schemeClr val="accent2"/>
                </a:gs>
                <a:gs pos="100000">
                  <a:srgbClr val="003399"/>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 name="Rectangle"/>
            <p:cNvSpPr/>
            <p:nvPr/>
          </p:nvSpPr>
          <p:spPr>
            <a:xfrm>
              <a:off x="0" y="0"/>
              <a:ext cx="9144000" cy="4876800"/>
            </a:xfrm>
            <a:prstGeom prst="rect">
              <a:avLst/>
            </a:prstGeom>
            <a:gradFill flip="none" rotWithShape="1">
              <a:gsLst>
                <a:gs pos="0">
                  <a:srgbClr val="003399"/>
                </a:gs>
                <a:gs pos="100000">
                  <a:srgbClr val="001847"/>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5" name="Rectangle"/>
          <p:cNvSpPr/>
          <p:nvPr/>
        </p:nvSpPr>
        <p:spPr>
          <a:xfrm>
            <a:off x="6248400" y="6262687"/>
            <a:ext cx="2895600" cy="609601"/>
          </a:xfrm>
          <a:prstGeom prst="rect">
            <a:avLst/>
          </a:prstGeom>
          <a:gradFill>
            <a:gsLst>
              <a:gs pos="0">
                <a:srgbClr val="00FFCC"/>
              </a:gs>
              <a:gs pos="100000">
                <a:srgbClr val="003399"/>
              </a:gs>
            </a:gsLst>
            <a:lin ang="8100000"/>
          </a:gradFill>
          <a:ln w="12700">
            <a:miter lim="400000"/>
          </a:ln>
        </p:spPr>
        <p:txBody>
          <a:bodyPr lIns="45719" rIns="45719"/>
          <a:lstStyle/>
          <a:p>
            <a:pPr>
              <a:defRPr>
                <a:solidFill>
                  <a:srgbClr val="FFFFFF"/>
                </a:solidFill>
              </a:defRPr>
            </a:pPr>
            <a:endParaRPr/>
          </a:p>
        </p:txBody>
      </p:sp>
      <p:grpSp>
        <p:nvGrpSpPr>
          <p:cNvPr id="14" name="Group"/>
          <p:cNvGrpSpPr/>
          <p:nvPr/>
        </p:nvGrpSpPr>
        <p:grpSpPr>
          <a:xfrm>
            <a:off x="0" y="6019800"/>
            <a:ext cx="7848600" cy="857250"/>
            <a:chOff x="0" y="0"/>
            <a:chExt cx="7848600" cy="857250"/>
          </a:xfrm>
        </p:grpSpPr>
        <p:sp>
          <p:nvSpPr>
            <p:cNvPr id="6" name="Shape"/>
            <p:cNvSpPr/>
            <p:nvPr/>
          </p:nvSpPr>
          <p:spPr>
            <a:xfrm>
              <a:off x="2362200" y="0"/>
              <a:ext cx="5143500" cy="850900"/>
            </a:xfrm>
            <a:custGeom>
              <a:avLst/>
              <a:gdLst/>
              <a:ahLst/>
              <a:cxnLst>
                <a:cxn ang="0">
                  <a:pos x="wd2" y="hd2"/>
                </a:cxn>
                <a:cxn ang="5400000">
                  <a:pos x="wd2" y="hd2"/>
                </a:cxn>
                <a:cxn ang="10800000">
                  <a:pos x="wd2" y="hd2"/>
                </a:cxn>
                <a:cxn ang="16200000">
                  <a:pos x="wd2" y="hd2"/>
                </a:cxn>
              </a:cxnLst>
              <a:rect l="0" t="0" r="r" b="b"/>
              <a:pathLst>
                <a:path w="21600" h="21600" extrusionOk="0">
                  <a:moveTo>
                    <a:pt x="20880" y="18900"/>
                  </a:moveTo>
                  <a:lnTo>
                    <a:pt x="19967" y="15918"/>
                  </a:lnTo>
                  <a:lnTo>
                    <a:pt x="19407" y="15112"/>
                  </a:lnTo>
                  <a:lnTo>
                    <a:pt x="17853" y="9188"/>
                  </a:lnTo>
                  <a:lnTo>
                    <a:pt x="17020" y="2982"/>
                  </a:lnTo>
                  <a:lnTo>
                    <a:pt x="16380" y="282"/>
                  </a:lnTo>
                  <a:lnTo>
                    <a:pt x="16020" y="1894"/>
                  </a:lnTo>
                  <a:lnTo>
                    <a:pt x="15260" y="2982"/>
                  </a:lnTo>
                  <a:lnTo>
                    <a:pt x="14227" y="2982"/>
                  </a:lnTo>
                  <a:lnTo>
                    <a:pt x="13627" y="5158"/>
                  </a:lnTo>
                  <a:lnTo>
                    <a:pt x="11833" y="8946"/>
                  </a:lnTo>
                  <a:lnTo>
                    <a:pt x="10680" y="7294"/>
                  </a:lnTo>
                  <a:lnTo>
                    <a:pt x="10400" y="4070"/>
                  </a:lnTo>
                  <a:lnTo>
                    <a:pt x="10280" y="3506"/>
                  </a:lnTo>
                  <a:lnTo>
                    <a:pt x="9640" y="2418"/>
                  </a:lnTo>
                  <a:lnTo>
                    <a:pt x="9167" y="2982"/>
                  </a:lnTo>
                  <a:lnTo>
                    <a:pt x="8727" y="3506"/>
                  </a:lnTo>
                  <a:lnTo>
                    <a:pt x="8287" y="524"/>
                  </a:lnTo>
                  <a:lnTo>
                    <a:pt x="8167" y="0"/>
                  </a:lnTo>
                  <a:lnTo>
                    <a:pt x="7927" y="0"/>
                  </a:lnTo>
                  <a:lnTo>
                    <a:pt x="7373" y="1370"/>
                  </a:lnTo>
                  <a:lnTo>
                    <a:pt x="7293" y="1612"/>
                  </a:lnTo>
                  <a:lnTo>
                    <a:pt x="7133" y="2176"/>
                  </a:lnTo>
                  <a:lnTo>
                    <a:pt x="6893" y="2982"/>
                  </a:lnTo>
                  <a:lnTo>
                    <a:pt x="6573" y="2982"/>
                  </a:lnTo>
                  <a:lnTo>
                    <a:pt x="6373" y="3264"/>
                  </a:lnTo>
                  <a:lnTo>
                    <a:pt x="5893" y="4312"/>
                  </a:lnTo>
                  <a:lnTo>
                    <a:pt x="5620" y="5158"/>
                  </a:lnTo>
                  <a:lnTo>
                    <a:pt x="5420" y="5682"/>
                  </a:lnTo>
                  <a:lnTo>
                    <a:pt x="5260" y="5964"/>
                  </a:lnTo>
                  <a:lnTo>
                    <a:pt x="5220" y="6206"/>
                  </a:lnTo>
                  <a:lnTo>
                    <a:pt x="3707" y="9188"/>
                  </a:lnTo>
                  <a:lnTo>
                    <a:pt x="2627" y="11848"/>
                  </a:lnTo>
                  <a:lnTo>
                    <a:pt x="713" y="18618"/>
                  </a:lnTo>
                  <a:lnTo>
                    <a:pt x="0" y="21600"/>
                  </a:lnTo>
                  <a:lnTo>
                    <a:pt x="21600" y="21600"/>
                  </a:lnTo>
                  <a:lnTo>
                    <a:pt x="20880" y="18900"/>
                  </a:lnTo>
                  <a:close/>
                </a:path>
              </a:pathLst>
            </a:custGeom>
            <a:gradFill flip="none" rotWithShape="1">
              <a:gsLst>
                <a:gs pos="0">
                  <a:srgbClr val="463416"/>
                </a:gs>
                <a:gs pos="100000">
                  <a:srgbClr val="847864"/>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12" name="Group"/>
            <p:cNvGrpSpPr/>
            <p:nvPr/>
          </p:nvGrpSpPr>
          <p:grpSpPr>
            <a:xfrm>
              <a:off x="3946525" y="0"/>
              <a:ext cx="3902075" cy="857250"/>
              <a:chOff x="0" y="0"/>
              <a:chExt cx="3902075" cy="857250"/>
            </a:xfrm>
          </p:grpSpPr>
          <p:sp>
            <p:nvSpPr>
              <p:cNvPr id="7" name="Shape"/>
              <p:cNvSpPr/>
              <p:nvPr/>
            </p:nvSpPr>
            <p:spPr>
              <a:xfrm>
                <a:off x="2320925" y="11112"/>
                <a:ext cx="1581150" cy="846138"/>
              </a:xfrm>
              <a:custGeom>
                <a:avLst/>
                <a:gdLst/>
                <a:ahLst/>
                <a:cxnLst>
                  <a:cxn ang="0">
                    <a:pos x="wd2" y="hd2"/>
                  </a:cxn>
                  <a:cxn ang="5400000">
                    <a:pos x="wd2" y="hd2"/>
                  </a:cxn>
                  <a:cxn ang="10800000">
                    <a:pos x="wd2" y="hd2"/>
                  </a:cxn>
                  <a:cxn ang="16200000">
                    <a:pos x="wd2" y="hd2"/>
                  </a:cxn>
                </a:cxnLst>
                <a:rect l="0" t="0" r="r" b="b"/>
                <a:pathLst>
                  <a:path w="21600" h="21600" extrusionOk="0">
                    <a:moveTo>
                      <a:pt x="13793" y="15116"/>
                    </a:moveTo>
                    <a:lnTo>
                      <a:pt x="10735" y="14994"/>
                    </a:lnTo>
                    <a:lnTo>
                      <a:pt x="6072" y="10091"/>
                    </a:lnTo>
                    <a:lnTo>
                      <a:pt x="2754" y="2675"/>
                    </a:lnTo>
                    <a:lnTo>
                      <a:pt x="0" y="0"/>
                    </a:lnTo>
                    <a:lnTo>
                      <a:pt x="477" y="1054"/>
                    </a:lnTo>
                    <a:lnTo>
                      <a:pt x="0" y="2634"/>
                    </a:lnTo>
                    <a:lnTo>
                      <a:pt x="651" y="4823"/>
                    </a:lnTo>
                    <a:lnTo>
                      <a:pt x="1627" y="9848"/>
                    </a:lnTo>
                    <a:lnTo>
                      <a:pt x="976" y="17102"/>
                    </a:lnTo>
                    <a:lnTo>
                      <a:pt x="4337" y="13333"/>
                    </a:lnTo>
                    <a:lnTo>
                      <a:pt x="13272" y="21600"/>
                    </a:lnTo>
                    <a:lnTo>
                      <a:pt x="21600" y="21438"/>
                    </a:lnTo>
                    <a:lnTo>
                      <a:pt x="17957" y="19168"/>
                    </a:lnTo>
                    <a:lnTo>
                      <a:pt x="13793" y="15116"/>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 name="Shape"/>
              <p:cNvSpPr/>
              <p:nvPr/>
            </p:nvSpPr>
            <p:spPr>
              <a:xfrm>
                <a:off x="303212" y="0"/>
                <a:ext cx="295276" cy="627063"/>
              </a:xfrm>
              <a:custGeom>
                <a:avLst/>
                <a:gdLst/>
                <a:ahLst/>
                <a:cxnLst>
                  <a:cxn ang="0">
                    <a:pos x="wd2" y="hd2"/>
                  </a:cxn>
                  <a:cxn ang="5400000">
                    <a:pos x="wd2" y="hd2"/>
                  </a:cxn>
                  <a:cxn ang="10800000">
                    <a:pos x="wd2" y="hd2"/>
                  </a:cxn>
                  <a:cxn ang="16200000">
                    <a:pos x="wd2" y="hd2"/>
                  </a:cxn>
                </a:cxnLst>
                <a:rect l="0" t="0" r="r" b="b"/>
                <a:pathLst>
                  <a:path w="21600" h="21600" extrusionOk="0">
                    <a:moveTo>
                      <a:pt x="4181" y="0"/>
                    </a:moveTo>
                    <a:lnTo>
                      <a:pt x="6271" y="1101"/>
                    </a:lnTo>
                    <a:lnTo>
                      <a:pt x="2787" y="1836"/>
                    </a:lnTo>
                    <a:lnTo>
                      <a:pt x="2090" y="4039"/>
                    </a:lnTo>
                    <a:lnTo>
                      <a:pt x="4877" y="6976"/>
                    </a:lnTo>
                    <a:lnTo>
                      <a:pt x="5574" y="9913"/>
                    </a:lnTo>
                    <a:lnTo>
                      <a:pt x="0" y="21600"/>
                    </a:lnTo>
                    <a:lnTo>
                      <a:pt x="6271" y="14257"/>
                    </a:lnTo>
                    <a:lnTo>
                      <a:pt x="9755" y="13217"/>
                    </a:lnTo>
                    <a:lnTo>
                      <a:pt x="14632" y="7710"/>
                    </a:lnTo>
                    <a:lnTo>
                      <a:pt x="16723" y="7343"/>
                    </a:lnTo>
                    <a:lnTo>
                      <a:pt x="16723" y="5507"/>
                    </a:lnTo>
                    <a:lnTo>
                      <a:pt x="21600" y="4039"/>
                    </a:lnTo>
                    <a:lnTo>
                      <a:pt x="18813" y="3671"/>
                    </a:lnTo>
                    <a:lnTo>
                      <a:pt x="4181"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 name="Shape"/>
              <p:cNvSpPr/>
              <p:nvPr/>
            </p:nvSpPr>
            <p:spPr>
              <a:xfrm>
                <a:off x="863600" y="160337"/>
                <a:ext cx="600075" cy="430213"/>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686" y="1036"/>
                    </a:lnTo>
                    <a:lnTo>
                      <a:pt x="0" y="3188"/>
                    </a:lnTo>
                    <a:lnTo>
                      <a:pt x="3429" y="9644"/>
                    </a:lnTo>
                    <a:lnTo>
                      <a:pt x="17714" y="21600"/>
                    </a:lnTo>
                    <a:lnTo>
                      <a:pt x="16571" y="11079"/>
                    </a:lnTo>
                    <a:lnTo>
                      <a:pt x="21600" y="6058"/>
                    </a:lnTo>
                    <a:lnTo>
                      <a:pt x="14343" y="7492"/>
                    </a:lnTo>
                    <a:lnTo>
                      <a:pt x="5143" y="4304"/>
                    </a:lnTo>
                    <a:lnTo>
                      <a:pt x="1029"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0" name="Shape"/>
              <p:cNvSpPr/>
              <p:nvPr/>
            </p:nvSpPr>
            <p:spPr>
              <a:xfrm>
                <a:off x="1812925" y="117475"/>
                <a:ext cx="246063" cy="117475"/>
              </a:xfrm>
              <a:custGeom>
                <a:avLst/>
                <a:gdLst/>
                <a:ahLst/>
                <a:cxnLst>
                  <a:cxn ang="0">
                    <a:pos x="wd2" y="hd2"/>
                  </a:cxn>
                  <a:cxn ang="5400000">
                    <a:pos x="wd2" y="hd2"/>
                  </a:cxn>
                  <a:cxn ang="10800000">
                    <a:pos x="wd2" y="hd2"/>
                  </a:cxn>
                  <a:cxn ang="16200000">
                    <a:pos x="wd2" y="hd2"/>
                  </a:cxn>
                </a:cxnLst>
                <a:rect l="0" t="0" r="r" b="b"/>
                <a:pathLst>
                  <a:path w="21600" h="21600" extrusionOk="0">
                    <a:moveTo>
                      <a:pt x="15886" y="0"/>
                    </a:moveTo>
                    <a:lnTo>
                      <a:pt x="0" y="0"/>
                    </a:lnTo>
                    <a:lnTo>
                      <a:pt x="836" y="1964"/>
                    </a:lnTo>
                    <a:lnTo>
                      <a:pt x="836" y="5891"/>
                    </a:lnTo>
                    <a:lnTo>
                      <a:pt x="0" y="7855"/>
                    </a:lnTo>
                    <a:lnTo>
                      <a:pt x="10870" y="19636"/>
                    </a:lnTo>
                    <a:lnTo>
                      <a:pt x="13378" y="13745"/>
                    </a:lnTo>
                    <a:lnTo>
                      <a:pt x="21600" y="21600"/>
                    </a:lnTo>
                    <a:lnTo>
                      <a:pt x="17559" y="7855"/>
                    </a:lnTo>
                    <a:lnTo>
                      <a:pt x="20764" y="0"/>
                    </a:lnTo>
                    <a:lnTo>
                      <a:pt x="15886"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1" name="Shape"/>
              <p:cNvSpPr/>
              <p:nvPr/>
            </p:nvSpPr>
            <p:spPr>
              <a:xfrm>
                <a:off x="0" y="106362"/>
                <a:ext cx="66675" cy="128588"/>
              </a:xfrm>
              <a:custGeom>
                <a:avLst/>
                <a:gdLst/>
                <a:ahLst/>
                <a:cxnLst>
                  <a:cxn ang="0">
                    <a:pos x="wd2" y="hd2"/>
                  </a:cxn>
                  <a:cxn ang="5400000">
                    <a:pos x="wd2" y="hd2"/>
                  </a:cxn>
                  <a:cxn ang="10800000">
                    <a:pos x="wd2" y="hd2"/>
                  </a:cxn>
                  <a:cxn ang="16200000">
                    <a:pos x="wd2" y="hd2"/>
                  </a:cxn>
                </a:cxnLst>
                <a:rect l="0" t="0" r="r" b="b"/>
                <a:pathLst>
                  <a:path w="21600" h="21600" extrusionOk="0">
                    <a:moveTo>
                      <a:pt x="3086" y="10800"/>
                    </a:moveTo>
                    <a:lnTo>
                      <a:pt x="0" y="5400"/>
                    </a:lnTo>
                    <a:lnTo>
                      <a:pt x="6171" y="1800"/>
                    </a:lnTo>
                    <a:lnTo>
                      <a:pt x="0" y="1800"/>
                    </a:lnTo>
                    <a:lnTo>
                      <a:pt x="18514" y="1800"/>
                    </a:lnTo>
                    <a:lnTo>
                      <a:pt x="21600" y="0"/>
                    </a:lnTo>
                    <a:lnTo>
                      <a:pt x="15429" y="5400"/>
                    </a:lnTo>
                    <a:lnTo>
                      <a:pt x="21600" y="14400"/>
                    </a:lnTo>
                    <a:lnTo>
                      <a:pt x="6171" y="21600"/>
                    </a:lnTo>
                    <a:lnTo>
                      <a:pt x="3086" y="1080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13" name="Shape"/>
            <p:cNvSpPr/>
            <p:nvPr/>
          </p:nvSpPr>
          <p:spPr>
            <a:xfrm>
              <a:off x="0" y="0"/>
              <a:ext cx="6311900" cy="8493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67" y="21600"/>
                  </a:lnTo>
                  <a:lnTo>
                    <a:pt x="20883" y="20862"/>
                  </a:lnTo>
                  <a:lnTo>
                    <a:pt x="13511" y="12501"/>
                  </a:lnTo>
                  <a:lnTo>
                    <a:pt x="11077" y="1476"/>
                  </a:lnTo>
                  <a:lnTo>
                    <a:pt x="10360" y="984"/>
                  </a:lnTo>
                  <a:lnTo>
                    <a:pt x="10230" y="2213"/>
                  </a:lnTo>
                  <a:lnTo>
                    <a:pt x="10099" y="2213"/>
                  </a:lnTo>
                  <a:lnTo>
                    <a:pt x="9942" y="1230"/>
                  </a:lnTo>
                  <a:lnTo>
                    <a:pt x="9257" y="4181"/>
                  </a:lnTo>
                  <a:lnTo>
                    <a:pt x="8736" y="5164"/>
                  </a:lnTo>
                  <a:lnTo>
                    <a:pt x="8480" y="5410"/>
                  </a:lnTo>
                  <a:lnTo>
                    <a:pt x="8122" y="4181"/>
                  </a:lnTo>
                  <a:lnTo>
                    <a:pt x="7372" y="5164"/>
                  </a:lnTo>
                  <a:lnTo>
                    <a:pt x="6981" y="984"/>
                  </a:lnTo>
                  <a:lnTo>
                    <a:pt x="6954" y="738"/>
                  </a:lnTo>
                  <a:lnTo>
                    <a:pt x="6856" y="492"/>
                  </a:lnTo>
                  <a:lnTo>
                    <a:pt x="6726" y="246"/>
                  </a:lnTo>
                  <a:lnTo>
                    <a:pt x="6628" y="0"/>
                  </a:lnTo>
                  <a:lnTo>
                    <a:pt x="6139" y="0"/>
                  </a:lnTo>
                  <a:lnTo>
                    <a:pt x="6074" y="492"/>
                  </a:lnTo>
                  <a:lnTo>
                    <a:pt x="5976" y="738"/>
                  </a:lnTo>
                  <a:lnTo>
                    <a:pt x="5911" y="738"/>
                  </a:lnTo>
                  <a:lnTo>
                    <a:pt x="5617" y="1476"/>
                  </a:lnTo>
                  <a:lnTo>
                    <a:pt x="5585" y="1721"/>
                  </a:lnTo>
                  <a:lnTo>
                    <a:pt x="5264" y="2459"/>
                  </a:lnTo>
                  <a:lnTo>
                    <a:pt x="5003" y="2951"/>
                  </a:lnTo>
                  <a:lnTo>
                    <a:pt x="4645" y="1967"/>
                  </a:lnTo>
                  <a:lnTo>
                    <a:pt x="4482" y="1967"/>
                  </a:lnTo>
                  <a:lnTo>
                    <a:pt x="4123" y="2951"/>
                  </a:lnTo>
                  <a:lnTo>
                    <a:pt x="3993" y="2951"/>
                  </a:lnTo>
                  <a:lnTo>
                    <a:pt x="3835" y="2459"/>
                  </a:lnTo>
                  <a:lnTo>
                    <a:pt x="3477" y="2459"/>
                  </a:lnTo>
                  <a:lnTo>
                    <a:pt x="2955" y="2951"/>
                  </a:lnTo>
                  <a:lnTo>
                    <a:pt x="2113" y="738"/>
                  </a:lnTo>
                  <a:lnTo>
                    <a:pt x="1755" y="2459"/>
                  </a:lnTo>
                  <a:lnTo>
                    <a:pt x="1722" y="2459"/>
                  </a:lnTo>
                  <a:lnTo>
                    <a:pt x="1657" y="2951"/>
                  </a:lnTo>
                  <a:lnTo>
                    <a:pt x="1559" y="3197"/>
                  </a:lnTo>
                  <a:lnTo>
                    <a:pt x="1103" y="4918"/>
                  </a:lnTo>
                  <a:lnTo>
                    <a:pt x="809" y="6148"/>
                  </a:lnTo>
                  <a:lnTo>
                    <a:pt x="424" y="6886"/>
                  </a:lnTo>
                  <a:lnTo>
                    <a:pt x="0" y="7378"/>
                  </a:lnTo>
                  <a:lnTo>
                    <a:pt x="0" y="21600"/>
                  </a:lnTo>
                  <a:lnTo>
                    <a:pt x="21600" y="21600"/>
                  </a:lnTo>
                  <a:close/>
                </a:path>
              </a:pathLst>
            </a:custGeom>
            <a:gradFill flip="none" rotWithShape="1">
              <a:gsLst>
                <a:gs pos="0">
                  <a:srgbClr val="463416"/>
                </a:gs>
                <a:gs pos="100000">
                  <a:srgbClr val="73654F"/>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nvGrpSpPr>
          <p:cNvPr id="21" name="Group"/>
          <p:cNvGrpSpPr/>
          <p:nvPr/>
        </p:nvGrpSpPr>
        <p:grpSpPr>
          <a:xfrm>
            <a:off x="627062" y="6021387"/>
            <a:ext cx="5684838" cy="849313"/>
            <a:chOff x="0" y="0"/>
            <a:chExt cx="5684837" cy="849312"/>
          </a:xfrm>
        </p:grpSpPr>
        <p:sp>
          <p:nvSpPr>
            <p:cNvPr id="15" name="Shape"/>
            <p:cNvSpPr/>
            <p:nvPr/>
          </p:nvSpPr>
          <p:spPr>
            <a:xfrm>
              <a:off x="1271587" y="0"/>
              <a:ext cx="579438" cy="461963"/>
            </a:xfrm>
            <a:custGeom>
              <a:avLst/>
              <a:gdLst/>
              <a:ahLst/>
              <a:cxnLst>
                <a:cxn ang="0">
                  <a:pos x="wd2" y="hd2"/>
                </a:cxn>
                <a:cxn ang="5400000">
                  <a:pos x="wd2" y="hd2"/>
                </a:cxn>
                <a:cxn ang="10800000">
                  <a:pos x="wd2" y="hd2"/>
                </a:cxn>
                <a:cxn ang="16200000">
                  <a:pos x="wd2" y="hd2"/>
                </a:cxn>
              </a:cxnLst>
              <a:rect l="0" t="0" r="r" b="b"/>
              <a:pathLst>
                <a:path w="21600" h="21600" extrusionOk="0">
                  <a:moveTo>
                    <a:pt x="1420" y="1806"/>
                  </a:moveTo>
                  <a:lnTo>
                    <a:pt x="0" y="4516"/>
                  </a:lnTo>
                  <a:lnTo>
                    <a:pt x="3906" y="8128"/>
                  </a:lnTo>
                  <a:lnTo>
                    <a:pt x="8462" y="13547"/>
                  </a:lnTo>
                  <a:lnTo>
                    <a:pt x="11303" y="12644"/>
                  </a:lnTo>
                  <a:lnTo>
                    <a:pt x="20180" y="21600"/>
                  </a:lnTo>
                  <a:lnTo>
                    <a:pt x="18049" y="13095"/>
                  </a:lnTo>
                  <a:lnTo>
                    <a:pt x="21600" y="9934"/>
                  </a:lnTo>
                  <a:lnTo>
                    <a:pt x="21245" y="9483"/>
                  </a:lnTo>
                  <a:lnTo>
                    <a:pt x="19825" y="8580"/>
                  </a:lnTo>
                  <a:lnTo>
                    <a:pt x="17694" y="6774"/>
                  </a:lnTo>
                  <a:lnTo>
                    <a:pt x="10238" y="2709"/>
                  </a:lnTo>
                  <a:lnTo>
                    <a:pt x="8462" y="1806"/>
                  </a:lnTo>
                  <a:lnTo>
                    <a:pt x="7752" y="1355"/>
                  </a:lnTo>
                  <a:lnTo>
                    <a:pt x="5622" y="1355"/>
                  </a:lnTo>
                  <a:lnTo>
                    <a:pt x="4261" y="903"/>
                  </a:lnTo>
                  <a:lnTo>
                    <a:pt x="3906" y="903"/>
                  </a:lnTo>
                  <a:lnTo>
                    <a:pt x="2485" y="0"/>
                  </a:lnTo>
                  <a:lnTo>
                    <a:pt x="1775" y="0"/>
                  </a:lnTo>
                  <a:lnTo>
                    <a:pt x="1420" y="1806"/>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6" name="Shape"/>
            <p:cNvSpPr/>
            <p:nvPr/>
          </p:nvSpPr>
          <p:spPr>
            <a:xfrm>
              <a:off x="2457450" y="57150"/>
              <a:ext cx="3227388" cy="792163"/>
            </a:xfrm>
            <a:custGeom>
              <a:avLst/>
              <a:gdLst/>
              <a:ahLst/>
              <a:cxnLst>
                <a:cxn ang="0">
                  <a:pos x="wd2" y="hd2"/>
                </a:cxn>
                <a:cxn ang="5400000">
                  <a:pos x="wd2" y="hd2"/>
                </a:cxn>
                <a:cxn ang="10800000">
                  <a:pos x="wd2" y="hd2"/>
                </a:cxn>
                <a:cxn ang="16200000">
                  <a:pos x="wd2" y="hd2"/>
                </a:cxn>
              </a:cxnLst>
              <a:rect l="0" t="0" r="r" b="b"/>
              <a:pathLst>
                <a:path w="21600" h="21600" extrusionOk="0">
                  <a:moveTo>
                    <a:pt x="1976" y="779"/>
                  </a:moveTo>
                  <a:lnTo>
                    <a:pt x="1466" y="260"/>
                  </a:lnTo>
                  <a:lnTo>
                    <a:pt x="1020" y="0"/>
                  </a:lnTo>
                  <a:lnTo>
                    <a:pt x="382" y="0"/>
                  </a:lnTo>
                  <a:lnTo>
                    <a:pt x="127" y="1082"/>
                  </a:lnTo>
                  <a:lnTo>
                    <a:pt x="0" y="5541"/>
                  </a:lnTo>
                  <a:lnTo>
                    <a:pt x="637" y="4502"/>
                  </a:lnTo>
                  <a:lnTo>
                    <a:pt x="956" y="5800"/>
                  </a:lnTo>
                  <a:lnTo>
                    <a:pt x="1594" y="6623"/>
                  </a:lnTo>
                  <a:lnTo>
                    <a:pt x="2221" y="11817"/>
                  </a:lnTo>
                  <a:lnTo>
                    <a:pt x="4261" y="15540"/>
                  </a:lnTo>
                  <a:lnTo>
                    <a:pt x="8255" y="15540"/>
                  </a:lnTo>
                  <a:lnTo>
                    <a:pt x="21600" y="21600"/>
                  </a:lnTo>
                  <a:lnTo>
                    <a:pt x="21154" y="21340"/>
                  </a:lnTo>
                  <a:lnTo>
                    <a:pt x="7182" y="10519"/>
                  </a:lnTo>
                  <a:lnTo>
                    <a:pt x="5461" y="6883"/>
                  </a:lnTo>
                  <a:lnTo>
                    <a:pt x="4515" y="4762"/>
                  </a:lnTo>
                  <a:lnTo>
                    <a:pt x="3878" y="3982"/>
                  </a:lnTo>
                  <a:lnTo>
                    <a:pt x="2986" y="2640"/>
                  </a:lnTo>
                  <a:lnTo>
                    <a:pt x="1976" y="779"/>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 name="Shape"/>
            <p:cNvSpPr/>
            <p:nvPr/>
          </p:nvSpPr>
          <p:spPr>
            <a:xfrm>
              <a:off x="2278062" y="47625"/>
              <a:ext cx="112713" cy="96838"/>
            </a:xfrm>
            <a:custGeom>
              <a:avLst/>
              <a:gdLst/>
              <a:ahLst/>
              <a:cxnLst>
                <a:cxn ang="0">
                  <a:pos x="wd2" y="hd2"/>
                </a:cxn>
                <a:cxn ang="5400000">
                  <a:pos x="wd2" y="hd2"/>
                </a:cxn>
                <a:cxn ang="10800000">
                  <a:pos x="wd2" y="hd2"/>
                </a:cxn>
                <a:cxn ang="16200000">
                  <a:pos x="wd2" y="hd2"/>
                </a:cxn>
              </a:cxnLst>
              <a:rect l="0" t="0" r="r" b="b"/>
              <a:pathLst>
                <a:path w="21600" h="21600" extrusionOk="0">
                  <a:moveTo>
                    <a:pt x="0" y="6480"/>
                  </a:moveTo>
                  <a:lnTo>
                    <a:pt x="1825" y="6480"/>
                  </a:lnTo>
                  <a:lnTo>
                    <a:pt x="3651" y="4320"/>
                  </a:lnTo>
                  <a:lnTo>
                    <a:pt x="0" y="0"/>
                  </a:lnTo>
                  <a:lnTo>
                    <a:pt x="8823" y="6480"/>
                  </a:lnTo>
                  <a:lnTo>
                    <a:pt x="16124" y="6480"/>
                  </a:lnTo>
                  <a:lnTo>
                    <a:pt x="21600" y="19440"/>
                  </a:lnTo>
                  <a:lnTo>
                    <a:pt x="21600" y="21600"/>
                  </a:lnTo>
                  <a:lnTo>
                    <a:pt x="17949" y="19440"/>
                  </a:lnTo>
                  <a:lnTo>
                    <a:pt x="14299" y="15120"/>
                  </a:lnTo>
                  <a:lnTo>
                    <a:pt x="6997" y="10800"/>
                  </a:lnTo>
                  <a:lnTo>
                    <a:pt x="6997" y="12960"/>
                  </a:lnTo>
                  <a:lnTo>
                    <a:pt x="5476" y="15120"/>
                  </a:lnTo>
                  <a:lnTo>
                    <a:pt x="3651" y="17280"/>
                  </a:lnTo>
                  <a:lnTo>
                    <a:pt x="1825" y="17280"/>
                  </a:lnTo>
                  <a:lnTo>
                    <a:pt x="1825" y="12960"/>
                  </a:lnTo>
                  <a:lnTo>
                    <a:pt x="0" y="648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 name="Shape"/>
            <p:cNvSpPr/>
            <p:nvPr/>
          </p:nvSpPr>
          <p:spPr>
            <a:xfrm>
              <a:off x="730250" y="77787"/>
              <a:ext cx="255588" cy="260351"/>
            </a:xfrm>
            <a:custGeom>
              <a:avLst/>
              <a:gdLst/>
              <a:ahLst/>
              <a:cxnLst>
                <a:cxn ang="0">
                  <a:pos x="wd2" y="hd2"/>
                </a:cxn>
                <a:cxn ang="5400000">
                  <a:pos x="wd2" y="hd2"/>
                </a:cxn>
                <a:cxn ang="10800000">
                  <a:pos x="wd2" y="hd2"/>
                </a:cxn>
                <a:cxn ang="16200000">
                  <a:pos x="wd2" y="hd2"/>
                </a:cxn>
              </a:cxnLst>
              <a:rect l="0" t="0" r="r" b="b"/>
              <a:pathLst>
                <a:path w="21600" h="21600" extrusionOk="0">
                  <a:moveTo>
                    <a:pt x="4025" y="0"/>
                  </a:moveTo>
                  <a:lnTo>
                    <a:pt x="6440" y="800"/>
                  </a:lnTo>
                  <a:lnTo>
                    <a:pt x="9660" y="800"/>
                  </a:lnTo>
                  <a:lnTo>
                    <a:pt x="15294" y="1600"/>
                  </a:lnTo>
                  <a:lnTo>
                    <a:pt x="12880" y="7200"/>
                  </a:lnTo>
                  <a:lnTo>
                    <a:pt x="12880" y="8000"/>
                  </a:lnTo>
                  <a:lnTo>
                    <a:pt x="14489" y="11200"/>
                  </a:lnTo>
                  <a:lnTo>
                    <a:pt x="16099" y="12800"/>
                  </a:lnTo>
                  <a:lnTo>
                    <a:pt x="19185" y="15200"/>
                  </a:lnTo>
                  <a:lnTo>
                    <a:pt x="20795" y="18400"/>
                  </a:lnTo>
                  <a:lnTo>
                    <a:pt x="21600" y="20800"/>
                  </a:lnTo>
                  <a:lnTo>
                    <a:pt x="21600" y="21600"/>
                  </a:lnTo>
                  <a:lnTo>
                    <a:pt x="12880" y="13600"/>
                  </a:lnTo>
                  <a:lnTo>
                    <a:pt x="4025" y="7200"/>
                  </a:lnTo>
                  <a:lnTo>
                    <a:pt x="0" y="0"/>
                  </a:lnTo>
                  <a:lnTo>
                    <a:pt x="4025"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 name="Shape"/>
            <p:cNvSpPr/>
            <p:nvPr/>
          </p:nvSpPr>
          <p:spPr>
            <a:xfrm>
              <a:off x="493712" y="96837"/>
              <a:ext cx="93663" cy="968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
                  </a:moveTo>
                  <a:lnTo>
                    <a:pt x="15010" y="10800"/>
                  </a:lnTo>
                  <a:lnTo>
                    <a:pt x="15010" y="12960"/>
                  </a:lnTo>
                  <a:lnTo>
                    <a:pt x="17207" y="15120"/>
                  </a:lnTo>
                  <a:lnTo>
                    <a:pt x="19403" y="19440"/>
                  </a:lnTo>
                  <a:lnTo>
                    <a:pt x="19403" y="21600"/>
                  </a:lnTo>
                  <a:lnTo>
                    <a:pt x="17207" y="19440"/>
                  </a:lnTo>
                  <a:lnTo>
                    <a:pt x="12814" y="17280"/>
                  </a:lnTo>
                  <a:lnTo>
                    <a:pt x="6224" y="10800"/>
                  </a:lnTo>
                  <a:lnTo>
                    <a:pt x="0" y="0"/>
                  </a:lnTo>
                  <a:lnTo>
                    <a:pt x="21600" y="216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 name="Shape"/>
            <p:cNvSpPr/>
            <p:nvPr/>
          </p:nvSpPr>
          <p:spPr>
            <a:xfrm>
              <a:off x="0" y="28575"/>
              <a:ext cx="388938" cy="328613"/>
            </a:xfrm>
            <a:custGeom>
              <a:avLst/>
              <a:gdLst/>
              <a:ahLst/>
              <a:cxnLst>
                <a:cxn ang="0">
                  <a:pos x="wd2" y="hd2"/>
                </a:cxn>
                <a:cxn ang="5400000">
                  <a:pos x="wd2" y="hd2"/>
                </a:cxn>
                <a:cxn ang="10800000">
                  <a:pos x="wd2" y="hd2"/>
                </a:cxn>
                <a:cxn ang="16200000">
                  <a:pos x="wd2" y="hd2"/>
                </a:cxn>
              </a:cxnLst>
              <a:rect l="0" t="0" r="r" b="b"/>
              <a:pathLst>
                <a:path w="21600" h="21600" extrusionOk="0">
                  <a:moveTo>
                    <a:pt x="20542" y="3812"/>
                  </a:moveTo>
                  <a:lnTo>
                    <a:pt x="21600" y="4447"/>
                  </a:lnTo>
                  <a:lnTo>
                    <a:pt x="18426" y="8894"/>
                  </a:lnTo>
                  <a:lnTo>
                    <a:pt x="12607" y="13976"/>
                  </a:lnTo>
                  <a:lnTo>
                    <a:pt x="14723" y="16518"/>
                  </a:lnTo>
                  <a:lnTo>
                    <a:pt x="15781" y="21600"/>
                  </a:lnTo>
                  <a:lnTo>
                    <a:pt x="6789" y="13976"/>
                  </a:lnTo>
                  <a:lnTo>
                    <a:pt x="4144" y="8894"/>
                  </a:lnTo>
                  <a:lnTo>
                    <a:pt x="7847" y="6988"/>
                  </a:lnTo>
                  <a:lnTo>
                    <a:pt x="5202" y="3812"/>
                  </a:lnTo>
                  <a:lnTo>
                    <a:pt x="0" y="1271"/>
                  </a:lnTo>
                  <a:lnTo>
                    <a:pt x="0" y="0"/>
                  </a:lnTo>
                  <a:lnTo>
                    <a:pt x="1058" y="0"/>
                  </a:lnTo>
                  <a:lnTo>
                    <a:pt x="4144" y="635"/>
                  </a:lnTo>
                  <a:lnTo>
                    <a:pt x="7847" y="635"/>
                  </a:lnTo>
                  <a:lnTo>
                    <a:pt x="8904" y="1271"/>
                  </a:lnTo>
                  <a:lnTo>
                    <a:pt x="11020" y="1271"/>
                  </a:lnTo>
                  <a:lnTo>
                    <a:pt x="12607" y="1906"/>
                  </a:lnTo>
                  <a:lnTo>
                    <a:pt x="13136" y="1906"/>
                  </a:lnTo>
                  <a:lnTo>
                    <a:pt x="17897" y="2541"/>
                  </a:lnTo>
                  <a:lnTo>
                    <a:pt x="20542" y="3812"/>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22"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2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8420201" y="6436360"/>
            <a:ext cx="266599" cy="269241"/>
          </a:xfrm>
          <a:prstGeom prst="rect">
            <a:avLst/>
          </a:prstGeom>
          <a:ln w="12700">
            <a:miter lim="400000"/>
          </a:ln>
        </p:spPr>
        <p:txBody>
          <a:bodyPr wrap="none" lIns="45719" rIns="45719" anchor="b">
            <a:spAutoFit/>
          </a:bodyPr>
          <a:lstStyle>
            <a:lvl1pPr algn="r" defTabSz="457200">
              <a:defRPr sz="1200">
                <a:solidFill>
                  <a:srgbClr val="FFFFFF"/>
                </a:solidFill>
                <a:effectLst>
                  <a:outerShdw blurRad="12700" dist="25400" dir="2700000" rotWithShape="0">
                    <a:srgbClr val="000000"/>
                  </a:outerShdw>
                </a:effectLs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p:titleStyle>
    <p:bodyStyle>
      <a:lvl1pPr marL="342900" marR="0" indent="-3429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1pPr>
      <a:lvl2pPr marL="783771" marR="0" indent="-326571"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2pPr>
      <a:lvl3pPr marL="1219200" marR="0" indent="-3048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3pPr>
      <a:lvl4pPr marL="1737360" marR="0" indent="-36576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4pPr>
      <a:lvl5pPr marL="22352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5pPr>
      <a:lvl6pPr marL="26924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6pPr>
      <a:lvl7pPr marL="31496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7pPr>
      <a:lvl8pPr marL="36068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8pPr>
      <a:lvl9pPr marL="40640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9"/>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253"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253"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253" fontAlgn="base">
              <a:spcBef>
                <a:spcPct val="0"/>
              </a:spcBef>
              <a:spcAft>
                <a:spcPct val="0"/>
              </a:spcAft>
              <a:defRPr/>
            </a:pPr>
            <a:fld id="{61F442D0-A11F-2640-8129-5D1BEF7A3C1E}" type="slidenum">
              <a:rPr lang="en-US" smtClean="0"/>
              <a:pPr defTabSz="914253" fontAlgn="base">
                <a:spcBef>
                  <a:spcPct val="0"/>
                </a:spcBef>
                <a:spcAft>
                  <a:spcPct val="0"/>
                </a:spcAft>
                <a:defRPr/>
              </a:pPr>
              <a:t>‹#›</a:t>
            </a:fld>
            <a:endParaRPr lang="en-US" dirty="0"/>
          </a:p>
        </p:txBody>
      </p:sp>
    </p:spTree>
    <p:extLst>
      <p:ext uri="{BB962C8B-B14F-4D97-AF65-F5344CB8AC3E}">
        <p14:creationId xmlns:p14="http://schemas.microsoft.com/office/powerpoint/2010/main" val="3538053369"/>
      </p:ext>
    </p:extLst>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2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2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3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50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44" indent="-342844"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831" indent="-285705"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817" indent="-228563"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599943" indent="-228563"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070" indent="-228563"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196"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322"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448"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573"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3" algn="l" defTabSz="457127" rtl="0" eaLnBrk="1" latinLnBrk="0" hangingPunct="1">
        <a:defRPr sz="1800" kern="1200">
          <a:solidFill>
            <a:schemeClr val="tx1"/>
          </a:solidFill>
          <a:latin typeface="+mn-lt"/>
          <a:ea typeface="+mn-ea"/>
          <a:cs typeface="+mn-cs"/>
        </a:defRPr>
      </a:lvl3pPr>
      <a:lvl4pPr marL="1371380" algn="l" defTabSz="457127" rtl="0" eaLnBrk="1" latinLnBrk="0" hangingPunct="1">
        <a:defRPr sz="1800" kern="1200">
          <a:solidFill>
            <a:schemeClr val="tx1"/>
          </a:solidFill>
          <a:latin typeface="+mn-lt"/>
          <a:ea typeface="+mn-ea"/>
          <a:cs typeface="+mn-cs"/>
        </a:defRPr>
      </a:lvl4pPr>
      <a:lvl5pPr marL="1828506" algn="l" defTabSz="457127" rtl="0" eaLnBrk="1" latinLnBrk="0" hangingPunct="1">
        <a:defRPr sz="1800" kern="1200">
          <a:solidFill>
            <a:schemeClr val="tx1"/>
          </a:solidFill>
          <a:latin typeface="+mn-lt"/>
          <a:ea typeface="+mn-ea"/>
          <a:cs typeface="+mn-cs"/>
        </a:defRPr>
      </a:lvl5pPr>
      <a:lvl6pPr marL="2285633" algn="l" defTabSz="457127" rtl="0" eaLnBrk="1" latinLnBrk="0" hangingPunct="1">
        <a:defRPr sz="1800" kern="1200">
          <a:solidFill>
            <a:schemeClr val="tx1"/>
          </a:solidFill>
          <a:latin typeface="+mn-lt"/>
          <a:ea typeface="+mn-ea"/>
          <a:cs typeface="+mn-cs"/>
        </a:defRPr>
      </a:lvl6pPr>
      <a:lvl7pPr marL="2742759" algn="l" defTabSz="457127" rtl="0" eaLnBrk="1" latinLnBrk="0" hangingPunct="1">
        <a:defRPr sz="1800" kern="1200">
          <a:solidFill>
            <a:schemeClr val="tx1"/>
          </a:solidFill>
          <a:latin typeface="+mn-lt"/>
          <a:ea typeface="+mn-ea"/>
          <a:cs typeface="+mn-cs"/>
        </a:defRPr>
      </a:lvl7pPr>
      <a:lvl8pPr marL="3199883" algn="l" defTabSz="457127" rtl="0" eaLnBrk="1" latinLnBrk="0" hangingPunct="1">
        <a:defRPr sz="1800" kern="1200">
          <a:solidFill>
            <a:schemeClr val="tx1"/>
          </a:solidFill>
          <a:latin typeface="+mn-lt"/>
          <a:ea typeface="+mn-ea"/>
          <a:cs typeface="+mn-cs"/>
        </a:defRPr>
      </a:lvl8pPr>
      <a:lvl9pPr marL="3657012"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defTabSz="457200">
              <a:defRPr/>
            </a:pPr>
            <a:fld id="{5CEE6777-4C0B-3341-9D9C-AE7A1D0A5550}" type="datetimeFigureOut">
              <a:rPr lang="en-US">
                <a:latin typeface="Calibri" charset="0"/>
                <a:ea typeface="MS PGothic" charset="0"/>
                <a:cs typeface="MS PGothic" charset="0"/>
              </a:rPr>
              <a:pPr defTabSz="457200">
                <a:defRPr/>
              </a:pPr>
              <a:t>4/22/24</a:t>
            </a:fld>
            <a:endParaRPr lang="en-US">
              <a:latin typeface="Calibri"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a:defRPr/>
            </a:pPr>
            <a:fld id="{D2948D93-A52A-824B-88CE-9FE139815C23}" type="slidenum">
              <a:rPr lang="en-US">
                <a:latin typeface="Calibri" charset="0"/>
                <a:ea typeface="MS PGothic" charset="0"/>
                <a:cs typeface="MS PGothic" charset="0"/>
              </a:rPr>
              <a:pPr defTabSz="457200">
                <a:defRPr/>
              </a:pPr>
              <a:t>‹#›</a:t>
            </a:fld>
            <a:endParaRPr lang="en-US">
              <a:latin typeface="Calibri" charset="0"/>
              <a:ea typeface="MS PGothic" charset="0"/>
              <a:cs typeface="MS PGothic" charset="0"/>
            </a:endParaRPr>
          </a:p>
        </p:txBody>
      </p:sp>
    </p:spTree>
    <p:extLst>
      <p:ext uri="{BB962C8B-B14F-4D97-AF65-F5344CB8AC3E}">
        <p14:creationId xmlns:p14="http://schemas.microsoft.com/office/powerpoint/2010/main" val="28943084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hyperlink" Target="https://ref.ly/logosres/nlt?ref=BibleNLT.Ex20.2&amp;off=2&amp;ctx=instructions%E2%80%A2%E2%80%A2*:+%0a2%C2%A0~%E2%80%9CI+am+the+Lord+your+"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Biblical Worship"/>
          <p:cNvSpPr txBox="1">
            <a:spLocks noGrp="1"/>
          </p:cNvSpPr>
          <p:nvPr>
            <p:ph type="body" idx="13"/>
          </p:nvPr>
        </p:nvSpPr>
        <p:spPr>
          <a:xfrm>
            <a:off x="357187" y="2330122"/>
            <a:ext cx="5063134" cy="626131"/>
          </a:xfrm>
          <a:prstGeom prst="rect">
            <a:avLst/>
          </a:prstGeom>
        </p:spPr>
        <p:txBody>
          <a:bodyPr/>
          <a:lstStyle>
            <a:lvl1pPr>
              <a:lnSpc>
                <a:spcPct val="90000"/>
              </a:lnSpc>
              <a:spcBef>
                <a:spcPts val="1100"/>
              </a:spcBef>
              <a:defRPr sz="4000">
                <a:solidFill>
                  <a:srgbClr val="A42D1F"/>
                </a:solidFill>
                <a:latin typeface="+mn-lt"/>
                <a:ea typeface="+mn-ea"/>
                <a:cs typeface="+mn-cs"/>
                <a:sym typeface="Bodoni SvtyTwo ITC TT-Book"/>
              </a:defRPr>
            </a:lvl1pPr>
          </a:lstStyle>
          <a:p>
            <a:r>
              <a:rPr lang="ar-JO" dirty="0">
                <a:latin typeface="Arial" panose="020B0604020202020204" pitchFamily="34" charset="0"/>
                <a:cs typeface="Arial" panose="020B0604020202020204" pitchFamily="34" charset="0"/>
              </a:rPr>
              <a:t>العبادة الكتابية</a:t>
            </a:r>
            <a:endParaRPr dirty="0">
              <a:latin typeface="Arial" panose="020B0604020202020204" pitchFamily="34" charset="0"/>
              <a:cs typeface="Arial" panose="020B0604020202020204" pitchFamily="34" charset="0"/>
            </a:endParaRPr>
          </a:p>
        </p:txBody>
      </p:sp>
      <p:sp>
        <p:nvSpPr>
          <p:cNvPr id="403" name="Unit 3"/>
          <p:cNvSpPr txBox="1">
            <a:spLocks noGrp="1"/>
          </p:cNvSpPr>
          <p:nvPr>
            <p:ph type="title"/>
          </p:nvPr>
        </p:nvSpPr>
        <p:spPr>
          <a:prstGeom prst="rect">
            <a:avLst/>
          </a:prstGeom>
        </p:spPr>
        <p:txBody>
          <a:bodyPr/>
          <a:lstStyle>
            <a:lvl1pPr>
              <a:defRPr>
                <a:solidFill>
                  <a:srgbClr val="46532E"/>
                </a:solidFill>
              </a:defRPr>
            </a:lvl1pPr>
          </a:lstStyle>
          <a:p>
            <a:r>
              <a:rPr lang="ar-JO" dirty="0">
                <a:latin typeface="Arial" panose="020B0604020202020204" pitchFamily="34" charset="0"/>
                <a:cs typeface="Arial" panose="020B0604020202020204" pitchFamily="34" charset="0"/>
              </a:rPr>
              <a:t>الوحدة 3</a:t>
            </a:r>
            <a:endParaRPr dirty="0">
              <a:latin typeface="Arial" panose="020B0604020202020204" pitchFamily="34" charset="0"/>
              <a:cs typeface="Arial" panose="020B0604020202020204" pitchFamily="34" charset="0"/>
            </a:endParaRPr>
          </a:p>
        </p:txBody>
      </p:sp>
      <p:sp>
        <p:nvSpPr>
          <p:cNvPr id="404" name="WORSHIP IN THE OLD TESTAMENT"/>
          <p:cNvSpPr txBox="1">
            <a:spLocks noGrp="1"/>
          </p:cNvSpPr>
          <p:nvPr>
            <p:ph type="body" sz="quarter" idx="1"/>
          </p:nvPr>
        </p:nvSpPr>
        <p:spPr>
          <a:xfrm>
            <a:off x="2862113" y="2802768"/>
            <a:ext cx="5517762" cy="1914576"/>
          </a:xfrm>
          <a:prstGeom prst="rect">
            <a:avLst/>
          </a:prstGeom>
        </p:spPr>
        <p:txBody>
          <a:bodyPr/>
          <a:lstStyle>
            <a:lvl1pPr algn="ctr">
              <a:defRPr sz="5000"/>
            </a:lvl1pPr>
          </a:lstStyle>
          <a:p>
            <a:r>
              <a:rPr lang="ar-JO" dirty="0">
                <a:latin typeface="Arial" panose="020B0604020202020204" pitchFamily="34" charset="0"/>
                <a:cs typeface="Arial" panose="020B0604020202020204" pitchFamily="34" charset="0"/>
              </a:rPr>
              <a:t>العبادة في </a:t>
            </a:r>
          </a:p>
          <a:p>
            <a:r>
              <a:rPr lang="ar-JO" dirty="0">
                <a:latin typeface="Arial" panose="020B0604020202020204" pitchFamily="34" charset="0"/>
                <a:cs typeface="Arial" panose="020B0604020202020204" pitchFamily="34" charset="0"/>
              </a:rPr>
              <a:t>العهد القديم</a:t>
            </a:r>
            <a:endParaRPr dirty="0">
              <a:latin typeface="Arial" panose="020B0604020202020204" pitchFamily="34" charset="0"/>
              <a:cs typeface="Arial" panose="020B0604020202020204" pitchFamily="34" charset="0"/>
            </a:endParaRPr>
          </a:p>
        </p:txBody>
      </p:sp>
      <p:grpSp>
        <p:nvGrpSpPr>
          <p:cNvPr id="407" name="Image Gallery"/>
          <p:cNvGrpSpPr/>
          <p:nvPr/>
        </p:nvGrpSpPr>
        <p:grpSpPr>
          <a:xfrm>
            <a:off x="6392435" y="297796"/>
            <a:ext cx="2794001" cy="3018204"/>
            <a:chOff x="0" y="0"/>
            <a:chExt cx="2794000" cy="3018203"/>
          </a:xfrm>
        </p:grpSpPr>
        <p:pic>
          <p:nvPicPr>
            <p:cNvPr id="405" name="alleluia2.jpg" descr="alleluia2.jpg"/>
            <p:cNvPicPr>
              <a:picLocks noChangeAspect="1"/>
            </p:cNvPicPr>
            <p:nvPr/>
          </p:nvPicPr>
          <p:blipFill>
            <a:blip r:embed="rId2"/>
            <a:srcRect l="9290" r="9290"/>
            <a:stretch>
              <a:fillRect/>
            </a:stretch>
          </p:blipFill>
          <p:spPr>
            <a:xfrm>
              <a:off x="0" y="0"/>
              <a:ext cx="2794000" cy="2573704"/>
            </a:xfrm>
            <a:prstGeom prst="rect">
              <a:avLst/>
            </a:prstGeom>
            <a:ln w="12700" cap="flat">
              <a:noFill/>
              <a:miter lim="400000"/>
            </a:ln>
            <a:effectLst/>
          </p:spPr>
        </p:pic>
        <p:sp>
          <p:nvSpPr>
            <p:cNvPr id="406" name="Rectangle"/>
            <p:cNvSpPr/>
            <p:nvPr/>
          </p:nvSpPr>
          <p:spPr>
            <a:xfrm>
              <a:off x="0" y="2649903"/>
              <a:ext cx="2794000" cy="368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lgn="ctr" defTabSz="410765">
                <a:defRPr sz="1400">
                  <a:solidFill>
                    <a:srgbClr val="414141"/>
                  </a:solidFill>
                </a:defRPr>
              </a:lvl1pPr>
            </a:lstStyle>
            <a:p>
              <a:r>
                <a:rPr>
                  <a:latin typeface="Arial" panose="020B0604020202020204" pitchFamily="34" charset="0"/>
                  <a:cs typeface="Arial" panose="020B0604020202020204" pitchFamily="34" charset="0"/>
                </a:rPr>
                <a:t> </a:t>
              </a:r>
            </a:p>
          </p:txBody>
        </p:sp>
      </p:grpSp>
      <p:sp>
        <p:nvSpPr>
          <p:cNvPr id="2" name="Rectangle 1">
            <a:extLst>
              <a:ext uri="{FF2B5EF4-FFF2-40B4-BE49-F238E27FC236}">
                <a16:creationId xmlns:a16="http://schemas.microsoft.com/office/drawing/2014/main" id="{190A3E0A-AC4A-5269-E9E3-0E7393AB9338}"/>
              </a:ext>
            </a:extLst>
          </p:cNvPr>
          <p:cNvSpPr>
            <a:spLocks noChangeArrowheads="1"/>
          </p:cNvSpPr>
          <p:nvPr/>
        </p:nvSpPr>
        <p:spPr bwMode="auto">
          <a:xfrm>
            <a:off x="0" y="5658687"/>
            <a:ext cx="9186436"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تعليمد. رون مان دكتور الخدمات الطلابية</a:t>
            </a:r>
            <a:b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تحميل د. ريك جريفيث • مؤسسة الدراسات اللاهوتية الأردنية</a:t>
            </a:r>
            <a:b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الملفات بعدة لغات للتنزيل المجاني على  </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 WORSHIP OF THE HEART…"/>
          <p:cNvSpPr txBox="1">
            <a:spLocks noGrp="1"/>
          </p:cNvSpPr>
          <p:nvPr>
            <p:ph type="body" idx="4294967295"/>
          </p:nvPr>
        </p:nvSpPr>
        <p:spPr>
          <a:xfrm>
            <a:off x="-1" y="1600200"/>
            <a:ext cx="9144002" cy="4495800"/>
          </a:xfrm>
          <a:prstGeom prst="rect">
            <a:avLst/>
          </a:prstGeom>
        </p:spPr>
        <p:txBody>
          <a:bodyPr>
            <a:normAutofit/>
          </a:bodyPr>
          <a:lstStyle/>
          <a:p>
            <a:pPr marL="437197" indent="-437197" algn="ctr" defTabSz="777240">
              <a:spcBef>
                <a:spcPts val="600"/>
              </a:spcBef>
              <a:buSzTx/>
              <a:buNone/>
              <a:defRPr sz="2720"/>
            </a:pPr>
            <a:r>
              <a:rPr lang="ar-JO" dirty="0">
                <a:latin typeface="Arial" panose="020B0604020202020204" pitchFamily="34" charset="0"/>
                <a:cs typeface="Arial" panose="020B0604020202020204" pitchFamily="34" charset="0"/>
              </a:rPr>
              <a:t>ت. عبادة القلب</a:t>
            </a:r>
          </a:p>
          <a:p>
            <a:pPr marL="437197" indent="-437197" algn="ctr" defTabSz="777240">
              <a:spcBef>
                <a:spcPts val="600"/>
              </a:spcBef>
              <a:buSzTx/>
              <a:buNone/>
              <a:defRPr sz="2720"/>
            </a:pPr>
            <a:r>
              <a:rPr lang="ar-JO" dirty="0">
                <a:latin typeface="Arial" panose="020B0604020202020204" pitchFamily="34" charset="0"/>
                <a:cs typeface="Arial" panose="020B0604020202020204" pitchFamily="34" charset="0"/>
              </a:rPr>
              <a:t>(الذبائح الروحية)</a:t>
            </a:r>
          </a:p>
          <a:p>
            <a:pPr marL="437197" indent="-437197" algn="ctr" defTabSz="777240">
              <a:spcBef>
                <a:spcPts val="600"/>
              </a:spcBef>
              <a:buSzTx/>
              <a:buNone/>
              <a:defRPr sz="2720"/>
            </a:pPr>
            <a:endParaRPr dirty="0">
              <a:latin typeface="Arial" panose="020B0604020202020204" pitchFamily="34" charset="0"/>
              <a:cs typeface="Arial" panose="020B0604020202020204" pitchFamily="34" charset="0"/>
            </a:endParaRPr>
          </a:p>
          <a:p>
            <a:pPr marL="0" lvl="1" indent="0" algn="ctr" defTabSz="777240">
              <a:spcBef>
                <a:spcPts val="0"/>
              </a:spcBef>
              <a:buClrTx/>
              <a:buSzTx/>
              <a:buNone/>
              <a:defRPr sz="255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لأن الإنسان ينظر إلى العينين</a:t>
            </a:r>
          </a:p>
          <a:p>
            <a:pPr marL="0" lvl="1" indent="0" algn="ctr" defTabSz="777240">
              <a:spcBef>
                <a:spcPts val="0"/>
              </a:spcBef>
              <a:buClrTx/>
              <a:buSzTx/>
              <a:buNone/>
              <a:defRPr sz="255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وأما الرب فإنه ينظر إلى القلب</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1 صموئيل 16: 7</a:t>
            </a:r>
            <a:r>
              <a:rPr dirty="0">
                <a:latin typeface="Arial" panose="020B0604020202020204" pitchFamily="34" charset="0"/>
                <a:cs typeface="Arial" panose="020B0604020202020204" pitchFamily="34" charset="0"/>
              </a:rPr>
              <a:t>)</a:t>
            </a:r>
          </a:p>
          <a:p>
            <a:pPr marL="0" lvl="1" indent="0" algn="ctr" defTabSz="777240">
              <a:spcBef>
                <a:spcPts val="0"/>
              </a:spcBef>
              <a:buClrTx/>
              <a:buSzTx/>
              <a:buNone/>
              <a:defRPr sz="2380"/>
            </a:pPr>
            <a:endParaRPr dirty="0">
              <a:latin typeface="Arial" panose="020B0604020202020204" pitchFamily="34" charset="0"/>
              <a:cs typeface="Arial" panose="020B0604020202020204" pitchFamily="34" charset="0"/>
            </a:endParaRPr>
          </a:p>
          <a:p>
            <a:pPr marL="0" lvl="1" indent="0" algn="ctr" defTabSz="777240">
              <a:spcBef>
                <a:spcPts val="0"/>
              </a:spcBef>
              <a:buClrTx/>
              <a:buSzTx/>
              <a:buNone/>
              <a:defRPr sz="2210"/>
            </a:pPr>
            <a:r>
              <a:rPr lang="ar-JO" dirty="0">
                <a:latin typeface="Arial" panose="020B0604020202020204" pitchFamily="34" charset="0"/>
                <a:cs typeface="Arial" panose="020B0604020202020204" pitchFamily="34" charset="0"/>
              </a:rPr>
              <a:t>الفريسي والعشار (لوقا 18: 9-14)</a:t>
            </a:r>
            <a:endParaRPr dirty="0">
              <a:latin typeface="Arial" panose="020B0604020202020204" pitchFamily="34" charset="0"/>
              <a:cs typeface="Arial" panose="020B0604020202020204" pitchFamily="34" charset="0"/>
            </a:endParaRPr>
          </a:p>
          <a:p>
            <a:pPr marL="0" lvl="1" indent="0" algn="ctr" defTabSz="777240">
              <a:spcBef>
                <a:spcPts val="0"/>
              </a:spcBef>
              <a:buClrTx/>
              <a:buSzTx/>
              <a:buNone/>
              <a:defRPr sz="2210"/>
            </a:pPr>
            <a:endParaRPr dirty="0">
              <a:latin typeface="Arial" panose="020B0604020202020204" pitchFamily="34" charset="0"/>
              <a:cs typeface="Arial" panose="020B0604020202020204" pitchFamily="34" charset="0"/>
            </a:endParaRPr>
          </a:p>
          <a:p>
            <a:pPr marL="0" lvl="1" indent="0" algn="ctr" defTabSz="777240">
              <a:spcBef>
                <a:spcPts val="0"/>
              </a:spcBef>
              <a:buClrTx/>
              <a:buSzTx/>
              <a:buNone/>
              <a:defRPr sz="2210"/>
            </a:pPr>
            <a:r>
              <a:rPr lang="ar-JO" dirty="0">
                <a:latin typeface="Arial" panose="020B0604020202020204" pitchFamily="34" charset="0"/>
                <a:cs typeface="Arial" panose="020B0604020202020204" pitchFamily="34" charset="0"/>
              </a:rPr>
              <a:t>فلسا الأرملة (لوقا 21: 1-4)</a:t>
            </a:r>
            <a:endParaRPr dirty="0">
              <a:latin typeface="Arial" panose="020B0604020202020204" pitchFamily="34" charset="0"/>
              <a:cs typeface="Arial" panose="020B0604020202020204" pitchFamily="34" charset="0"/>
            </a:endParaRPr>
          </a:p>
          <a:p>
            <a:pPr marL="437197" indent="-437197" algn="ctr" defTabSz="777240">
              <a:spcBef>
                <a:spcPts val="600"/>
              </a:spcBef>
              <a:buClrTx/>
              <a:buSzTx/>
              <a:buNone/>
              <a:defRPr sz="2210"/>
            </a:pPr>
            <a:r>
              <a:rPr dirty="0">
                <a:latin typeface="Arial" panose="020B0604020202020204" pitchFamily="34" charset="0"/>
                <a:cs typeface="Arial" panose="020B0604020202020204" pitchFamily="34" charset="0"/>
              </a:rPr>
              <a:t> </a:t>
            </a:r>
          </a:p>
        </p:txBody>
      </p:sp>
      <p:sp>
        <p:nvSpPr>
          <p:cNvPr id="431"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30">
                                            <p:bg/>
                                          </p:spTgt>
                                        </p:tgtEl>
                                        <p:attrNameLst>
                                          <p:attrName>style.visibility</p:attrName>
                                        </p:attrNameLst>
                                      </p:cBhvr>
                                      <p:to>
                                        <p:strVal val="visible"/>
                                      </p:to>
                                    </p:set>
                                    <p:animEffect transition="in" filter="fade">
                                      <p:cBhvr>
                                        <p:cTn id="7" dur="500"/>
                                        <p:tgtEl>
                                          <p:spTgt spid="430">
                                            <p:bg/>
                                          </p:spTgt>
                                        </p:tgtEl>
                                      </p:cBhvr>
                                    </p:animEffect>
                                  </p:childTnLst>
                                </p:cTn>
                              </p:par>
                            </p:childTnLst>
                          </p:cTn>
                        </p:par>
                        <p:par>
                          <p:cTn id="8" fill="hold">
                            <p:stCondLst>
                              <p:cond delay="500"/>
                            </p:stCondLst>
                            <p:childTnLst>
                              <p:par>
                                <p:cTn id="9" presetID="10" presetClass="entr" fill="hold" grpId="1" nodeType="afterEffect">
                                  <p:stCondLst>
                                    <p:cond delay="0"/>
                                  </p:stCondLst>
                                  <p:iterate>
                                    <p:tmAbs val="0"/>
                                  </p:iterate>
                                  <p:childTnLst>
                                    <p:set>
                                      <p:cBhvr>
                                        <p:cTn id="10" fill="hold"/>
                                        <p:tgtEl>
                                          <p:spTgt spid="430">
                                            <p:txEl>
                                              <p:pRg st="0" end="0"/>
                                            </p:txEl>
                                          </p:spTgt>
                                        </p:tgtEl>
                                        <p:attrNameLst>
                                          <p:attrName>style.visibility</p:attrName>
                                        </p:attrNameLst>
                                      </p:cBhvr>
                                      <p:to>
                                        <p:strVal val="visible"/>
                                      </p:to>
                                    </p:set>
                                    <p:animEffect transition="in" filter="fade">
                                      <p:cBhvr>
                                        <p:cTn id="11" dur="500"/>
                                        <p:tgtEl>
                                          <p:spTgt spid="430">
                                            <p:txEl>
                                              <p:pRg st="0" end="0"/>
                                            </p:txEl>
                                          </p:spTgt>
                                        </p:tgtEl>
                                      </p:cBhvr>
                                    </p:animEffect>
                                  </p:childTnLst>
                                </p:cTn>
                              </p:par>
                            </p:childTnLst>
                          </p:cTn>
                        </p:par>
                        <p:par>
                          <p:cTn id="12" fill="hold">
                            <p:stCondLst>
                              <p:cond delay="1000"/>
                            </p:stCondLst>
                            <p:childTnLst>
                              <p:par>
                                <p:cTn id="13" presetID="10" presetClass="entr" fill="hold" grpId="1" nodeType="afterEffect">
                                  <p:stCondLst>
                                    <p:cond delay="0"/>
                                  </p:stCondLst>
                                  <p:iterate>
                                    <p:tmAbs val="0"/>
                                  </p:iterate>
                                  <p:childTnLst>
                                    <p:set>
                                      <p:cBhvr>
                                        <p:cTn id="14" fill="hold"/>
                                        <p:tgtEl>
                                          <p:spTgt spid="430">
                                            <p:txEl>
                                              <p:pRg st="1" end="1"/>
                                            </p:txEl>
                                          </p:spTgt>
                                        </p:tgtEl>
                                        <p:attrNameLst>
                                          <p:attrName>style.visibility</p:attrName>
                                        </p:attrNameLst>
                                      </p:cBhvr>
                                      <p:to>
                                        <p:strVal val="visible"/>
                                      </p:to>
                                    </p:set>
                                    <p:animEffect transition="in" filter="fade">
                                      <p:cBhvr>
                                        <p:cTn id="15" dur="500"/>
                                        <p:tgtEl>
                                          <p:spTgt spid="430">
                                            <p:txEl>
                                              <p:pRg st="1" end="1"/>
                                            </p:txEl>
                                          </p:spTgt>
                                        </p:tgtEl>
                                      </p:cBhvr>
                                    </p:animEffect>
                                  </p:childTnLst>
                                </p:cTn>
                              </p:par>
                              <p:par>
                                <p:cTn id="16" presetID="10" presetClass="entr" presetSubtype="0" fill="hold" grpId="1" nodeType="withEffect">
                                  <p:stCondLst>
                                    <p:cond delay="0"/>
                                  </p:stCondLst>
                                  <p:iterate>
                                    <p:tmAbs val="0"/>
                                  </p:iterate>
                                  <p:childTnLst>
                                    <p:set>
                                      <p:cBhvr>
                                        <p:cTn id="17" fill="hold"/>
                                        <p:tgtEl>
                                          <p:spTgt spid="430">
                                            <p:txEl>
                                              <p:pRg st="3" end="3"/>
                                            </p:txEl>
                                          </p:spTgt>
                                        </p:tgtEl>
                                        <p:attrNameLst>
                                          <p:attrName>style.visibility</p:attrName>
                                        </p:attrNameLst>
                                      </p:cBhvr>
                                      <p:to>
                                        <p:strVal val="visible"/>
                                      </p:to>
                                    </p:set>
                                    <p:animEffect transition="in" filter="fade">
                                      <p:cBhvr>
                                        <p:cTn id="18" dur="500"/>
                                        <p:tgtEl>
                                          <p:spTgt spid="430">
                                            <p:txEl>
                                              <p:pRg st="3" end="3"/>
                                            </p:txEl>
                                          </p:spTgt>
                                        </p:tgtEl>
                                      </p:cBhvr>
                                    </p:animEffect>
                                  </p:childTnLst>
                                </p:cTn>
                              </p:par>
                              <p:par>
                                <p:cTn id="19" presetID="10" presetClass="entr" presetSubtype="0" fill="hold" grpId="1" nodeType="withEffect">
                                  <p:stCondLst>
                                    <p:cond delay="0"/>
                                  </p:stCondLst>
                                  <p:iterate>
                                    <p:tmAbs val="0"/>
                                  </p:iterate>
                                  <p:childTnLst>
                                    <p:set>
                                      <p:cBhvr>
                                        <p:cTn id="20" fill="hold"/>
                                        <p:tgtEl>
                                          <p:spTgt spid="430">
                                            <p:txEl>
                                              <p:pRg st="4" end="4"/>
                                            </p:txEl>
                                          </p:spTgt>
                                        </p:tgtEl>
                                        <p:attrNameLst>
                                          <p:attrName>style.visibility</p:attrName>
                                        </p:attrNameLst>
                                      </p:cBhvr>
                                      <p:to>
                                        <p:strVal val="visible"/>
                                      </p:to>
                                    </p:set>
                                    <p:animEffect transition="in" filter="fade">
                                      <p:cBhvr>
                                        <p:cTn id="21" dur="500"/>
                                        <p:tgtEl>
                                          <p:spTgt spid="430">
                                            <p:txEl>
                                              <p:pRg st="4" end="4"/>
                                            </p:txEl>
                                          </p:spTgt>
                                        </p:tgtEl>
                                      </p:cBhvr>
                                    </p:animEffect>
                                  </p:childTnLst>
                                </p:cTn>
                              </p:par>
                              <p:par>
                                <p:cTn id="22" presetID="10" presetClass="entr" presetSubtype="0" fill="hold" grpId="1" nodeType="withEffect">
                                  <p:stCondLst>
                                    <p:cond delay="0"/>
                                  </p:stCondLst>
                                  <p:iterate>
                                    <p:tmAbs val="0"/>
                                  </p:iterate>
                                  <p:childTnLst>
                                    <p:set>
                                      <p:cBhvr>
                                        <p:cTn id="23" fill="hold"/>
                                        <p:tgtEl>
                                          <p:spTgt spid="430">
                                            <p:txEl>
                                              <p:pRg st="6" end="6"/>
                                            </p:txEl>
                                          </p:spTgt>
                                        </p:tgtEl>
                                        <p:attrNameLst>
                                          <p:attrName>style.visibility</p:attrName>
                                        </p:attrNameLst>
                                      </p:cBhvr>
                                      <p:to>
                                        <p:strVal val="visible"/>
                                      </p:to>
                                    </p:set>
                                    <p:animEffect transition="in" filter="fade">
                                      <p:cBhvr>
                                        <p:cTn id="24" dur="500"/>
                                        <p:tgtEl>
                                          <p:spTgt spid="430">
                                            <p:txEl>
                                              <p:pRg st="6" end="6"/>
                                            </p:txEl>
                                          </p:spTgt>
                                        </p:tgtEl>
                                      </p:cBhvr>
                                    </p:animEffect>
                                  </p:childTnLst>
                                </p:cTn>
                              </p:par>
                              <p:par>
                                <p:cTn id="25" presetID="10" presetClass="entr" presetSubtype="0" fill="hold" grpId="1" nodeType="withEffect">
                                  <p:stCondLst>
                                    <p:cond delay="0"/>
                                  </p:stCondLst>
                                  <p:iterate>
                                    <p:tmAbs val="0"/>
                                  </p:iterate>
                                  <p:childTnLst>
                                    <p:set>
                                      <p:cBhvr>
                                        <p:cTn id="26" fill="hold"/>
                                        <p:tgtEl>
                                          <p:spTgt spid="430">
                                            <p:txEl>
                                              <p:pRg st="8" end="8"/>
                                            </p:txEl>
                                          </p:spTgt>
                                        </p:tgtEl>
                                        <p:attrNameLst>
                                          <p:attrName>style.visibility</p:attrName>
                                        </p:attrNameLst>
                                      </p:cBhvr>
                                      <p:to>
                                        <p:strVal val="visible"/>
                                      </p:to>
                                    </p:set>
                                    <p:animEffect transition="in" filter="fade">
                                      <p:cBhvr>
                                        <p:cTn id="27" dur="500"/>
                                        <p:tgtEl>
                                          <p:spTgt spid="43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1" nodeType="clickEffect">
                                  <p:stCondLst>
                                    <p:cond delay="0"/>
                                  </p:stCondLst>
                                  <p:iterate>
                                    <p:tmAbs val="0"/>
                                  </p:iterate>
                                  <p:childTnLst>
                                    <p:set>
                                      <p:cBhvr>
                                        <p:cTn id="31" fill="hold"/>
                                        <p:tgtEl>
                                          <p:spTgt spid="430">
                                            <p:txEl>
                                              <p:pRg st="9" end="9"/>
                                            </p:txEl>
                                          </p:spTgt>
                                        </p:tgtEl>
                                        <p:attrNameLst>
                                          <p:attrName>style.visibility</p:attrName>
                                        </p:attrNameLst>
                                      </p:cBhvr>
                                      <p:to>
                                        <p:strVal val="visible"/>
                                      </p:to>
                                    </p:set>
                                    <p:animEffect transition="in" filter="fade">
                                      <p:cBhvr>
                                        <p:cTn id="32" dur="500"/>
                                        <p:tgtEl>
                                          <p:spTgt spid="4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d. CALLING ON THE NAME OF THE LORD…"/>
          <p:cNvSpPr txBox="1">
            <a:spLocks noGrp="1"/>
          </p:cNvSpPr>
          <p:nvPr>
            <p:ph type="body" idx="4294967295"/>
          </p:nvPr>
        </p:nvSpPr>
        <p:spPr>
          <a:xfrm>
            <a:off x="896887" y="1460500"/>
            <a:ext cx="7350226" cy="4495800"/>
          </a:xfrm>
          <a:prstGeom prst="rect">
            <a:avLst/>
          </a:prstGeom>
        </p:spPr>
        <p:txBody>
          <a:bodyPr>
            <a:normAutofit/>
          </a:bodyPr>
          <a:lstStyle/>
          <a:p>
            <a:pPr algn="ctr">
              <a:buClrTx/>
              <a:buSzTx/>
              <a:buNone/>
            </a:pPr>
            <a:r>
              <a:rPr lang="ar-JO" dirty="0">
                <a:latin typeface="Arial" panose="020B0604020202020204" pitchFamily="34" charset="0"/>
                <a:cs typeface="Arial" panose="020B0604020202020204" pitchFamily="34" charset="0"/>
              </a:rPr>
              <a:t>ث. الدعوة باسم الرب</a:t>
            </a:r>
            <a:endParaRPr dirty="0">
              <a:latin typeface="Arial" panose="020B0604020202020204" pitchFamily="34" charset="0"/>
              <a:cs typeface="Arial" panose="020B0604020202020204" pitchFamily="34" charset="0"/>
            </a:endParaRPr>
          </a:p>
          <a:p>
            <a:pPr algn="ctr">
              <a:buSzTx/>
              <a:buNone/>
              <a:defRPr sz="2400"/>
            </a:pPr>
            <a:endParaRPr dirty="0">
              <a:latin typeface="Arial" panose="020B0604020202020204" pitchFamily="34" charset="0"/>
              <a:cs typeface="Arial" panose="020B0604020202020204" pitchFamily="34" charset="0"/>
            </a:endParaRPr>
          </a:p>
          <a:p>
            <a:pPr marL="0" lvl="1" indent="228600" algn="ctr">
              <a:spcBef>
                <a:spcPts val="0"/>
              </a:spcBef>
              <a:buClrTx/>
              <a:buSzTx/>
              <a:buNone/>
              <a:defRPr sz="2800"/>
            </a:pPr>
            <a:r>
              <a:rPr lang="ar-JO" dirty="0">
                <a:latin typeface="Arial" panose="020B0604020202020204" pitchFamily="34" charset="0"/>
                <a:cs typeface="Arial" panose="020B0604020202020204" pitchFamily="34" charset="0"/>
              </a:rPr>
              <a:t>الإسم: طبيعة، شخصية، سمعة</a:t>
            </a:r>
            <a:endParaRPr dirty="0">
              <a:latin typeface="Arial" panose="020B0604020202020204" pitchFamily="34" charset="0"/>
              <a:cs typeface="Arial" panose="020B0604020202020204" pitchFamily="34" charset="0"/>
            </a:endParaRPr>
          </a:p>
          <a:p>
            <a:pPr marL="0" lvl="1" indent="228600" algn="ctr">
              <a:spcBef>
                <a:spcPts val="0"/>
              </a:spcBef>
              <a:buClrTx/>
              <a:buSzTx/>
              <a:buNone/>
              <a:defRPr sz="1200"/>
            </a:pPr>
            <a:endParaRPr dirty="0">
              <a:latin typeface="Arial" panose="020B0604020202020204" pitchFamily="34" charset="0"/>
              <a:cs typeface="Arial" panose="020B0604020202020204" pitchFamily="34" charset="0"/>
            </a:endParaRPr>
          </a:p>
          <a:p>
            <a:pPr marL="0" lvl="1" indent="228600" algn="ctr">
              <a:spcBef>
                <a:spcPts val="0"/>
              </a:spcBef>
              <a:buClrTx/>
              <a:buSzTx/>
              <a:buNone/>
              <a:defRPr sz="2800"/>
            </a:pPr>
            <a:r>
              <a:rPr lang="ar-JO" dirty="0">
                <a:latin typeface="Arial" panose="020B0604020202020204" pitchFamily="34" charset="0"/>
                <a:cs typeface="Arial" panose="020B0604020202020204" pitchFamily="34" charset="0"/>
              </a:rPr>
              <a:t>التجاوب: أفعال عبادة شخصية وعامة</a:t>
            </a:r>
            <a:endParaRPr dirty="0">
              <a:latin typeface="Arial" panose="020B0604020202020204" pitchFamily="34" charset="0"/>
              <a:cs typeface="Arial" panose="020B0604020202020204" pitchFamily="34" charset="0"/>
            </a:endParaRPr>
          </a:p>
          <a:p>
            <a:pPr marL="0" lvl="1" indent="228600" algn="ctr">
              <a:spcBef>
                <a:spcPts val="0"/>
              </a:spcBef>
              <a:buClrTx/>
              <a:buSzTx/>
              <a:buNone/>
              <a:defRPr sz="1200"/>
            </a:pPr>
            <a:endParaRPr dirty="0">
              <a:latin typeface="Arial" panose="020B0604020202020204" pitchFamily="34" charset="0"/>
              <a:cs typeface="Arial" panose="020B0604020202020204" pitchFamily="34" charset="0"/>
            </a:endParaRPr>
          </a:p>
          <a:p>
            <a:pPr marL="0" lvl="1" indent="228600" algn="ctr">
              <a:spcBef>
                <a:spcPts val="0"/>
              </a:spcBef>
              <a:buClrTx/>
              <a:buSzTx/>
              <a:buNone/>
              <a:defRPr sz="2800"/>
            </a:pPr>
            <a:r>
              <a:rPr lang="ar-JO" dirty="0">
                <a:latin typeface="Arial" panose="020B0604020202020204" pitchFamily="34" charset="0"/>
                <a:cs typeface="Arial" panose="020B0604020202020204" pitchFamily="34" charset="0"/>
              </a:rPr>
              <a:t>فبنى إبراهيم هناك مذبحاً للرب ودعا باسم الرب</a:t>
            </a:r>
          </a:p>
          <a:p>
            <a:pPr marL="0" lvl="1" indent="228600" algn="ctr">
              <a:spcBef>
                <a:spcPts val="0"/>
              </a:spcBef>
              <a:buClrTx/>
              <a:buSzTx/>
              <a:buNone/>
              <a:defRPr sz="2800"/>
            </a:pPr>
            <a:r>
              <a:rPr lang="ar-JO" dirty="0">
                <a:latin typeface="Arial" panose="020B0604020202020204" pitchFamily="34" charset="0"/>
                <a:cs typeface="Arial" panose="020B0604020202020204" pitchFamily="34" charset="0"/>
              </a:rPr>
              <a:t>(تكوين 12: 8)</a:t>
            </a:r>
            <a:endParaRPr dirty="0">
              <a:latin typeface="Arial" panose="020B0604020202020204" pitchFamily="34" charset="0"/>
              <a:cs typeface="Arial" panose="020B0604020202020204" pitchFamily="34" charset="0"/>
            </a:endParaRPr>
          </a:p>
          <a:p>
            <a:pPr marL="0" lvl="1" indent="228600" algn="ctr">
              <a:spcBef>
                <a:spcPts val="0"/>
              </a:spcBef>
              <a:buClrTx/>
              <a:buSzTx/>
              <a:buNone/>
              <a:defRPr sz="2800"/>
            </a:pPr>
            <a:endParaRPr dirty="0">
              <a:latin typeface="Arial" panose="020B0604020202020204" pitchFamily="34" charset="0"/>
              <a:cs typeface="Arial" panose="020B0604020202020204" pitchFamily="34" charset="0"/>
            </a:endParaRPr>
          </a:p>
          <a:p>
            <a:pPr marL="0" lvl="1" indent="228600" algn="ctr">
              <a:spcBef>
                <a:spcPts val="0"/>
              </a:spcBef>
              <a:buClrTx/>
              <a:buSzTx/>
              <a:buNone/>
              <a:defRPr sz="2800"/>
            </a:pPr>
            <a:r>
              <a:rPr lang="ar-JO" dirty="0">
                <a:latin typeface="Arial" panose="020B0604020202020204" pitchFamily="34" charset="0"/>
                <a:cs typeface="Arial" panose="020B0604020202020204" pitchFamily="34" charset="0"/>
              </a:rPr>
              <a:t>العكس: لنصنع لأنفسنا اسماً</a:t>
            </a:r>
          </a:p>
          <a:p>
            <a:pPr marL="0" lvl="1" indent="228600" algn="ctr">
              <a:spcBef>
                <a:spcPts val="0"/>
              </a:spcBef>
              <a:buClrTx/>
              <a:buSzTx/>
              <a:buNone/>
              <a:defRPr sz="2800"/>
            </a:pPr>
            <a:r>
              <a:rPr lang="ar-JO" dirty="0">
                <a:latin typeface="Arial" panose="020B0604020202020204" pitchFamily="34" charset="0"/>
                <a:cs typeface="Arial" panose="020B0604020202020204" pitchFamily="34" charset="0"/>
              </a:rPr>
              <a:t>(تكوين 11: 4)</a:t>
            </a:r>
            <a:endParaRPr dirty="0">
              <a:latin typeface="Arial" panose="020B0604020202020204" pitchFamily="34" charset="0"/>
              <a:cs typeface="Arial" panose="020B0604020202020204" pitchFamily="34" charset="0"/>
            </a:endParaRPr>
          </a:p>
        </p:txBody>
      </p:sp>
      <p:sp>
        <p:nvSpPr>
          <p:cNvPr id="434" name="Shape"/>
          <p:cNvSpPr/>
          <p:nvPr/>
        </p:nvSpPr>
        <p:spPr>
          <a:xfrm>
            <a:off x="249138" y="2205781"/>
            <a:ext cx="639714" cy="313660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435" name="Shape"/>
          <p:cNvSpPr/>
          <p:nvPr/>
        </p:nvSpPr>
        <p:spPr>
          <a:xfrm rot="10800000">
            <a:off x="8199487" y="2197397"/>
            <a:ext cx="639714" cy="313660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436" name="Important Themes"/>
          <p:cNvSpPr txBox="1">
            <a:spLocks noGrp="1"/>
          </p:cNvSpPr>
          <p:nvPr>
            <p:ph type="title" idx="4294967295"/>
          </p:nvPr>
        </p:nvSpPr>
        <p:spPr>
          <a:xfrm>
            <a:off x="457200" y="125710"/>
            <a:ext cx="8229600" cy="1143001"/>
          </a:xfrm>
          <a:prstGeom prst="rect">
            <a:avLst/>
          </a:prstGeom>
        </p:spPr>
        <p:txBody>
          <a:bodyPr>
            <a:normAutofit/>
          </a:bodyPr>
          <a:lstStyle>
            <a:lvl1pPr>
              <a:defRPr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33">
                                            <p:bg/>
                                          </p:spTgt>
                                        </p:tgtEl>
                                        <p:attrNameLst>
                                          <p:attrName>style.visibility</p:attrName>
                                        </p:attrNameLst>
                                      </p:cBhvr>
                                      <p:to>
                                        <p:strVal val="visible"/>
                                      </p:to>
                                    </p:set>
                                    <p:animEffect transition="in" filter="fade">
                                      <p:cBhvr>
                                        <p:cTn id="7" dur="500"/>
                                        <p:tgtEl>
                                          <p:spTgt spid="433">
                                            <p:bg/>
                                          </p:spTgt>
                                        </p:tgtEl>
                                      </p:cBhvr>
                                    </p:animEffect>
                                  </p:childTnLst>
                                </p:cTn>
                              </p:par>
                              <p:par>
                                <p:cTn id="8" presetID="10" presetClass="entr" presetSubtype="0" fill="hold" grpId="1" nodeType="withEffect">
                                  <p:stCondLst>
                                    <p:cond delay="0"/>
                                  </p:stCondLst>
                                  <p:iterate>
                                    <p:tmAbs val="0"/>
                                  </p:iterate>
                                  <p:childTnLst>
                                    <p:set>
                                      <p:cBhvr>
                                        <p:cTn id="9" fill="hold"/>
                                        <p:tgtEl>
                                          <p:spTgt spid="433">
                                            <p:txEl>
                                              <p:pRg st="0" end="0"/>
                                            </p:txEl>
                                          </p:spTgt>
                                        </p:tgtEl>
                                        <p:attrNameLst>
                                          <p:attrName>style.visibility</p:attrName>
                                        </p:attrNameLst>
                                      </p:cBhvr>
                                      <p:to>
                                        <p:strVal val="visible"/>
                                      </p:to>
                                    </p:set>
                                    <p:animEffect transition="in" filter="fade">
                                      <p:cBhvr>
                                        <p:cTn id="10" dur="500"/>
                                        <p:tgtEl>
                                          <p:spTgt spid="433">
                                            <p:txEl>
                                              <p:pRg st="0" end="0"/>
                                            </p:txEl>
                                          </p:spTgt>
                                        </p:tgtEl>
                                      </p:cBhvr>
                                    </p:animEffect>
                                  </p:childTnLst>
                                </p:cTn>
                              </p:par>
                              <p:par>
                                <p:cTn id="11" presetID="10" presetClass="entr" presetSubtype="0" fill="hold" grpId="1" nodeType="withEffect">
                                  <p:stCondLst>
                                    <p:cond delay="0"/>
                                  </p:stCondLst>
                                  <p:iterate>
                                    <p:tmAbs val="0"/>
                                  </p:iterate>
                                  <p:childTnLst>
                                    <p:set>
                                      <p:cBhvr>
                                        <p:cTn id="12" fill="hold"/>
                                        <p:tgtEl>
                                          <p:spTgt spid="433">
                                            <p:txEl>
                                              <p:pRg st="2" end="2"/>
                                            </p:txEl>
                                          </p:spTgt>
                                        </p:tgtEl>
                                        <p:attrNameLst>
                                          <p:attrName>style.visibility</p:attrName>
                                        </p:attrNameLst>
                                      </p:cBhvr>
                                      <p:to>
                                        <p:strVal val="visible"/>
                                      </p:to>
                                    </p:set>
                                    <p:animEffect transition="in" filter="fade">
                                      <p:cBhvr>
                                        <p:cTn id="13" dur="500"/>
                                        <p:tgtEl>
                                          <p:spTgt spid="433">
                                            <p:txEl>
                                              <p:pRg st="2" end="2"/>
                                            </p:txEl>
                                          </p:spTgt>
                                        </p:tgtEl>
                                      </p:cBhvr>
                                    </p:animEffect>
                                  </p:childTnLst>
                                </p:cTn>
                              </p:par>
                              <p:par>
                                <p:cTn id="14" presetID="10" presetClass="entr" presetSubtype="0" fill="hold" grpId="1" nodeType="withEffect">
                                  <p:stCondLst>
                                    <p:cond delay="0"/>
                                  </p:stCondLst>
                                  <p:iterate>
                                    <p:tmAbs val="0"/>
                                  </p:iterate>
                                  <p:childTnLst>
                                    <p:set>
                                      <p:cBhvr>
                                        <p:cTn id="15" fill="hold"/>
                                        <p:tgtEl>
                                          <p:spTgt spid="433">
                                            <p:txEl>
                                              <p:pRg st="4" end="4"/>
                                            </p:txEl>
                                          </p:spTgt>
                                        </p:tgtEl>
                                        <p:attrNameLst>
                                          <p:attrName>style.visibility</p:attrName>
                                        </p:attrNameLst>
                                      </p:cBhvr>
                                      <p:to>
                                        <p:strVal val="visible"/>
                                      </p:to>
                                    </p:set>
                                    <p:animEffect transition="in" filter="fade">
                                      <p:cBhvr>
                                        <p:cTn id="16" dur="500"/>
                                        <p:tgtEl>
                                          <p:spTgt spid="433">
                                            <p:txEl>
                                              <p:pRg st="4" end="4"/>
                                            </p:txEl>
                                          </p:spTgt>
                                        </p:tgtEl>
                                      </p:cBhvr>
                                    </p:animEffect>
                                  </p:childTnLst>
                                </p:cTn>
                              </p:par>
                              <p:par>
                                <p:cTn id="17" presetID="10" presetClass="entr" presetSubtype="0" fill="hold" grpId="1" nodeType="withEffect">
                                  <p:stCondLst>
                                    <p:cond delay="0"/>
                                  </p:stCondLst>
                                  <p:iterate>
                                    <p:tmAbs val="0"/>
                                  </p:iterate>
                                  <p:childTnLst>
                                    <p:set>
                                      <p:cBhvr>
                                        <p:cTn id="18" fill="hold"/>
                                        <p:tgtEl>
                                          <p:spTgt spid="433">
                                            <p:txEl>
                                              <p:pRg st="6" end="6"/>
                                            </p:txEl>
                                          </p:spTgt>
                                        </p:tgtEl>
                                        <p:attrNameLst>
                                          <p:attrName>style.visibility</p:attrName>
                                        </p:attrNameLst>
                                      </p:cBhvr>
                                      <p:to>
                                        <p:strVal val="visible"/>
                                      </p:to>
                                    </p:set>
                                    <p:animEffect transition="in" filter="fade">
                                      <p:cBhvr>
                                        <p:cTn id="19" dur="500"/>
                                        <p:tgtEl>
                                          <p:spTgt spid="433">
                                            <p:txEl>
                                              <p:pRg st="6" end="6"/>
                                            </p:txEl>
                                          </p:spTgt>
                                        </p:tgtEl>
                                      </p:cBhvr>
                                    </p:animEffect>
                                  </p:childTnLst>
                                </p:cTn>
                              </p:par>
                              <p:par>
                                <p:cTn id="20" presetID="10" presetClass="entr" presetSubtype="0" fill="hold" grpId="1" nodeType="withEffect">
                                  <p:stCondLst>
                                    <p:cond delay="0"/>
                                  </p:stCondLst>
                                  <p:iterate>
                                    <p:tmAbs val="0"/>
                                  </p:iterate>
                                  <p:childTnLst>
                                    <p:set>
                                      <p:cBhvr>
                                        <p:cTn id="21" fill="hold"/>
                                        <p:tgtEl>
                                          <p:spTgt spid="433">
                                            <p:txEl>
                                              <p:pRg st="7" end="7"/>
                                            </p:txEl>
                                          </p:spTgt>
                                        </p:tgtEl>
                                        <p:attrNameLst>
                                          <p:attrName>style.visibility</p:attrName>
                                        </p:attrNameLst>
                                      </p:cBhvr>
                                      <p:to>
                                        <p:strVal val="visible"/>
                                      </p:to>
                                    </p:set>
                                    <p:animEffect transition="in" filter="fade">
                                      <p:cBhvr>
                                        <p:cTn id="22" dur="500"/>
                                        <p:tgtEl>
                                          <p:spTgt spid="433">
                                            <p:txEl>
                                              <p:pRg st="7" end="7"/>
                                            </p:txEl>
                                          </p:spTgt>
                                        </p:tgtEl>
                                      </p:cBhvr>
                                    </p:animEffect>
                                  </p:childTnLst>
                                </p:cTn>
                              </p:par>
                              <p:par>
                                <p:cTn id="23" presetID="10" presetClass="entr" presetSubtype="0" fill="hold" grpId="1" nodeType="withEffect">
                                  <p:stCondLst>
                                    <p:cond delay="0"/>
                                  </p:stCondLst>
                                  <p:iterate>
                                    <p:tmAbs val="0"/>
                                  </p:iterate>
                                  <p:childTnLst>
                                    <p:set>
                                      <p:cBhvr>
                                        <p:cTn id="24" fill="hold"/>
                                        <p:tgtEl>
                                          <p:spTgt spid="433">
                                            <p:txEl>
                                              <p:pRg st="9" end="9"/>
                                            </p:txEl>
                                          </p:spTgt>
                                        </p:tgtEl>
                                        <p:attrNameLst>
                                          <p:attrName>style.visibility</p:attrName>
                                        </p:attrNameLst>
                                      </p:cBhvr>
                                      <p:to>
                                        <p:strVal val="visible"/>
                                      </p:to>
                                    </p:set>
                                    <p:animEffect transition="in" filter="fade">
                                      <p:cBhvr>
                                        <p:cTn id="25" dur="500"/>
                                        <p:tgtEl>
                                          <p:spTgt spid="433">
                                            <p:txEl>
                                              <p:pRg st="9" end="9"/>
                                            </p:txEl>
                                          </p:spTgt>
                                        </p:tgtEl>
                                      </p:cBhvr>
                                    </p:animEffect>
                                  </p:childTnLst>
                                </p:cTn>
                              </p:par>
                              <p:par>
                                <p:cTn id="26" presetID="10" presetClass="entr" presetSubtype="0" fill="hold" grpId="1" nodeType="withEffect">
                                  <p:stCondLst>
                                    <p:cond delay="0"/>
                                  </p:stCondLst>
                                  <p:iterate>
                                    <p:tmAbs val="0"/>
                                  </p:iterate>
                                  <p:childTnLst>
                                    <p:set>
                                      <p:cBhvr>
                                        <p:cTn id="27" fill="hold"/>
                                        <p:tgtEl>
                                          <p:spTgt spid="433">
                                            <p:txEl>
                                              <p:pRg st="10" end="10"/>
                                            </p:txEl>
                                          </p:spTgt>
                                        </p:tgtEl>
                                        <p:attrNameLst>
                                          <p:attrName>style.visibility</p:attrName>
                                        </p:attrNameLst>
                                      </p:cBhvr>
                                      <p:to>
                                        <p:strVal val="visible"/>
                                      </p:to>
                                    </p:set>
                                    <p:animEffect transition="in" filter="fade">
                                      <p:cBhvr>
                                        <p:cTn id="28" dur="500"/>
                                        <p:tgtEl>
                                          <p:spTgt spid="43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Double-click to edit"/>
          <p:cNvSpPr txBox="1">
            <a:spLocks noGrp="1"/>
          </p:cNvSpPr>
          <p:nvPr>
            <p:ph type="title" idx="4294967295"/>
          </p:nvPr>
        </p:nvSpPr>
        <p:spPr>
          <a:xfrm>
            <a:off x="457200" y="125710"/>
            <a:ext cx="8229600" cy="1143001"/>
          </a:xfrm>
          <a:prstGeom prst="rect">
            <a:avLst/>
          </a:prstGeom>
        </p:spPr>
        <p:txBody>
          <a:bodyPr>
            <a:normAutofit/>
          </a:bodyPr>
          <a:lstStyle>
            <a:lvl1pPr>
              <a:defRPr u="sng">
                <a:solidFill>
                  <a:srgbClr val="FFFFFF"/>
                </a:solidFill>
                <a:effectLst>
                  <a:outerShdw blurRad="12700" dist="25400" dir="2700000" rotWithShape="0">
                    <a:srgbClr val="000000"/>
                  </a:outerShdw>
                </a:effectLst>
              </a:defRPr>
            </a:lvl1pPr>
          </a:lstStyle>
          <a:p>
            <a:r>
              <a:t> </a:t>
            </a:r>
          </a:p>
        </p:txBody>
      </p:sp>
      <p:sp>
        <p:nvSpPr>
          <p:cNvPr id="439" name="Acts 2:21  And it shall come to pass that everyone who calls upon the name of the Lord shall be saved.’…"/>
          <p:cNvSpPr txBox="1"/>
          <p:nvPr/>
        </p:nvSpPr>
        <p:spPr>
          <a:xfrm>
            <a:off x="676890" y="233679"/>
            <a:ext cx="7790220" cy="4893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defTabSz="457200" rtl="1">
              <a:defRPr sz="2600">
                <a:solidFill>
                  <a:srgbClr val="FFFFFF"/>
                </a:solidFill>
              </a:defRPr>
            </a:pPr>
            <a:r>
              <a:rPr lang="ar-JO" dirty="0">
                <a:latin typeface="Arial" panose="020B0604020202020204" pitchFamily="34" charset="0"/>
                <a:cs typeface="Arial" panose="020B0604020202020204" pitchFamily="34" charset="0"/>
              </a:rPr>
              <a:t>أعمال 2: 21 ويكون كل من يدعو باسم الرب يخلص.</a:t>
            </a:r>
            <a:endParaRPr dirty="0">
              <a:latin typeface="Arial" panose="020B0604020202020204" pitchFamily="34" charset="0"/>
              <a:cs typeface="Arial" panose="020B0604020202020204" pitchFamily="34" charset="0"/>
            </a:endParaRPr>
          </a:p>
          <a:p>
            <a:pPr defTabSz="457200">
              <a:defRPr sz="2600">
                <a:solidFill>
                  <a:srgbClr val="FFFFFF"/>
                </a:solidFill>
              </a:defRPr>
            </a:pPr>
            <a:endParaRPr dirty="0">
              <a:latin typeface="Arial" panose="020B0604020202020204" pitchFamily="34" charset="0"/>
              <a:cs typeface="Arial" panose="020B0604020202020204" pitchFamily="34" charset="0"/>
            </a:endParaRPr>
          </a:p>
          <a:p>
            <a:pPr algn="r" defTabSz="457200" rtl="1">
              <a:defRPr sz="2600">
                <a:solidFill>
                  <a:srgbClr val="FFFFFF"/>
                </a:solidFill>
              </a:defRPr>
            </a:pPr>
            <a:r>
              <a:rPr lang="ar-JO" dirty="0">
                <a:latin typeface="Arial" panose="020B0604020202020204" pitchFamily="34" charset="0"/>
                <a:cs typeface="Arial" panose="020B0604020202020204" pitchFamily="34" charset="0"/>
              </a:rPr>
              <a:t>أعمال 9: 14 وههنا له سلطان من قبل رؤساء الكهنة أن يوثق جميع الذين يدعون باسمك.</a:t>
            </a:r>
            <a:endParaRPr dirty="0">
              <a:latin typeface="Arial" panose="020B0604020202020204" pitchFamily="34" charset="0"/>
              <a:cs typeface="Arial" panose="020B0604020202020204" pitchFamily="34" charset="0"/>
            </a:endParaRPr>
          </a:p>
          <a:p>
            <a:pPr defTabSz="457200">
              <a:defRPr sz="2600">
                <a:solidFill>
                  <a:srgbClr val="FFFFFF"/>
                </a:solidFill>
              </a:defRPr>
            </a:pPr>
            <a:endParaRPr dirty="0">
              <a:latin typeface="Arial" panose="020B0604020202020204" pitchFamily="34" charset="0"/>
              <a:cs typeface="Arial" panose="020B0604020202020204" pitchFamily="34" charset="0"/>
            </a:endParaRPr>
          </a:p>
          <a:p>
            <a:pPr algn="r" defTabSz="457200" rtl="1">
              <a:defRPr sz="2600">
                <a:solidFill>
                  <a:srgbClr val="FFFFFF"/>
                </a:solidFill>
              </a:defRPr>
            </a:pPr>
            <a:r>
              <a:rPr lang="ar-JO" dirty="0">
                <a:latin typeface="Arial" panose="020B0604020202020204" pitchFamily="34" charset="0"/>
                <a:cs typeface="Arial" panose="020B0604020202020204" pitchFamily="34" charset="0"/>
              </a:rPr>
              <a:t>أعمال 9: 21 فبهت جميع الذين كانوا يسمعون وقالوا: أليس هذا هو الذي أهلك في أورشليم الذين يدعون بهذا الإسم؟ </a:t>
            </a:r>
          </a:p>
          <a:p>
            <a:pPr algn="r" defTabSz="457200" rtl="1">
              <a:defRPr sz="2600">
                <a:solidFill>
                  <a:srgbClr val="FFFFFF"/>
                </a:solidFill>
              </a:defRPr>
            </a:pPr>
            <a:endParaRPr dirty="0">
              <a:latin typeface="Arial" panose="020B0604020202020204" pitchFamily="34" charset="0"/>
              <a:cs typeface="Arial" panose="020B0604020202020204" pitchFamily="34" charset="0"/>
            </a:endParaRPr>
          </a:p>
          <a:p>
            <a:pPr algn="r" defTabSz="457200" rtl="1">
              <a:defRPr sz="2600">
                <a:solidFill>
                  <a:srgbClr val="FFFFFF"/>
                </a:solidFill>
              </a:defRPr>
            </a:pPr>
            <a:r>
              <a:rPr lang="ar-JO" dirty="0">
                <a:latin typeface="Arial" panose="020B0604020202020204" pitchFamily="34" charset="0"/>
                <a:cs typeface="Arial" panose="020B0604020202020204" pitchFamily="34" charset="0"/>
              </a:rPr>
              <a:t>أعمال 22: 16 والآن لماذا تتوانى؟ قم واعتمد واغسل خطاياك داعياً باسم الرب.</a:t>
            </a:r>
            <a:endParaRPr dirty="0">
              <a:latin typeface="Arial" panose="020B0604020202020204" pitchFamily="34" charset="0"/>
              <a:cs typeface="Arial" panose="020B0604020202020204" pitchFamily="34" charset="0"/>
            </a:endParaRPr>
          </a:p>
          <a:p>
            <a:pPr defTabSz="457200">
              <a:defRPr sz="2600">
                <a:solidFill>
                  <a:srgbClr val="FFFFFF"/>
                </a:solidFill>
              </a:defRPr>
            </a:pPr>
            <a:endParaRPr dirty="0">
              <a:latin typeface="Arial" panose="020B0604020202020204" pitchFamily="34" charset="0"/>
              <a:cs typeface="Arial" panose="020B0604020202020204" pitchFamily="34" charset="0"/>
            </a:endParaRPr>
          </a:p>
          <a:p>
            <a:pPr algn="r" defTabSz="457200" rtl="1">
              <a:defRPr sz="2600">
                <a:solidFill>
                  <a:srgbClr val="FFFFFF"/>
                </a:solidFill>
              </a:defRPr>
            </a:pPr>
            <a:r>
              <a:rPr lang="ar-JO" dirty="0">
                <a:latin typeface="Arial" panose="020B0604020202020204" pitchFamily="34" charset="0"/>
                <a:cs typeface="Arial" panose="020B0604020202020204" pitchFamily="34" charset="0"/>
              </a:rPr>
              <a:t>رومية 10: 13 لأن كل من يدعو باسم الرب يخلص.</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Important Themes"/>
          <p:cNvSpPr txBox="1">
            <a:spLocks noGrp="1"/>
          </p:cNvSpPr>
          <p:nvPr>
            <p:ph type="title" idx="4294967295"/>
          </p:nvPr>
        </p:nvSpPr>
        <p:spPr>
          <a:xfrm>
            <a:off x="457200" y="-25401"/>
            <a:ext cx="8229600" cy="1143002"/>
          </a:xfrm>
          <a:prstGeom prst="rect">
            <a:avLst/>
          </a:prstGeom>
        </p:spPr>
        <p:txBody>
          <a:bodyPr>
            <a:normAutofit/>
          </a:bodyPr>
          <a:lstStyle>
            <a:lvl1pPr>
              <a:defRPr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
        <p:nvSpPr>
          <p:cNvPr id="442" name="e. THE PRESENCE OF GOD…"/>
          <p:cNvSpPr txBox="1">
            <a:spLocks noGrp="1"/>
          </p:cNvSpPr>
          <p:nvPr>
            <p:ph type="body" idx="4294967295"/>
          </p:nvPr>
        </p:nvSpPr>
        <p:spPr>
          <a:xfrm>
            <a:off x="152399" y="1181100"/>
            <a:ext cx="8859079" cy="4775200"/>
          </a:xfrm>
          <a:prstGeom prst="rect">
            <a:avLst/>
          </a:prstGeom>
        </p:spPr>
        <p:txBody>
          <a:bodyPr>
            <a:normAutofit/>
          </a:bodyPr>
          <a:lstStyle/>
          <a:p>
            <a:pPr marL="390905" indent="-390905" algn="ctr" defTabSz="694944">
              <a:spcBef>
                <a:spcPts val="500"/>
              </a:spcBef>
              <a:buSzTx/>
              <a:buNone/>
              <a:defRPr sz="3343"/>
            </a:pPr>
            <a:r>
              <a:rPr lang="ar-JO" dirty="0">
                <a:latin typeface="Arial" panose="020B0604020202020204" pitchFamily="34" charset="0"/>
                <a:cs typeface="Arial" panose="020B0604020202020204" pitchFamily="34" charset="0"/>
              </a:rPr>
              <a:t>ج. حضور الله</a:t>
            </a:r>
            <a:endParaRPr dirty="0">
              <a:latin typeface="Arial" panose="020B0604020202020204" pitchFamily="34" charset="0"/>
              <a:cs typeface="Arial" panose="020B0604020202020204" pitchFamily="34" charset="0"/>
            </a:endParaRPr>
          </a:p>
          <a:p>
            <a:pPr marL="390905" indent="-390905" algn="ctr" defTabSz="694944">
              <a:spcBef>
                <a:spcPts val="500"/>
              </a:spcBef>
              <a:buSzTx/>
              <a:buNone/>
              <a:defRPr sz="1824"/>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خصوصاً في خيمة الإجتماع والهيكل</a:t>
            </a:r>
            <a:r>
              <a:rPr dirty="0">
                <a:latin typeface="Arial" panose="020B0604020202020204" pitchFamily="34" charset="0"/>
                <a:cs typeface="Arial" panose="020B0604020202020204" pitchFamily="34" charset="0"/>
              </a:rPr>
              <a:t>)</a:t>
            </a:r>
          </a:p>
          <a:p>
            <a:pPr marL="390905" indent="-390905" algn="ctr" defTabSz="694944">
              <a:spcBef>
                <a:spcPts val="500"/>
              </a:spcBef>
              <a:buSzTx/>
              <a:buNone/>
              <a:defRPr sz="100"/>
            </a:pPr>
            <a:endParaRPr dirty="0">
              <a:latin typeface="Arial" panose="020B0604020202020204" pitchFamily="34" charset="0"/>
              <a:cs typeface="Arial" panose="020B0604020202020204" pitchFamily="34" charset="0"/>
            </a:endParaRPr>
          </a:p>
          <a:p>
            <a:pPr marL="390905" indent="-390905" algn="ctr" defTabSz="694944">
              <a:spcBef>
                <a:spcPts val="500"/>
              </a:spcBef>
              <a:buSzTx/>
              <a:buNone/>
              <a:defRPr sz="3343">
                <a:latin typeface="Bodoni SvtyTwo ITC TT-BookIta"/>
                <a:ea typeface="Bodoni SvtyTwo ITC TT-BookIta"/>
                <a:cs typeface="Bodoni SvtyTwo ITC TT-BookIta"/>
                <a:sym typeface="Bodoni SvtyTwo ITC TT-BookIta"/>
              </a:defRPr>
            </a:pPr>
            <a:r>
              <a:rPr dirty="0" err="1">
                <a:latin typeface="Arial" panose="020B0604020202020204" pitchFamily="34" charset="0"/>
                <a:cs typeface="Arial" panose="020B0604020202020204" pitchFamily="34" charset="0"/>
              </a:rPr>
              <a:t>lipne</a:t>
            </a:r>
            <a:r>
              <a:rPr dirty="0">
                <a:latin typeface="Arial" panose="020B0604020202020204" pitchFamily="34" charset="0"/>
                <a:cs typeface="Arial" panose="020B0604020202020204" pitchFamily="34" charset="0"/>
              </a:rPr>
              <a:t> Yahweh</a:t>
            </a:r>
          </a:p>
          <a:p>
            <a:pPr marL="390905" indent="-390905" algn="ctr" defTabSz="694944">
              <a:spcBef>
                <a:spcPts val="500"/>
              </a:spcBef>
              <a:buSzTx/>
              <a:buNone/>
              <a:defRPr sz="1976"/>
            </a:pPr>
            <a:r>
              <a:rPr lang="ar-JO" dirty="0">
                <a:latin typeface="Arial" panose="020B0604020202020204" pitchFamily="34" charset="0"/>
                <a:cs typeface="Arial" panose="020B0604020202020204" pitchFamily="34" charset="0"/>
              </a:rPr>
              <a:t>أمام وجه الرب 236 مرة في العهد القديم</a:t>
            </a:r>
            <a:endParaRPr lang="en-US" dirty="0">
              <a:latin typeface="Arial" panose="020B0604020202020204" pitchFamily="34" charset="0"/>
              <a:cs typeface="Arial" panose="020B0604020202020204" pitchFamily="34" charset="0"/>
            </a:endParaRPr>
          </a:p>
          <a:p>
            <a:pPr marL="390905" indent="-390905" algn="ctr" defTabSz="694944">
              <a:spcBef>
                <a:spcPts val="500"/>
              </a:spcBef>
              <a:buSzTx/>
              <a:buNone/>
              <a:defRPr sz="1976"/>
            </a:pPr>
            <a:r>
              <a:rPr lang="ar-JO" dirty="0">
                <a:latin typeface="Arial" panose="020B0604020202020204" pitchFamily="34" charset="0"/>
                <a:cs typeface="Arial" panose="020B0604020202020204" pitchFamily="34" charset="0"/>
              </a:rPr>
              <a:t>الوجه مرادف للشخص كله</a:t>
            </a:r>
            <a:endParaRPr dirty="0">
              <a:latin typeface="Arial" panose="020B0604020202020204" pitchFamily="34" charset="0"/>
              <a:cs typeface="Arial" panose="020B0604020202020204" pitchFamily="34" charset="0"/>
            </a:endParaRPr>
          </a:p>
          <a:p>
            <a:pPr marL="390905" indent="-390905" algn="ctr" defTabSz="694944">
              <a:spcBef>
                <a:spcPts val="500"/>
              </a:spcBef>
              <a:buSzTx/>
              <a:buNone/>
              <a:defRPr sz="1976"/>
            </a:pPr>
            <a:r>
              <a:rPr lang="ar-JO" dirty="0">
                <a:latin typeface="Arial" panose="020B0604020202020204" pitchFamily="34" charset="0"/>
                <a:cs typeface="Arial" panose="020B0604020202020204" pitchFamily="34" charset="0"/>
              </a:rPr>
              <a:t>يتكلم عن العلاقة</a:t>
            </a:r>
            <a:endParaRPr dirty="0">
              <a:latin typeface="Arial" panose="020B0604020202020204" pitchFamily="34" charset="0"/>
              <a:cs typeface="Arial" panose="020B0604020202020204" pitchFamily="34" charset="0"/>
            </a:endParaRPr>
          </a:p>
          <a:p>
            <a:pPr marL="390905" indent="-390905" algn="ctr" defTabSz="694944">
              <a:spcBef>
                <a:spcPts val="500"/>
              </a:spcBef>
              <a:buSzTx/>
              <a:buNone/>
              <a:defRPr sz="1976"/>
            </a:pPr>
            <a:endParaRPr dirty="0">
              <a:latin typeface="Arial" panose="020B0604020202020204" pitchFamily="34" charset="0"/>
              <a:cs typeface="Arial" panose="020B0604020202020204" pitchFamily="34" charset="0"/>
            </a:endParaRPr>
          </a:p>
          <a:p>
            <a:pPr marL="0" indent="0" algn="ctr" defTabSz="347472">
              <a:spcBef>
                <a:spcPts val="0"/>
              </a:spcBef>
              <a:buClrTx/>
              <a:buSzTx/>
              <a:buNone/>
              <a:defRPr sz="2508"/>
            </a:pPr>
            <a:r>
              <a:rPr lang="ar-JO" dirty="0">
                <a:latin typeface="Arial" panose="020B0604020202020204" pitchFamily="34" charset="0"/>
                <a:cs typeface="Arial" panose="020B0604020202020204" pitchFamily="34" charset="0"/>
              </a:rPr>
              <a:t>يباركك الرب ويحرسك.</a:t>
            </a:r>
          </a:p>
          <a:p>
            <a:pPr marL="0" indent="0" algn="ctr" defTabSz="347472">
              <a:spcBef>
                <a:spcPts val="0"/>
              </a:spcBef>
              <a:buClrTx/>
              <a:buSzTx/>
              <a:buNone/>
              <a:defRPr sz="2508"/>
            </a:pPr>
            <a:r>
              <a:rPr lang="ar-JO" dirty="0">
                <a:latin typeface="Arial" panose="020B0604020202020204" pitchFamily="34" charset="0"/>
                <a:cs typeface="Arial" panose="020B0604020202020204" pitchFamily="34" charset="0"/>
              </a:rPr>
              <a:t>يضيء الرب بوجهه عليك ويرحمك.</a:t>
            </a:r>
          </a:p>
          <a:p>
            <a:pPr marL="0" indent="0" algn="ctr" defTabSz="347472">
              <a:spcBef>
                <a:spcPts val="0"/>
              </a:spcBef>
              <a:buClrTx/>
              <a:buSzTx/>
              <a:buNone/>
              <a:defRPr sz="2508"/>
            </a:pPr>
            <a:r>
              <a:rPr lang="ar-JO" dirty="0">
                <a:latin typeface="Arial" panose="020B0604020202020204" pitchFamily="34" charset="0"/>
                <a:cs typeface="Arial" panose="020B0604020202020204" pitchFamily="34" charset="0"/>
              </a:rPr>
              <a:t>يرفع الرب وجهه عليك ويمنحك سلاماً.</a:t>
            </a:r>
            <a:endParaRPr lang="en-US" dirty="0">
              <a:latin typeface="Arial" panose="020B0604020202020204" pitchFamily="34" charset="0"/>
              <a:cs typeface="Arial" panose="020B0604020202020204" pitchFamily="34" charset="0"/>
            </a:endParaRPr>
          </a:p>
          <a:p>
            <a:pPr marL="0" indent="0" algn="ctr" defTabSz="347472">
              <a:spcBef>
                <a:spcPts val="0"/>
              </a:spcBef>
              <a:buClrTx/>
              <a:buSzTx/>
              <a:buNone/>
              <a:defRPr sz="2508"/>
            </a:pPr>
            <a:r>
              <a:rPr lang="ar-JO" dirty="0">
                <a:latin typeface="Arial" panose="020B0604020202020204" pitchFamily="34" charset="0"/>
                <a:cs typeface="Arial" panose="020B0604020202020204" pitchFamily="34" charset="0"/>
              </a:rPr>
              <a:t>(عدد 6: 24-26)</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Important Themes"/>
          <p:cNvSpPr txBox="1">
            <a:spLocks noGrp="1"/>
          </p:cNvSpPr>
          <p:nvPr>
            <p:ph type="title" idx="4294967295"/>
          </p:nvPr>
        </p:nvSpPr>
        <p:spPr>
          <a:xfrm>
            <a:off x="457200" y="-25401"/>
            <a:ext cx="8229600" cy="1143002"/>
          </a:xfrm>
          <a:prstGeom prst="rect">
            <a:avLst/>
          </a:prstGeom>
        </p:spPr>
        <p:txBody>
          <a:bodyPr>
            <a:normAutofit/>
          </a:bodyPr>
          <a:lstStyle>
            <a:lvl1pPr>
              <a:defRPr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
        <p:nvSpPr>
          <p:cNvPr id="445" name="e. THE PRESENCE OF GOD…"/>
          <p:cNvSpPr txBox="1">
            <a:spLocks noGrp="1"/>
          </p:cNvSpPr>
          <p:nvPr>
            <p:ph type="body" idx="4294967295"/>
          </p:nvPr>
        </p:nvSpPr>
        <p:spPr>
          <a:xfrm>
            <a:off x="457200" y="1181100"/>
            <a:ext cx="8229600" cy="4775200"/>
          </a:xfrm>
          <a:prstGeom prst="rect">
            <a:avLst/>
          </a:prstGeom>
        </p:spPr>
        <p:txBody>
          <a:bodyPr>
            <a:normAutofit/>
          </a:bodyPr>
          <a:lstStyle/>
          <a:p>
            <a:pPr marL="478345" indent="-478345" algn="ctr" defTabSz="850391">
              <a:buSzTx/>
              <a:buNone/>
              <a:defRPr sz="3534"/>
            </a:pPr>
            <a:r>
              <a:rPr lang="ar-JO" dirty="0">
                <a:latin typeface="Arial" panose="020B0604020202020204" pitchFamily="34" charset="0"/>
                <a:cs typeface="Arial" panose="020B0604020202020204" pitchFamily="34" charset="0"/>
              </a:rPr>
              <a:t>ج. حضور الله</a:t>
            </a:r>
            <a:endParaRPr dirty="0">
              <a:latin typeface="Arial" panose="020B0604020202020204" pitchFamily="34" charset="0"/>
              <a:cs typeface="Arial" panose="020B0604020202020204" pitchFamily="34" charset="0"/>
            </a:endParaRPr>
          </a:p>
          <a:p>
            <a:pPr marL="478345" indent="-478345" algn="ctr" defTabSz="850391">
              <a:buSzTx/>
              <a:buNone/>
              <a:defRPr sz="2511"/>
            </a:pPr>
            <a:endParaRPr dirty="0">
              <a:latin typeface="Arial" panose="020B0604020202020204" pitchFamily="34" charset="0"/>
              <a:cs typeface="Arial" panose="020B0604020202020204" pitchFamily="34" charset="0"/>
            </a:endParaRPr>
          </a:p>
          <a:p>
            <a:pPr marL="478345" indent="-478345" algn="ctr" defTabSz="850391">
              <a:buSzTx/>
              <a:buNone/>
              <a:defRPr sz="2790"/>
            </a:pPr>
            <a:r>
              <a:rPr lang="ar-JO" dirty="0">
                <a:latin typeface="Arial" panose="020B0604020202020204" pitchFamily="34" charset="0"/>
                <a:cs typeface="Arial" panose="020B0604020202020204" pitchFamily="34" charset="0"/>
              </a:rPr>
              <a:t>يرغب الله الثالوث بعلاقة شخصية مع شعبه، حتى يجعل حضوره معروفاً لتأسيس هذه العلاقة وتنميتها ... إن حضور الله العلائقي يكمن في قلب رسالة الكتاب المقدس الشاملة. </a:t>
            </a:r>
            <a:endParaRPr dirty="0">
              <a:latin typeface="Arial" panose="020B0604020202020204" pitchFamily="34" charset="0"/>
              <a:cs typeface="Arial" panose="020B0604020202020204" pitchFamily="34" charset="0"/>
            </a:endParaRPr>
          </a:p>
          <a:p>
            <a:pPr marL="478345" indent="-478345" algn="ctr" defTabSz="850391">
              <a:buSzTx/>
              <a:buNone/>
              <a:defRPr sz="1209"/>
            </a:pPr>
            <a:endParaRPr dirty="0">
              <a:latin typeface="Arial" panose="020B0604020202020204" pitchFamily="34" charset="0"/>
              <a:cs typeface="Arial" panose="020B0604020202020204" pitchFamily="34" charset="0"/>
            </a:endParaRPr>
          </a:p>
          <a:p>
            <a:pPr marL="478345" indent="-478345" algn="ctr" defTabSz="850391">
              <a:buSzTx/>
              <a:buNone/>
              <a:defRPr sz="2790"/>
            </a:pPr>
            <a:r>
              <a:rPr lang="ar-JO" sz="2418" dirty="0">
                <a:latin typeface="Arial" panose="020B0604020202020204" pitchFamily="34" charset="0"/>
                <a:cs typeface="Arial" panose="020B0604020202020204" pitchFamily="34" charset="0"/>
              </a:rPr>
              <a:t>(ج. سكوت دوفال وج. دانيال هايس، حضور الله العلائقي: المركز المتماسك للاهوت الكتابي، 325) </a:t>
            </a:r>
            <a:endParaRPr sz="2418"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Important Themes"/>
          <p:cNvSpPr txBox="1">
            <a:spLocks noGrp="1"/>
          </p:cNvSpPr>
          <p:nvPr>
            <p:ph type="title" idx="4294967295"/>
          </p:nvPr>
        </p:nvSpPr>
        <p:spPr>
          <a:xfrm>
            <a:off x="457200" y="-25401"/>
            <a:ext cx="8229600" cy="1143002"/>
          </a:xfrm>
          <a:prstGeom prst="rect">
            <a:avLst/>
          </a:prstGeom>
        </p:spPr>
        <p:txBody>
          <a:bodyPr>
            <a:normAutofit/>
          </a:bodyPr>
          <a:lstStyle>
            <a:lvl1pPr>
              <a:defRPr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
        <p:nvSpPr>
          <p:cNvPr id="448" name="e. THE PRESENCE OF GOD…"/>
          <p:cNvSpPr txBox="1">
            <a:spLocks noGrp="1"/>
          </p:cNvSpPr>
          <p:nvPr>
            <p:ph type="body" idx="4294967295"/>
          </p:nvPr>
        </p:nvSpPr>
        <p:spPr>
          <a:xfrm>
            <a:off x="-1" y="1181100"/>
            <a:ext cx="9144002" cy="4775201"/>
          </a:xfrm>
          <a:prstGeom prst="rect">
            <a:avLst/>
          </a:prstGeom>
        </p:spPr>
        <p:txBody>
          <a:bodyPr>
            <a:normAutofit/>
          </a:bodyPr>
          <a:lstStyle/>
          <a:p>
            <a:pPr marL="514350" indent="-514350" algn="ctr">
              <a:buSzTx/>
              <a:buNone/>
              <a:defRPr sz="4400"/>
            </a:pPr>
            <a:r>
              <a:rPr lang="ar-JO" dirty="0">
                <a:latin typeface="Arial" panose="020B0604020202020204" pitchFamily="34" charset="0"/>
                <a:cs typeface="Arial" panose="020B0604020202020204" pitchFamily="34" charset="0"/>
              </a:rPr>
              <a:t>ج. حضور الله</a:t>
            </a:r>
            <a:endParaRPr dirty="0">
              <a:latin typeface="Arial" panose="020B0604020202020204" pitchFamily="34" charset="0"/>
              <a:cs typeface="Arial" panose="020B0604020202020204" pitchFamily="34" charset="0"/>
            </a:endParaRPr>
          </a:p>
          <a:p>
            <a:pPr marL="514350" indent="-514350" algn="ctr">
              <a:buSzTx/>
              <a:buNone/>
              <a:defRPr sz="2400"/>
            </a:pPr>
            <a:endParaRPr dirty="0">
              <a:latin typeface="Arial" panose="020B0604020202020204" pitchFamily="34" charset="0"/>
              <a:cs typeface="Arial" panose="020B0604020202020204" pitchFamily="34" charset="0"/>
            </a:endParaRPr>
          </a:p>
          <a:p>
            <a:pPr marL="514350" indent="-514350" algn="ctr">
              <a:buSzTx/>
              <a:buNone/>
              <a:defRPr sz="2400"/>
            </a:pPr>
            <a:endParaRPr dirty="0">
              <a:latin typeface="Arial" panose="020B0604020202020204" pitchFamily="34" charset="0"/>
              <a:cs typeface="Arial" panose="020B0604020202020204" pitchFamily="34" charset="0"/>
            </a:endParaRPr>
          </a:p>
          <a:p>
            <a:pPr marL="514350" indent="-514350" algn="ctr">
              <a:buSzTx/>
              <a:buNone/>
              <a:defRPr sz="2400"/>
            </a:pPr>
            <a:endParaRPr dirty="0">
              <a:latin typeface="Arial" panose="020B0604020202020204" pitchFamily="34" charset="0"/>
              <a:cs typeface="Arial" panose="020B0604020202020204" pitchFamily="34" charset="0"/>
            </a:endParaRPr>
          </a:p>
          <a:p>
            <a:pPr marL="514350" indent="-514350" algn="ctr">
              <a:buSzTx/>
              <a:buNone/>
              <a:defRPr sz="3800">
                <a:solidFill>
                  <a:schemeClr val="accent6">
                    <a:lumOff val="9460"/>
                  </a:schemeClr>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فقرات</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2. Important Vocabulary in Old Testament Worship"/>
          <p:cNvSpPr txBox="1"/>
          <p:nvPr/>
        </p:nvSpPr>
        <p:spPr>
          <a:xfrm>
            <a:off x="2339263" y="1363980"/>
            <a:ext cx="4231286"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5000">
                <a:solidFill>
                  <a:srgbClr val="FFFFFF"/>
                </a:solidFill>
              </a:defRPr>
            </a:pPr>
            <a:r>
              <a:rPr lang="ar-JO" dirty="0">
                <a:latin typeface="Arial" panose="020B0604020202020204" pitchFamily="34" charset="0"/>
                <a:cs typeface="Arial" panose="020B0604020202020204" pitchFamily="34" charset="0"/>
              </a:rPr>
              <a:t>2. مفردات مهمة في</a:t>
            </a:r>
          </a:p>
          <a:p>
            <a:pPr algn="ctr">
              <a:defRPr sz="5000">
                <a:solidFill>
                  <a:srgbClr val="FFFFFF"/>
                </a:solidFill>
              </a:defRPr>
            </a:pPr>
            <a:r>
              <a:rPr lang="ar-JO" dirty="0">
                <a:latin typeface="Arial" panose="020B0604020202020204" pitchFamily="34" charset="0"/>
                <a:cs typeface="Arial" panose="020B0604020202020204" pitchFamily="34" charset="0"/>
              </a:rPr>
              <a:t>عبادة العهد القديم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Important Vocabulary"/>
          <p:cNvSpPr txBox="1">
            <a:spLocks noGrp="1"/>
          </p:cNvSpPr>
          <p:nvPr>
            <p:ph type="title" idx="4294967295"/>
          </p:nvPr>
        </p:nvSpPr>
        <p:spPr>
          <a:xfrm>
            <a:off x="457200" y="228599"/>
            <a:ext cx="8229600" cy="1143002"/>
          </a:xfrm>
          <a:prstGeom prst="rect">
            <a:avLst/>
          </a:prstGeom>
        </p:spPr>
        <p:txBody>
          <a:bodyPr>
            <a:normAutofit/>
          </a:bodyPr>
          <a:lstStyle>
            <a:lvl1pPr>
              <a:buClr>
                <a:srgbClr val="E3E3FF"/>
              </a:buCl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مفردات مهمة</a:t>
            </a:r>
            <a:endParaRPr dirty="0">
              <a:latin typeface="Arial" panose="020B0604020202020204" pitchFamily="34" charset="0"/>
              <a:cs typeface="Arial" panose="020B0604020202020204" pitchFamily="34" charset="0"/>
            </a:endParaRPr>
          </a:p>
        </p:txBody>
      </p:sp>
      <p:sp>
        <p:nvSpPr>
          <p:cNvPr id="453" name="a. “to bow down, honor”…"/>
          <p:cNvSpPr txBox="1">
            <a:spLocks noGrp="1"/>
          </p:cNvSpPr>
          <p:nvPr>
            <p:ph type="body" idx="4294967295"/>
          </p:nvPr>
        </p:nvSpPr>
        <p:spPr>
          <a:xfrm>
            <a:off x="457200" y="1346200"/>
            <a:ext cx="8229600" cy="4495800"/>
          </a:xfrm>
          <a:prstGeom prst="rect">
            <a:avLst/>
          </a:prstGeom>
        </p:spPr>
        <p:txBody>
          <a:bodyPr>
            <a:normAutofit/>
          </a:bodyPr>
          <a:lstStyle/>
          <a:p>
            <a:pPr marL="0" indent="0" algn="ctr" defTabSz="813816">
              <a:lnSpc>
                <a:spcPct val="90000"/>
              </a:lnSpc>
              <a:spcBef>
                <a:spcPts val="600"/>
              </a:spcBef>
              <a:buClrTx/>
              <a:buSzTx/>
              <a:buNone/>
              <a:defRPr sz="2848"/>
            </a:pPr>
            <a:r>
              <a:rPr lang="ar-JO" dirty="0">
                <a:latin typeface="Arial" panose="020B0604020202020204" pitchFamily="34" charset="0"/>
                <a:cs typeface="Arial" panose="020B0604020202020204" pitchFamily="34" charset="0"/>
              </a:rPr>
              <a:t>أ. ينحني، يكرم</a:t>
            </a:r>
            <a:endParaRPr dirty="0">
              <a:latin typeface="Arial" panose="020B0604020202020204" pitchFamily="34" charset="0"/>
              <a:cs typeface="Arial" panose="020B0604020202020204" pitchFamily="34" charset="0"/>
            </a:endParaRPr>
          </a:p>
          <a:p>
            <a:pPr marL="0" lvl="8" indent="0" algn="ctr" defTabSz="813816">
              <a:lnSpc>
                <a:spcPct val="90000"/>
              </a:lnSpc>
              <a:spcBef>
                <a:spcPts val="600"/>
              </a:spcBef>
              <a:buClrTx/>
              <a:buSzTx/>
              <a:buNone/>
              <a:defRPr sz="3382"/>
            </a:pPr>
            <a:br>
              <a:rPr dirty="0">
                <a:latin typeface="Arial" panose="020B0604020202020204" pitchFamily="34" charset="0"/>
                <a:cs typeface="Arial" panose="020B0604020202020204" pitchFamily="34" charset="0"/>
              </a:rPr>
            </a:br>
            <a:r>
              <a:rPr sz="3648" dirty="0" err="1">
                <a:latin typeface="Arial" panose="020B0604020202020204" pitchFamily="34" charset="0"/>
                <a:ea typeface="Bodoni SvtyTwo ITC TT-BookIta"/>
                <a:cs typeface="Arial" panose="020B0604020202020204" pitchFamily="34" charset="0"/>
                <a:sym typeface="Bodoni SvtyTwo ITC TT-BookIta"/>
              </a:rPr>
              <a:t>ḥistahavah</a:t>
            </a:r>
            <a:endParaRPr dirty="0">
              <a:latin typeface="Arial" panose="020B0604020202020204" pitchFamily="34" charset="0"/>
              <a:ea typeface="Bodoni SvtyTwo ITC TT-BookIta"/>
              <a:cs typeface="Arial" panose="020B0604020202020204" pitchFamily="34" charset="0"/>
              <a:sym typeface="Bodoni SvtyTwo ITC TT-BookIta"/>
            </a:endParaRPr>
          </a:p>
          <a:p>
            <a:pPr marL="0" lvl="8" indent="1627632" defTabSz="813816">
              <a:lnSpc>
                <a:spcPct val="90000"/>
              </a:lnSpc>
              <a:spcBef>
                <a:spcPts val="600"/>
              </a:spcBef>
              <a:buClrTx/>
              <a:buSzTx/>
              <a:buNone/>
              <a:defRPr sz="2848"/>
            </a:pPr>
            <a:endParaRPr dirty="0">
              <a:latin typeface="Arial" panose="020B0604020202020204" pitchFamily="34" charset="0"/>
              <a:ea typeface="Bodoni SvtyTwo ITC TT-BookIta"/>
              <a:cs typeface="Arial" panose="020B0604020202020204" pitchFamily="34" charset="0"/>
              <a:sym typeface="Bodoni SvtyTwo ITC TT-BookIta"/>
            </a:endParaRPr>
          </a:p>
          <a:p>
            <a:pPr marL="0" lvl="8" indent="0" algn="ctr" defTabSz="813816">
              <a:lnSpc>
                <a:spcPct val="90000"/>
              </a:lnSpc>
              <a:spcBef>
                <a:spcPts val="600"/>
              </a:spcBef>
              <a:buClrTx/>
              <a:buSzTx/>
              <a:buNone/>
              <a:defRPr sz="2848"/>
            </a:pPr>
            <a:r>
              <a:rPr dirty="0">
                <a:latin typeface="Arial" panose="020B0604020202020204" pitchFamily="34" charset="0"/>
                <a:cs typeface="Arial" panose="020B0604020202020204" pitchFamily="34" charset="0"/>
              </a:rPr>
              <a:t>(NT: </a:t>
            </a:r>
            <a:r>
              <a:rPr dirty="0" err="1">
                <a:latin typeface="Arial" panose="020B0604020202020204" pitchFamily="34" charset="0"/>
                <a:ea typeface="Bodoni SvtyTwo ITC TT-BookIta"/>
                <a:cs typeface="Arial" panose="020B0604020202020204" pitchFamily="34" charset="0"/>
                <a:sym typeface="Bodoni SvtyTwo ITC TT-BookIta"/>
              </a:rPr>
              <a:t>proskuneō</a:t>
            </a:r>
            <a:r>
              <a:rPr dirty="0">
                <a:latin typeface="Arial" panose="020B0604020202020204" pitchFamily="34" charset="0"/>
                <a:ea typeface="Bodoni SvtyTwo ITC TT-BookIta"/>
                <a:cs typeface="Arial" panose="020B0604020202020204" pitchFamily="34" charset="0"/>
                <a:sym typeface="Bodoni SvtyTwo ITC TT-BookIta"/>
              </a:rPr>
              <a:t>)</a:t>
            </a:r>
          </a:p>
          <a:p>
            <a:pPr marL="0" lvl="2" indent="0" algn="ctr" defTabSz="813816">
              <a:lnSpc>
                <a:spcPct val="90000"/>
              </a:lnSpc>
              <a:spcBef>
                <a:spcPts val="600"/>
              </a:spcBef>
              <a:buClrTx/>
              <a:buSzTx/>
              <a:buNone/>
              <a:defRPr sz="2403"/>
            </a:pP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هبوا الرب مجد اسمه. </a:t>
            </a:r>
          </a:p>
          <a:p>
            <a:pPr marL="0" lvl="2" indent="0" algn="ctr" defTabSz="813816">
              <a:lnSpc>
                <a:spcPct val="90000"/>
              </a:lnSpc>
              <a:spcBef>
                <a:spcPts val="600"/>
              </a:spcBef>
              <a:buClrTx/>
              <a:buSzTx/>
              <a:buNone/>
              <a:defRPr sz="2403"/>
            </a:pPr>
            <a:r>
              <a:rPr lang="ar-JO" dirty="0">
                <a:latin typeface="Arial" panose="020B0604020202020204" pitchFamily="34" charset="0"/>
                <a:cs typeface="Arial" panose="020B0604020202020204" pitchFamily="34" charset="0"/>
              </a:rPr>
              <a:t>احملوا هدايا وتعالوا إلى أمامه. </a:t>
            </a:r>
          </a:p>
          <a:p>
            <a:pPr marL="0" lvl="2" indent="0" algn="ctr" defTabSz="813816">
              <a:lnSpc>
                <a:spcPct val="90000"/>
              </a:lnSpc>
              <a:spcBef>
                <a:spcPts val="600"/>
              </a:spcBef>
              <a:buClrTx/>
              <a:buSzTx/>
              <a:buNone/>
              <a:defRPr sz="2403"/>
            </a:pPr>
            <a:r>
              <a:rPr lang="ar-JO" dirty="0">
                <a:latin typeface="Arial" panose="020B0604020202020204" pitchFamily="34" charset="0"/>
                <a:cs typeface="Arial" panose="020B0604020202020204" pitchFamily="34" charset="0"/>
              </a:rPr>
              <a:t>اسجدوا للرب في زينة مقدسة.</a:t>
            </a:r>
          </a:p>
          <a:p>
            <a:pPr marL="0" lvl="2" indent="0" algn="ctr" defTabSz="813816">
              <a:lnSpc>
                <a:spcPct val="90000"/>
              </a:lnSpc>
              <a:spcBef>
                <a:spcPts val="600"/>
              </a:spcBef>
              <a:buClrTx/>
              <a:buSzTx/>
              <a:buNone/>
              <a:defRPr sz="2403"/>
            </a:pPr>
            <a:r>
              <a:rPr lang="ar-JO" dirty="0">
                <a:latin typeface="Arial" panose="020B0604020202020204" pitchFamily="34" charset="0"/>
                <a:cs typeface="Arial" panose="020B0604020202020204" pitchFamily="34" charset="0"/>
              </a:rPr>
              <a:t>(1 أخبار 16: 29)</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Important Vocabulary"/>
          <p:cNvSpPr txBox="1">
            <a:spLocks noGrp="1"/>
          </p:cNvSpPr>
          <p:nvPr>
            <p:ph type="title" idx="4294967295"/>
          </p:nvPr>
        </p:nvSpPr>
        <p:spPr>
          <a:xfrm>
            <a:off x="457200" y="228599"/>
            <a:ext cx="8229600" cy="1143002"/>
          </a:xfrm>
          <a:prstGeom prst="rect">
            <a:avLst/>
          </a:prstGeom>
        </p:spPr>
        <p:txBody>
          <a:bodyPr>
            <a:normAutofit/>
          </a:bodyPr>
          <a:lstStyle>
            <a:lvl1pPr>
              <a:buClr>
                <a:srgbClr val="E3E3FF"/>
              </a:buCl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مفردات مهمة</a:t>
            </a:r>
            <a:endParaRPr dirty="0">
              <a:latin typeface="Arial" panose="020B0604020202020204" pitchFamily="34" charset="0"/>
              <a:cs typeface="Arial" panose="020B0604020202020204" pitchFamily="34" charset="0"/>
            </a:endParaRPr>
          </a:p>
        </p:txBody>
      </p:sp>
      <p:sp>
        <p:nvSpPr>
          <p:cNvPr id="456" name="b. “to serve”…"/>
          <p:cNvSpPr txBox="1">
            <a:spLocks noGrp="1"/>
          </p:cNvSpPr>
          <p:nvPr>
            <p:ph type="body" idx="4294967295"/>
          </p:nvPr>
        </p:nvSpPr>
        <p:spPr>
          <a:xfrm>
            <a:off x="105419" y="1569243"/>
            <a:ext cx="8839846" cy="4495801"/>
          </a:xfrm>
          <a:prstGeom prst="rect">
            <a:avLst/>
          </a:prstGeom>
        </p:spPr>
        <p:txBody>
          <a:bodyPr>
            <a:normAutofit/>
          </a:bodyPr>
          <a:lstStyle/>
          <a:p>
            <a:pPr marL="0" indent="0" algn="ctr" defTabSz="859536">
              <a:lnSpc>
                <a:spcPct val="90000"/>
              </a:lnSpc>
              <a:buClrTx/>
              <a:buSzTx/>
              <a:buNone/>
              <a:defRPr sz="3008"/>
            </a:pPr>
            <a:r>
              <a:rPr lang="ar-JO" dirty="0">
                <a:latin typeface="Arial" panose="020B0604020202020204" pitchFamily="34" charset="0"/>
                <a:cs typeface="Arial" panose="020B0604020202020204" pitchFamily="34" charset="0"/>
              </a:rPr>
              <a:t>ب. يعبد</a:t>
            </a:r>
            <a:endParaRPr dirty="0">
              <a:latin typeface="Arial" panose="020B0604020202020204" pitchFamily="34" charset="0"/>
              <a:cs typeface="Arial" panose="020B0604020202020204" pitchFamily="34" charset="0"/>
            </a:endParaRPr>
          </a:p>
          <a:p>
            <a:pPr marL="0" lvl="8" indent="0" algn="ctr" defTabSz="859536">
              <a:lnSpc>
                <a:spcPct val="90000"/>
              </a:lnSpc>
              <a:buClrTx/>
              <a:buSzTx/>
              <a:buNone/>
              <a:defRPr sz="3572"/>
            </a:pPr>
            <a:br>
              <a:rPr dirty="0">
                <a:latin typeface="Arial" panose="020B0604020202020204" pitchFamily="34" charset="0"/>
                <a:cs typeface="Arial" panose="020B0604020202020204" pitchFamily="34" charset="0"/>
              </a:rPr>
            </a:br>
            <a:r>
              <a:rPr sz="3854" dirty="0">
                <a:latin typeface="Arial" panose="020B0604020202020204" pitchFamily="34" charset="0"/>
                <a:ea typeface="Bodoni SvtyTwo ITC TT-BookIta"/>
                <a:cs typeface="Arial" panose="020B0604020202020204" pitchFamily="34" charset="0"/>
                <a:sym typeface="Bodoni SvtyTwo ITC TT-BookIta"/>
              </a:rPr>
              <a:t>‘</a:t>
            </a:r>
            <a:r>
              <a:rPr sz="3854" dirty="0" err="1">
                <a:latin typeface="Arial" panose="020B0604020202020204" pitchFamily="34" charset="0"/>
                <a:ea typeface="Bodoni SvtyTwo ITC TT-BookIta"/>
                <a:cs typeface="Arial" panose="020B0604020202020204" pitchFamily="34" charset="0"/>
                <a:sym typeface="Bodoni SvtyTwo ITC TT-BookIta"/>
              </a:rPr>
              <a:t>abad</a:t>
            </a:r>
            <a:endParaRPr dirty="0">
              <a:latin typeface="Arial" panose="020B0604020202020204" pitchFamily="34" charset="0"/>
              <a:ea typeface="Bodoni SvtyTwo ITC TT-BookIta"/>
              <a:cs typeface="Arial" panose="020B0604020202020204" pitchFamily="34" charset="0"/>
              <a:sym typeface="Bodoni SvtyTwo ITC TT-BookIta"/>
            </a:endParaRPr>
          </a:p>
          <a:p>
            <a:pPr marL="0" lvl="8" indent="1719072" defTabSz="859536">
              <a:lnSpc>
                <a:spcPct val="90000"/>
              </a:lnSpc>
              <a:buClrTx/>
              <a:buSzTx/>
              <a:buNone/>
              <a:defRPr sz="3008"/>
            </a:pPr>
            <a:endParaRPr dirty="0">
              <a:latin typeface="Arial" panose="020B0604020202020204" pitchFamily="34" charset="0"/>
              <a:ea typeface="Bodoni SvtyTwo ITC TT-BookIta"/>
              <a:cs typeface="Arial" panose="020B0604020202020204" pitchFamily="34" charset="0"/>
              <a:sym typeface="Bodoni SvtyTwo ITC TT-BookIta"/>
            </a:endParaRPr>
          </a:p>
          <a:p>
            <a:pPr marL="0" lvl="8" indent="0" algn="ctr" defTabSz="859536">
              <a:lnSpc>
                <a:spcPct val="90000"/>
              </a:lnSpc>
              <a:buClrTx/>
              <a:buSzTx/>
              <a:buNone/>
              <a:defRPr sz="3008"/>
            </a:pPr>
            <a:r>
              <a:rPr dirty="0">
                <a:latin typeface="Arial" panose="020B0604020202020204" pitchFamily="34" charset="0"/>
                <a:cs typeface="Arial" panose="020B0604020202020204" pitchFamily="34" charset="0"/>
              </a:rPr>
              <a:t>(NT: </a:t>
            </a:r>
            <a:r>
              <a:rPr dirty="0" err="1">
                <a:latin typeface="Arial" panose="020B0604020202020204" pitchFamily="34" charset="0"/>
                <a:ea typeface="Bodoni SvtyTwo ITC TT-BookIta"/>
                <a:cs typeface="Arial" panose="020B0604020202020204" pitchFamily="34" charset="0"/>
                <a:sym typeface="Bodoni SvtyTwo ITC TT-BookIta"/>
              </a:rPr>
              <a:t>latreuō</a:t>
            </a:r>
            <a:r>
              <a:rPr dirty="0">
                <a:latin typeface="Arial" panose="020B0604020202020204" pitchFamily="34" charset="0"/>
                <a:ea typeface="Bodoni SvtyTwo ITC TT-BookIta"/>
                <a:cs typeface="Arial" panose="020B0604020202020204" pitchFamily="34" charset="0"/>
                <a:sym typeface="Bodoni SvtyTwo ITC TT-BookIta"/>
              </a:rPr>
              <a:t>)</a:t>
            </a:r>
          </a:p>
          <a:p>
            <a:pPr marL="0" lvl="2" indent="429768" algn="ctr" defTabSz="859536">
              <a:lnSpc>
                <a:spcPct val="90000"/>
              </a:lnSpc>
              <a:buClrTx/>
              <a:buSzTx/>
              <a:buNone/>
              <a:defRPr sz="2538"/>
            </a:pPr>
            <a:endParaRPr dirty="0">
              <a:latin typeface="Arial" panose="020B0604020202020204" pitchFamily="34" charset="0"/>
              <a:ea typeface="Bodoni SvtyTwo ITC TT-BookIta"/>
              <a:cs typeface="Arial" panose="020B0604020202020204" pitchFamily="34" charset="0"/>
              <a:sym typeface="Bodoni SvtyTwo ITC TT-BookIta"/>
            </a:endParaRPr>
          </a:p>
          <a:p>
            <a:pPr marL="0" lvl="2" indent="429768" algn="ctr" defTabSz="859536">
              <a:lnSpc>
                <a:spcPct val="90000"/>
              </a:lnSpc>
              <a:buClrTx/>
              <a:buSzTx/>
              <a:buNone/>
              <a:defRPr sz="2538"/>
            </a:pPr>
            <a:r>
              <a:rPr lang="ar-JO" dirty="0">
                <a:latin typeface="Arial" panose="020B0604020202020204" pitchFamily="34" charset="0"/>
                <a:cs typeface="Arial" panose="020B0604020202020204" pitchFamily="34" charset="0"/>
              </a:rPr>
              <a:t>وأما أنا وبيتي فنعبد الرب (يشوع 24: 15)</a:t>
            </a:r>
            <a:r>
              <a:rPr lang="en-US"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a:p>
            <a:pPr marL="0" lvl="2" indent="429768" algn="ctr" defTabSz="859536">
              <a:lnSpc>
                <a:spcPct val="90000"/>
              </a:lnSpc>
              <a:buClrTx/>
              <a:buSzTx/>
              <a:buNone/>
              <a:defRPr sz="2538"/>
            </a:pPr>
            <a:br>
              <a:rPr sz="658"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لا تسجد لهن ولا تعبدهن (خروج 20: 5)</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3. Worship in Old Testament History"/>
          <p:cNvSpPr txBox="1"/>
          <p:nvPr/>
        </p:nvSpPr>
        <p:spPr>
          <a:xfrm>
            <a:off x="2667882" y="1363980"/>
            <a:ext cx="3574053"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5000">
                <a:solidFill>
                  <a:srgbClr val="FFFFFF"/>
                </a:solidFill>
              </a:defRPr>
            </a:pPr>
            <a:r>
              <a:rPr lang="ar-JO" dirty="0">
                <a:latin typeface="Arial" panose="020B0604020202020204" pitchFamily="34" charset="0"/>
                <a:cs typeface="Arial" panose="020B0604020202020204" pitchFamily="34" charset="0"/>
              </a:rPr>
              <a:t>3. العبادة في</a:t>
            </a:r>
          </a:p>
          <a:p>
            <a:pPr algn="ctr">
              <a:defRPr sz="5000">
                <a:solidFill>
                  <a:srgbClr val="FFFFFF"/>
                </a:solidFill>
              </a:defRPr>
            </a:pPr>
            <a:r>
              <a:rPr lang="ar-JO" dirty="0">
                <a:latin typeface="Arial" panose="020B0604020202020204" pitchFamily="34" charset="0"/>
                <a:cs typeface="Arial" panose="020B0604020202020204" pitchFamily="34" charset="0"/>
              </a:rPr>
              <a:t>تاريخ العهد القديم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For His lovingkindness is everlasting!…"/>
          <p:cNvSpPr txBox="1"/>
          <p:nvPr/>
        </p:nvSpPr>
        <p:spPr>
          <a:xfrm>
            <a:off x="579119" y="762000"/>
            <a:ext cx="7985761" cy="2164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3200"/>
              </a:spcBef>
              <a:defRPr sz="5400">
                <a:solidFill>
                  <a:srgbClr val="000000"/>
                </a:solidFill>
              </a:defRPr>
            </a:pPr>
            <a:r>
              <a:rPr lang="ar-JO" dirty="0">
                <a:solidFill>
                  <a:srgbClr val="FFFFFF"/>
                </a:solidFill>
                <a:latin typeface="Arial" panose="020B0604020202020204" pitchFamily="34" charset="0"/>
                <a:cs typeface="Arial" panose="020B0604020202020204" pitchFamily="34" charset="0"/>
              </a:rPr>
              <a:t>لأن إلى الأبد رحمته</a:t>
            </a:r>
            <a:endParaRPr dirty="0">
              <a:solidFill>
                <a:srgbClr val="FFFFFF"/>
              </a:solidFill>
              <a:latin typeface="Arial" panose="020B0604020202020204" pitchFamily="34" charset="0"/>
              <a:cs typeface="Arial" panose="020B0604020202020204" pitchFamily="34" charset="0"/>
            </a:endParaRPr>
          </a:p>
          <a:p>
            <a:pPr algn="ctr">
              <a:spcBef>
                <a:spcPts val="3200"/>
              </a:spcBef>
              <a:defRPr sz="5400">
                <a:solidFill>
                  <a:srgbClr val="000000"/>
                </a:solidFill>
              </a:defRPr>
            </a:pPr>
            <a:r>
              <a:rPr dirty="0">
                <a:solidFill>
                  <a:srgbClr val="FFFFFF"/>
                </a:solidFill>
                <a:latin typeface="Arial" panose="020B0604020202020204" pitchFamily="34" charset="0"/>
                <a:cs typeface="Arial" panose="020B0604020202020204" pitchFamily="34" charset="0"/>
              </a:rPr>
              <a:t>(</a:t>
            </a:r>
            <a:r>
              <a:rPr lang="ar-JO" dirty="0">
                <a:solidFill>
                  <a:srgbClr val="FFFFFF"/>
                </a:solidFill>
                <a:latin typeface="Arial" panose="020B0604020202020204" pitchFamily="34" charset="0"/>
                <a:cs typeface="Arial" panose="020B0604020202020204" pitchFamily="34" charset="0"/>
              </a:rPr>
              <a:t>مزمور 136</a:t>
            </a:r>
            <a:r>
              <a:rPr dirty="0">
                <a:solidFill>
                  <a:srgbClr val="FFFFFF"/>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61" name="a.   The Beginning Period  (Genesis 1–11)…"/>
          <p:cNvSpPr txBox="1">
            <a:spLocks noGrp="1"/>
          </p:cNvSpPr>
          <p:nvPr>
            <p:ph type="body" idx="4294967295"/>
          </p:nvPr>
        </p:nvSpPr>
        <p:spPr>
          <a:xfrm>
            <a:off x="357809" y="1905000"/>
            <a:ext cx="8328991" cy="4495800"/>
          </a:xfrm>
          <a:prstGeom prst="rect">
            <a:avLst/>
          </a:prstGeom>
        </p:spPr>
        <p:txBody>
          <a:bodyPr>
            <a:normAutofit/>
          </a:bodyPr>
          <a:lstStyle/>
          <a:p>
            <a:pPr marL="0" indent="0" algn="r" rtl="1">
              <a:lnSpc>
                <a:spcPct val="90000"/>
              </a:lnSpc>
              <a:buClrTx/>
              <a:buSzTx/>
              <a:buNone/>
            </a:pPr>
            <a:r>
              <a:rPr lang="ar-JO" dirty="0">
                <a:latin typeface="Arial" panose="020B0604020202020204" pitchFamily="34" charset="0"/>
                <a:cs typeface="Arial" panose="020B0604020202020204" pitchFamily="34" charset="0"/>
              </a:rPr>
              <a:t>أ. فترة البداية (تكوين 1: 11)</a:t>
            </a:r>
            <a:endParaRPr dirty="0">
              <a:latin typeface="Arial" panose="020B0604020202020204" pitchFamily="34" charset="0"/>
              <a:cs typeface="Arial" panose="020B0604020202020204" pitchFamily="34" charset="0"/>
            </a:endParaRPr>
          </a:p>
          <a:p>
            <a:pPr marL="609600" lvl="5" indent="533400" algn="ctr">
              <a:lnSpc>
                <a:spcPct val="90000"/>
              </a:lnSpc>
              <a:buClrTx/>
              <a:buSzTx/>
              <a:buNone/>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الخليقة (1-2)</a:t>
            </a:r>
            <a:endParaRPr lang="en-US" dirty="0">
              <a:latin typeface="Arial" panose="020B0604020202020204" pitchFamily="34" charset="0"/>
              <a:cs typeface="Arial" panose="020B0604020202020204" pitchFamily="34" charset="0"/>
            </a:endParaRPr>
          </a:p>
          <a:p>
            <a:pPr marL="609600" lvl="5" indent="533400" algn="ctr">
              <a:lnSpc>
                <a:spcPct val="90000"/>
              </a:lnSpc>
              <a:buClrTx/>
              <a:buSzTx/>
              <a:buNone/>
            </a:pPr>
            <a:endParaRPr lang="en-US"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السقوط (3)</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64" name="a.   The Beginning Period  (Genesis 1–11)…"/>
          <p:cNvSpPr txBox="1">
            <a:spLocks noGrp="1"/>
          </p:cNvSpPr>
          <p:nvPr>
            <p:ph type="body" idx="4294967295"/>
          </p:nvPr>
        </p:nvSpPr>
        <p:spPr>
          <a:xfrm>
            <a:off x="457200" y="1270000"/>
            <a:ext cx="8229600" cy="5224017"/>
          </a:xfrm>
          <a:prstGeom prst="rect">
            <a:avLst/>
          </a:prstGeom>
        </p:spPr>
        <p:txBody>
          <a:bodyPr>
            <a:normAutofit/>
          </a:bodyPr>
          <a:lstStyle/>
          <a:p>
            <a:pPr marL="0" indent="0" algn="r" defTabSz="612648" rtl="1">
              <a:lnSpc>
                <a:spcPct val="90000"/>
              </a:lnSpc>
              <a:spcBef>
                <a:spcPts val="500"/>
              </a:spcBef>
              <a:buClrTx/>
              <a:buSzTx/>
              <a:buNone/>
              <a:defRPr sz="2144"/>
            </a:pPr>
            <a:r>
              <a:rPr lang="ar-JO" dirty="0">
                <a:latin typeface="Arial" panose="020B0604020202020204" pitchFamily="34" charset="0"/>
                <a:cs typeface="Arial" panose="020B0604020202020204" pitchFamily="34" charset="0"/>
              </a:rPr>
              <a:t>أ. فترة البداية (تكوين 1-11)</a:t>
            </a:r>
            <a:endParaRPr dirty="0">
              <a:latin typeface="Arial" panose="020B0604020202020204" pitchFamily="34" charset="0"/>
              <a:cs typeface="Arial" panose="020B0604020202020204" pitchFamily="34" charset="0"/>
            </a:endParaRPr>
          </a:p>
          <a:p>
            <a:pPr marL="408431" lvl="5" indent="357378" algn="ctr" defTabSz="612648">
              <a:lnSpc>
                <a:spcPct val="90000"/>
              </a:lnSpc>
              <a:spcBef>
                <a:spcPts val="500"/>
              </a:spcBef>
              <a:buClrTx/>
              <a:buSzTx/>
              <a:buNone/>
              <a:defRPr sz="2144"/>
            </a:pPr>
            <a:endParaRPr dirty="0">
              <a:latin typeface="Arial" panose="020B0604020202020204" pitchFamily="34" charset="0"/>
              <a:cs typeface="Arial" panose="020B0604020202020204" pitchFamily="34" charset="0"/>
            </a:endParaRPr>
          </a:p>
          <a:p>
            <a:pPr marL="408431" lvl="5" indent="-408431" algn="ctr" defTabSz="612648">
              <a:lnSpc>
                <a:spcPct val="90000"/>
              </a:lnSpc>
              <a:spcBef>
                <a:spcPts val="500"/>
              </a:spcBef>
              <a:buClrTx/>
              <a:buSzTx/>
              <a:buNone/>
              <a:defRPr sz="2546">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قاين وهابيل (4: 1-17)</a:t>
            </a:r>
            <a:endParaRPr dirty="0">
              <a:latin typeface="Arial" panose="020B0604020202020204" pitchFamily="34" charset="0"/>
              <a:cs typeface="Arial" panose="020B0604020202020204" pitchFamily="34" charset="0"/>
            </a:endParaRPr>
          </a:p>
          <a:p>
            <a:pPr marL="408431" lvl="5" indent="-408431" algn="ctr" defTabSz="612648">
              <a:lnSpc>
                <a:spcPct val="90000"/>
              </a:lnSpc>
              <a:spcBef>
                <a:spcPts val="500"/>
              </a:spcBef>
              <a:buClrTx/>
              <a:buSzTx/>
              <a:buNone/>
              <a:defRPr sz="1675"/>
            </a:pPr>
            <a:r>
              <a:rPr lang="ar-JO" sz="1876" dirty="0">
                <a:latin typeface="Arial" panose="020B0604020202020204" pitchFamily="34" charset="0"/>
                <a:cs typeface="Arial" panose="020B0604020202020204" pitchFamily="34" charset="0"/>
              </a:rPr>
              <a:t>بالإيمان قدم هابيل لله ذبيحة أفضل </a:t>
            </a:r>
          </a:p>
          <a:p>
            <a:pPr marL="408431" lvl="5" indent="-408431" algn="ctr" defTabSz="612648">
              <a:lnSpc>
                <a:spcPct val="90000"/>
              </a:lnSpc>
              <a:spcBef>
                <a:spcPts val="500"/>
              </a:spcBef>
              <a:buClrTx/>
              <a:buSzTx/>
              <a:buNone/>
              <a:defRPr sz="1675"/>
            </a:pPr>
            <a:r>
              <a:rPr lang="ar-JO" sz="1876" dirty="0">
                <a:latin typeface="Arial" panose="020B0604020202020204" pitchFamily="34" charset="0"/>
                <a:cs typeface="Arial" panose="020B0604020202020204" pitchFamily="34" charset="0"/>
              </a:rPr>
              <a:t>من قايين (عبرانيين 11: 4)</a:t>
            </a:r>
            <a:endParaRPr sz="1876" dirty="0">
              <a:latin typeface="Arial" panose="020B0604020202020204" pitchFamily="34" charset="0"/>
              <a:cs typeface="Arial" panose="020B0604020202020204" pitchFamily="34" charset="0"/>
            </a:endParaRPr>
          </a:p>
          <a:p>
            <a:pPr marL="408431" lvl="5" indent="-408431" algn="ctr" defTabSz="612648">
              <a:lnSpc>
                <a:spcPct val="90000"/>
              </a:lnSpc>
              <a:spcBef>
                <a:spcPts val="0"/>
              </a:spcBef>
              <a:buClrTx/>
              <a:buSzTx/>
              <a:buNone/>
              <a:defRPr sz="1675"/>
            </a:pPr>
            <a:endParaRPr sz="1876" dirty="0">
              <a:latin typeface="Arial" panose="020B0604020202020204" pitchFamily="34" charset="0"/>
              <a:cs typeface="Arial" panose="020B0604020202020204" pitchFamily="34" charset="0"/>
            </a:endParaRPr>
          </a:p>
          <a:p>
            <a:pPr marL="408431" lvl="5" indent="-408431" algn="ctr" defTabSz="612648">
              <a:lnSpc>
                <a:spcPct val="90000"/>
              </a:lnSpc>
              <a:spcBef>
                <a:spcPts val="500"/>
              </a:spcBef>
              <a:buClrTx/>
              <a:buSzTx/>
              <a:buNone/>
              <a:defRPr sz="1675">
                <a:latin typeface="Bodoni SvtyTwo ITC TT-BookIta"/>
                <a:ea typeface="Bodoni SvtyTwo ITC TT-BookIta"/>
                <a:cs typeface="Bodoni SvtyTwo ITC TT-BookIta"/>
                <a:sym typeface="Bodoni SvtyTwo ITC TT-BookIta"/>
              </a:defRPr>
            </a:pPr>
            <a:r>
              <a:rPr lang="ar-JO" sz="2546" dirty="0">
                <a:latin typeface="Arial" panose="020B0604020202020204" pitchFamily="34" charset="0"/>
                <a:cs typeface="Arial" panose="020B0604020202020204" pitchFamily="34" charset="0"/>
              </a:rPr>
              <a:t>يوبال (4: 21)</a:t>
            </a:r>
            <a:endParaRPr sz="2546" dirty="0">
              <a:latin typeface="Arial" panose="020B0604020202020204" pitchFamily="34" charset="0"/>
              <a:cs typeface="Arial" panose="020B0604020202020204" pitchFamily="34" charset="0"/>
            </a:endParaRPr>
          </a:p>
          <a:p>
            <a:pPr marL="408431" lvl="5" indent="-408431" algn="ctr" defTabSz="612648">
              <a:lnSpc>
                <a:spcPct val="90000"/>
              </a:lnSpc>
              <a:spcBef>
                <a:spcPts val="0"/>
              </a:spcBef>
              <a:buClrTx/>
              <a:buSzTx/>
              <a:buNone/>
              <a:defRPr sz="1675"/>
            </a:pPr>
            <a:r>
              <a:rPr lang="ar-JO" dirty="0">
                <a:latin typeface="Arial" panose="020B0604020202020204" pitchFamily="34" charset="0"/>
                <a:cs typeface="Arial" panose="020B0604020202020204" pitchFamily="34" charset="0"/>
              </a:rPr>
              <a:t>(أول ذكر للموسيقى في الكتاب المقدس)</a:t>
            </a:r>
            <a:endParaRPr dirty="0">
              <a:latin typeface="Arial" panose="020B0604020202020204" pitchFamily="34" charset="0"/>
              <a:cs typeface="Arial" panose="020B0604020202020204" pitchFamily="34" charset="0"/>
            </a:endParaRPr>
          </a:p>
          <a:p>
            <a:pPr marL="408431" lvl="5" indent="-408431" algn="ctr" defTabSz="612648">
              <a:lnSpc>
                <a:spcPct val="90000"/>
              </a:lnSpc>
              <a:spcBef>
                <a:spcPts val="0"/>
              </a:spcBef>
              <a:buClrTx/>
              <a:buSzTx/>
              <a:buNone/>
              <a:defRPr sz="1675"/>
            </a:pPr>
            <a:r>
              <a:rPr lang="ar-JO" sz="1876" dirty="0">
                <a:latin typeface="Arial" panose="020B0604020202020204" pitchFamily="34" charset="0"/>
                <a:cs typeface="Arial" panose="020B0604020202020204" pitchFamily="34" charset="0"/>
              </a:rPr>
              <a:t>واسم أخيه يوبال</a:t>
            </a:r>
          </a:p>
          <a:p>
            <a:pPr marL="408431" lvl="5" indent="-408431" algn="ctr" defTabSz="612648">
              <a:lnSpc>
                <a:spcPct val="90000"/>
              </a:lnSpc>
              <a:spcBef>
                <a:spcPts val="0"/>
              </a:spcBef>
              <a:buClrTx/>
              <a:buSzTx/>
              <a:buNone/>
              <a:defRPr sz="1675"/>
            </a:pPr>
            <a:r>
              <a:rPr lang="ar-JO" sz="1876" dirty="0">
                <a:latin typeface="Arial" panose="020B0604020202020204" pitchFamily="34" charset="0"/>
                <a:cs typeface="Arial" panose="020B0604020202020204" pitchFamily="34" charset="0"/>
              </a:rPr>
              <a:t> الذي كان أباً لكل ضارب بالعود والمزمار.</a:t>
            </a:r>
          </a:p>
          <a:p>
            <a:pPr marL="408431" lvl="5" indent="-408431" algn="ctr" defTabSz="612648">
              <a:lnSpc>
                <a:spcPct val="90000"/>
              </a:lnSpc>
              <a:spcBef>
                <a:spcPts val="0"/>
              </a:spcBef>
              <a:buClrTx/>
              <a:buSzTx/>
              <a:buNone/>
              <a:defRPr sz="1675"/>
            </a:pPr>
            <a:endParaRPr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شيث وأخنوخ (4: 26)</a:t>
            </a:r>
            <a:endParaRPr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1675">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1675">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1675">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indent="0" algn="ctr" defTabSz="306324">
              <a:spcBef>
                <a:spcPts val="0"/>
              </a:spcBef>
              <a:buClrTx/>
              <a:buSzTx/>
              <a:buNone/>
              <a:defRPr sz="1675">
                <a:solidFill>
                  <a:srgbClr val="59330E"/>
                </a:solidFill>
              </a:defRPr>
            </a:pPr>
            <a:r>
              <a:rPr lang="ar-JO" sz="1876" dirty="0">
                <a:solidFill>
                  <a:srgbClr val="FFFFFF"/>
                </a:solidFill>
                <a:latin typeface="Arial" panose="020B0604020202020204" pitchFamily="34" charset="0"/>
                <a:cs typeface="Arial" panose="020B0604020202020204" pitchFamily="34" charset="0"/>
              </a:rPr>
              <a:t>ولشيث أيضاً ولد ابن فدعا اسمه أنوش. </a:t>
            </a:r>
          </a:p>
          <a:p>
            <a:pPr marL="0" indent="0" algn="ctr" defTabSz="306324">
              <a:spcBef>
                <a:spcPts val="0"/>
              </a:spcBef>
              <a:buClrTx/>
              <a:buSzTx/>
              <a:buNone/>
              <a:defRPr sz="1675">
                <a:solidFill>
                  <a:srgbClr val="59330E"/>
                </a:solidFill>
              </a:defRPr>
            </a:pPr>
            <a:r>
              <a:rPr lang="ar-JO" sz="1876" dirty="0">
                <a:solidFill>
                  <a:srgbClr val="FFFFFF"/>
                </a:solidFill>
                <a:latin typeface="Arial" panose="020B0604020202020204" pitchFamily="34" charset="0"/>
                <a:cs typeface="Arial" panose="020B0604020202020204" pitchFamily="34" charset="0"/>
              </a:rPr>
              <a:t>حينئذ ابتدئ أن يدعى باسم الرب.</a:t>
            </a:r>
            <a:br>
              <a:rPr sz="1876" dirty="0">
                <a:solidFill>
                  <a:srgbClr val="FFFFFF"/>
                </a:solidFill>
                <a:latin typeface="Arial" panose="020B0604020202020204" pitchFamily="34" charset="0"/>
                <a:cs typeface="Arial" panose="020B0604020202020204" pitchFamily="34" charset="0"/>
              </a:rPr>
            </a:br>
            <a:r>
              <a:rPr sz="1876" dirty="0">
                <a:latin typeface="Arial" panose="020B0604020202020204" pitchFamily="34" charset="0"/>
                <a:cs typeface="Arial" panose="020B0604020202020204" pitchFamily="34" charset="0"/>
              </a:rPr>
              <a:t>(</a:t>
            </a:r>
            <a:r>
              <a:rPr lang="ar-JO" sz="1876" dirty="0">
                <a:latin typeface="Arial" panose="020B0604020202020204" pitchFamily="34" charset="0"/>
                <a:cs typeface="Arial" panose="020B0604020202020204" pitchFamily="34" charset="0"/>
              </a:rPr>
              <a:t>تكوين 4: 26</a:t>
            </a:r>
            <a:r>
              <a:rPr sz="1876" dirty="0">
                <a:latin typeface="Arial" panose="020B0604020202020204" pitchFamily="34" charset="0"/>
                <a:cs typeface="Arial" panose="020B0604020202020204" pitchFamily="34" charset="0"/>
              </a:rPr>
              <a:t>)</a:t>
            </a: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sz="1876"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67" name="a.   The Beginning Period  (Genesis 1–11)…"/>
          <p:cNvSpPr txBox="1">
            <a:spLocks noGrp="1"/>
          </p:cNvSpPr>
          <p:nvPr>
            <p:ph type="body" idx="4294967295"/>
          </p:nvPr>
        </p:nvSpPr>
        <p:spPr>
          <a:xfrm>
            <a:off x="457200" y="1447800"/>
            <a:ext cx="8229600" cy="4875858"/>
          </a:xfrm>
          <a:prstGeom prst="rect">
            <a:avLst/>
          </a:prstGeom>
        </p:spPr>
        <p:txBody>
          <a:bodyPr lIns="0" tIns="0" rIns="0" bIns="0">
            <a:normAutofit/>
          </a:bodyPr>
          <a:lstStyle/>
          <a:p>
            <a:pPr marL="0" indent="0" algn="r" defTabSz="905255" rtl="1">
              <a:lnSpc>
                <a:spcPct val="90000"/>
              </a:lnSpc>
              <a:buClrTx/>
              <a:buSzTx/>
              <a:buNone/>
              <a:defRPr sz="3168"/>
            </a:pPr>
            <a:r>
              <a:rPr lang="ar-JO" dirty="0">
                <a:latin typeface="Arial" panose="020B0604020202020204" pitchFamily="34" charset="0"/>
                <a:cs typeface="Arial" panose="020B0604020202020204" pitchFamily="34" charset="0"/>
              </a:rPr>
              <a:t>أ. فترة البداية (تكوين 1-11)</a:t>
            </a:r>
            <a:endParaRPr dirty="0">
              <a:latin typeface="Arial" panose="020B0604020202020204" pitchFamily="34" charset="0"/>
              <a:cs typeface="Arial" panose="020B0604020202020204" pitchFamily="34" charset="0"/>
            </a:endParaRPr>
          </a:p>
          <a:p>
            <a:pPr marL="603504" lvl="5" indent="528066" algn="ctr" defTabSz="905255">
              <a:lnSpc>
                <a:spcPct val="90000"/>
              </a:lnSpc>
              <a:buClrTx/>
              <a:buSzTx/>
              <a:buNone/>
              <a:defRPr sz="3168"/>
            </a:pPr>
            <a:endParaRPr dirty="0">
              <a:latin typeface="Arial" panose="020B0604020202020204" pitchFamily="34" charset="0"/>
              <a:cs typeface="Arial" panose="020B0604020202020204" pitchFamily="34" charset="0"/>
            </a:endParaRPr>
          </a:p>
          <a:p>
            <a:pPr marL="603504" lvl="5" indent="-603504" algn="ctr" defTabSz="905255">
              <a:lnSpc>
                <a:spcPct val="90000"/>
              </a:lnSpc>
              <a:buClrTx/>
              <a:buSzTx/>
              <a:buNone/>
              <a:defRPr sz="3762">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نوح والطوفان (6-8)</a:t>
            </a:r>
            <a:endParaRPr dirty="0">
              <a:latin typeface="Arial" panose="020B0604020202020204" pitchFamily="34" charset="0"/>
              <a:cs typeface="Arial" panose="020B0604020202020204" pitchFamily="34" charset="0"/>
            </a:endParaRPr>
          </a:p>
          <a:p>
            <a:pPr marL="603504" lvl="5" indent="-603504" algn="ctr" defTabSz="905255">
              <a:lnSpc>
                <a:spcPct val="90000"/>
              </a:lnSpc>
              <a:buClrTx/>
              <a:buSzTx/>
              <a:buNone/>
              <a:defRPr sz="2475"/>
            </a:pPr>
            <a:endParaRPr dirty="0">
              <a:latin typeface="Arial" panose="020B0604020202020204" pitchFamily="34" charset="0"/>
              <a:cs typeface="Arial" panose="020B0604020202020204" pitchFamily="34" charset="0"/>
            </a:endParaRPr>
          </a:p>
          <a:p>
            <a:pPr marL="0" lvl="5" indent="0" algn="ctr" defTabSz="905255">
              <a:lnSpc>
                <a:spcPct val="90000"/>
              </a:lnSpc>
              <a:buClrTx/>
              <a:buSzTx/>
              <a:buNone/>
              <a:defRPr sz="2475"/>
            </a:pPr>
            <a:r>
              <a:rPr lang="ar-JO" sz="2772" dirty="0">
                <a:latin typeface="Arial" panose="020B0604020202020204" pitchFamily="34" charset="0"/>
                <a:cs typeface="Arial" panose="020B0604020202020204" pitchFamily="34" charset="0"/>
              </a:rPr>
              <a:t>وبنى نوح مذبحاً للرب. </a:t>
            </a:r>
          </a:p>
          <a:p>
            <a:pPr marL="0" lvl="5" indent="0" algn="ctr" defTabSz="905255">
              <a:lnSpc>
                <a:spcPct val="90000"/>
              </a:lnSpc>
              <a:buClrTx/>
              <a:buSzTx/>
              <a:buNone/>
              <a:defRPr sz="2475"/>
            </a:pPr>
            <a:r>
              <a:rPr lang="ar-JO" sz="2772" dirty="0">
                <a:latin typeface="Arial" panose="020B0604020202020204" pitchFamily="34" charset="0"/>
                <a:cs typeface="Arial" panose="020B0604020202020204" pitchFamily="34" charset="0"/>
              </a:rPr>
              <a:t>وأخذ من كل البهائم الطاهرة </a:t>
            </a:r>
          </a:p>
          <a:p>
            <a:pPr marL="0" lvl="5" indent="0" algn="ctr" defTabSz="905255">
              <a:lnSpc>
                <a:spcPct val="90000"/>
              </a:lnSpc>
              <a:buClrTx/>
              <a:buSzTx/>
              <a:buNone/>
              <a:defRPr sz="2475"/>
            </a:pPr>
            <a:r>
              <a:rPr lang="ar-JO" sz="2772" dirty="0">
                <a:latin typeface="Arial" panose="020B0604020202020204" pitchFamily="34" charset="0"/>
                <a:cs typeface="Arial" panose="020B0604020202020204" pitchFamily="34" charset="0"/>
              </a:rPr>
              <a:t>ومن كل الطيور الطاهرة </a:t>
            </a:r>
          </a:p>
          <a:p>
            <a:pPr marL="0" lvl="5" indent="0" algn="ctr" defTabSz="905255">
              <a:lnSpc>
                <a:spcPct val="90000"/>
              </a:lnSpc>
              <a:buClrTx/>
              <a:buSzTx/>
              <a:buNone/>
              <a:defRPr sz="2475"/>
            </a:pPr>
            <a:r>
              <a:rPr lang="ar-JO" sz="2772" dirty="0">
                <a:latin typeface="Arial" panose="020B0604020202020204" pitchFamily="34" charset="0"/>
                <a:cs typeface="Arial" panose="020B0604020202020204" pitchFamily="34" charset="0"/>
              </a:rPr>
              <a:t>وأصعد محرقات على المذبح</a:t>
            </a:r>
            <a:endParaRPr lang="en-US" sz="2772" dirty="0">
              <a:latin typeface="Arial" panose="020B0604020202020204" pitchFamily="34" charset="0"/>
              <a:cs typeface="Arial" panose="020B0604020202020204" pitchFamily="34" charset="0"/>
            </a:endParaRPr>
          </a:p>
          <a:p>
            <a:pPr marL="0" lvl="5" indent="0" algn="ctr" defTabSz="905255">
              <a:lnSpc>
                <a:spcPct val="90000"/>
              </a:lnSpc>
              <a:buClrTx/>
              <a:buSzTx/>
              <a:buNone/>
              <a:defRPr sz="2475"/>
            </a:pPr>
            <a:r>
              <a:rPr lang="ar-JO" sz="2772" dirty="0">
                <a:latin typeface="Arial" panose="020B0604020202020204" pitchFamily="34" charset="0"/>
                <a:cs typeface="Arial" panose="020B0604020202020204" pitchFamily="34" charset="0"/>
              </a:rPr>
              <a:t>(تكوين 8: 20)</a:t>
            </a:r>
            <a:endParaRPr sz="2772" dirty="0">
              <a:latin typeface="Arial" panose="020B0604020202020204" pitchFamily="34" charset="0"/>
              <a:cs typeface="Arial" panose="020B0604020202020204" pitchFamily="34" charset="0"/>
            </a:endParaRPr>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dirty="0">
              <a:latin typeface="Arial" panose="020B0604020202020204" pitchFamily="34" charset="0"/>
              <a:cs typeface="Arial" panose="020B0604020202020204" pitchFamily="34" charset="0"/>
            </a:endParaRPr>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dirty="0">
              <a:latin typeface="Arial" panose="020B0604020202020204" pitchFamily="34" charset="0"/>
              <a:cs typeface="Arial" panose="020B0604020202020204" pitchFamily="34" charset="0"/>
            </a:endParaRPr>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dirty="0">
              <a:latin typeface="Arial" panose="020B0604020202020204" pitchFamily="34" charset="0"/>
              <a:cs typeface="Arial" panose="020B0604020202020204" pitchFamily="34" charset="0"/>
            </a:endParaRPr>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dirty="0">
              <a:latin typeface="Arial" panose="020B0604020202020204" pitchFamily="34" charset="0"/>
              <a:cs typeface="Arial" panose="020B0604020202020204" pitchFamily="34" charset="0"/>
            </a:endParaRPr>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70" name="a.   The Beginning Period  (Genesis 1–11)…"/>
          <p:cNvSpPr txBox="1">
            <a:spLocks noGrp="1"/>
          </p:cNvSpPr>
          <p:nvPr>
            <p:ph type="body" idx="4294967295"/>
          </p:nvPr>
        </p:nvSpPr>
        <p:spPr>
          <a:xfrm>
            <a:off x="457200" y="1485900"/>
            <a:ext cx="8229600" cy="4875858"/>
          </a:xfrm>
          <a:prstGeom prst="rect">
            <a:avLst/>
          </a:prstGeom>
        </p:spPr>
        <p:txBody>
          <a:bodyPr lIns="0" tIns="0" rIns="0" bIns="0">
            <a:normAutofit/>
          </a:bodyPr>
          <a:lstStyle/>
          <a:p>
            <a:pPr marL="0" indent="0" algn="r" rtl="1">
              <a:lnSpc>
                <a:spcPct val="90000"/>
              </a:lnSpc>
              <a:buClrTx/>
              <a:buSzTx/>
              <a:buNone/>
            </a:pPr>
            <a:r>
              <a:rPr lang="ar-JO" dirty="0">
                <a:latin typeface="Arial" panose="020B0604020202020204" pitchFamily="34" charset="0"/>
                <a:cs typeface="Arial" panose="020B0604020202020204" pitchFamily="34" charset="0"/>
              </a:rPr>
              <a:t>أ. فترة البداية (تكوين 1-11)</a:t>
            </a:r>
            <a:endParaRPr dirty="0">
              <a:latin typeface="Arial" panose="020B0604020202020204" pitchFamily="34" charset="0"/>
              <a:cs typeface="Arial" panose="020B0604020202020204" pitchFamily="34" charset="0"/>
            </a:endParaRPr>
          </a:p>
          <a:p>
            <a:pPr marL="609600" lvl="5" indent="533400" algn="ctr">
              <a:lnSpc>
                <a:spcPct val="90000"/>
              </a:lnSpc>
              <a:buClrTx/>
              <a:buSzTx/>
              <a:buNone/>
              <a:defRPr sz="600"/>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برج بابل (11)</a:t>
            </a: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2000"/>
            </a:pPr>
            <a:endParaRPr dirty="0">
              <a:latin typeface="Arial" panose="020B0604020202020204" pitchFamily="34" charset="0"/>
              <a:cs typeface="Arial" panose="020B0604020202020204" pitchFamily="34" charset="0"/>
            </a:endParaRPr>
          </a:p>
          <a:p>
            <a:pPr marL="0" indent="0" algn="ctr">
              <a:lnSpc>
                <a:spcPct val="90000"/>
              </a:lnSpc>
              <a:spcBef>
                <a:spcPts val="0"/>
              </a:spcBef>
              <a:buClr>
                <a:srgbClr val="FFFFFF"/>
              </a:buClr>
              <a:buSzTx/>
              <a:buNone/>
              <a:defRPr sz="2500"/>
            </a:pPr>
            <a:r>
              <a:rPr lang="ar-JO" sz="2800" dirty="0">
                <a:latin typeface="Arial" panose="020B0604020202020204" pitchFamily="34" charset="0"/>
                <a:cs typeface="Arial" panose="020B0604020202020204" pitchFamily="34" charset="0"/>
              </a:rPr>
              <a:t>وقالوا: هلم نبن لأنفسنا مدينة </a:t>
            </a:r>
          </a:p>
          <a:p>
            <a:pPr marL="0" indent="0" algn="ctr">
              <a:lnSpc>
                <a:spcPct val="90000"/>
              </a:lnSpc>
              <a:spcBef>
                <a:spcPts val="0"/>
              </a:spcBef>
              <a:buClr>
                <a:srgbClr val="FFFFFF"/>
              </a:buClr>
              <a:buSzTx/>
              <a:buNone/>
              <a:defRPr sz="2500"/>
            </a:pPr>
            <a:r>
              <a:rPr lang="ar-JO" sz="2800" dirty="0">
                <a:latin typeface="Arial" panose="020B0604020202020204" pitchFamily="34" charset="0"/>
                <a:cs typeface="Arial" panose="020B0604020202020204" pitchFamily="34" charset="0"/>
              </a:rPr>
              <a:t>وبرجاً رأسه بالسماء. </a:t>
            </a:r>
          </a:p>
          <a:p>
            <a:pPr marL="0" indent="0" algn="ctr">
              <a:lnSpc>
                <a:spcPct val="90000"/>
              </a:lnSpc>
              <a:spcBef>
                <a:spcPts val="0"/>
              </a:spcBef>
              <a:buClr>
                <a:srgbClr val="FFFFFF"/>
              </a:buClr>
              <a:buSzTx/>
              <a:buNone/>
              <a:defRPr sz="2500"/>
            </a:pPr>
            <a:r>
              <a:rPr lang="ar-JO" sz="2800" dirty="0">
                <a:latin typeface="Arial" panose="020B0604020202020204" pitchFamily="34" charset="0"/>
                <a:cs typeface="Arial" panose="020B0604020202020204" pitchFamily="34" charset="0"/>
              </a:rPr>
              <a:t>ونصنع لأنفسنا اسماً.</a:t>
            </a:r>
            <a:endParaRPr sz="2800" dirty="0">
              <a:latin typeface="Arial" panose="020B0604020202020204" pitchFamily="34" charset="0"/>
              <a:cs typeface="Arial" panose="020B0604020202020204" pitchFamily="34" charset="0"/>
            </a:endParaRPr>
          </a:p>
          <a:p>
            <a:pPr marL="609600" lvl="5" indent="-609600" algn="ctr">
              <a:lnSpc>
                <a:spcPct val="90000"/>
              </a:lnSpc>
              <a:buClrTx/>
              <a:buSzTx/>
              <a:buNone/>
              <a:defRPr sz="2500"/>
            </a:pPr>
            <a:r>
              <a:rPr sz="2800" dirty="0">
                <a:latin typeface="Arial" panose="020B0604020202020204" pitchFamily="34" charset="0"/>
                <a:cs typeface="Arial" panose="020B0604020202020204" pitchFamily="34" charset="0"/>
              </a:rPr>
              <a:t>(</a:t>
            </a:r>
            <a:r>
              <a:rPr lang="ar-JO" sz="2800" dirty="0">
                <a:latin typeface="Arial" panose="020B0604020202020204" pitchFamily="34" charset="0"/>
                <a:cs typeface="Arial" panose="020B0604020202020204" pitchFamily="34" charset="0"/>
              </a:rPr>
              <a:t>تكوين 11: 4</a:t>
            </a:r>
            <a:r>
              <a:rPr sz="2800" dirty="0">
                <a:latin typeface="Arial" panose="020B0604020202020204" pitchFamily="34" charset="0"/>
                <a:cs typeface="Arial" panose="020B0604020202020204" pitchFamily="34" charset="0"/>
              </a:rPr>
              <a:t>)</a:t>
            </a: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defRPr sz="3300"/>
            </a:pPr>
            <a:r>
              <a:rPr lang="ar-JO" dirty="0">
                <a:latin typeface="Arial" panose="020B0604020202020204" pitchFamily="34" charset="0"/>
                <a:cs typeface="Arial" panose="020B0604020202020204" pitchFamily="34" charset="0"/>
              </a:rPr>
              <a:t>الدينونة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3. Worship in Old Testament History"/>
          <p:cNvSpPr txBox="1">
            <a:spLocks noGrp="1"/>
          </p:cNvSpPr>
          <p:nvPr>
            <p:ph type="title" idx="4294967295"/>
          </p:nvPr>
        </p:nvSpPr>
        <p:spPr>
          <a:xfrm>
            <a:off x="457200" y="761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73" name="a.   The Beginning Period  (Genesis 1–11)…"/>
          <p:cNvSpPr txBox="1">
            <a:spLocks noGrp="1"/>
          </p:cNvSpPr>
          <p:nvPr>
            <p:ph type="body" idx="4294967295"/>
          </p:nvPr>
        </p:nvSpPr>
        <p:spPr>
          <a:xfrm>
            <a:off x="204489" y="1181100"/>
            <a:ext cx="8735022" cy="4875858"/>
          </a:xfrm>
          <a:prstGeom prst="rect">
            <a:avLst/>
          </a:prstGeom>
        </p:spPr>
        <p:txBody>
          <a:bodyPr lIns="0" tIns="0" rIns="0" bIns="0">
            <a:normAutofit/>
          </a:bodyPr>
          <a:lstStyle/>
          <a:p>
            <a:pPr marL="0" indent="0" algn="r" defTabSz="512063" rtl="1">
              <a:lnSpc>
                <a:spcPct val="90000"/>
              </a:lnSpc>
              <a:spcBef>
                <a:spcPts val="400"/>
              </a:spcBef>
              <a:buClrTx/>
              <a:buSzTx/>
              <a:buNone/>
              <a:defRPr sz="2408"/>
            </a:pPr>
            <a:r>
              <a:rPr lang="ar-JO" dirty="0">
                <a:latin typeface="Arial" panose="020B0604020202020204" pitchFamily="34" charset="0"/>
                <a:cs typeface="Arial" panose="020B0604020202020204" pitchFamily="34" charset="0"/>
              </a:rPr>
              <a:t>أ. فترة البداية (تكوين 1-11)</a:t>
            </a:r>
            <a:endParaRPr dirty="0">
              <a:latin typeface="Arial" panose="020B0604020202020204" pitchFamily="34" charset="0"/>
              <a:cs typeface="Arial" panose="020B0604020202020204" pitchFamily="34" charset="0"/>
            </a:endParaRPr>
          </a:p>
          <a:p>
            <a:pPr marL="341376" lvl="5" indent="298704" algn="ctr" defTabSz="512063">
              <a:lnSpc>
                <a:spcPct val="90000"/>
              </a:lnSpc>
              <a:spcBef>
                <a:spcPts val="400"/>
              </a:spcBef>
              <a:buClrTx/>
              <a:buSzTx/>
              <a:buNone/>
              <a:defRPr sz="336"/>
            </a:pPr>
            <a:endParaRPr dirty="0">
              <a:latin typeface="Arial" panose="020B0604020202020204" pitchFamily="34" charset="0"/>
              <a:cs typeface="Arial" panose="020B0604020202020204" pitchFamily="34" charset="0"/>
            </a:endParaRPr>
          </a:p>
          <a:p>
            <a:pPr marL="341376" lvl="5" indent="-341376" algn="ctr" defTabSz="512063">
              <a:lnSpc>
                <a:spcPct val="90000"/>
              </a:lnSpc>
              <a:spcBef>
                <a:spcPts val="400"/>
              </a:spcBef>
              <a:buClrTx/>
              <a:buSzTx/>
              <a:buNone/>
              <a:defRPr sz="2128">
                <a:latin typeface="Bodoni SvtyTwo ITC TT-BookIta"/>
                <a:ea typeface="Bodoni SvtyTwo ITC TT-BookIta"/>
                <a:cs typeface="Bodoni SvtyTwo ITC TT-BookIta"/>
                <a:sym typeface="Bodoni SvtyTwo ITC TT-BookIta"/>
              </a:defRPr>
            </a:pPr>
            <a:br>
              <a:rPr dirty="0">
                <a:latin typeface="Arial" panose="020B0604020202020204" pitchFamily="34" charset="0"/>
                <a:cs typeface="Arial" panose="020B0604020202020204" pitchFamily="34" charset="0"/>
              </a:rPr>
            </a:br>
            <a:r>
              <a:rPr lang="ar-JO" sz="2800" dirty="0">
                <a:latin typeface="Arial" panose="020B0604020202020204" pitchFamily="34" charset="0"/>
                <a:cs typeface="Arial" panose="020B0604020202020204" pitchFamily="34" charset="0"/>
              </a:rPr>
              <a:t>برج بابل (11)</a:t>
            </a:r>
            <a:endParaRPr sz="2800" dirty="0">
              <a:latin typeface="Arial" panose="020B0604020202020204" pitchFamily="34" charset="0"/>
              <a:cs typeface="Arial" panose="020B0604020202020204" pitchFamily="34" charset="0"/>
            </a:endParaRPr>
          </a:p>
          <a:p>
            <a:pPr marL="341376" lvl="5" indent="-341376" algn="ctr" defTabSz="512063">
              <a:lnSpc>
                <a:spcPct val="90000"/>
              </a:lnSpc>
              <a:spcBef>
                <a:spcPts val="400"/>
              </a:spcBef>
              <a:buClrTx/>
              <a:buSzTx/>
              <a:buNone/>
              <a:defRPr sz="1120"/>
            </a:pPr>
            <a:endParaRPr sz="2800" dirty="0">
              <a:latin typeface="Arial" panose="020B0604020202020204" pitchFamily="34" charset="0"/>
              <a:cs typeface="Arial" panose="020B0604020202020204" pitchFamily="34" charset="0"/>
            </a:endParaRPr>
          </a:p>
          <a:p>
            <a:pPr marL="341376" lvl="5" indent="-341376" algn="ctr" defTabSz="512063">
              <a:lnSpc>
                <a:spcPct val="90000"/>
              </a:lnSpc>
              <a:spcBef>
                <a:spcPts val="400"/>
              </a:spcBef>
              <a:buClrTx/>
              <a:buSzTx/>
              <a:buNone/>
              <a:defRPr sz="2576"/>
            </a:pPr>
            <a:r>
              <a:rPr lang="ar-JO" dirty="0">
                <a:latin typeface="Arial" panose="020B0604020202020204" pitchFamily="34" charset="0"/>
                <a:cs typeface="Arial" panose="020B0604020202020204" pitchFamily="34" charset="0"/>
              </a:rPr>
              <a:t>تسبيح</a:t>
            </a:r>
            <a:endParaRPr dirty="0">
              <a:latin typeface="Arial" panose="020B0604020202020204" pitchFamily="34" charset="0"/>
              <a:cs typeface="Arial" panose="020B0604020202020204" pitchFamily="34" charset="0"/>
            </a:endParaRPr>
          </a:p>
          <a:p>
            <a:pPr marL="341376" lvl="5" indent="-341376" algn="ctr" defTabSz="512063">
              <a:lnSpc>
                <a:spcPct val="90000"/>
              </a:lnSpc>
              <a:spcBef>
                <a:spcPts val="400"/>
              </a:spcBef>
              <a:buClrTx/>
              <a:buSzTx/>
              <a:buNone/>
              <a:defRPr sz="1848"/>
            </a:pPr>
            <a:endParaRPr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2016"/>
            </a:pPr>
            <a:endParaRPr dirty="0">
              <a:latin typeface="Arial" panose="020B0604020202020204" pitchFamily="34" charset="0"/>
              <a:cs typeface="Arial" panose="020B0604020202020204" pitchFamily="34" charset="0"/>
            </a:endParaRPr>
          </a:p>
          <a:p>
            <a:pPr marL="0" indent="0" algn="ctr" defTabSz="256031">
              <a:spcBef>
                <a:spcPts val="0"/>
              </a:spcBef>
              <a:buClrTx/>
              <a:buSzTx/>
              <a:buNone/>
              <a:defRPr sz="2016"/>
            </a:pPr>
            <a:r>
              <a:rPr lang="ar-JO" dirty="0">
                <a:latin typeface="Arial" panose="020B0604020202020204" pitchFamily="34" charset="0"/>
                <a:cs typeface="Arial" panose="020B0604020202020204" pitchFamily="34" charset="0"/>
              </a:rPr>
              <a:t>بعد هذا نظرت وإذا جمع كثير لم يستطع أحد أن يعده، من كل الأمم والقبائل والشعوب والألسنة، واقفون أمام العرش وأمام الخروف، متسربلين بثياب بيض وفي أيديهم سعف النخل، وهم يصرخون بصوت عظيم قائلين: الخلاص لإلهنا الجالس على العرش وللخروف.</a:t>
            </a:r>
            <a:br>
              <a:rPr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رؤيا 7: 9-10</a:t>
            </a:r>
            <a:r>
              <a:rPr dirty="0">
                <a:latin typeface="Arial" panose="020B0604020202020204" pitchFamily="34" charset="0"/>
                <a:cs typeface="Arial" panose="020B0604020202020204" pitchFamily="34" charset="0"/>
              </a:rPr>
              <a:t>)</a:t>
            </a: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20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0" indent="0" algn="ctr" defTabSz="256031">
              <a:spcBef>
                <a:spcPts val="0"/>
              </a:spcBef>
              <a:buClrTx/>
              <a:buSzTx/>
              <a:buNone/>
              <a:defRPr sz="1960"/>
            </a:pPr>
            <a:r>
              <a:rPr lang="ar-JO" dirty="0">
                <a:latin typeface="Arial" panose="020B0604020202020204" pitchFamily="34" charset="0"/>
                <a:cs typeface="Arial" panose="020B0604020202020204" pitchFamily="34" charset="0"/>
              </a:rPr>
              <a:t>لقد كانت الخطية الفظيعة في سهول شنعار هي التي أدت إلى تكاثر اللغة </a:t>
            </a:r>
          </a:p>
          <a:p>
            <a:pPr marL="0" indent="0" algn="ctr" defTabSz="256031">
              <a:spcBef>
                <a:spcPts val="0"/>
              </a:spcBef>
              <a:buClrTx/>
              <a:buSzTx/>
              <a:buNone/>
              <a:defRPr sz="1960"/>
            </a:pPr>
            <a:r>
              <a:rPr lang="ar-JO" dirty="0">
                <a:latin typeface="Arial" panose="020B0604020202020204" pitchFamily="34" charset="0"/>
                <a:cs typeface="Arial" panose="020B0604020202020204" pitchFamily="34" charset="0"/>
              </a:rPr>
              <a:t>التي تنتهي بأعظم تمجيد للمسيح من كل لغة على وجه الأرض. (جون بايبر)</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76" name="b.   The Patriarchal Period  (Genesis 12–50)"/>
          <p:cNvSpPr txBox="1">
            <a:spLocks noGrp="1"/>
          </p:cNvSpPr>
          <p:nvPr>
            <p:ph type="body" idx="4294967295"/>
          </p:nvPr>
        </p:nvSpPr>
        <p:spPr>
          <a:xfrm>
            <a:off x="457200" y="1714500"/>
            <a:ext cx="8229600" cy="4875858"/>
          </a:xfrm>
          <a:prstGeom prst="rect">
            <a:avLst/>
          </a:prstGeom>
        </p:spPr>
        <p:txBody>
          <a:bodyPr lIns="0" tIns="0" rIns="0" bIns="0">
            <a:normAutofit/>
          </a:bodyPr>
          <a:lstStyle/>
          <a:p>
            <a:pPr marL="0" indent="0" algn="r" rtl="1">
              <a:lnSpc>
                <a:spcPct val="90000"/>
              </a:lnSpc>
              <a:buClrTx/>
              <a:buSzTx/>
              <a:buNone/>
            </a:pPr>
            <a:r>
              <a:rPr lang="ar-JO" dirty="0">
                <a:latin typeface="Arial" panose="020B0604020202020204" pitchFamily="34" charset="0"/>
                <a:cs typeface="Arial" panose="020B0604020202020204" pitchFamily="34" charset="0"/>
              </a:rPr>
              <a:t>ب. فترة الآباء (تكوين 12-50)</a:t>
            </a:r>
            <a:endParaRPr dirty="0">
              <a:latin typeface="Arial" panose="020B0604020202020204" pitchFamily="34" charset="0"/>
              <a:cs typeface="Arial" panose="020B0604020202020204" pitchFamily="34" charset="0"/>
            </a:endParaRPr>
          </a:p>
          <a:p>
            <a:pPr marL="609600" lvl="5" indent="533400" algn="ctr">
              <a:lnSpc>
                <a:spcPct val="90000"/>
              </a:lnSpc>
              <a:buClrTx/>
              <a:buSzTx/>
              <a:buNone/>
              <a:defRPr sz="600"/>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2000"/>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79" name="b.   The Patriarchal Period  (Genesis 12–50)…"/>
          <p:cNvSpPr txBox="1">
            <a:spLocks noGrp="1"/>
          </p:cNvSpPr>
          <p:nvPr>
            <p:ph type="body" idx="4294967295"/>
          </p:nvPr>
        </p:nvSpPr>
        <p:spPr>
          <a:xfrm>
            <a:off x="457200" y="1714500"/>
            <a:ext cx="8229600" cy="4875858"/>
          </a:xfrm>
          <a:prstGeom prst="rect">
            <a:avLst/>
          </a:prstGeom>
        </p:spPr>
        <p:txBody>
          <a:bodyPr lIns="0" tIns="0" rIns="0" bIns="0">
            <a:normAutofit/>
          </a:bodyPr>
          <a:lstStyle/>
          <a:p>
            <a:pPr marL="0" indent="0" algn="r" rtl="1">
              <a:lnSpc>
                <a:spcPct val="90000"/>
              </a:lnSpc>
              <a:buClrTx/>
              <a:buSzTx/>
              <a:buNone/>
            </a:pPr>
            <a:r>
              <a:rPr lang="ar-JO" dirty="0">
                <a:latin typeface="Arial" panose="020B0604020202020204" pitchFamily="34" charset="0"/>
                <a:cs typeface="Arial" panose="020B0604020202020204" pitchFamily="34" charset="0"/>
              </a:rPr>
              <a:t>ب. فترة الآباء (تكوين 12-50)</a:t>
            </a:r>
          </a:p>
          <a:p>
            <a:pPr marL="0" indent="0">
              <a:lnSpc>
                <a:spcPct val="90000"/>
              </a:lnSpc>
              <a:buClrTx/>
              <a:buSzTx/>
              <a:buNone/>
            </a:pPr>
            <a:endParaRPr lang="ar-JO" dirty="0">
              <a:latin typeface="Arial" panose="020B0604020202020204" pitchFamily="34" charset="0"/>
              <a:cs typeface="Arial" panose="020B0604020202020204" pitchFamily="34" charset="0"/>
            </a:endParaRPr>
          </a:p>
          <a:p>
            <a:pPr marL="609600" lvl="5" indent="533400" algn="ctr" rtl="1">
              <a:lnSpc>
                <a:spcPct val="90000"/>
              </a:lnSpc>
              <a:buClrTx/>
              <a:buSzTx/>
              <a:buNone/>
              <a:defRPr sz="600"/>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2000"/>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81" name="Triangle"/>
          <p:cNvSpPr/>
          <p:nvPr/>
        </p:nvSpPr>
        <p:spPr>
          <a:xfrm>
            <a:off x="3810000" y="4572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latin typeface="Arial" panose="020B0604020202020204" pitchFamily="34" charset="0"/>
              <a:cs typeface="Arial" panose="020B0604020202020204" pitchFamily="34" charset="0"/>
            </a:endParaRPr>
          </a:p>
        </p:txBody>
      </p:sp>
      <p:sp>
        <p:nvSpPr>
          <p:cNvPr id="482" name="Triangle"/>
          <p:cNvSpPr/>
          <p:nvPr/>
        </p:nvSpPr>
        <p:spPr>
          <a:xfrm>
            <a:off x="3810000" y="19050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latin typeface="Arial" panose="020B0604020202020204" pitchFamily="34" charset="0"/>
              <a:cs typeface="Arial" panose="020B0604020202020204" pitchFamily="34" charset="0"/>
            </a:endParaRPr>
          </a:p>
        </p:txBody>
      </p:sp>
      <p:sp>
        <p:nvSpPr>
          <p:cNvPr id="483" name="Triangle"/>
          <p:cNvSpPr/>
          <p:nvPr/>
        </p:nvSpPr>
        <p:spPr>
          <a:xfrm>
            <a:off x="3886200" y="33528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latin typeface="Arial" panose="020B0604020202020204" pitchFamily="34" charset="0"/>
              <a:cs typeface="Arial" panose="020B0604020202020204" pitchFamily="34" charset="0"/>
            </a:endParaRPr>
          </a:p>
        </p:txBody>
      </p:sp>
      <p:sp>
        <p:nvSpPr>
          <p:cNvPr id="484" name="Triangle"/>
          <p:cNvSpPr/>
          <p:nvPr/>
        </p:nvSpPr>
        <p:spPr>
          <a:xfrm>
            <a:off x="3886200" y="48006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latin typeface="Arial" panose="020B0604020202020204" pitchFamily="34" charset="0"/>
              <a:cs typeface="Arial" panose="020B0604020202020204" pitchFamily="34" charset="0"/>
            </a:endParaRPr>
          </a:p>
        </p:txBody>
      </p:sp>
      <p:sp>
        <p:nvSpPr>
          <p:cNvPr id="485" name="Adam &amp; Eve"/>
          <p:cNvSpPr txBox="1"/>
          <p:nvPr/>
        </p:nvSpPr>
        <p:spPr>
          <a:xfrm>
            <a:off x="3703320" y="152400"/>
            <a:ext cx="1432561"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1000"/>
              </a:spcBef>
              <a:defRPr>
                <a:solidFill>
                  <a:srgbClr val="000000"/>
                </a:solidFill>
                <a:latin typeface="Bodoni SvtyTwo ITC TT-Bold"/>
                <a:ea typeface="Bodoni SvtyTwo ITC TT-Bold"/>
                <a:cs typeface="Bodoni SvtyTwo ITC TT-Bold"/>
                <a:sym typeface="Bodoni SvtyTwo ITC TT-Bold"/>
              </a:defRPr>
            </a:lvl1pPr>
          </a:lstStyle>
          <a:p>
            <a:r>
              <a:rPr lang="ar-JO" dirty="0">
                <a:latin typeface="Arial" panose="020B0604020202020204" pitchFamily="34" charset="0"/>
                <a:cs typeface="Arial" panose="020B0604020202020204" pitchFamily="34" charset="0"/>
              </a:rPr>
              <a:t>آدم وحواء</a:t>
            </a:r>
            <a:endParaRPr dirty="0">
              <a:latin typeface="Arial" panose="020B0604020202020204" pitchFamily="34" charset="0"/>
              <a:cs typeface="Arial" panose="020B0604020202020204" pitchFamily="34" charset="0"/>
            </a:endParaRPr>
          </a:p>
        </p:txBody>
      </p:sp>
      <p:sp>
        <p:nvSpPr>
          <p:cNvPr id="486" name="Noah"/>
          <p:cNvSpPr txBox="1"/>
          <p:nvPr/>
        </p:nvSpPr>
        <p:spPr>
          <a:xfrm>
            <a:off x="3779520" y="1828800"/>
            <a:ext cx="1432561"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1000"/>
              </a:spcBef>
              <a:defRPr>
                <a:solidFill>
                  <a:srgbClr val="000000"/>
                </a:solidFill>
                <a:latin typeface="Bodoni SvtyTwo ITC TT-Bold"/>
                <a:ea typeface="Bodoni SvtyTwo ITC TT-Bold"/>
                <a:cs typeface="Bodoni SvtyTwo ITC TT-Bold"/>
                <a:sym typeface="Bodoni SvtyTwo ITC TT-Bold"/>
              </a:defRPr>
            </a:lvl1pPr>
          </a:lstStyle>
          <a:p>
            <a:r>
              <a:rPr lang="ar-JO" dirty="0">
                <a:latin typeface="Arial" panose="020B0604020202020204" pitchFamily="34" charset="0"/>
                <a:cs typeface="Arial" panose="020B0604020202020204" pitchFamily="34" charset="0"/>
              </a:rPr>
              <a:t>نوح</a:t>
            </a:r>
            <a:endParaRPr dirty="0">
              <a:latin typeface="Arial" panose="020B0604020202020204" pitchFamily="34" charset="0"/>
              <a:cs typeface="Arial" panose="020B0604020202020204" pitchFamily="34" charset="0"/>
            </a:endParaRPr>
          </a:p>
        </p:txBody>
      </p:sp>
      <p:sp>
        <p:nvSpPr>
          <p:cNvPr id="487" name="Abraham"/>
          <p:cNvSpPr txBox="1"/>
          <p:nvPr/>
        </p:nvSpPr>
        <p:spPr>
          <a:xfrm>
            <a:off x="3779520" y="3352800"/>
            <a:ext cx="1432561"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1000"/>
              </a:spcBef>
              <a:defRPr>
                <a:solidFill>
                  <a:srgbClr val="000000"/>
                </a:solidFill>
                <a:latin typeface="Bodoni SvtyTwo ITC TT-Bold"/>
                <a:ea typeface="Bodoni SvtyTwo ITC TT-Bold"/>
                <a:cs typeface="Bodoni SvtyTwo ITC TT-Bold"/>
                <a:sym typeface="Bodoni SvtyTwo ITC TT-Bold"/>
              </a:defRPr>
            </a:lvl1pPr>
          </a:lstStyle>
          <a:p>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p:txBody>
      </p:sp>
      <p:sp>
        <p:nvSpPr>
          <p:cNvPr id="488" name="Israel"/>
          <p:cNvSpPr txBox="1"/>
          <p:nvPr/>
        </p:nvSpPr>
        <p:spPr>
          <a:xfrm>
            <a:off x="3779520" y="3962400"/>
            <a:ext cx="1508761"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1000"/>
              </a:spcBef>
              <a:defRPr>
                <a:solidFill>
                  <a:srgbClr val="000000"/>
                </a:solidFill>
                <a:latin typeface="Bodoni SvtyTwo ITC TT-BookIta"/>
                <a:ea typeface="Bodoni SvtyTwo ITC TT-BookIta"/>
                <a:cs typeface="Bodoni SvtyTwo ITC TT-BookIta"/>
                <a:sym typeface="Bodoni SvtyTwo ITC TT-BookIta"/>
              </a:defRPr>
            </a:lvl1pPr>
          </a:lstStyle>
          <a:p>
            <a:r>
              <a:rPr lang="ar-JO" dirty="0">
                <a:latin typeface="Arial" panose="020B0604020202020204" pitchFamily="34" charset="0"/>
                <a:cs typeface="Arial" panose="020B0604020202020204" pitchFamily="34" charset="0"/>
              </a:rPr>
              <a:t>إسرائيل</a:t>
            </a:r>
            <a:endParaRPr dirty="0">
              <a:latin typeface="Arial" panose="020B0604020202020204" pitchFamily="34" charset="0"/>
              <a:cs typeface="Arial" panose="020B0604020202020204" pitchFamily="34" charset="0"/>
            </a:endParaRPr>
          </a:p>
        </p:txBody>
      </p:sp>
      <p:sp>
        <p:nvSpPr>
          <p:cNvPr id="489" name="Gentiles (Nations)"/>
          <p:cNvSpPr txBox="1"/>
          <p:nvPr/>
        </p:nvSpPr>
        <p:spPr>
          <a:xfrm>
            <a:off x="3855720" y="6248400"/>
            <a:ext cx="143256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1000"/>
              </a:spcBef>
              <a:defRPr>
                <a:solidFill>
                  <a:srgbClr val="000000"/>
                </a:solidFill>
                <a:latin typeface="Bodoni SvtyTwo ITC TT-BookIta"/>
                <a:ea typeface="Bodoni SvtyTwo ITC TT-BookIta"/>
                <a:cs typeface="Bodoni SvtyTwo ITC TT-BookIta"/>
                <a:sym typeface="Bodoni SvtyTwo ITC TT-BookIta"/>
              </a:defRPr>
            </a:lvl1pPr>
          </a:lstStyle>
          <a:p>
            <a:r>
              <a:rPr lang="ar-JO" dirty="0">
                <a:latin typeface="Arial" panose="020B0604020202020204" pitchFamily="34" charset="0"/>
                <a:cs typeface="Arial" panose="020B0604020202020204" pitchFamily="34" charset="0"/>
              </a:rPr>
              <a:t>الوثنيين     </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الأمم</a:t>
            </a:r>
            <a:r>
              <a:rPr dirty="0">
                <a:latin typeface="Arial" panose="020B0604020202020204" pitchFamily="34" charset="0"/>
                <a:cs typeface="Arial" panose="020B0604020202020204" pitchFamily="34" charset="0"/>
              </a:rPr>
              <a:t>)</a:t>
            </a:r>
          </a:p>
        </p:txBody>
      </p:sp>
      <p:sp>
        <p:nvSpPr>
          <p:cNvPr id="490" name="JESUS…"/>
          <p:cNvSpPr txBox="1"/>
          <p:nvPr/>
        </p:nvSpPr>
        <p:spPr>
          <a:xfrm>
            <a:off x="3779520" y="4800600"/>
            <a:ext cx="1432561" cy="1209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457200">
              <a:defRPr>
                <a:solidFill>
                  <a:srgbClr val="000000"/>
                </a:solidFill>
                <a:latin typeface="Bodoni SvtyTwo ITC TT-Bold"/>
                <a:ea typeface="Bodoni SvtyTwo ITC TT-Bold"/>
                <a:cs typeface="Bodoni SvtyTwo ITC TT-Bold"/>
                <a:sym typeface="Bodoni SvtyTwo ITC TT-Bold"/>
              </a:defRPr>
            </a:pPr>
            <a:r>
              <a:rPr lang="ar-JO" dirty="0">
                <a:latin typeface="Arial" panose="020B0604020202020204" pitchFamily="34" charset="0"/>
                <a:cs typeface="Arial" panose="020B0604020202020204" pitchFamily="34" charset="0"/>
              </a:rPr>
              <a:t>يسوع</a:t>
            </a:r>
            <a:endParaRPr dirty="0">
              <a:latin typeface="Arial" panose="020B0604020202020204" pitchFamily="34" charset="0"/>
              <a:cs typeface="Arial" panose="020B0604020202020204" pitchFamily="34" charset="0"/>
            </a:endParaRPr>
          </a:p>
          <a:p>
            <a:pPr algn="ctr" defTabSz="457200">
              <a:defRPr>
                <a:solidFill>
                  <a:srgbClr val="000000"/>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3</a:t>
            </a:r>
            <a:endParaRPr dirty="0">
              <a:latin typeface="Arial" panose="020B0604020202020204" pitchFamily="34" charset="0"/>
              <a:cs typeface="Arial" panose="020B0604020202020204" pitchFamily="34" charset="0"/>
            </a:endParaRPr>
          </a:p>
          <a:p>
            <a:pPr algn="ctr" defTabSz="457200">
              <a:defRPr>
                <a:solidFill>
                  <a:srgbClr val="000000"/>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12</a:t>
            </a:r>
            <a:endParaRPr dirty="0">
              <a:latin typeface="Arial" panose="020B0604020202020204" pitchFamily="34" charset="0"/>
              <a:cs typeface="Arial" panose="020B0604020202020204" pitchFamily="34" charset="0"/>
            </a:endParaRPr>
          </a:p>
          <a:p>
            <a:pPr algn="ctr" defTabSz="457200">
              <a:defRPr>
                <a:solidFill>
                  <a:srgbClr val="000000"/>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70</a:t>
            </a:r>
            <a:endParaRPr dirty="0">
              <a:latin typeface="Arial" panose="020B0604020202020204" pitchFamily="34" charset="0"/>
              <a:cs typeface="Arial" panose="020B0604020202020204" pitchFamily="34" charset="0"/>
            </a:endParaRPr>
          </a:p>
        </p:txBody>
      </p:sp>
      <p:sp>
        <p:nvSpPr>
          <p:cNvPr id="491" name="Jews"/>
          <p:cNvSpPr txBox="1"/>
          <p:nvPr/>
        </p:nvSpPr>
        <p:spPr>
          <a:xfrm>
            <a:off x="3627120" y="5867400"/>
            <a:ext cx="1737361"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1000"/>
              </a:spcBef>
              <a:defRPr>
                <a:solidFill>
                  <a:srgbClr val="000000"/>
                </a:solidFill>
                <a:latin typeface="Bodoni SvtyTwo ITC TT-BookIta"/>
                <a:ea typeface="Bodoni SvtyTwo ITC TT-BookIta"/>
                <a:cs typeface="Bodoni SvtyTwo ITC TT-BookIta"/>
                <a:sym typeface="Bodoni SvtyTwo ITC TT-BookIta"/>
              </a:defRPr>
            </a:lvl1pPr>
          </a:lstStyle>
          <a:p>
            <a:r>
              <a:rPr lang="ar-JO" dirty="0">
                <a:latin typeface="Arial" panose="020B0604020202020204" pitchFamily="34" charset="0"/>
                <a:cs typeface="Arial" panose="020B0604020202020204" pitchFamily="34" charset="0"/>
              </a:rPr>
              <a:t>اليهود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Abraham…"/>
          <p:cNvSpPr txBox="1">
            <a:spLocks noGrp="1"/>
          </p:cNvSpPr>
          <p:nvPr>
            <p:ph type="body" idx="4294967295"/>
          </p:nvPr>
        </p:nvSpPr>
        <p:spPr>
          <a:xfrm>
            <a:off x="342900" y="241300"/>
            <a:ext cx="8458200" cy="4495800"/>
          </a:xfrm>
          <a:prstGeom prst="rect">
            <a:avLst/>
          </a:prstGeom>
        </p:spPr>
        <p:txBody>
          <a:bodyPr>
            <a:normAutofit/>
          </a:bodyPr>
          <a:lstStyle/>
          <a:p>
            <a:pPr marL="0" indent="0">
              <a:lnSpc>
                <a:spcPct val="90000"/>
              </a:lnSpc>
              <a:buClrTx/>
              <a:buSzTx/>
              <a:buNone/>
            </a:pPr>
            <a:endParaRPr dirty="0">
              <a:latin typeface="Arial" panose="020B0604020202020204" pitchFamily="34" charset="0"/>
              <a:cs typeface="Arial" panose="020B0604020202020204" pitchFamily="34" charset="0"/>
            </a:endParaRPr>
          </a:p>
          <a:p>
            <a:pPr marL="0" lvl="3" indent="0" algn="ctr">
              <a:lnSpc>
                <a:spcPct val="90000"/>
              </a:lnSpc>
              <a:spcBef>
                <a:spcPts val="0"/>
              </a:spcBef>
              <a:buClrTx/>
              <a:buSzTx/>
              <a:buNone/>
              <a:defRPr sz="39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457200" lvl="3" indent="228600">
              <a:lnSpc>
                <a:spcPct val="90000"/>
              </a:lnSpc>
              <a:spcBef>
                <a:spcPts val="0"/>
              </a:spcBef>
              <a:buClrTx/>
              <a:buSzTx/>
              <a:buNone/>
            </a:pP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الدعوة (12: 1-3)</a:t>
            </a:r>
            <a:endParaRPr dirty="0">
              <a:latin typeface="Arial" panose="020B0604020202020204" pitchFamily="34" charset="0"/>
              <a:cs typeface="Arial" panose="020B0604020202020204" pitchFamily="34" charset="0"/>
            </a:endParaRPr>
          </a:p>
          <a:p>
            <a:pPr marL="457200" lvl="3" indent="228600">
              <a:lnSpc>
                <a:spcPct val="90000"/>
              </a:lnSpc>
              <a:spcBef>
                <a:spcPts val="0"/>
              </a:spcBef>
              <a:buClrTx/>
              <a:buSzTx/>
              <a:buNone/>
            </a:pPr>
            <a:endParaRPr dirty="0">
              <a:latin typeface="Arial" panose="020B0604020202020204" pitchFamily="34" charset="0"/>
              <a:cs typeface="Arial" panose="020B0604020202020204" pitchFamily="34" charset="0"/>
            </a:endParaRPr>
          </a:p>
          <a:p>
            <a:pPr marL="0" lvl="8" indent="0" algn="ctr">
              <a:lnSpc>
                <a:spcPct val="90000"/>
              </a:lnSpc>
              <a:spcBef>
                <a:spcPts val="0"/>
              </a:spcBef>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شعب عابد فريد</a:t>
            </a:r>
            <a:endParaRPr dirty="0">
              <a:latin typeface="Arial" panose="020B0604020202020204" pitchFamily="34" charset="0"/>
              <a:cs typeface="Arial" panose="020B0604020202020204" pitchFamily="34" charset="0"/>
            </a:endParaRPr>
          </a:p>
          <a:p>
            <a:pPr marL="457200" lvl="8" indent="1371600">
              <a:lnSpc>
                <a:spcPct val="90000"/>
              </a:lnSpc>
              <a:spcBef>
                <a:spcPts val="0"/>
              </a:spcBef>
              <a:buClrTx/>
              <a:buSzTx/>
              <a:buNone/>
            </a:pPr>
            <a:r>
              <a:rPr dirty="0">
                <a:latin typeface="Arial" panose="020B0604020202020204" pitchFamily="34" charset="0"/>
                <a:cs typeface="Arial" panose="020B0604020202020204" pitchFamily="34" charset="0"/>
              </a:rPr>
              <a:t>   </a:t>
            </a:r>
          </a:p>
          <a:p>
            <a:pPr marL="457200" lvl="8" indent="1371600">
              <a:lnSpc>
                <a:spcPct val="90000"/>
              </a:lnSpc>
              <a:spcBef>
                <a:spcPts val="0"/>
              </a:spcBef>
              <a:buClrTx/>
              <a:buSzTx/>
              <a:buNone/>
              <a:defRPr sz="2700"/>
            </a:pPr>
            <a:r>
              <a:rPr lang="ar-JO" dirty="0">
                <a:latin typeface="Arial" panose="020B0604020202020204" pitchFamily="34" charset="0"/>
                <a:cs typeface="Arial" panose="020B0604020202020204" pitchFamily="34" charset="0"/>
              </a:rPr>
              <a:t>هذا الشعب جبلته لنفسي. يحدث بتسبيحي.</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أشعياء 43: 21</a:t>
            </a:r>
            <a:r>
              <a:rPr dirty="0">
                <a:latin typeface="Arial" panose="020B0604020202020204" pitchFamily="34" charset="0"/>
                <a:cs typeface="Arial" panose="020B0604020202020204" pitchFamily="34" charset="0"/>
              </a:rPr>
              <a:t>)</a:t>
            </a:r>
          </a:p>
        </p:txBody>
      </p:sp>
      <p:sp>
        <p:nvSpPr>
          <p:cNvPr id="494" name="Shape"/>
          <p:cNvSpPr/>
          <p:nvPr/>
        </p:nvSpPr>
        <p:spPr>
          <a:xfrm>
            <a:off x="129572" y="10287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Abraham…"/>
          <p:cNvSpPr txBox="1">
            <a:spLocks noGrp="1"/>
          </p:cNvSpPr>
          <p:nvPr>
            <p:ph type="body" idx="4294967295"/>
          </p:nvPr>
        </p:nvSpPr>
        <p:spPr>
          <a:xfrm>
            <a:off x="342900" y="241300"/>
            <a:ext cx="8458200" cy="4495800"/>
          </a:xfrm>
          <a:prstGeom prst="rect">
            <a:avLst/>
          </a:prstGeom>
        </p:spPr>
        <p:txBody>
          <a:bodyPr>
            <a:normAutofit/>
          </a:bodyPr>
          <a:lstStyle/>
          <a:p>
            <a:pPr marL="0" indent="0">
              <a:lnSpc>
                <a:spcPct val="90000"/>
              </a:lnSpc>
              <a:buClrTx/>
              <a:buSzTx/>
              <a:buNone/>
            </a:pPr>
            <a:endParaRPr dirty="0">
              <a:latin typeface="Arial" panose="020B0604020202020204" pitchFamily="34" charset="0"/>
              <a:cs typeface="Arial" panose="020B0604020202020204" pitchFamily="34" charset="0"/>
            </a:endParaRPr>
          </a:p>
          <a:p>
            <a:pPr marL="0" lvl="3" indent="0" algn="ctr">
              <a:lnSpc>
                <a:spcPct val="90000"/>
              </a:lnSpc>
              <a:spcBef>
                <a:spcPts val="0"/>
              </a:spcBef>
              <a:buClrTx/>
              <a:buSzTx/>
              <a:buNone/>
              <a:defRPr sz="39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457200" lvl="3" indent="228600">
              <a:lnSpc>
                <a:spcPct val="90000"/>
              </a:lnSpc>
              <a:spcBef>
                <a:spcPts val="0"/>
              </a:spcBef>
              <a:buClrTx/>
              <a:buSzTx/>
              <a:buNone/>
            </a:pP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الدعوة (12: 1-3)</a:t>
            </a:r>
            <a:endParaRPr dirty="0">
              <a:latin typeface="Arial" panose="020B0604020202020204" pitchFamily="34" charset="0"/>
              <a:cs typeface="Arial" panose="020B0604020202020204" pitchFamily="34" charset="0"/>
            </a:endParaRPr>
          </a:p>
          <a:p>
            <a:pPr marL="457200" lvl="3" indent="228600">
              <a:lnSpc>
                <a:spcPct val="90000"/>
              </a:lnSpc>
              <a:spcBef>
                <a:spcPts val="0"/>
              </a:spcBef>
              <a:buClrTx/>
              <a:buSzTx/>
              <a:buNone/>
            </a:pPr>
            <a:endParaRPr dirty="0">
              <a:latin typeface="Arial" panose="020B0604020202020204" pitchFamily="34" charset="0"/>
              <a:cs typeface="Arial" panose="020B0604020202020204" pitchFamily="34" charset="0"/>
            </a:endParaRPr>
          </a:p>
          <a:p>
            <a:pPr marL="0" lvl="8" indent="0" algn="ctr">
              <a:lnSpc>
                <a:spcPct val="90000"/>
              </a:lnSpc>
              <a:spcBef>
                <a:spcPts val="0"/>
              </a:spcBef>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قصد عالمي</a:t>
            </a:r>
            <a:endParaRPr dirty="0">
              <a:latin typeface="Arial" panose="020B0604020202020204" pitchFamily="34" charset="0"/>
              <a:cs typeface="Arial" panose="020B0604020202020204" pitchFamily="34" charset="0"/>
            </a:endParaRPr>
          </a:p>
          <a:p>
            <a:pPr marL="457200" lvl="8" indent="1371600">
              <a:lnSpc>
                <a:spcPct val="90000"/>
              </a:lnSpc>
              <a:spcBef>
                <a:spcPts val="0"/>
              </a:spcBef>
              <a:buClrTx/>
              <a:buSzTx/>
              <a:buNone/>
            </a:pPr>
            <a:r>
              <a:rPr dirty="0">
                <a:latin typeface="Arial" panose="020B0604020202020204" pitchFamily="34" charset="0"/>
                <a:cs typeface="Arial" panose="020B0604020202020204" pitchFamily="34" charset="0"/>
              </a:rPr>
              <a:t>   </a:t>
            </a:r>
          </a:p>
          <a:p>
            <a:pPr marL="457200" lvl="8" indent="1371600" algn="ctr">
              <a:lnSpc>
                <a:spcPct val="90000"/>
              </a:lnSpc>
              <a:spcBef>
                <a:spcPts val="0"/>
              </a:spcBef>
              <a:buClrTx/>
              <a:buSzTx/>
              <a:buNone/>
              <a:defRPr sz="2700"/>
            </a:pPr>
            <a:r>
              <a:rPr lang="ar-JO" dirty="0">
                <a:latin typeface="Arial" panose="020B0604020202020204" pitchFamily="34" charset="0"/>
                <a:cs typeface="Arial" panose="020B0604020202020204" pitchFamily="34" charset="0"/>
              </a:rPr>
              <a:t>وتتبارك فيك جميع قبائل الأرض</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تكوين 12: 3</a:t>
            </a:r>
            <a:r>
              <a:rPr dirty="0">
                <a:latin typeface="Arial" panose="020B0604020202020204" pitchFamily="34" charset="0"/>
                <a:cs typeface="Arial" panose="020B0604020202020204" pitchFamily="34" charset="0"/>
              </a:rPr>
              <a:t>)</a:t>
            </a:r>
          </a:p>
        </p:txBody>
      </p:sp>
      <p:sp>
        <p:nvSpPr>
          <p:cNvPr id="2" name="Shape">
            <a:extLst>
              <a:ext uri="{FF2B5EF4-FFF2-40B4-BE49-F238E27FC236}">
                <a16:creationId xmlns:a16="http://schemas.microsoft.com/office/drawing/2014/main" id="{0531BA92-F0BC-5AA7-82B0-893BCB8B4653}"/>
              </a:ext>
            </a:extLst>
          </p:cNvPr>
          <p:cNvSpPr/>
          <p:nvPr/>
        </p:nvSpPr>
        <p:spPr>
          <a:xfrm>
            <a:off x="129572" y="10287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WOMEN:   The LORD is gracious and merciful; Slow to anger and great in lovingkindness.…"/>
          <p:cNvSpPr txBox="1">
            <a:spLocks noGrp="1"/>
          </p:cNvSpPr>
          <p:nvPr>
            <p:ph type="body" idx="4294967295"/>
          </p:nvPr>
        </p:nvSpPr>
        <p:spPr>
          <a:xfrm>
            <a:off x="457200" y="381000"/>
            <a:ext cx="8229600" cy="4495800"/>
          </a:xfrm>
          <a:prstGeom prst="rect">
            <a:avLst/>
          </a:prstGeom>
        </p:spPr>
        <p:txBody>
          <a:bodyPr>
            <a:normAutofit/>
          </a:bodyPr>
          <a:lstStyle/>
          <a:p>
            <a:pPr marL="267461" indent="-267461" algn="r" defTabSz="713231">
              <a:lnSpc>
                <a:spcPct val="80000"/>
              </a:lnSpc>
              <a:spcBef>
                <a:spcPts val="500"/>
              </a:spcBef>
              <a:buSzTx/>
              <a:buNone/>
              <a:defRPr sz="2184"/>
            </a:pPr>
            <a:r>
              <a:rPr lang="ar-JO" sz="2400" dirty="0">
                <a:latin typeface="Arial" panose="020B0604020202020204" pitchFamily="34" charset="0"/>
                <a:cs typeface="Arial" panose="020B0604020202020204" pitchFamily="34" charset="0"/>
              </a:rPr>
              <a:t>النساء: الرب حنان ورحيم، طويل الروح وكثير الرحمة.</a:t>
            </a:r>
          </a:p>
          <a:p>
            <a:pPr marL="267461" indent="-267461" algn="r" defTabSz="713231">
              <a:lnSpc>
                <a:spcPct val="80000"/>
              </a:lnSpc>
              <a:spcBef>
                <a:spcPts val="500"/>
              </a:spcBef>
              <a:buSzTx/>
              <a:buNone/>
              <a:defRPr sz="2184"/>
            </a:pPr>
            <a:endParaRPr lang="ar-JO" sz="2400" dirty="0">
              <a:latin typeface="Arial" panose="020B0604020202020204" pitchFamily="34" charset="0"/>
              <a:cs typeface="Arial" panose="020B0604020202020204" pitchFamily="34" charset="0"/>
            </a:endParaRPr>
          </a:p>
          <a:p>
            <a:pPr marL="267461" indent="-267461" algn="r" defTabSz="713231">
              <a:lnSpc>
                <a:spcPct val="80000"/>
              </a:lnSpc>
              <a:spcBef>
                <a:spcPts val="500"/>
              </a:spcBef>
              <a:buSzTx/>
              <a:buNone/>
              <a:defRPr sz="2184"/>
            </a:pPr>
            <a:r>
              <a:rPr lang="ar-JO" sz="2400" dirty="0">
                <a:latin typeface="Arial" panose="020B0604020202020204" pitchFamily="34" charset="0"/>
                <a:cs typeface="Arial" panose="020B0604020202020204" pitchFamily="34" charset="0"/>
              </a:rPr>
              <a:t>الرجال: الرب صالح للكل، ومراحمه على كل أعماله.</a:t>
            </a:r>
          </a:p>
          <a:p>
            <a:pPr marL="267461" indent="-267461" algn="r" defTabSz="713231">
              <a:lnSpc>
                <a:spcPct val="80000"/>
              </a:lnSpc>
              <a:spcBef>
                <a:spcPts val="500"/>
              </a:spcBef>
              <a:buSzTx/>
              <a:buNone/>
              <a:defRPr sz="2184"/>
            </a:pPr>
            <a:endParaRPr lang="ar-JO" sz="2400" dirty="0">
              <a:latin typeface="Arial" panose="020B0604020202020204" pitchFamily="34" charset="0"/>
              <a:cs typeface="Arial" panose="020B0604020202020204" pitchFamily="34" charset="0"/>
            </a:endParaRPr>
          </a:p>
          <a:p>
            <a:pPr marL="267461" indent="-267461" algn="r" defTabSz="713231">
              <a:lnSpc>
                <a:spcPct val="80000"/>
              </a:lnSpc>
              <a:spcBef>
                <a:spcPts val="500"/>
              </a:spcBef>
              <a:buSzTx/>
              <a:buNone/>
              <a:defRPr sz="2184"/>
            </a:pPr>
            <a:r>
              <a:rPr lang="ar-JO" sz="2400" dirty="0">
                <a:latin typeface="Arial" panose="020B0604020202020204" pitchFamily="34" charset="0"/>
                <a:cs typeface="Arial" panose="020B0604020202020204" pitchFamily="34" charset="0"/>
              </a:rPr>
              <a:t>النساء: يحمدك يا رب كل أعمالك، ويباركك أتقياؤك.</a:t>
            </a:r>
          </a:p>
          <a:p>
            <a:pPr marL="267461" indent="-267461" algn="r" defTabSz="713231">
              <a:lnSpc>
                <a:spcPct val="80000"/>
              </a:lnSpc>
              <a:spcBef>
                <a:spcPts val="500"/>
              </a:spcBef>
              <a:buSzTx/>
              <a:buNone/>
              <a:defRPr sz="2184"/>
            </a:pPr>
            <a:endParaRPr lang="ar-JO" sz="2400" dirty="0">
              <a:latin typeface="Arial" panose="020B0604020202020204" pitchFamily="34" charset="0"/>
              <a:cs typeface="Arial" panose="020B0604020202020204" pitchFamily="34" charset="0"/>
            </a:endParaRPr>
          </a:p>
          <a:p>
            <a:pPr marL="267461" indent="-267461" algn="r" defTabSz="713231">
              <a:lnSpc>
                <a:spcPct val="80000"/>
              </a:lnSpc>
              <a:spcBef>
                <a:spcPts val="500"/>
              </a:spcBef>
              <a:buSzTx/>
              <a:buNone/>
              <a:defRPr sz="2184"/>
            </a:pPr>
            <a:r>
              <a:rPr lang="ar-JO" sz="2400" dirty="0">
                <a:latin typeface="Arial" panose="020B0604020202020204" pitchFamily="34" charset="0"/>
                <a:cs typeface="Arial" panose="020B0604020202020204" pitchFamily="34" charset="0"/>
              </a:rPr>
              <a:t>الرجال: بمجد ملكك ينطقون، وبجبروتك يتكلمون</a:t>
            </a:r>
          </a:p>
          <a:p>
            <a:pPr marL="267461" indent="-267461" algn="r" defTabSz="713231">
              <a:lnSpc>
                <a:spcPct val="80000"/>
              </a:lnSpc>
              <a:spcBef>
                <a:spcPts val="500"/>
              </a:spcBef>
              <a:buSzTx/>
              <a:buNone/>
              <a:defRPr sz="2184"/>
            </a:pPr>
            <a:endParaRPr lang="ar-JO" sz="2400" dirty="0">
              <a:latin typeface="Arial" panose="020B0604020202020204" pitchFamily="34" charset="0"/>
              <a:cs typeface="Arial" panose="020B0604020202020204" pitchFamily="34" charset="0"/>
            </a:endParaRPr>
          </a:p>
          <a:p>
            <a:pPr marL="267461" indent="-267461" algn="r" defTabSz="713231">
              <a:lnSpc>
                <a:spcPct val="80000"/>
              </a:lnSpc>
              <a:spcBef>
                <a:spcPts val="500"/>
              </a:spcBef>
              <a:buSzTx/>
              <a:buNone/>
              <a:defRPr sz="2184"/>
            </a:pPr>
            <a:r>
              <a:rPr lang="ar-JO" sz="2400" dirty="0">
                <a:latin typeface="Arial" panose="020B0604020202020204" pitchFamily="34" charset="0"/>
                <a:cs typeface="Arial" panose="020B0604020202020204" pitchFamily="34" charset="0"/>
              </a:rPr>
              <a:t>الجميع: ليعرفوا بني آدم قدرتك ومجد جلال ملكك.</a:t>
            </a:r>
          </a:p>
          <a:p>
            <a:pPr marL="267461" indent="-267461" algn="r" defTabSz="713231">
              <a:lnSpc>
                <a:spcPct val="80000"/>
              </a:lnSpc>
              <a:spcBef>
                <a:spcPts val="500"/>
              </a:spcBef>
              <a:buSzTx/>
              <a:buNone/>
              <a:defRPr sz="2184"/>
            </a:pPr>
            <a:endParaRPr sz="2400" dirty="0">
              <a:latin typeface="Arial" panose="020B0604020202020204" pitchFamily="34" charset="0"/>
              <a:cs typeface="Arial" panose="020B0604020202020204" pitchFamily="34" charset="0"/>
            </a:endParaRPr>
          </a:p>
          <a:p>
            <a:pPr marL="267461" indent="-267461" defTabSz="713231">
              <a:lnSpc>
                <a:spcPct val="80000"/>
              </a:lnSpc>
              <a:spcBef>
                <a:spcPts val="500"/>
              </a:spcBef>
              <a:buSzTx/>
              <a:buNone/>
              <a:defRPr sz="2184"/>
            </a:pPr>
            <a:r>
              <a:rPr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مزمور 145: 8-12</a:t>
            </a:r>
            <a:endParaRPr sz="24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Abraham…"/>
          <p:cNvSpPr txBox="1">
            <a:spLocks noGrp="1"/>
          </p:cNvSpPr>
          <p:nvPr>
            <p:ph type="body" idx="4294967295"/>
          </p:nvPr>
        </p:nvSpPr>
        <p:spPr>
          <a:xfrm>
            <a:off x="342900" y="698500"/>
            <a:ext cx="8458200" cy="4495800"/>
          </a:xfrm>
          <a:prstGeom prst="rect">
            <a:avLst/>
          </a:prstGeom>
        </p:spPr>
        <p:txBody>
          <a:bodyPr>
            <a:normAutofit/>
          </a:bodyPr>
          <a:lstStyle/>
          <a:p>
            <a:pPr marL="0" lvl="3" indent="0" algn="ctr">
              <a:lnSpc>
                <a:spcPct val="90000"/>
              </a:lnSpc>
              <a:spcBef>
                <a:spcPts val="0"/>
              </a:spcBef>
              <a:buClrTx/>
              <a:buSzTx/>
              <a:buNone/>
              <a:defRPr sz="39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r>
              <a:rPr dirty="0">
                <a:latin typeface="Arial" panose="020B0604020202020204" pitchFamily="34" charset="0"/>
                <a:cs typeface="Arial" panose="020B0604020202020204" pitchFamily="34" charset="0"/>
              </a:rPr>
              <a:t> </a:t>
            </a: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r>
              <a:rPr lang="ar-JO" dirty="0">
                <a:latin typeface="Arial" panose="020B0604020202020204" pitchFamily="34" charset="0"/>
                <a:cs typeface="Arial" panose="020B0604020202020204" pitchFamily="34" charset="0"/>
              </a:rPr>
              <a:t>الدعوة (12: 1-3)</a:t>
            </a: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8" indent="3606800">
              <a:lnSpc>
                <a:spcPct val="90000"/>
              </a:lnSpc>
              <a:spcBef>
                <a:spcPts val="0"/>
              </a:spcBef>
              <a:buSzTx/>
              <a:buNone/>
            </a:pPr>
            <a:r>
              <a:rPr dirty="0">
                <a:latin typeface="Arial" panose="020B0604020202020204" pitchFamily="34" charset="0"/>
                <a:cs typeface="Arial" panose="020B0604020202020204" pitchFamily="34" charset="0"/>
              </a:rPr>
              <a:t>	</a:t>
            </a:r>
          </a:p>
          <a:p>
            <a:pPr marL="457200" lvl="8" indent="3606800">
              <a:lnSpc>
                <a:spcPct val="90000"/>
              </a:lnSpc>
              <a:spcBef>
                <a:spcPts val="0"/>
              </a:spcBef>
              <a:buSzTx/>
              <a:buNone/>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التجاوب (12: 8)</a:t>
            </a:r>
            <a:endParaRPr dirty="0">
              <a:latin typeface="Arial" panose="020B0604020202020204" pitchFamily="34" charset="0"/>
              <a:cs typeface="Arial" panose="020B0604020202020204" pitchFamily="34" charset="0"/>
            </a:endParaRPr>
          </a:p>
        </p:txBody>
      </p:sp>
      <p:sp>
        <p:nvSpPr>
          <p:cNvPr id="500" name="Shape"/>
          <p:cNvSpPr/>
          <p:nvPr/>
        </p:nvSpPr>
        <p:spPr>
          <a:xfrm>
            <a:off x="660400" y="14478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01" name="Shape"/>
          <p:cNvSpPr/>
          <p:nvPr/>
        </p:nvSpPr>
        <p:spPr>
          <a:xfrm rot="10800000">
            <a:off x="7556500" y="12827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Revelation (promises, names of God, appearances)"/>
          <p:cNvSpPr txBox="1">
            <a:spLocks noGrp="1"/>
          </p:cNvSpPr>
          <p:nvPr>
            <p:ph type="body" idx="4294967295"/>
          </p:nvPr>
        </p:nvSpPr>
        <p:spPr>
          <a:xfrm>
            <a:off x="342900" y="1181100"/>
            <a:ext cx="8458200" cy="4495800"/>
          </a:xfrm>
          <a:prstGeom prst="rect">
            <a:avLst/>
          </a:prstGeom>
        </p:spPr>
        <p:txBody>
          <a:bodyPr>
            <a:normAutofit/>
          </a:bodyPr>
          <a:lstStyle/>
          <a:p>
            <a:pPr marL="0" lvl="3" indent="1371600">
              <a:lnSpc>
                <a:spcPct val="90000"/>
              </a:lnSpc>
              <a:buSzTx/>
              <a:buNone/>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lvl="3" indent="1371600">
              <a:lnSpc>
                <a:spcPct val="90000"/>
              </a:lnSpc>
              <a:buSzTx/>
              <a:buNone/>
            </a:pPr>
            <a:r>
              <a:rPr lang="ar-JO" dirty="0">
                <a:latin typeface="Arial" panose="020B0604020202020204" pitchFamily="34" charset="0"/>
                <a:cs typeface="Arial" panose="020B0604020202020204" pitchFamily="34" charset="0"/>
              </a:rPr>
              <a:t>الإعلان (الوعود،</a:t>
            </a:r>
          </a:p>
          <a:p>
            <a:pPr marL="0" lvl="3" indent="1371600">
              <a:lnSpc>
                <a:spcPct val="90000"/>
              </a:lnSpc>
              <a:buSzTx/>
              <a:buNone/>
            </a:pPr>
            <a:r>
              <a:rPr lang="ar-JO" dirty="0">
                <a:latin typeface="Arial" panose="020B0604020202020204" pitchFamily="34" charset="0"/>
                <a:cs typeface="Arial" panose="020B0604020202020204" pitchFamily="34" charset="0"/>
              </a:rPr>
              <a:t>أسماء الله،</a:t>
            </a:r>
          </a:p>
          <a:p>
            <a:pPr marL="0" lvl="3" indent="1371600">
              <a:lnSpc>
                <a:spcPct val="90000"/>
              </a:lnSpc>
              <a:buSzTx/>
              <a:buNone/>
            </a:pPr>
            <a:r>
              <a:rPr lang="ar-JO" dirty="0">
                <a:latin typeface="Arial" panose="020B0604020202020204" pitchFamily="34" charset="0"/>
                <a:cs typeface="Arial" panose="020B0604020202020204" pitchFamily="34" charset="0"/>
              </a:rPr>
              <a:t>الظهورات)</a:t>
            </a: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7" indent="3149600">
              <a:lnSpc>
                <a:spcPct val="90000"/>
              </a:lnSpc>
              <a:spcBef>
                <a:spcPts val="0"/>
              </a:spcBef>
              <a:buSzTx/>
              <a:buNone/>
            </a:pPr>
            <a:r>
              <a:rPr dirty="0">
                <a:latin typeface="Arial" panose="020B0604020202020204" pitchFamily="34" charset="0"/>
                <a:cs typeface="Arial" panose="020B0604020202020204" pitchFamily="34" charset="0"/>
              </a:rPr>
              <a:t>	</a:t>
            </a:r>
          </a:p>
        </p:txBody>
      </p:sp>
      <p:sp>
        <p:nvSpPr>
          <p:cNvPr id="504" name="Shape"/>
          <p:cNvSpPr/>
          <p:nvPr/>
        </p:nvSpPr>
        <p:spPr>
          <a:xfrm>
            <a:off x="6223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05" name="Shape"/>
          <p:cNvSpPr/>
          <p:nvPr/>
        </p:nvSpPr>
        <p:spPr>
          <a:xfrm rot="10800000">
            <a:off x="78105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alpha val="30708"/>
            </a:srgbClr>
          </a:solidFill>
          <a:ln>
            <a:solidFill>
              <a:srgbClr val="FFFFFF">
                <a:alpha val="30708"/>
              </a:srgbClr>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06" name="Abraham"/>
          <p:cNvSpPr txBox="1"/>
          <p:nvPr/>
        </p:nvSpPr>
        <p:spPr>
          <a:xfrm>
            <a:off x="3800486" y="678180"/>
            <a:ext cx="1212831" cy="632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3" indent="0" algn="ctr">
              <a:lnSpc>
                <a:spcPct val="90000"/>
              </a:lnSpc>
              <a:defRPr sz="3900">
                <a:solidFill>
                  <a:srgbClr val="FFFFFF"/>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Revelation…"/>
          <p:cNvSpPr txBox="1">
            <a:spLocks noGrp="1"/>
          </p:cNvSpPr>
          <p:nvPr>
            <p:ph type="body" idx="4294967295"/>
          </p:nvPr>
        </p:nvSpPr>
        <p:spPr>
          <a:xfrm>
            <a:off x="1179443" y="1676400"/>
            <a:ext cx="7964557" cy="4495800"/>
          </a:xfrm>
          <a:prstGeom prst="rect">
            <a:avLst/>
          </a:prstGeom>
        </p:spPr>
        <p:txBody>
          <a:bodyPr>
            <a:normAutofit/>
          </a:bodyPr>
          <a:lstStyle/>
          <a:p>
            <a:pPr marL="0" lvl="4" indent="1989327" defTabSz="813816">
              <a:lnSpc>
                <a:spcPct val="90000"/>
              </a:lnSpc>
              <a:spcBef>
                <a:spcPts val="600"/>
              </a:spcBef>
              <a:buSzTx/>
              <a:buNone/>
              <a:defRPr sz="2848"/>
            </a:pPr>
            <a:r>
              <a:rPr lang="ar-JO" dirty="0">
                <a:latin typeface="Arial" panose="020B0604020202020204" pitchFamily="34" charset="0"/>
                <a:ea typeface="Bodoni SvtyTwo ITC TT-BookIta"/>
                <a:cs typeface="Arial" panose="020B0604020202020204" pitchFamily="34" charset="0"/>
                <a:sym typeface="Bodoni SvtyTwo ITC TT-BookIta"/>
              </a:rPr>
              <a:t>الإعلان</a:t>
            </a:r>
            <a:endParaRPr dirty="0">
              <a:latin typeface="Arial" panose="020B0604020202020204" pitchFamily="34" charset="0"/>
              <a:ea typeface="Bodoni SvtyTwo ITC TT-BookIta"/>
              <a:cs typeface="Arial" panose="020B0604020202020204" pitchFamily="34" charset="0"/>
              <a:sym typeface="Bodoni SvtyTwo ITC TT-BookIta"/>
            </a:endParaRPr>
          </a:p>
          <a:p>
            <a:pPr marL="406908" lvl="7" indent="2803144" defTabSz="813816">
              <a:lnSpc>
                <a:spcPct val="90000"/>
              </a:lnSpc>
              <a:spcBef>
                <a:spcPts val="0"/>
              </a:spcBef>
              <a:buSzTx/>
              <a:buNone/>
              <a:defRPr sz="2848"/>
            </a:pPr>
            <a:r>
              <a:rPr dirty="0">
                <a:latin typeface="Arial" panose="020B0604020202020204" pitchFamily="34" charset="0"/>
                <a:cs typeface="Arial" panose="020B0604020202020204" pitchFamily="34" charset="0"/>
              </a:rPr>
              <a:t>	</a:t>
            </a:r>
          </a:p>
          <a:p>
            <a:pPr marL="406908" lvl="7" indent="2803144" defTabSz="813816">
              <a:lnSpc>
                <a:spcPct val="90000"/>
              </a:lnSpc>
              <a:spcBef>
                <a:spcPts val="0"/>
              </a:spcBef>
              <a:buSzTx/>
              <a:buNone/>
              <a:defRPr sz="2848"/>
            </a:pPr>
            <a:r>
              <a:rPr lang="ar-JO" dirty="0">
                <a:latin typeface="Arial" panose="020B0604020202020204" pitchFamily="34" charset="0"/>
                <a:cs typeface="Arial" panose="020B0604020202020204" pitchFamily="34" charset="0"/>
              </a:rPr>
              <a:t>الأسماء</a:t>
            </a:r>
            <a:endParaRPr dirty="0">
              <a:latin typeface="Arial" panose="020B0604020202020204" pitchFamily="34" charset="0"/>
              <a:cs typeface="Arial" panose="020B0604020202020204" pitchFamily="34" charset="0"/>
            </a:endParaRPr>
          </a:p>
          <a:p>
            <a:pPr marL="406908" lvl="7" indent="2803144" defTabSz="813816">
              <a:lnSpc>
                <a:spcPct val="90000"/>
              </a:lnSpc>
              <a:spcBef>
                <a:spcPts val="0"/>
              </a:spcBef>
              <a:buSzTx/>
              <a:buNone/>
              <a:defRPr sz="2848"/>
            </a:pPr>
            <a:endParaRPr dirty="0">
              <a:latin typeface="Arial" panose="020B0604020202020204" pitchFamily="34" charset="0"/>
              <a:cs typeface="Arial" panose="020B0604020202020204" pitchFamily="34" charset="0"/>
            </a:endParaRPr>
          </a:p>
          <a:p>
            <a:pPr marL="2659179" lvl="7" indent="-285549" algn="r" defTabSz="813816" rtl="1">
              <a:lnSpc>
                <a:spcPct val="90000"/>
              </a:lnSpc>
              <a:spcBef>
                <a:spcPts val="0"/>
              </a:spcBef>
              <a:buClrTx/>
              <a:buChar char="•"/>
              <a:defRPr sz="2848"/>
            </a:pPr>
            <a:r>
              <a:rPr lang="ar-JO" dirty="0">
                <a:latin typeface="Arial" panose="020B0604020202020204" pitchFamily="34" charset="0"/>
                <a:cs typeface="Arial" panose="020B0604020202020204" pitchFamily="34" charset="0"/>
              </a:rPr>
              <a:t>إيل عليون (الله العلي، 14: 18-19)</a:t>
            </a:r>
          </a:p>
          <a:p>
            <a:pPr marL="2659179" lvl="7" indent="-285549" algn="r" defTabSz="813816" rtl="1">
              <a:lnSpc>
                <a:spcPct val="90000"/>
              </a:lnSpc>
              <a:spcBef>
                <a:spcPts val="0"/>
              </a:spcBef>
              <a:buClrTx/>
              <a:buChar char="•"/>
              <a:defRPr sz="2848"/>
            </a:pPr>
            <a:r>
              <a:rPr lang="ar-JO" dirty="0">
                <a:latin typeface="Arial" panose="020B0604020202020204" pitchFamily="34" charset="0"/>
                <a:cs typeface="Arial" panose="020B0604020202020204" pitchFamily="34" charset="0"/>
              </a:rPr>
              <a:t>إيل شداي (الله القدير، 17: 1-2)</a:t>
            </a:r>
          </a:p>
          <a:p>
            <a:pPr marL="2659179" lvl="7" indent="-285549" algn="r" defTabSz="813816" rtl="1">
              <a:lnSpc>
                <a:spcPct val="90000"/>
              </a:lnSpc>
              <a:spcBef>
                <a:spcPts val="0"/>
              </a:spcBef>
              <a:buClrTx/>
              <a:buChar char="•"/>
              <a:defRPr sz="2848"/>
            </a:pPr>
            <a:r>
              <a:rPr lang="ar-JO" dirty="0">
                <a:latin typeface="Arial" panose="020B0604020202020204" pitchFamily="34" charset="0"/>
                <a:cs typeface="Arial" panose="020B0604020202020204" pitchFamily="34" charset="0"/>
              </a:rPr>
              <a:t>إيل عولام (الله الأبدي، 21: 33)</a:t>
            </a:r>
          </a:p>
          <a:p>
            <a:pPr marL="2659179" lvl="7" indent="-285549" algn="r" defTabSz="813816" rtl="1">
              <a:lnSpc>
                <a:spcPct val="90000"/>
              </a:lnSpc>
              <a:spcBef>
                <a:spcPts val="0"/>
              </a:spcBef>
              <a:buClrTx/>
              <a:buChar char="•"/>
              <a:defRPr sz="2848"/>
            </a:pPr>
            <a:r>
              <a:rPr lang="ar-JO" dirty="0">
                <a:latin typeface="Arial" panose="020B0604020202020204" pitchFamily="34" charset="0"/>
                <a:cs typeface="Arial" panose="020B0604020202020204" pitchFamily="34" charset="0"/>
              </a:rPr>
              <a:t>يهوه يرأه (الرب الذي يرى / يسدد، 22: 14)</a:t>
            </a:r>
            <a:endParaRPr dirty="0">
              <a:latin typeface="Arial" panose="020B0604020202020204" pitchFamily="34" charset="0"/>
              <a:cs typeface="Arial" panose="020B0604020202020204" pitchFamily="34" charset="0"/>
            </a:endParaRPr>
          </a:p>
        </p:txBody>
      </p:sp>
      <p:sp>
        <p:nvSpPr>
          <p:cNvPr id="509" name="Shape"/>
          <p:cNvSpPr/>
          <p:nvPr/>
        </p:nvSpPr>
        <p:spPr>
          <a:xfrm>
            <a:off x="6223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10" name="Shape"/>
          <p:cNvSpPr/>
          <p:nvPr/>
        </p:nvSpPr>
        <p:spPr>
          <a:xfrm rot="10800000">
            <a:off x="78105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alpha val="29070"/>
            </a:srgbClr>
          </a:solidFill>
          <a:ln>
            <a:solidFill>
              <a:srgbClr val="FFFFFF">
                <a:alpha val="29070"/>
              </a:srgbClr>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11" name="Abraham"/>
          <p:cNvSpPr txBox="1"/>
          <p:nvPr/>
        </p:nvSpPr>
        <p:spPr>
          <a:xfrm>
            <a:off x="3800486" y="678180"/>
            <a:ext cx="1212831" cy="632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3" indent="0" algn="ctr">
              <a:lnSpc>
                <a:spcPct val="90000"/>
              </a:lnSpc>
              <a:defRPr sz="3900">
                <a:solidFill>
                  <a:srgbClr val="FFFFFF"/>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Revelation (promises, names of God, appearances)…"/>
          <p:cNvSpPr txBox="1">
            <a:spLocks noGrp="1"/>
          </p:cNvSpPr>
          <p:nvPr>
            <p:ph type="body" idx="4294967295"/>
          </p:nvPr>
        </p:nvSpPr>
        <p:spPr>
          <a:xfrm>
            <a:off x="342900" y="1181100"/>
            <a:ext cx="8458200" cy="4495800"/>
          </a:xfrm>
          <a:prstGeom prst="rect">
            <a:avLst/>
          </a:prstGeom>
        </p:spPr>
        <p:txBody>
          <a:bodyPr>
            <a:normAutofit/>
          </a:bodyPr>
          <a:lstStyle/>
          <a:p>
            <a:pPr marL="0" lvl="3" indent="1371600">
              <a:lnSpc>
                <a:spcPct val="90000"/>
              </a:lnSpc>
              <a:buSzTx/>
              <a:buNone/>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ar-JO" dirty="0">
                <a:latin typeface="Arial" panose="020B0604020202020204" pitchFamily="34" charset="0"/>
                <a:ea typeface="Bodoni SvtyTwo ITC TT-BookIta"/>
                <a:cs typeface="Arial" panose="020B0604020202020204" pitchFamily="34" charset="0"/>
                <a:sym typeface="Bodoni SvtyTwo ITC TT-BookIta"/>
              </a:rPr>
              <a:t>الإعلان (الوعود،</a:t>
            </a:r>
          </a:p>
          <a:p>
            <a:pPr marL="0" lvl="3" indent="1371600">
              <a:lnSpc>
                <a:spcPct val="90000"/>
              </a:lnSpc>
              <a:buSzTx/>
              <a:buNone/>
            </a:pPr>
            <a:r>
              <a:rPr lang="ar-JO" dirty="0">
                <a:latin typeface="Arial" panose="020B0604020202020204" pitchFamily="34" charset="0"/>
                <a:ea typeface="Bodoni SvtyTwo ITC TT-BookIta"/>
                <a:cs typeface="Arial" panose="020B0604020202020204" pitchFamily="34" charset="0"/>
                <a:sym typeface="Bodoni SvtyTwo ITC TT-BookIta"/>
              </a:rPr>
              <a:t>أسماء الله،</a:t>
            </a:r>
          </a:p>
          <a:p>
            <a:pPr marL="0" lvl="3" indent="1371600">
              <a:lnSpc>
                <a:spcPct val="90000"/>
              </a:lnSpc>
              <a:buSzTx/>
              <a:buNone/>
            </a:pPr>
            <a:r>
              <a:rPr lang="ar-JO" dirty="0">
                <a:latin typeface="Arial" panose="020B0604020202020204" pitchFamily="34" charset="0"/>
                <a:ea typeface="Bodoni SvtyTwo ITC TT-BookIta"/>
                <a:cs typeface="Arial" panose="020B0604020202020204" pitchFamily="34" charset="0"/>
                <a:sym typeface="Bodoni SvtyTwo ITC TT-BookIta"/>
              </a:rPr>
              <a:t>الظهورات)</a:t>
            </a: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7" indent="3149600">
              <a:lnSpc>
                <a:spcPct val="90000"/>
              </a:lnSpc>
              <a:spcBef>
                <a:spcPts val="0"/>
              </a:spcBef>
              <a:buSzTx/>
              <a:buNone/>
            </a:pPr>
            <a:r>
              <a:rPr dirty="0">
                <a:latin typeface="Arial" panose="020B0604020202020204" pitchFamily="34" charset="0"/>
                <a:cs typeface="Arial" panose="020B0604020202020204" pitchFamily="34" charset="0"/>
              </a:rPr>
              <a:t>	</a:t>
            </a:r>
            <a:r>
              <a:rPr lang="ar-JO" dirty="0">
                <a:latin typeface="Arial" panose="020B0604020202020204" pitchFamily="34" charset="0"/>
                <a:ea typeface="Bodoni SvtyTwo ITC TT-BookIta"/>
                <a:cs typeface="Arial" panose="020B0604020202020204" pitchFamily="34" charset="0"/>
                <a:sym typeface="Bodoni SvtyTwo ITC TT-BookIta"/>
              </a:rPr>
              <a:t>التجاوب (الإيمان، 15: 6؛</a:t>
            </a:r>
          </a:p>
          <a:p>
            <a:pPr marL="457200" lvl="7" indent="3149600">
              <a:lnSpc>
                <a:spcPct val="90000"/>
              </a:lnSpc>
              <a:spcBef>
                <a:spcPts val="0"/>
              </a:spcBef>
              <a:buSzTx/>
              <a:buNone/>
            </a:pPr>
            <a:r>
              <a:rPr lang="ar-JO" dirty="0">
                <a:latin typeface="Arial" panose="020B0604020202020204" pitchFamily="34" charset="0"/>
                <a:ea typeface="Bodoni SvtyTwo ITC TT-BookIta"/>
                <a:cs typeface="Arial" panose="020B0604020202020204" pitchFamily="34" charset="0"/>
                <a:sym typeface="Bodoni SvtyTwo ITC TT-BookIta"/>
              </a:rPr>
              <a:t>المذابح والذبائح والصلوات)</a:t>
            </a:r>
            <a:endParaRPr dirty="0">
              <a:latin typeface="Arial" panose="020B0604020202020204" pitchFamily="34" charset="0"/>
              <a:cs typeface="Arial" panose="020B0604020202020204" pitchFamily="34" charset="0"/>
            </a:endParaRPr>
          </a:p>
        </p:txBody>
      </p:sp>
      <p:sp>
        <p:nvSpPr>
          <p:cNvPr id="514" name="Shape"/>
          <p:cNvSpPr/>
          <p:nvPr/>
        </p:nvSpPr>
        <p:spPr>
          <a:xfrm>
            <a:off x="6223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15" name="Shape"/>
          <p:cNvSpPr/>
          <p:nvPr/>
        </p:nvSpPr>
        <p:spPr>
          <a:xfrm rot="10800000">
            <a:off x="78105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16" name="Abraham"/>
          <p:cNvSpPr txBox="1"/>
          <p:nvPr/>
        </p:nvSpPr>
        <p:spPr>
          <a:xfrm>
            <a:off x="3800486" y="678180"/>
            <a:ext cx="1212831" cy="632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3" indent="0" algn="ctr">
              <a:lnSpc>
                <a:spcPct val="90000"/>
              </a:lnSpc>
              <a:defRPr sz="3900">
                <a:solidFill>
                  <a:srgbClr val="FFFFFF"/>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Abraham…"/>
          <p:cNvSpPr txBox="1">
            <a:spLocks noGrp="1"/>
          </p:cNvSpPr>
          <p:nvPr>
            <p:ph type="body" idx="4294967295"/>
          </p:nvPr>
        </p:nvSpPr>
        <p:spPr>
          <a:xfrm>
            <a:off x="342900" y="114300"/>
            <a:ext cx="8458200" cy="5564932"/>
          </a:xfrm>
          <a:prstGeom prst="rect">
            <a:avLst/>
          </a:prstGeom>
        </p:spPr>
        <p:txBody>
          <a:bodyPr lIns="0" tIns="0" rIns="0" bIns="0">
            <a:normAutofit/>
          </a:bodyPr>
          <a:lstStyle/>
          <a:p>
            <a:pPr marL="0" lvl="3" indent="685800">
              <a:lnSpc>
                <a:spcPct val="90000"/>
              </a:lnSpc>
              <a:spcBef>
                <a:spcPts val="0"/>
              </a:spcBef>
              <a:buClrTx/>
              <a:buSzTx/>
              <a:buNone/>
              <a:defRPr sz="3900"/>
            </a:pPr>
            <a:endParaRPr dirty="0">
              <a:latin typeface="Arial" panose="020B0604020202020204" pitchFamily="34" charset="0"/>
              <a:cs typeface="Arial" panose="020B0604020202020204" pitchFamily="34" charset="0"/>
            </a:endParaRPr>
          </a:p>
          <a:p>
            <a:pPr marL="0" lvl="3" indent="0" algn="ctr">
              <a:lnSpc>
                <a:spcPct val="40000"/>
              </a:lnSpc>
              <a:spcBef>
                <a:spcPts val="0"/>
              </a:spcBef>
              <a:buClrTx/>
              <a:buSzTx/>
              <a:buNone/>
              <a:defRPr sz="39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3" indent="914400" algn="ctr" rtl="1">
              <a:lnSpc>
                <a:spcPct val="90000"/>
              </a:lnSpc>
              <a:spcBef>
                <a:spcPts val="0"/>
              </a:spcBef>
              <a:buSzTx/>
              <a:buNone/>
            </a:pPr>
            <a:r>
              <a:rPr lang="ar-JO" dirty="0">
                <a:latin typeface="Arial" panose="020B0604020202020204" pitchFamily="34" charset="0"/>
                <a:cs typeface="Arial" panose="020B0604020202020204" pitchFamily="34" charset="0"/>
              </a:rPr>
              <a:t>امتحان المحبة (تكوين 22)</a:t>
            </a:r>
            <a:endParaRPr dirty="0">
              <a:latin typeface="Arial" panose="020B0604020202020204" pitchFamily="34" charset="0"/>
              <a:cs typeface="Arial" panose="020B0604020202020204" pitchFamily="34" charset="0"/>
            </a:endParaRPr>
          </a:p>
          <a:p>
            <a:pPr marL="457200" lvl="8" indent="3606800">
              <a:lnSpc>
                <a:spcPct val="90000"/>
              </a:lnSpc>
              <a:spcBef>
                <a:spcPts val="0"/>
              </a:spcBef>
              <a:buSzTx/>
              <a:buNone/>
            </a:pPr>
            <a:endParaRPr dirty="0">
              <a:latin typeface="Arial" panose="020B0604020202020204" pitchFamily="34" charset="0"/>
              <a:cs typeface="Arial" panose="020B0604020202020204" pitchFamily="34" charset="0"/>
            </a:endParaRPr>
          </a:p>
          <a:p>
            <a:pPr marL="3467100" lvl="8" indent="-457200">
              <a:lnSpc>
                <a:spcPct val="90000"/>
              </a:lnSpc>
              <a:spcBef>
                <a:spcPts val="0"/>
              </a:spcBef>
              <a:buClrTx/>
              <a:buSzTx/>
              <a:buNone/>
            </a:pPr>
            <a:r>
              <a:rPr dirty="0">
                <a:latin typeface="Arial" panose="020B0604020202020204" pitchFamily="34" charset="0"/>
                <a:cs typeface="Arial" panose="020B0604020202020204" pitchFamily="34" charset="0"/>
              </a:rPr>
              <a:t> </a:t>
            </a:r>
          </a:p>
          <a:p>
            <a:pPr marL="3467100" lvl="8" indent="-457200">
              <a:lnSpc>
                <a:spcPct val="90000"/>
              </a:lnSpc>
              <a:spcBef>
                <a:spcPts val="0"/>
              </a:spcBef>
              <a:buClrTx/>
              <a:buSzTx/>
              <a:buNone/>
            </a:pPr>
            <a:r>
              <a:rPr lang="ar-JO" dirty="0">
                <a:latin typeface="Arial" panose="020B0604020202020204" pitchFamily="34" charset="0"/>
                <a:cs typeface="Arial" panose="020B0604020202020204" pitchFamily="34" charset="0"/>
              </a:rPr>
              <a:t>الإمتحان (22: 1-2)</a:t>
            </a:r>
            <a:endParaRPr dirty="0">
              <a:latin typeface="Arial" panose="020B0604020202020204" pitchFamily="34" charset="0"/>
              <a:cs typeface="Arial" panose="020B0604020202020204" pitchFamily="34" charset="0"/>
            </a:endParaRPr>
          </a:p>
          <a:p>
            <a:pPr marL="457200" lvl="8" indent="3606800">
              <a:lnSpc>
                <a:spcPct val="90000"/>
              </a:lnSpc>
              <a:spcBef>
                <a:spcPts val="0"/>
              </a:spcBef>
              <a:buSzTx/>
              <a:buNone/>
            </a:pPr>
            <a:endParaRPr dirty="0">
              <a:latin typeface="Arial" panose="020B0604020202020204" pitchFamily="34" charset="0"/>
              <a:cs typeface="Arial" panose="020B0604020202020204" pitchFamily="34" charset="0"/>
            </a:endParaRPr>
          </a:p>
          <a:p>
            <a:pPr marL="3467100" lvl="8" indent="-457200">
              <a:lnSpc>
                <a:spcPct val="90000"/>
              </a:lnSpc>
              <a:spcBef>
                <a:spcPts val="0"/>
              </a:spcBef>
              <a:buClrTx/>
              <a:buSzTx/>
              <a:buNone/>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Abraham…"/>
          <p:cNvSpPr txBox="1">
            <a:spLocks noGrp="1"/>
          </p:cNvSpPr>
          <p:nvPr>
            <p:ph type="body" idx="4294967295"/>
          </p:nvPr>
        </p:nvSpPr>
        <p:spPr>
          <a:xfrm>
            <a:off x="342900" y="114300"/>
            <a:ext cx="8458200" cy="5564932"/>
          </a:xfrm>
          <a:prstGeom prst="rect">
            <a:avLst/>
          </a:prstGeom>
        </p:spPr>
        <p:txBody>
          <a:bodyPr lIns="0" tIns="0" rIns="0" bIns="0">
            <a:normAutofit/>
          </a:bodyPr>
          <a:lstStyle/>
          <a:p>
            <a:pPr marL="0" lvl="3" indent="651509" defTabSz="868680">
              <a:lnSpc>
                <a:spcPct val="90000"/>
              </a:lnSpc>
              <a:spcBef>
                <a:spcPts val="0"/>
              </a:spcBef>
              <a:buClrTx/>
              <a:buSzTx/>
              <a:buNone/>
              <a:defRPr sz="3705"/>
            </a:pPr>
            <a:endParaRPr dirty="0">
              <a:latin typeface="Arial" panose="020B0604020202020204" pitchFamily="34" charset="0"/>
              <a:cs typeface="Arial" panose="020B0604020202020204" pitchFamily="34" charset="0"/>
            </a:endParaRPr>
          </a:p>
          <a:p>
            <a:pPr marL="0" lvl="3" indent="0" algn="ctr" defTabSz="868680">
              <a:lnSpc>
                <a:spcPct val="40000"/>
              </a:lnSpc>
              <a:spcBef>
                <a:spcPts val="0"/>
              </a:spcBef>
              <a:buClrTx/>
              <a:buSzTx/>
              <a:buNone/>
              <a:defRPr sz="3705">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434340" lvl="3" indent="868680" defTabSz="868680">
              <a:lnSpc>
                <a:spcPct val="90000"/>
              </a:lnSpc>
              <a:spcBef>
                <a:spcPts val="0"/>
              </a:spcBef>
              <a:buSzTx/>
              <a:buNone/>
              <a:defRPr sz="3040"/>
            </a:pPr>
            <a:endParaRPr dirty="0">
              <a:latin typeface="Arial" panose="020B0604020202020204" pitchFamily="34" charset="0"/>
              <a:cs typeface="Arial" panose="020B0604020202020204" pitchFamily="34" charset="0"/>
            </a:endParaRPr>
          </a:p>
          <a:p>
            <a:pPr marL="434340" lvl="3" indent="868680" defTabSz="868680">
              <a:lnSpc>
                <a:spcPct val="90000"/>
              </a:lnSpc>
              <a:spcBef>
                <a:spcPts val="0"/>
              </a:spcBef>
              <a:buSzTx/>
              <a:buNone/>
              <a:defRPr sz="3040"/>
            </a:pPr>
            <a:endParaRPr dirty="0">
              <a:latin typeface="Arial" panose="020B0604020202020204" pitchFamily="34" charset="0"/>
              <a:cs typeface="Arial" panose="020B0604020202020204" pitchFamily="34" charset="0"/>
            </a:endParaRPr>
          </a:p>
          <a:p>
            <a:pPr marL="434340" lvl="3" indent="868680" algn="r" defTabSz="868680" rtl="1">
              <a:lnSpc>
                <a:spcPct val="90000"/>
              </a:lnSpc>
              <a:spcBef>
                <a:spcPts val="0"/>
              </a:spcBef>
              <a:buSzTx/>
              <a:buNone/>
              <a:defRPr sz="3040"/>
            </a:pPr>
            <a:r>
              <a:rPr lang="ar-JO" dirty="0">
                <a:latin typeface="Arial" panose="020B0604020202020204" pitchFamily="34" charset="0"/>
                <a:cs typeface="Arial" panose="020B0604020202020204" pitchFamily="34" charset="0"/>
              </a:rPr>
              <a:t>امتحان المحبة (تكوين 22)</a:t>
            </a:r>
          </a:p>
          <a:p>
            <a:pPr marL="434340" lvl="8" indent="3426459" defTabSz="868680">
              <a:lnSpc>
                <a:spcPct val="90000"/>
              </a:lnSpc>
              <a:spcBef>
                <a:spcPts val="0"/>
              </a:spcBef>
              <a:buSzTx/>
              <a:buNone/>
              <a:defRPr sz="3040"/>
            </a:pPr>
            <a:endParaRPr dirty="0">
              <a:latin typeface="Arial" panose="020B0604020202020204" pitchFamily="34" charset="0"/>
              <a:cs typeface="Arial" panose="020B0604020202020204" pitchFamily="34" charset="0"/>
            </a:endParaRPr>
          </a:p>
          <a:p>
            <a:pPr marL="3293745" lvl="8" indent="-434340" defTabSz="868680">
              <a:lnSpc>
                <a:spcPct val="90000"/>
              </a:lnSpc>
              <a:spcBef>
                <a:spcPts val="0"/>
              </a:spcBef>
              <a:buClrTx/>
              <a:buSzTx/>
              <a:buNone/>
              <a:defRPr sz="3040"/>
            </a:pPr>
            <a:r>
              <a:rPr dirty="0">
                <a:latin typeface="Arial" panose="020B0604020202020204" pitchFamily="34" charset="0"/>
                <a:cs typeface="Arial" panose="020B0604020202020204" pitchFamily="34" charset="0"/>
              </a:rPr>
              <a:t> </a:t>
            </a:r>
          </a:p>
          <a:p>
            <a:pPr marL="3293745" lvl="8" indent="-434340" algn="r" defTabSz="868680" rtl="1">
              <a:lnSpc>
                <a:spcPct val="90000"/>
              </a:lnSpc>
              <a:spcBef>
                <a:spcPts val="0"/>
              </a:spcBef>
              <a:buClrTx/>
              <a:buSzTx/>
              <a:buNone/>
              <a:defRPr sz="3040"/>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الإمتحان (22: 1-2)</a:t>
            </a:r>
          </a:p>
          <a:p>
            <a:pPr marL="434340" lvl="8" indent="3426459" defTabSz="868680">
              <a:lnSpc>
                <a:spcPct val="90000"/>
              </a:lnSpc>
              <a:spcBef>
                <a:spcPts val="0"/>
              </a:spcBef>
              <a:buSzTx/>
              <a:buNone/>
              <a:defRPr sz="3040"/>
            </a:pPr>
            <a:endParaRPr dirty="0">
              <a:latin typeface="Arial" panose="020B0604020202020204" pitchFamily="34" charset="0"/>
              <a:cs typeface="Arial" panose="020B0604020202020204" pitchFamily="34" charset="0"/>
            </a:endParaRPr>
          </a:p>
          <a:p>
            <a:pPr marL="3293745" lvl="8" indent="-434340" algn="r" defTabSz="868680" rtl="1">
              <a:lnSpc>
                <a:spcPct val="90000"/>
              </a:lnSpc>
              <a:spcBef>
                <a:spcPts val="0"/>
              </a:spcBef>
              <a:buClrTx/>
              <a:buSzTx/>
              <a:buNone/>
              <a:defRPr sz="3040"/>
            </a:pPr>
            <a:r>
              <a:rPr dirty="0">
                <a:latin typeface="Arial" panose="020B0604020202020204" pitchFamily="34" charset="0"/>
                <a:cs typeface="Arial" panose="020B0604020202020204" pitchFamily="34" charset="0"/>
              </a:rPr>
              <a:t> </a:t>
            </a:r>
            <a:r>
              <a:rPr lang="ar-JO" dirty="0">
                <a:solidFill>
                  <a:schemeClr val="accent6">
                    <a:lumOff val="9460"/>
                  </a:schemeClr>
                </a:solidFill>
                <a:latin typeface="Arial" panose="020B0604020202020204" pitchFamily="34" charset="0"/>
                <a:cs typeface="Arial" panose="020B0604020202020204" pitchFamily="34" charset="0"/>
              </a:rPr>
              <a:t>مجموعات صغيرة</a:t>
            </a:r>
            <a:endParaRPr dirty="0">
              <a:solidFill>
                <a:schemeClr val="accent6">
                  <a:lumOff val="9460"/>
                </a:schemeClr>
              </a:solidFill>
              <a:latin typeface="Arial" panose="020B0604020202020204" pitchFamily="34" charset="0"/>
              <a:cs typeface="Arial" panose="020B0604020202020204" pitchFamily="34" charset="0"/>
            </a:endParaRPr>
          </a:p>
          <a:p>
            <a:pPr marL="3293745" lvl="8" indent="-434340" algn="r" defTabSz="868680" rtl="1">
              <a:lnSpc>
                <a:spcPct val="90000"/>
              </a:lnSpc>
              <a:spcBef>
                <a:spcPts val="0"/>
              </a:spcBef>
              <a:buClrTx/>
              <a:buSzTx/>
              <a:buNone/>
              <a:defRPr sz="3040">
                <a:solidFill>
                  <a:schemeClr val="accent6">
                    <a:lumOff val="9460"/>
                  </a:schemeClr>
                </a:solidFill>
              </a:defRPr>
            </a:pPr>
            <a:r>
              <a:rPr lang="ar-JO" dirty="0">
                <a:latin typeface="Arial" panose="020B0604020202020204" pitchFamily="34" charset="0"/>
                <a:cs typeface="Arial" panose="020B0604020202020204" pitchFamily="34" charset="0"/>
              </a:rPr>
              <a:t>ماذا تعتقد أنه حدث ما بين العددين 2 و3؟</a:t>
            </a:r>
            <a:endParaRPr dirty="0">
              <a:latin typeface="Arial" panose="020B0604020202020204" pitchFamily="34" charset="0"/>
              <a:cs typeface="Arial" panose="020B0604020202020204" pitchFamily="34" charset="0"/>
            </a:endParaRPr>
          </a:p>
          <a:p>
            <a:pPr marL="434340" lvl="8" indent="-434340" defTabSz="868680">
              <a:lnSpc>
                <a:spcPct val="90000"/>
              </a:lnSpc>
              <a:spcBef>
                <a:spcPts val="0"/>
              </a:spcBef>
              <a:buClrTx/>
              <a:buSzTx/>
              <a:buNone/>
              <a:defRPr sz="3040"/>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Abraham…"/>
          <p:cNvSpPr txBox="1">
            <a:spLocks noGrp="1"/>
          </p:cNvSpPr>
          <p:nvPr>
            <p:ph type="body" idx="4294967295"/>
          </p:nvPr>
        </p:nvSpPr>
        <p:spPr>
          <a:xfrm>
            <a:off x="342900" y="114300"/>
            <a:ext cx="8458200" cy="5564932"/>
          </a:xfrm>
          <a:prstGeom prst="rect">
            <a:avLst/>
          </a:prstGeom>
        </p:spPr>
        <p:txBody>
          <a:bodyPr lIns="0" tIns="0" rIns="0" bIns="0">
            <a:normAutofit/>
          </a:bodyPr>
          <a:lstStyle/>
          <a:p>
            <a:pPr marL="0" lvl="3" indent="624078" defTabSz="832104">
              <a:lnSpc>
                <a:spcPct val="90000"/>
              </a:lnSpc>
              <a:spcBef>
                <a:spcPts val="0"/>
              </a:spcBef>
              <a:buClrTx/>
              <a:buSzTx/>
              <a:buNone/>
              <a:defRPr sz="3549"/>
            </a:pPr>
            <a:endParaRPr dirty="0">
              <a:latin typeface="Arial" panose="020B0604020202020204" pitchFamily="34" charset="0"/>
              <a:cs typeface="Arial" panose="020B0604020202020204" pitchFamily="34" charset="0"/>
            </a:endParaRPr>
          </a:p>
          <a:p>
            <a:pPr marL="0" lvl="3" indent="0" algn="ctr" defTabSz="832104">
              <a:lnSpc>
                <a:spcPct val="40000"/>
              </a:lnSpc>
              <a:spcBef>
                <a:spcPts val="0"/>
              </a:spcBef>
              <a:buClrTx/>
              <a:buSzTx/>
              <a:buNone/>
              <a:defRPr sz="3549">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416052" lvl="3" indent="832104" defTabSz="832104">
              <a:lnSpc>
                <a:spcPct val="90000"/>
              </a:lnSpc>
              <a:spcBef>
                <a:spcPts val="0"/>
              </a:spcBef>
              <a:buSzTx/>
              <a:buNone/>
              <a:defRPr sz="2912"/>
            </a:pPr>
            <a:endParaRPr dirty="0">
              <a:latin typeface="Arial" panose="020B0604020202020204" pitchFamily="34" charset="0"/>
              <a:cs typeface="Arial" panose="020B0604020202020204" pitchFamily="34" charset="0"/>
            </a:endParaRPr>
          </a:p>
          <a:p>
            <a:pPr marL="416052" lvl="3" indent="832104" defTabSz="832104">
              <a:lnSpc>
                <a:spcPct val="90000"/>
              </a:lnSpc>
              <a:spcBef>
                <a:spcPts val="0"/>
              </a:spcBef>
              <a:buSzTx/>
              <a:buNone/>
              <a:defRPr sz="2912"/>
            </a:pPr>
            <a:endParaRPr dirty="0">
              <a:latin typeface="Arial" panose="020B0604020202020204" pitchFamily="34" charset="0"/>
              <a:cs typeface="Arial" panose="020B0604020202020204" pitchFamily="34" charset="0"/>
            </a:endParaRPr>
          </a:p>
          <a:p>
            <a:pPr marL="416052" lvl="3" indent="832104" algn="r" defTabSz="832104" rtl="1">
              <a:lnSpc>
                <a:spcPct val="90000"/>
              </a:lnSpc>
              <a:spcBef>
                <a:spcPts val="0"/>
              </a:spcBef>
              <a:buSzTx/>
              <a:buNone/>
              <a:defRPr sz="2912"/>
            </a:pPr>
            <a:r>
              <a:rPr lang="ar-JO" dirty="0">
                <a:latin typeface="Arial" panose="020B0604020202020204" pitchFamily="34" charset="0"/>
                <a:cs typeface="Arial" panose="020B0604020202020204" pitchFamily="34" charset="0"/>
              </a:rPr>
              <a:t>امتحان المحبة (تكوين 22)</a:t>
            </a:r>
          </a:p>
          <a:p>
            <a:pPr marL="416052" lvl="8" indent="3282188" algn="r" defTabSz="832104" rtl="1">
              <a:lnSpc>
                <a:spcPct val="90000"/>
              </a:lnSpc>
              <a:spcBef>
                <a:spcPts val="0"/>
              </a:spcBef>
              <a:buSzTx/>
              <a:buNone/>
              <a:defRPr sz="2912"/>
            </a:pPr>
            <a:endParaRPr dirty="0">
              <a:latin typeface="Arial" panose="020B0604020202020204" pitchFamily="34" charset="0"/>
              <a:cs typeface="Arial" panose="020B0604020202020204" pitchFamily="34" charset="0"/>
            </a:endParaRPr>
          </a:p>
          <a:p>
            <a:pPr marL="3155061" lvl="8" indent="-416052" defTabSz="832104">
              <a:lnSpc>
                <a:spcPct val="90000"/>
              </a:lnSpc>
              <a:spcBef>
                <a:spcPts val="0"/>
              </a:spcBef>
              <a:buClrTx/>
              <a:buSzTx/>
              <a:buNone/>
              <a:defRPr sz="2912"/>
            </a:pPr>
            <a:r>
              <a:rPr dirty="0">
                <a:latin typeface="Arial" panose="020B0604020202020204" pitchFamily="34" charset="0"/>
                <a:cs typeface="Arial" panose="020B0604020202020204" pitchFamily="34" charset="0"/>
              </a:rPr>
              <a:t> </a:t>
            </a:r>
          </a:p>
          <a:p>
            <a:pPr marL="3155061" lvl="8" indent="-416052" algn="r" defTabSz="832104" rtl="1">
              <a:lnSpc>
                <a:spcPct val="90000"/>
              </a:lnSpc>
              <a:spcBef>
                <a:spcPts val="0"/>
              </a:spcBef>
              <a:buClrTx/>
              <a:buSzTx/>
              <a:buNone/>
              <a:defRPr sz="2912"/>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الإمتحان (22: 1-2)</a:t>
            </a:r>
            <a:endParaRPr dirty="0">
              <a:latin typeface="Arial" panose="020B0604020202020204" pitchFamily="34" charset="0"/>
              <a:cs typeface="Arial" panose="020B0604020202020204" pitchFamily="34" charset="0"/>
            </a:endParaRPr>
          </a:p>
          <a:p>
            <a:pPr marL="416052" lvl="8" indent="3282188" defTabSz="832104">
              <a:lnSpc>
                <a:spcPct val="90000"/>
              </a:lnSpc>
              <a:spcBef>
                <a:spcPts val="0"/>
              </a:spcBef>
              <a:buSzTx/>
              <a:buNone/>
              <a:defRPr sz="2912"/>
            </a:pPr>
            <a:endParaRPr dirty="0">
              <a:latin typeface="Arial" panose="020B0604020202020204" pitchFamily="34" charset="0"/>
              <a:cs typeface="Arial" panose="020B0604020202020204" pitchFamily="34" charset="0"/>
            </a:endParaRPr>
          </a:p>
          <a:p>
            <a:pPr marL="3155061" lvl="8" indent="-416052" algn="r" defTabSz="832104" rtl="1">
              <a:lnSpc>
                <a:spcPct val="90000"/>
              </a:lnSpc>
              <a:spcBef>
                <a:spcPts val="0"/>
              </a:spcBef>
              <a:buClrTx/>
              <a:buSzTx/>
              <a:buNone/>
              <a:defRPr sz="2912"/>
            </a:pPr>
            <a:r>
              <a:rPr lang="ar-JO" dirty="0">
                <a:latin typeface="Arial" panose="020B0604020202020204" pitchFamily="34" charset="0"/>
                <a:cs typeface="Arial" panose="020B0604020202020204" pitchFamily="34" charset="0"/>
              </a:rPr>
              <a:t>استجابة العبادة (22: 3-11)</a:t>
            </a:r>
            <a:endParaRPr dirty="0">
              <a:latin typeface="Arial" panose="020B0604020202020204" pitchFamily="34" charset="0"/>
              <a:cs typeface="Arial" panose="020B0604020202020204" pitchFamily="34" charset="0"/>
            </a:endParaRPr>
          </a:p>
          <a:p>
            <a:pPr marL="2808351" lvl="8" indent="2808351" algn="r" defTabSz="832104" rtl="1">
              <a:lnSpc>
                <a:spcPct val="90000"/>
              </a:lnSpc>
              <a:spcBef>
                <a:spcPts val="0"/>
              </a:spcBef>
              <a:buClrTx/>
              <a:buSzTx/>
              <a:buNone/>
              <a:defRPr sz="2912"/>
            </a:pP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تدبير ووعود الله (22: 12-20)</a:t>
            </a:r>
            <a:r>
              <a:rPr dirty="0">
                <a:latin typeface="Arial" panose="020B0604020202020204" pitchFamily="34" charset="0"/>
                <a:cs typeface="Arial" panose="020B0604020202020204" pitchFamily="34" charset="0"/>
              </a:rPr>
              <a:t>	</a:t>
            </a:r>
          </a:p>
          <a:p>
            <a:pPr marL="416052" lvl="8" indent="-416052" defTabSz="832104">
              <a:lnSpc>
                <a:spcPct val="90000"/>
              </a:lnSpc>
              <a:spcBef>
                <a:spcPts val="0"/>
              </a:spcBef>
              <a:buClrTx/>
              <a:buSzTx/>
              <a:buNone/>
              <a:defRPr sz="2912"/>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Abraham…"/>
          <p:cNvSpPr txBox="1">
            <a:spLocks noGrp="1"/>
          </p:cNvSpPr>
          <p:nvPr>
            <p:ph type="body" idx="4294967295"/>
          </p:nvPr>
        </p:nvSpPr>
        <p:spPr>
          <a:xfrm>
            <a:off x="342900" y="114300"/>
            <a:ext cx="8458200" cy="5564932"/>
          </a:xfrm>
          <a:prstGeom prst="rect">
            <a:avLst/>
          </a:prstGeom>
        </p:spPr>
        <p:txBody>
          <a:bodyPr lIns="0" tIns="0" rIns="0" bIns="0">
            <a:normAutofit/>
          </a:bodyPr>
          <a:lstStyle/>
          <a:p>
            <a:pPr marL="0" lvl="3" indent="685800">
              <a:lnSpc>
                <a:spcPct val="90000"/>
              </a:lnSpc>
              <a:spcBef>
                <a:spcPts val="0"/>
              </a:spcBef>
              <a:buClrTx/>
              <a:buSzTx/>
              <a:buNone/>
              <a:defRPr sz="3900"/>
            </a:pPr>
            <a:endParaRPr dirty="0">
              <a:latin typeface="Arial" panose="020B0604020202020204" pitchFamily="34" charset="0"/>
              <a:cs typeface="Arial" panose="020B0604020202020204" pitchFamily="34" charset="0"/>
            </a:endParaRPr>
          </a:p>
          <a:p>
            <a:pPr marL="0" lvl="3" indent="0" algn="ctr">
              <a:lnSpc>
                <a:spcPct val="40000"/>
              </a:lnSpc>
              <a:spcBef>
                <a:spcPts val="0"/>
              </a:spcBef>
              <a:buClrTx/>
              <a:buSzTx/>
              <a:buNone/>
              <a:defRPr sz="39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3" indent="914400" algn="r" rtl="1">
              <a:lnSpc>
                <a:spcPct val="90000"/>
              </a:lnSpc>
              <a:spcBef>
                <a:spcPts val="0"/>
              </a:spcBef>
              <a:buSzTx/>
              <a:buNone/>
            </a:pPr>
            <a:r>
              <a:rPr lang="ar-JO" dirty="0">
                <a:latin typeface="Arial" panose="020B0604020202020204" pitchFamily="34" charset="0"/>
                <a:cs typeface="Arial" panose="020B0604020202020204" pitchFamily="34" charset="0"/>
              </a:rPr>
              <a:t>امتحان الحب (تكوين 22)</a:t>
            </a:r>
            <a:endParaRPr dirty="0">
              <a:latin typeface="Arial" panose="020B0604020202020204" pitchFamily="34" charset="0"/>
              <a:cs typeface="Arial" panose="020B0604020202020204" pitchFamily="34" charset="0"/>
            </a:endParaRPr>
          </a:p>
          <a:p>
            <a:pPr marL="457200" lvl="8" indent="3606800">
              <a:lnSpc>
                <a:spcPct val="90000"/>
              </a:lnSpc>
              <a:spcBef>
                <a:spcPts val="0"/>
              </a:spcBef>
              <a:buSzTx/>
              <a:buNone/>
            </a:pPr>
            <a:endParaRPr dirty="0">
              <a:latin typeface="Arial" panose="020B0604020202020204" pitchFamily="34" charset="0"/>
              <a:cs typeface="Arial" panose="020B0604020202020204" pitchFamily="34" charset="0"/>
            </a:endParaRPr>
          </a:p>
          <a:p>
            <a:pPr marL="3467100" lvl="8" indent="-457200">
              <a:lnSpc>
                <a:spcPct val="90000"/>
              </a:lnSpc>
              <a:spcBef>
                <a:spcPts val="0"/>
              </a:spcBef>
              <a:buClrTx/>
              <a:buSzTx/>
              <a:buNone/>
            </a:pPr>
            <a:r>
              <a:rPr dirty="0">
                <a:latin typeface="Arial" panose="020B0604020202020204" pitchFamily="34" charset="0"/>
                <a:cs typeface="Arial" panose="020B0604020202020204" pitchFamily="34" charset="0"/>
              </a:rPr>
              <a:t> </a:t>
            </a:r>
          </a:p>
          <a:p>
            <a:pPr marL="3467100" lvl="8" indent="-457200" algn="r" rtl="1">
              <a:lnSpc>
                <a:spcPct val="90000"/>
              </a:lnSpc>
              <a:spcBef>
                <a:spcPts val="0"/>
              </a:spcBef>
              <a:buClrTx/>
              <a:buSzTx/>
              <a:buNone/>
              <a:defRPr>
                <a:solidFill>
                  <a:schemeClr val="accent6">
                    <a:lumOff val="9460"/>
                  </a:schemeClr>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آبي كوروفيلا</a:t>
            </a:r>
            <a:endParaRPr dirty="0">
              <a:latin typeface="Arial" panose="020B0604020202020204" pitchFamily="34" charset="0"/>
              <a:cs typeface="Arial" panose="020B0604020202020204" pitchFamily="34" charset="0"/>
            </a:endParaRPr>
          </a:p>
          <a:p>
            <a:pPr marL="457200" lvl="8" indent="-457200">
              <a:lnSpc>
                <a:spcPct val="90000"/>
              </a:lnSpc>
              <a:spcBef>
                <a:spcPts val="0"/>
              </a:spcBef>
              <a:buClrTx/>
              <a:buSzTx/>
              <a:buNone/>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Isaac…"/>
          <p:cNvSpPr txBox="1">
            <a:spLocks noGrp="1"/>
          </p:cNvSpPr>
          <p:nvPr>
            <p:ph type="body" idx="4294967295"/>
          </p:nvPr>
        </p:nvSpPr>
        <p:spPr>
          <a:xfrm>
            <a:off x="804861" y="165100"/>
            <a:ext cx="7650025" cy="5364014"/>
          </a:xfrm>
          <a:prstGeom prst="rect">
            <a:avLst/>
          </a:prstGeom>
        </p:spPr>
        <p:txBody>
          <a:bodyPr>
            <a:normAutofit/>
          </a:bodyPr>
          <a:lstStyle/>
          <a:p>
            <a:pPr marL="0" indent="0" defTabSz="777240">
              <a:lnSpc>
                <a:spcPct val="90000"/>
              </a:lnSpc>
              <a:spcBef>
                <a:spcPts val="600"/>
              </a:spcBef>
              <a:buSzTx/>
              <a:buNone/>
              <a:defRPr sz="2720"/>
            </a:pP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388620" lvl="3" indent="-388620" algn="ctr" defTabSz="777240">
              <a:lnSpc>
                <a:spcPct val="90000"/>
              </a:lnSpc>
              <a:spcBef>
                <a:spcPts val="0"/>
              </a:spcBef>
              <a:buSzTx/>
              <a:buNone/>
              <a:defRPr sz="357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إسحق</a:t>
            </a:r>
            <a:endParaRPr dirty="0">
              <a:latin typeface="Arial" panose="020B0604020202020204" pitchFamily="34" charset="0"/>
              <a:cs typeface="Arial" panose="020B0604020202020204" pitchFamily="34" charset="0"/>
            </a:endParaRPr>
          </a:p>
          <a:p>
            <a:pPr marL="388620" lvl="3" indent="777240" defTabSz="777240">
              <a:lnSpc>
                <a:spcPct val="90000"/>
              </a:lnSpc>
              <a:spcBef>
                <a:spcPts val="0"/>
              </a:spcBef>
              <a:buSzTx/>
              <a:buNone/>
              <a:defRPr sz="2720"/>
            </a:pPr>
            <a:endParaRPr dirty="0">
              <a:latin typeface="Arial" panose="020B0604020202020204" pitchFamily="34" charset="0"/>
              <a:cs typeface="Arial" panose="020B0604020202020204" pitchFamily="34" charset="0"/>
            </a:endParaRPr>
          </a:p>
          <a:p>
            <a:pPr marL="0" lvl="3" indent="0" algn="ctr" defTabSz="777240">
              <a:spcBef>
                <a:spcPts val="0"/>
              </a:spcBef>
              <a:buSzTx/>
              <a:buNone/>
              <a:defRPr sz="2720"/>
            </a:pPr>
            <a:r>
              <a:rPr lang="ar-JO" dirty="0">
                <a:latin typeface="Arial" panose="020B0604020202020204" pitchFamily="34" charset="0"/>
                <a:cs typeface="Arial" panose="020B0604020202020204" pitchFamily="34" charset="0"/>
              </a:rPr>
              <a:t>ثم صعد (إسحق) من هناك إلى بئر سبع. فظهر له الرب في تلك الليلة وقال: أنا إله إبراهيم أبيك. لا تخف لأني معك، وأباركك وأكثر نسلك من أجل إبراهيم عبدي.</a:t>
            </a:r>
          </a:p>
          <a:p>
            <a:pPr marL="0" lvl="3" indent="0" algn="ctr" defTabSz="777240">
              <a:spcBef>
                <a:spcPts val="0"/>
              </a:spcBef>
              <a:buSzTx/>
              <a:buNone/>
              <a:defRPr sz="2720"/>
            </a:pPr>
            <a:r>
              <a:rPr lang="ar-JO" dirty="0">
                <a:latin typeface="Arial" panose="020B0604020202020204" pitchFamily="34" charset="0"/>
                <a:cs typeface="Arial" panose="020B0604020202020204" pitchFamily="34" charset="0"/>
              </a:rPr>
              <a:t>فبنى هناك مذبحاً ودعا باسم الرب. ونصب هناك خيمته.</a:t>
            </a:r>
            <a:endParaRPr dirty="0">
              <a:latin typeface="Arial" panose="020B0604020202020204" pitchFamily="34" charset="0"/>
              <a:cs typeface="Arial" panose="020B0604020202020204" pitchFamily="34" charset="0"/>
            </a:endParaRPr>
          </a:p>
          <a:p>
            <a:pPr marL="388620" lvl="3" indent="777240" defTabSz="777240">
              <a:lnSpc>
                <a:spcPct val="90000"/>
              </a:lnSpc>
              <a:spcBef>
                <a:spcPts val="0"/>
              </a:spcBef>
              <a:buSzTx/>
              <a:buNone/>
              <a:defRPr sz="2720"/>
            </a:pPr>
            <a:endParaRPr dirty="0">
              <a:latin typeface="Arial" panose="020B0604020202020204" pitchFamily="34" charset="0"/>
              <a:cs typeface="Arial" panose="020B0604020202020204" pitchFamily="34" charset="0"/>
            </a:endParaRPr>
          </a:p>
          <a:p>
            <a:pPr marL="388620" lvl="3" indent="-388620" algn="ctr" defTabSz="777240">
              <a:lnSpc>
                <a:spcPct val="90000"/>
              </a:lnSpc>
              <a:spcBef>
                <a:spcPts val="0"/>
              </a:spcBef>
              <a:buSzTx/>
              <a:buNone/>
              <a:defRPr sz="2720"/>
            </a:pPr>
            <a:r>
              <a:rPr lang="ar-JO" dirty="0">
                <a:latin typeface="Arial" panose="020B0604020202020204" pitchFamily="34" charset="0"/>
                <a:cs typeface="Arial" panose="020B0604020202020204" pitchFamily="34" charset="0"/>
              </a:rPr>
              <a:t>(تكوين 26: 23-25)</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0" name="Image Gallery"/>
          <p:cNvGrpSpPr/>
          <p:nvPr/>
        </p:nvGrpSpPr>
        <p:grpSpPr>
          <a:xfrm>
            <a:off x="-12701" y="-12701"/>
            <a:ext cx="9169401" cy="7300467"/>
            <a:chOff x="0" y="0"/>
            <a:chExt cx="9169400" cy="7300466"/>
          </a:xfrm>
        </p:grpSpPr>
        <p:pic>
          <p:nvPicPr>
            <p:cNvPr id="528" name="WOA_IMAGE_1.jpg" descr="WOA_IMAGE_1.jpg"/>
            <p:cNvPicPr>
              <a:picLocks noChangeAspect="1"/>
            </p:cNvPicPr>
            <p:nvPr/>
          </p:nvPicPr>
          <p:blipFill>
            <a:blip r:embed="rId3"/>
            <a:srcRect l="5111" r="5111"/>
            <a:stretch>
              <a:fillRect/>
            </a:stretch>
          </p:blipFill>
          <p:spPr>
            <a:xfrm>
              <a:off x="0" y="0"/>
              <a:ext cx="9169400" cy="6894067"/>
            </a:xfrm>
            <a:prstGeom prst="rect">
              <a:avLst/>
            </a:prstGeom>
            <a:ln w="12700" cap="flat">
              <a:noFill/>
              <a:miter lim="400000"/>
            </a:ln>
            <a:effectLst/>
          </p:spPr>
        </p:pic>
        <p:sp>
          <p:nvSpPr>
            <p:cNvPr id="529" name="Type to enter a caption."/>
            <p:cNvSpPr/>
            <p:nvPr/>
          </p:nvSpPr>
          <p:spPr>
            <a:xfrm>
              <a:off x="0" y="6970266"/>
              <a:ext cx="9169400"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lgn="r">
                <a:defRPr sz="1200">
                  <a:solidFill>
                    <a:srgbClr val="ECE9C6"/>
                  </a:solidFill>
                  <a:latin typeface="Book Antiqua"/>
                  <a:ea typeface="Book Antiqua"/>
                  <a:cs typeface="Book Antiqua"/>
                  <a:sym typeface="Book Antiqua"/>
                </a:defRPr>
              </a:lvl1pPr>
            </a:lstStyle>
            <a:p>
              <a:r>
                <a:rPr>
                  <a:latin typeface="Arial" panose="020B0604020202020204" pitchFamily="34" charset="0"/>
                  <a:cs typeface="Arial" panose="020B0604020202020204" pitchFamily="34" charset="0"/>
                </a:rPr>
                <a:t>Type to enter a caption.</a:t>
              </a:r>
            </a:p>
          </p:txBody>
        </p:sp>
      </p:grpSp>
      <p:sp>
        <p:nvSpPr>
          <p:cNvPr id="531" name="Text"/>
          <p:cNvSpPr txBox="1"/>
          <p:nvPr/>
        </p:nvSpPr>
        <p:spPr>
          <a:xfrm>
            <a:off x="4323219" y="3243579"/>
            <a:ext cx="92396" cy="369332"/>
          </a:xfrm>
          <a:prstGeom prst="rect">
            <a:avLst/>
          </a:prstGeom>
          <a:ln w="12700">
            <a:miter lim="400000"/>
          </a:ln>
        </p:spPr>
        <p:txBody>
          <a:bodyPr wrap="none" lIns="45719" rIns="45719">
            <a:spAutoFit/>
          </a:bodyPr>
          <a:lstStyle/>
          <a:p>
            <a:endParaRPr>
              <a:latin typeface="Arial" panose="020B0604020202020204" pitchFamily="34" charset="0"/>
              <a:cs typeface="Arial" panose="020B0604020202020204" pitchFamily="34" charset="0"/>
            </a:endParaRPr>
          </a:p>
        </p:txBody>
      </p:sp>
      <p:sp>
        <p:nvSpPr>
          <p:cNvPr id="532" name="Jacob…"/>
          <p:cNvSpPr txBox="1"/>
          <p:nvPr/>
        </p:nvSpPr>
        <p:spPr>
          <a:xfrm>
            <a:off x="5654299" y="1561463"/>
            <a:ext cx="2862320" cy="3291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457200" lvl="3" indent="-457200" algn="ctr">
              <a:lnSpc>
                <a:spcPct val="90000"/>
              </a:lnSpc>
              <a:buClr>
                <a:srgbClr val="E3E3FF"/>
              </a:buClr>
              <a:defRPr sz="3900">
                <a:solidFill>
                  <a:srgbClr val="FFFFFF"/>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يعقوب</a:t>
            </a:r>
            <a:endParaRPr dirty="0">
              <a:latin typeface="Arial" panose="020B0604020202020204" pitchFamily="34" charset="0"/>
              <a:cs typeface="Arial" panose="020B0604020202020204" pitchFamily="34" charset="0"/>
            </a:endParaRPr>
          </a:p>
          <a:p>
            <a:pPr marL="457200" lvl="3" indent="914400">
              <a:lnSpc>
                <a:spcPct val="90000"/>
              </a:lnSpc>
              <a:buClr>
                <a:srgbClr val="E3E3FF"/>
              </a:buClr>
              <a:defRPr sz="3200">
                <a:solidFill>
                  <a:srgbClr val="FFFFFF"/>
                </a:solidFill>
              </a:defRPr>
            </a:pPr>
            <a:endParaRPr dirty="0">
              <a:latin typeface="Arial" panose="020B0604020202020204" pitchFamily="34" charset="0"/>
              <a:cs typeface="Arial" panose="020B0604020202020204" pitchFamily="34" charset="0"/>
            </a:endParaRPr>
          </a:p>
          <a:p>
            <a:pPr marL="457200" lvl="3" indent="914400">
              <a:lnSpc>
                <a:spcPct val="90000"/>
              </a:lnSpc>
              <a:buClr>
                <a:srgbClr val="E3E3FF"/>
              </a:buClr>
              <a:defRPr sz="3200">
                <a:solidFill>
                  <a:srgbClr val="FFFFFF"/>
                </a:solidFill>
              </a:defRPr>
            </a:pPr>
            <a:r>
              <a:rPr dirty="0">
                <a:latin typeface="Arial" panose="020B0604020202020204" pitchFamily="34" charset="0"/>
                <a:cs typeface="Arial" panose="020B0604020202020204" pitchFamily="34" charset="0"/>
              </a:rPr>
              <a:t>		</a:t>
            </a:r>
          </a:p>
          <a:p>
            <a:pPr marL="457200" lvl="3" indent="914400">
              <a:lnSpc>
                <a:spcPct val="90000"/>
              </a:lnSpc>
              <a:buClr>
                <a:srgbClr val="E3E3FF"/>
              </a:buClr>
              <a:defRPr sz="3200">
                <a:solidFill>
                  <a:srgbClr val="FFFFFF"/>
                </a:solidFill>
              </a:defRPr>
            </a:pPr>
            <a:endParaRPr dirty="0">
              <a:latin typeface="Arial" panose="020B0604020202020204" pitchFamily="34" charset="0"/>
              <a:cs typeface="Arial" panose="020B0604020202020204" pitchFamily="34" charset="0"/>
            </a:endParaRPr>
          </a:p>
          <a:p>
            <a:pPr marL="457200" lvl="3" indent="-457200" algn="ctr">
              <a:lnSpc>
                <a:spcPct val="90000"/>
              </a:lnSpc>
              <a:buClr>
                <a:srgbClr val="E3E3FF"/>
              </a:buClr>
              <a:defRPr sz="3200">
                <a:solidFill>
                  <a:srgbClr val="FFFFFF"/>
                </a:solidFill>
              </a:defRPr>
            </a:pPr>
            <a:r>
              <a:rPr lang="ar-JO" dirty="0">
                <a:latin typeface="Arial" panose="020B0604020202020204" pitchFamily="34" charset="0"/>
                <a:cs typeface="Arial" panose="020B0604020202020204" pitchFamily="34" charset="0"/>
              </a:rPr>
              <a:t>تكوين 28: 10-22</a:t>
            </a:r>
            <a:endParaRPr dirty="0">
              <a:latin typeface="Arial" panose="020B0604020202020204" pitchFamily="34" charset="0"/>
              <a:cs typeface="Arial" panose="020B0604020202020204" pitchFamily="34" charset="0"/>
            </a:endParaRPr>
          </a:p>
          <a:p>
            <a:pPr marL="457200" lvl="3" indent="-457200" algn="ctr">
              <a:lnSpc>
                <a:spcPct val="90000"/>
              </a:lnSpc>
              <a:buClr>
                <a:srgbClr val="E3E3FF"/>
              </a:buClr>
              <a:defRPr sz="3200">
                <a:solidFill>
                  <a:srgbClr val="FFFFFF"/>
                </a:solidFill>
              </a:defRPr>
            </a:pPr>
            <a:endParaRPr dirty="0">
              <a:latin typeface="Arial" panose="020B0604020202020204" pitchFamily="34" charset="0"/>
              <a:cs typeface="Arial" panose="020B0604020202020204" pitchFamily="34" charset="0"/>
            </a:endParaRPr>
          </a:p>
          <a:p>
            <a:pPr marL="457200" lvl="3" indent="-457200" algn="ctr">
              <a:lnSpc>
                <a:spcPct val="90000"/>
              </a:lnSpc>
              <a:buClr>
                <a:srgbClr val="E3E3FF"/>
              </a:buClr>
              <a:defRPr sz="3200">
                <a:solidFill>
                  <a:srgbClr val="FFFFFF"/>
                </a:solidFill>
              </a:defRPr>
            </a:pPr>
            <a:r>
              <a:rPr lang="ar-JO" dirty="0">
                <a:latin typeface="Arial" panose="020B0604020202020204" pitchFamily="34" charset="0"/>
                <a:cs typeface="Arial" panose="020B0604020202020204" pitchFamily="34" charset="0"/>
              </a:rPr>
              <a:t>(يوحنا 1: 47-51)</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1. Important Themes in Old Testament Worship"/>
          <p:cNvSpPr txBox="1"/>
          <p:nvPr/>
        </p:nvSpPr>
        <p:spPr>
          <a:xfrm>
            <a:off x="2195799" y="1363980"/>
            <a:ext cx="4518223"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5000">
                <a:solidFill>
                  <a:srgbClr val="FFFFFF"/>
                </a:solidFill>
              </a:defRPr>
            </a:pPr>
            <a:r>
              <a:rPr lang="ar-JO" dirty="0">
                <a:latin typeface="Arial" panose="020B0604020202020204" pitchFamily="34" charset="0"/>
                <a:cs typeface="Arial" panose="020B0604020202020204" pitchFamily="34" charset="0"/>
              </a:rPr>
              <a:t>1. مواضيع مهمة في </a:t>
            </a:r>
          </a:p>
          <a:p>
            <a:pPr algn="ctr">
              <a:defRPr sz="5000">
                <a:solidFill>
                  <a:srgbClr val="FFFFFF"/>
                </a:solidFill>
              </a:defRPr>
            </a:pPr>
            <a:r>
              <a:rPr lang="ar-JO" dirty="0">
                <a:latin typeface="Arial" panose="020B0604020202020204" pitchFamily="34" charset="0"/>
                <a:cs typeface="Arial" panose="020B0604020202020204" pitchFamily="34" charset="0"/>
              </a:rPr>
              <a:t>عبادة العهد القديم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Jacob…"/>
          <p:cNvSpPr txBox="1">
            <a:spLocks noGrp="1"/>
          </p:cNvSpPr>
          <p:nvPr>
            <p:ph type="body" idx="4294967295"/>
          </p:nvPr>
        </p:nvSpPr>
        <p:spPr>
          <a:xfrm>
            <a:off x="342900" y="165100"/>
            <a:ext cx="8458200" cy="4934298"/>
          </a:xfrm>
          <a:prstGeom prst="rect">
            <a:avLst/>
          </a:prstGeom>
        </p:spPr>
        <p:txBody>
          <a:bodyPr>
            <a:normAutofit/>
          </a:bodyPr>
          <a:lstStyle/>
          <a:p>
            <a:pPr marL="0" indent="0">
              <a:lnSpc>
                <a:spcPct val="90000"/>
              </a:lnSpc>
              <a:buSzTx/>
              <a:buNone/>
            </a:pP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457200" lvl="3" indent="-457200" algn="ctr">
              <a:lnSpc>
                <a:spcPct val="90000"/>
              </a:lnSpc>
              <a:spcBef>
                <a:spcPts val="0"/>
              </a:spcBef>
              <a:buSzTx/>
              <a:buNone/>
              <a:defRPr sz="39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يعقوب</a:t>
            </a: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r>
              <a:rPr dirty="0">
                <a:latin typeface="Arial" panose="020B0604020202020204" pitchFamily="34" charset="0"/>
                <a:cs typeface="Arial" panose="020B0604020202020204" pitchFamily="34" charset="0"/>
              </a:rPr>
              <a:t>		</a:t>
            </a:r>
          </a:p>
          <a:p>
            <a:pPr marL="457200" lvl="3" indent="-457200" algn="ctr">
              <a:lnSpc>
                <a:spcPct val="90000"/>
              </a:lnSpc>
              <a:spcBef>
                <a:spcPts val="0"/>
              </a:spcBef>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بالإيمان يعقوب عند موته </a:t>
            </a:r>
          </a:p>
          <a:p>
            <a:pPr marL="457200" lvl="3" indent="-457200" algn="ctr">
              <a:lnSpc>
                <a:spcPct val="90000"/>
              </a:lnSpc>
              <a:spcBef>
                <a:spcPts val="0"/>
              </a:spcBef>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بارك كل واحد من ابني يوسف</a:t>
            </a:r>
          </a:p>
          <a:p>
            <a:pPr marL="457200" lvl="3" indent="-457200" algn="ctr">
              <a:lnSpc>
                <a:spcPct val="90000"/>
              </a:lnSpc>
              <a:spcBef>
                <a:spcPts val="0"/>
              </a:spcBef>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وسجد على رأس عصاه.</a:t>
            </a:r>
            <a:endParaRPr dirty="0">
              <a:latin typeface="Arial" panose="020B0604020202020204" pitchFamily="34" charset="0"/>
              <a:cs typeface="Arial" panose="020B0604020202020204" pitchFamily="34" charset="0"/>
              <a:sym typeface="Bodoni SvtyTwo ITC TT-Book"/>
            </a:endParaRPr>
          </a:p>
          <a:p>
            <a:pPr marL="457200" lvl="3" indent="-457200" algn="ctr">
              <a:lnSpc>
                <a:spcPct val="90000"/>
              </a:lnSpc>
              <a:spcBef>
                <a:spcPts val="0"/>
              </a:spcBef>
              <a:buSzTx/>
              <a:buNone/>
              <a:defRPr sz="2500"/>
            </a:pP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عبرانيين 11: 21</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539" name="c.   The Exodus"/>
          <p:cNvSpPr txBox="1">
            <a:spLocks noGrp="1"/>
          </p:cNvSpPr>
          <p:nvPr>
            <p:ph type="body" idx="4294967295"/>
          </p:nvPr>
        </p:nvSpPr>
        <p:spPr>
          <a:xfrm>
            <a:off x="457200" y="1714500"/>
            <a:ext cx="8229600" cy="4875858"/>
          </a:xfrm>
          <a:prstGeom prst="rect">
            <a:avLst/>
          </a:prstGeom>
        </p:spPr>
        <p:txBody>
          <a:bodyPr lIns="0" tIns="0" rIns="0" bIns="0">
            <a:normAutofit/>
          </a:bodyPr>
          <a:lstStyle/>
          <a:p>
            <a:pPr marL="0" indent="0" algn="r" rtl="1">
              <a:lnSpc>
                <a:spcPct val="90000"/>
              </a:lnSpc>
              <a:buClrTx/>
              <a:buSzTx/>
              <a:buNone/>
            </a:pPr>
            <a:r>
              <a:rPr lang="ar-JO" dirty="0">
                <a:latin typeface="Arial" panose="020B0604020202020204" pitchFamily="34" charset="0"/>
                <a:cs typeface="Arial" panose="020B0604020202020204" pitchFamily="34" charset="0"/>
              </a:rPr>
              <a:t>ت. الخروج</a:t>
            </a:r>
            <a:endParaRPr dirty="0">
              <a:latin typeface="Arial" panose="020B0604020202020204" pitchFamily="34" charset="0"/>
              <a:cs typeface="Arial" panose="020B0604020202020204" pitchFamily="34" charset="0"/>
            </a:endParaRPr>
          </a:p>
          <a:p>
            <a:pPr marL="609600" lvl="5" indent="533400" algn="ctr">
              <a:lnSpc>
                <a:spcPct val="90000"/>
              </a:lnSpc>
              <a:buClrTx/>
              <a:buSzTx/>
              <a:buNone/>
              <a:defRPr sz="600"/>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2000"/>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c. The Exodus…"/>
          <p:cNvSpPr txBox="1">
            <a:spLocks noGrp="1"/>
          </p:cNvSpPr>
          <p:nvPr>
            <p:ph type="body" idx="4294967295"/>
          </p:nvPr>
        </p:nvSpPr>
        <p:spPr>
          <a:xfrm>
            <a:off x="457200" y="571500"/>
            <a:ext cx="8229600" cy="4495800"/>
          </a:xfrm>
          <a:prstGeom prst="rect">
            <a:avLst/>
          </a:prstGeom>
        </p:spPr>
        <p:txBody>
          <a:bodyPr lIns="25400" tIns="25400" rIns="25400" bIns="25400">
            <a:normAutofit/>
          </a:bodyPr>
          <a:lstStyle/>
          <a:p>
            <a:pPr marL="0" indent="0" algn="r" defTabSz="868680" rtl="1">
              <a:buClrTx/>
              <a:buSzTx/>
              <a:buNone/>
              <a:defRPr sz="3420"/>
            </a:pPr>
            <a:r>
              <a:rPr lang="ar-JO" dirty="0">
                <a:latin typeface="Arial" panose="020B0604020202020204" pitchFamily="34" charset="0"/>
                <a:cs typeface="Arial" panose="020B0604020202020204" pitchFamily="34" charset="0"/>
              </a:rPr>
              <a:t>ت. الخروج</a:t>
            </a:r>
            <a:endParaRPr dirty="0">
              <a:latin typeface="Arial" panose="020B0604020202020204" pitchFamily="34" charset="0"/>
              <a:cs typeface="Arial" panose="020B0604020202020204" pitchFamily="34" charset="0"/>
            </a:endParaRPr>
          </a:p>
          <a:p>
            <a:pPr marL="579119" indent="-579119" defTabSz="868680">
              <a:buSzTx/>
              <a:buNone/>
              <a:defRPr sz="3040"/>
            </a:pPr>
            <a:r>
              <a:rPr dirty="0">
                <a:latin typeface="Arial" panose="020B0604020202020204" pitchFamily="34" charset="0"/>
                <a:cs typeface="Arial" panose="020B0604020202020204" pitchFamily="34" charset="0"/>
              </a:rPr>
              <a:t>	</a:t>
            </a:r>
          </a:p>
          <a:p>
            <a:pPr marL="579119" lvl="2" indent="579119" algn="r" defTabSz="868680" rtl="1">
              <a:buSzTx/>
              <a:buNone/>
              <a:defRPr sz="3040"/>
            </a:pPr>
            <a:r>
              <a:rPr lang="ar-JO" dirty="0">
                <a:latin typeface="Arial" panose="020B0604020202020204" pitchFamily="34" charset="0"/>
                <a:cs typeface="Arial" panose="020B0604020202020204" pitchFamily="34" charset="0"/>
              </a:rPr>
              <a:t>3 مقاصد لله:</a:t>
            </a:r>
            <a:endParaRPr dirty="0">
              <a:latin typeface="Arial" panose="020B0604020202020204" pitchFamily="34" charset="0"/>
              <a:cs typeface="Arial" panose="020B0604020202020204" pitchFamily="34" charset="0"/>
            </a:endParaRPr>
          </a:p>
          <a:p>
            <a:pPr marL="579119" lvl="2" indent="579119" defTabSz="868680">
              <a:buSzTx/>
              <a:buNone/>
              <a:defRPr sz="3040"/>
            </a:pPr>
            <a:endParaRPr dirty="0">
              <a:latin typeface="Arial" panose="020B0604020202020204" pitchFamily="34" charset="0"/>
              <a:cs typeface="Arial" panose="020B0604020202020204" pitchFamily="34" charset="0"/>
            </a:endParaRPr>
          </a:p>
          <a:p>
            <a:pPr marL="579119" lvl="4" indent="1544319" algn="r" defTabSz="868680" rtl="1">
              <a:buSzTx/>
              <a:buNone/>
              <a:defRPr sz="3040"/>
            </a:pPr>
            <a:r>
              <a:rPr lang="ar-JO" dirty="0">
                <a:latin typeface="Arial" panose="020B0604020202020204" pitchFamily="34" charset="0"/>
                <a:cs typeface="Arial" panose="020B0604020202020204" pitchFamily="34" charset="0"/>
              </a:rPr>
              <a:t>1) ليجعل اسمه عظيماً</a:t>
            </a:r>
            <a:endParaRPr dirty="0">
              <a:latin typeface="Arial" panose="020B0604020202020204" pitchFamily="34" charset="0"/>
              <a:cs typeface="Arial" panose="020B0604020202020204" pitchFamily="34" charset="0"/>
            </a:endParaRPr>
          </a:p>
          <a:p>
            <a:pPr marL="579119" lvl="4" indent="1544319" defTabSz="868680">
              <a:buSzTx/>
              <a:buNone/>
              <a:defRPr sz="3040"/>
            </a:pPr>
            <a:endParaRPr dirty="0">
              <a:latin typeface="Arial" panose="020B0604020202020204" pitchFamily="34" charset="0"/>
              <a:cs typeface="Arial" panose="020B0604020202020204" pitchFamily="34" charset="0"/>
            </a:endParaRPr>
          </a:p>
          <a:p>
            <a:pPr marL="579119" lvl="6" indent="2413000" algn="r" defTabSz="868680" rtl="1">
              <a:buSzTx/>
              <a:buNone/>
              <a:defRPr sz="3040"/>
            </a:pPr>
            <a:r>
              <a:rPr lang="ar-JO" dirty="0">
                <a:latin typeface="Arial" panose="020B0604020202020204" pitchFamily="34" charset="0"/>
                <a:cs typeface="Arial" panose="020B0604020202020204" pitchFamily="34" charset="0"/>
              </a:rPr>
              <a:t>ليظهر عظمته وقوته</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1">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41">
                                            <p:txEl>
                                              <p:pRg st="4" end="4"/>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1" build="p" bldLvl="5"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BEFORE  MOSES AND THE PEOPLE…"/>
          <p:cNvSpPr txBox="1">
            <a:spLocks noGrp="1"/>
          </p:cNvSpPr>
          <p:nvPr>
            <p:ph type="body" idx="4294967295"/>
          </p:nvPr>
        </p:nvSpPr>
        <p:spPr>
          <a:xfrm>
            <a:off x="140741" y="635000"/>
            <a:ext cx="8862518" cy="4495800"/>
          </a:xfrm>
          <a:prstGeom prst="rect">
            <a:avLst/>
          </a:prstGeom>
        </p:spPr>
        <p:txBody>
          <a:bodyPr lIns="0" tIns="0" rIns="0" bIns="0">
            <a:normAutofit/>
          </a:bodyPr>
          <a:lstStyle/>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أمام موسى والشعب</a:t>
            </a:r>
            <a:endParaRPr dirty="0">
              <a:latin typeface="Arial" panose="020B0604020202020204" pitchFamily="34" charset="0"/>
              <a:cs typeface="Arial" panose="020B0604020202020204" pitchFamily="34" charset="0"/>
              <a:sym typeface="Bodoni SvtyTwo ITC TT-Book"/>
            </a:endParaRP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22959">
              <a:spcBef>
                <a:spcPts val="0"/>
              </a:spcBef>
              <a:buClrTx/>
              <a:buSzTx/>
              <a:buNone/>
              <a:defRPr sz="2790"/>
            </a:pPr>
            <a:r>
              <a:rPr lang="ar-JO" dirty="0">
                <a:latin typeface="Arial" panose="020B0604020202020204" pitchFamily="34" charset="0"/>
                <a:cs typeface="Arial" panose="020B0604020202020204" pitchFamily="34" charset="0"/>
              </a:rPr>
              <a:t>ورأى إسرائيل الفعل العظيم </a:t>
            </a:r>
          </a:p>
          <a:p>
            <a:pPr marL="0" lvl="2" indent="0" algn="ctr" defTabSz="822959">
              <a:spcBef>
                <a:spcPts val="0"/>
              </a:spcBef>
              <a:buClrTx/>
              <a:buSzTx/>
              <a:buNone/>
              <a:defRPr sz="2790"/>
            </a:pPr>
            <a:r>
              <a:rPr lang="ar-JO" dirty="0">
                <a:latin typeface="Arial" panose="020B0604020202020204" pitchFamily="34" charset="0"/>
                <a:cs typeface="Arial" panose="020B0604020202020204" pitchFamily="34" charset="0"/>
              </a:rPr>
              <a:t>الذي صنعه الرب بالمصريين، </a:t>
            </a:r>
          </a:p>
          <a:p>
            <a:pPr marL="0" lvl="2" indent="0" algn="ctr" defTabSz="822959">
              <a:spcBef>
                <a:spcPts val="0"/>
              </a:spcBef>
              <a:buClrTx/>
              <a:buSzTx/>
              <a:buNone/>
              <a:defRPr sz="2790"/>
            </a:pPr>
            <a:r>
              <a:rPr lang="ar-JO" dirty="0">
                <a:latin typeface="Arial" panose="020B0604020202020204" pitchFamily="34" charset="0"/>
                <a:cs typeface="Arial" panose="020B0604020202020204" pitchFamily="34" charset="0"/>
              </a:rPr>
              <a:t>فخاف الشعب الرب </a:t>
            </a:r>
          </a:p>
          <a:p>
            <a:pPr marL="0" lvl="2" indent="0" algn="ctr" defTabSz="822959">
              <a:spcBef>
                <a:spcPts val="0"/>
              </a:spcBef>
              <a:buClrTx/>
              <a:buSzTx/>
              <a:buNone/>
              <a:defRPr sz="2790"/>
            </a:pPr>
            <a:r>
              <a:rPr lang="ar-JO" dirty="0">
                <a:latin typeface="Arial" panose="020B0604020202020204" pitchFamily="34" charset="0"/>
                <a:cs typeface="Arial" panose="020B0604020202020204" pitchFamily="34" charset="0"/>
              </a:rPr>
              <a:t>وآمنوا بالرب وبعبده موسى.</a:t>
            </a:r>
            <a:r>
              <a:rPr dirty="0">
                <a:latin typeface="Arial" panose="020B0604020202020204" pitchFamily="34" charset="0"/>
                <a:cs typeface="Arial" panose="020B0604020202020204" pitchFamily="34" charset="0"/>
              </a:rPr>
              <a:t> </a:t>
            </a:r>
          </a:p>
          <a:p>
            <a:pPr marL="0" lvl="2" indent="0" algn="ctr" defTabSz="822959">
              <a:spcBef>
                <a:spcPts val="0"/>
              </a:spcBef>
              <a:buClrTx/>
              <a:buSzTx/>
              <a:buNone/>
              <a:defRPr sz="2790"/>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خروج 14: 31</a:t>
            </a:r>
            <a:r>
              <a:rPr dirty="0">
                <a:latin typeface="Arial" panose="020B0604020202020204" pitchFamily="34" charset="0"/>
                <a:cs typeface="Arial" panose="020B0604020202020204" pitchFamily="34" charset="0"/>
              </a:rPr>
              <a:t>)</a:t>
            </a:r>
          </a:p>
          <a:p>
            <a:pPr marL="0" lvl="2" indent="0" defTabSz="822959">
              <a:spcBef>
                <a:spcPts val="0"/>
              </a:spcBef>
              <a:buClrTx/>
              <a:buSzTx/>
              <a:buNone/>
              <a:defRPr sz="252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2" indent="0" algn="ctr" defTabSz="822959">
              <a:spcBef>
                <a:spcPts val="0"/>
              </a:spcBef>
              <a:buClrTx/>
              <a:buSzTx/>
              <a:buNone/>
              <a:defRPr sz="2520"/>
            </a:pPr>
            <a:r>
              <a:rPr lang="ar-JO" dirty="0">
                <a:latin typeface="Arial" panose="020B0604020202020204" pitchFamily="34" charset="0"/>
                <a:cs typeface="Arial" panose="020B0604020202020204" pitchFamily="34" charset="0"/>
              </a:rPr>
              <a:t>خروج 8: 22، 10: 2، 14: 14، 15: 11، مزمور 106: 8</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3">
                                            <p:txEl>
                                              <p:pRg st="4" end="4"/>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3">
                                            <p:txEl>
                                              <p:pRg st="5" end="5"/>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3">
                                            <p:txEl>
                                              <p:pRg st="6" end="6"/>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3">
                                            <p:txEl>
                                              <p:pRg st="7" end="7"/>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43">
                                            <p:txEl>
                                              <p:pRg st="8" end="8"/>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1" build="p" bldLvl="5"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BEFORE  EGYPT…"/>
          <p:cNvSpPr txBox="1">
            <a:spLocks noGrp="1"/>
          </p:cNvSpPr>
          <p:nvPr>
            <p:ph type="body" idx="4294967295"/>
          </p:nvPr>
        </p:nvSpPr>
        <p:spPr>
          <a:xfrm>
            <a:off x="140741" y="914400"/>
            <a:ext cx="8862518" cy="4495800"/>
          </a:xfrm>
          <a:prstGeom prst="rect">
            <a:avLst/>
          </a:prstGeom>
        </p:spPr>
        <p:txBody>
          <a:bodyPr lIns="0" tIns="0" rIns="0" bIns="0">
            <a:normAutofit/>
          </a:bodyPr>
          <a:lstStyle/>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أمام مصر</a:t>
            </a: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فيعرف المصريون أني أنا الرب (خروج 7: 5)</a:t>
            </a:r>
            <a:r>
              <a:rPr lang="en-US"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a:p>
            <a:pPr marL="0" lvl="2" indent="0">
              <a:spcBef>
                <a:spcPts val="0"/>
              </a:spcBef>
              <a:buClrTx/>
              <a:buSzTx/>
              <a:buNone/>
              <a:defRPr sz="2800"/>
            </a:pPr>
            <a:endParaRPr dirty="0">
              <a:latin typeface="Arial" panose="020B0604020202020204" pitchFamily="34" charset="0"/>
              <a:cs typeface="Arial" panose="020B0604020202020204" pitchFamily="34" charset="0"/>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2" indent="0" algn="ctr">
              <a:spcBef>
                <a:spcPts val="0"/>
              </a:spcBef>
              <a:buClrTx/>
              <a:buSzTx/>
              <a:buNone/>
              <a:defRPr sz="2800"/>
            </a:pPr>
            <a:r>
              <a:rPr lang="ar-JO" dirty="0">
                <a:latin typeface="Arial" panose="020B0604020202020204" pitchFamily="34" charset="0"/>
                <a:cs typeface="Arial" panose="020B0604020202020204" pitchFamily="34" charset="0"/>
              </a:rPr>
              <a:t>خروج 8: 22، 10: 2، 14: 14، 14: 31، 15: 11</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5">
                                            <p:txEl>
                                              <p:pRg st="4" end="4"/>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1" build="p" bldLvl="5"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BEFORE PHAROAH…"/>
          <p:cNvSpPr txBox="1">
            <a:spLocks noGrp="1"/>
          </p:cNvSpPr>
          <p:nvPr>
            <p:ph type="body" idx="4294967295"/>
          </p:nvPr>
        </p:nvSpPr>
        <p:spPr>
          <a:xfrm>
            <a:off x="140741" y="914400"/>
            <a:ext cx="8862518" cy="4495800"/>
          </a:xfrm>
          <a:prstGeom prst="rect">
            <a:avLst/>
          </a:prstGeom>
        </p:spPr>
        <p:txBody>
          <a:bodyPr lIns="0" tIns="0" rIns="0" bIns="0">
            <a:normAutofit/>
          </a:bodyPr>
          <a:lstStyle/>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أمام فرعون</a:t>
            </a:r>
            <a:endParaRPr dirty="0">
              <a:latin typeface="Arial" panose="020B0604020202020204" pitchFamily="34" charset="0"/>
              <a:cs typeface="Arial" panose="020B0604020202020204" pitchFamily="34" charset="0"/>
              <a:sym typeface="Bodoni SvtyTwo ITC TT-Book"/>
            </a:endParaRPr>
          </a:p>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32104">
              <a:spcBef>
                <a:spcPts val="0"/>
              </a:spcBef>
              <a:buClrTx/>
              <a:buSzTx/>
              <a:buNone/>
              <a:defRPr sz="2821"/>
            </a:pPr>
            <a:r>
              <a:rPr lang="ar-JO" dirty="0">
                <a:latin typeface="Arial" panose="020B0604020202020204" pitchFamily="34" charset="0"/>
                <a:cs typeface="Arial" panose="020B0604020202020204" pitchFamily="34" charset="0"/>
              </a:rPr>
              <a:t>ولكن لأجل هذا أقمتك</a:t>
            </a:r>
          </a:p>
          <a:p>
            <a:pPr marL="0" lvl="2" indent="0" algn="ctr" defTabSz="832104">
              <a:spcBef>
                <a:spcPts val="0"/>
              </a:spcBef>
              <a:buClrTx/>
              <a:buSzTx/>
              <a:buNone/>
              <a:defRPr sz="2821"/>
            </a:pPr>
            <a:r>
              <a:rPr lang="ar-JO" dirty="0">
                <a:latin typeface="Arial" panose="020B0604020202020204" pitchFamily="34" charset="0"/>
                <a:cs typeface="Arial" panose="020B0604020202020204" pitchFamily="34" charset="0"/>
              </a:rPr>
              <a:t>لكي أريك قوتي</a:t>
            </a:r>
          </a:p>
          <a:p>
            <a:pPr marL="0" lvl="2" indent="0" algn="ctr" defTabSz="832104">
              <a:spcBef>
                <a:spcPts val="0"/>
              </a:spcBef>
              <a:buClrTx/>
              <a:buSzTx/>
              <a:buNone/>
              <a:defRPr sz="2821"/>
            </a:pPr>
            <a:r>
              <a:rPr lang="ar-JO" dirty="0">
                <a:latin typeface="Arial" panose="020B0604020202020204" pitchFamily="34" charset="0"/>
                <a:cs typeface="Arial" panose="020B0604020202020204" pitchFamily="34" charset="0"/>
              </a:rPr>
              <a:t>ولكي يخبر باسمي في كل الأرض.</a:t>
            </a:r>
            <a:endParaRPr dirty="0">
              <a:latin typeface="Arial" panose="020B0604020202020204" pitchFamily="34" charset="0"/>
              <a:cs typeface="Arial" panose="020B0604020202020204" pitchFamily="34" charset="0"/>
            </a:endParaRPr>
          </a:p>
          <a:p>
            <a:pPr marL="0" lvl="2" indent="0" algn="ctr" defTabSz="832104">
              <a:spcBef>
                <a:spcPts val="0"/>
              </a:spcBef>
              <a:buClrTx/>
              <a:buSzTx/>
              <a:buNone/>
              <a:defRPr sz="2548"/>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خروج 9: 16</a:t>
            </a:r>
            <a:r>
              <a:rPr dirty="0">
                <a:latin typeface="Arial" panose="020B0604020202020204" pitchFamily="34" charset="0"/>
                <a:cs typeface="Arial" panose="020B0604020202020204" pitchFamily="34" charset="0"/>
              </a:rPr>
              <a:t>)</a:t>
            </a:r>
          </a:p>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2" indent="0" algn="ctr" defTabSz="832104">
              <a:spcBef>
                <a:spcPts val="0"/>
              </a:spcBef>
              <a:buClrTx/>
              <a:buSzTx/>
              <a:buNone/>
              <a:defRPr sz="2548"/>
            </a:pPr>
            <a:r>
              <a:rPr lang="ar-JO" dirty="0">
                <a:latin typeface="Arial" panose="020B0604020202020204" pitchFamily="34" charset="0"/>
                <a:cs typeface="Arial" panose="020B0604020202020204" pitchFamily="34" charset="0"/>
              </a:rPr>
              <a:t>خروج 7: 17، 8: 10، 9: 14، 29</a:t>
            </a:r>
            <a:endParaRPr dirty="0">
              <a:latin typeface="Arial" panose="020B0604020202020204" pitchFamily="34" charset="0"/>
              <a:cs typeface="Arial" panose="020B0604020202020204" pitchFamily="34" charset="0"/>
            </a:endParaRPr>
          </a:p>
          <a:p>
            <a:pPr marL="0" lvl="2" indent="0" defTabSz="832104">
              <a:spcBef>
                <a:spcPts val="0"/>
              </a:spcBef>
              <a:buClrTx/>
              <a:buSzTx/>
              <a:buNone/>
              <a:defRPr sz="2548">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7">
                                            <p:txEl>
                                              <p:pRg st="3" end="3"/>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7">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7">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7">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1" build="p" bldLvl="5"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BEFORE THE NATIONS…"/>
          <p:cNvSpPr txBox="1">
            <a:spLocks noGrp="1"/>
          </p:cNvSpPr>
          <p:nvPr>
            <p:ph type="body" idx="4294967295"/>
          </p:nvPr>
        </p:nvSpPr>
        <p:spPr>
          <a:xfrm>
            <a:off x="444053" y="204365"/>
            <a:ext cx="8432206" cy="6449270"/>
          </a:xfrm>
          <a:prstGeom prst="rect">
            <a:avLst/>
          </a:prstGeom>
        </p:spPr>
        <p:txBody>
          <a:bodyPr lIns="0" tIns="0" rIns="0" bIns="0">
            <a:normAutofit/>
          </a:bodyPr>
          <a:lstStyle/>
          <a:p>
            <a:pPr marL="0" lvl="2" indent="0" algn="ctr" defTabSz="795527">
              <a:spcBef>
                <a:spcPts val="0"/>
              </a:spcBef>
              <a:buClrTx/>
              <a:buSzTx/>
              <a:buNone/>
              <a:defRPr sz="2436">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أمام الأمم</a:t>
            </a:r>
            <a:endParaRPr dirty="0">
              <a:latin typeface="Arial" panose="020B0604020202020204" pitchFamily="34" charset="0"/>
              <a:cs typeface="Arial" panose="020B0604020202020204" pitchFamily="34" charset="0"/>
              <a:sym typeface="Bodoni SvtyTwo ITC TT-Book"/>
            </a:endParaRPr>
          </a:p>
          <a:p>
            <a:pPr marL="0" lvl="2" indent="0" algn="ctr" defTabSz="795527">
              <a:spcBef>
                <a:spcPts val="0"/>
              </a:spcBef>
              <a:buClrTx/>
              <a:buSzTx/>
              <a:buNone/>
              <a:defRPr sz="2436">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795527">
              <a:spcBef>
                <a:spcPts val="0"/>
              </a:spcBef>
              <a:buClrTx/>
              <a:buSzTx/>
              <a:buNone/>
              <a:defRPr sz="2697"/>
            </a:pP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وقالت (راحاب) للرجلين: علمت أن الرب قد أعطاكم الأرض، وأن رعبكم قد وقع علينا، وأن جميع سكان الأرض ذابوا من أجلكم،</a:t>
            </a:r>
          </a:p>
          <a:p>
            <a:pPr marL="0" lvl="2" indent="0" algn="ctr" defTabSz="795527">
              <a:spcBef>
                <a:spcPts val="0"/>
              </a:spcBef>
              <a:buClrTx/>
              <a:buSzTx/>
              <a:buNone/>
              <a:defRPr sz="2697"/>
            </a:pPr>
            <a:r>
              <a:rPr lang="ar-JO" dirty="0">
                <a:latin typeface="Arial" panose="020B0604020202020204" pitchFamily="34" charset="0"/>
                <a:cs typeface="Arial" panose="020B0604020202020204" pitchFamily="34" charset="0"/>
              </a:rPr>
              <a:t>لأننا قد سمعنا كيف يبس الرب مياه بحر سوف قدامكم عند خروجكم من مصر، وما عملتموه بملكي الأموريين اللذين في عبر الأردن: سيحون وعوج، اللذين حرمتموهما.</a:t>
            </a:r>
          </a:p>
          <a:p>
            <a:pPr marL="0" lvl="2" indent="0" algn="ctr" defTabSz="795527">
              <a:spcBef>
                <a:spcPts val="0"/>
              </a:spcBef>
              <a:buClrTx/>
              <a:buSzTx/>
              <a:buNone/>
              <a:defRPr sz="2697"/>
            </a:pPr>
            <a:r>
              <a:rPr lang="ar-JO" dirty="0">
                <a:latin typeface="Arial" panose="020B0604020202020204" pitchFamily="34" charset="0"/>
                <a:cs typeface="Arial" panose="020B0604020202020204" pitchFamily="34" charset="0"/>
              </a:rPr>
              <a:t>سمعنا فذابت قلوبنا ولم تبق بعد روح في إنسان بسببكم، لأن الرب إلهكم هو الله في السماء من فوق وعلى الأرض من تحت (يشوع 2: 9-11)</a:t>
            </a:r>
            <a:endParaRPr dirty="0">
              <a:latin typeface="Arial" panose="020B0604020202020204" pitchFamily="34" charset="0"/>
              <a:cs typeface="Arial" panose="020B0604020202020204" pitchFamily="34" charset="0"/>
            </a:endParaRPr>
          </a:p>
          <a:p>
            <a:pPr marL="0" lvl="2" indent="0" algn="ctr" defTabSz="795527">
              <a:spcBef>
                <a:spcPts val="0"/>
              </a:spcBef>
              <a:buClrTx/>
              <a:buSzTx/>
              <a:buNone/>
              <a:defRPr sz="2697"/>
            </a:pPr>
            <a:endParaRPr dirty="0">
              <a:latin typeface="Arial" panose="020B0604020202020204" pitchFamily="34" charset="0"/>
              <a:cs typeface="Arial" panose="020B0604020202020204" pitchFamily="34" charset="0"/>
            </a:endParaRPr>
          </a:p>
          <a:p>
            <a:pPr marL="0" lvl="2" indent="0" algn="ctr" defTabSz="795527">
              <a:spcBef>
                <a:spcPts val="0"/>
              </a:spcBef>
              <a:buClrTx/>
              <a:buSzTx/>
              <a:buNone/>
              <a:defRPr sz="2697"/>
            </a:pPr>
            <a:r>
              <a:rPr lang="ar-JO" dirty="0">
                <a:latin typeface="Arial" panose="020B0604020202020204" pitchFamily="34" charset="0"/>
                <a:cs typeface="Arial" panose="020B0604020202020204" pitchFamily="34" charset="0"/>
              </a:rPr>
              <a:t>خروج 15: 13-16، 1 أخبار 17: 21</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9">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9">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9">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1" build="p" bldLvl="5"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 The Exodus…"/>
          <p:cNvSpPr txBox="1">
            <a:spLocks noGrp="1"/>
          </p:cNvSpPr>
          <p:nvPr>
            <p:ph type="body" idx="4294967295"/>
          </p:nvPr>
        </p:nvSpPr>
        <p:spPr>
          <a:xfrm>
            <a:off x="457200" y="508000"/>
            <a:ext cx="8229600" cy="4670552"/>
          </a:xfrm>
          <a:prstGeom prst="rect">
            <a:avLst/>
          </a:prstGeom>
        </p:spPr>
        <p:txBody>
          <a:bodyPr lIns="25400" tIns="25400" rIns="25400" bIns="25400">
            <a:normAutofit/>
          </a:bodyPr>
          <a:lstStyle/>
          <a:p>
            <a:pPr marL="0" indent="0" algn="r" defTabSz="822959" rtl="1">
              <a:spcBef>
                <a:spcPts val="600"/>
              </a:spcBef>
              <a:buClrTx/>
              <a:buSzTx/>
              <a:buNone/>
              <a:defRPr sz="3239"/>
            </a:pPr>
            <a:r>
              <a:rPr lang="ar-JO" dirty="0">
                <a:latin typeface="Arial" panose="020B0604020202020204" pitchFamily="34" charset="0"/>
                <a:cs typeface="Arial" panose="020B0604020202020204" pitchFamily="34" charset="0"/>
              </a:rPr>
              <a:t>ت. الخروج</a:t>
            </a:r>
            <a:endParaRPr dirty="0">
              <a:latin typeface="Arial" panose="020B0604020202020204" pitchFamily="34" charset="0"/>
              <a:cs typeface="Arial" panose="020B0604020202020204" pitchFamily="34" charset="0"/>
            </a:endParaRPr>
          </a:p>
          <a:p>
            <a:pPr marL="548639" indent="-548639" defTabSz="822959">
              <a:spcBef>
                <a:spcPts val="600"/>
              </a:spcBef>
              <a:buSzTx/>
              <a:buNone/>
              <a:defRPr sz="2880"/>
            </a:pPr>
            <a:r>
              <a:rPr dirty="0">
                <a:latin typeface="Arial" panose="020B0604020202020204" pitchFamily="34" charset="0"/>
                <a:cs typeface="Arial" panose="020B0604020202020204" pitchFamily="34" charset="0"/>
              </a:rPr>
              <a:t>	</a:t>
            </a:r>
          </a:p>
          <a:p>
            <a:pPr marL="548639" lvl="2" indent="548639" algn="r" defTabSz="822959" rtl="1">
              <a:spcBef>
                <a:spcPts val="600"/>
              </a:spcBef>
              <a:buSzTx/>
              <a:buNone/>
              <a:defRPr sz="2880"/>
            </a:pPr>
            <a:r>
              <a:rPr lang="ar-JO" dirty="0">
                <a:latin typeface="Arial" panose="020B0604020202020204" pitchFamily="34" charset="0"/>
                <a:cs typeface="Arial" panose="020B0604020202020204" pitchFamily="34" charset="0"/>
              </a:rPr>
              <a:t>3 مقاصد لله:</a:t>
            </a:r>
            <a:endParaRPr dirty="0">
              <a:latin typeface="Arial" panose="020B0604020202020204" pitchFamily="34" charset="0"/>
              <a:cs typeface="Arial" panose="020B0604020202020204" pitchFamily="34" charset="0"/>
            </a:endParaRPr>
          </a:p>
          <a:p>
            <a:pPr marL="548639" lvl="2" indent="548639" defTabSz="822959">
              <a:spcBef>
                <a:spcPts val="600"/>
              </a:spcBef>
              <a:buSzTx/>
              <a:buNone/>
              <a:defRPr sz="2880"/>
            </a:pPr>
            <a:endParaRPr dirty="0">
              <a:latin typeface="Arial" panose="020B0604020202020204" pitchFamily="34" charset="0"/>
              <a:cs typeface="Arial" panose="020B0604020202020204" pitchFamily="34" charset="0"/>
            </a:endParaRPr>
          </a:p>
          <a:p>
            <a:pPr marL="548639" lvl="4" indent="1463039" algn="r" defTabSz="822959" rtl="1">
              <a:spcBef>
                <a:spcPts val="600"/>
              </a:spcBef>
              <a:buSzTx/>
              <a:buNone/>
              <a:defRPr sz="2880"/>
            </a:pPr>
            <a:r>
              <a:rPr lang="ar-JO" dirty="0">
                <a:latin typeface="Arial" panose="020B0604020202020204" pitchFamily="34" charset="0"/>
                <a:cs typeface="Arial" panose="020B0604020202020204" pitchFamily="34" charset="0"/>
              </a:rPr>
              <a:t>2) ليدين الآلهة الكاذبة والعبادة الكاذبة في مصر</a:t>
            </a:r>
            <a:endParaRPr dirty="0">
              <a:latin typeface="Arial" panose="020B0604020202020204" pitchFamily="34" charset="0"/>
              <a:cs typeface="Arial" panose="020B0604020202020204" pitchFamily="34" charset="0"/>
            </a:endParaRPr>
          </a:p>
          <a:p>
            <a:pPr marL="548639" lvl="4" indent="1463039" defTabSz="822959">
              <a:spcBef>
                <a:spcPts val="600"/>
              </a:spcBef>
              <a:buSzTx/>
              <a:buNone/>
              <a:defRPr sz="2880"/>
            </a:pPr>
            <a:endParaRPr dirty="0">
              <a:latin typeface="Arial" panose="020B0604020202020204" pitchFamily="34" charset="0"/>
              <a:cs typeface="Arial" panose="020B0604020202020204" pitchFamily="34" charset="0"/>
            </a:endParaRPr>
          </a:p>
        </p:txBody>
      </p:sp>
      <p:sp>
        <p:nvSpPr>
          <p:cNvPr id="552" name="to show the power…"/>
          <p:cNvSpPr txBox="1"/>
          <p:nvPr/>
        </p:nvSpPr>
        <p:spPr>
          <a:xfrm>
            <a:off x="1547622" y="4096511"/>
            <a:ext cx="651235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609600" lvl="6" indent="2540000" algn="r" rtl="1">
              <a:buClr>
                <a:srgbClr val="E3E3FF"/>
              </a:buClr>
              <a:defRPr sz="3200">
                <a:solidFill>
                  <a:srgbClr val="FFFFFF"/>
                </a:solidFill>
              </a:defRPr>
            </a:pPr>
            <a:r>
              <a:rPr lang="ar-JO" dirty="0">
                <a:latin typeface="Arial" panose="020B0604020202020204" pitchFamily="34" charset="0"/>
                <a:cs typeface="Arial" panose="020B0604020202020204" pitchFamily="34" charset="0"/>
              </a:rPr>
              <a:t>لإظهار قوة الإله الحقيقي</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1">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1" build="p" bldLvl="5"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For pI will pass through the land of Egypt that night, and I will strike all the firstborn in the land of Egypt, both man and beast; and on qall the gods of Egypt I will execute judgments:  I am the LORD.”…"/>
          <p:cNvSpPr txBox="1">
            <a:spLocks noGrp="1"/>
          </p:cNvSpPr>
          <p:nvPr>
            <p:ph type="body" idx="4294967295"/>
          </p:nvPr>
        </p:nvSpPr>
        <p:spPr>
          <a:xfrm>
            <a:off x="140741" y="177800"/>
            <a:ext cx="8862518" cy="5282357"/>
          </a:xfrm>
          <a:prstGeom prst="rect">
            <a:avLst/>
          </a:prstGeom>
        </p:spPr>
        <p:txBody>
          <a:bodyPr lIns="0" tIns="0" rIns="0" bIns="0">
            <a:normAutofit/>
          </a:bodyPr>
          <a:lstStyle/>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96111">
              <a:spcBef>
                <a:spcPts val="0"/>
              </a:spcBef>
              <a:buClrTx/>
              <a:buSzTx/>
              <a:buNone/>
              <a:defRPr sz="3038"/>
            </a:pPr>
            <a:r>
              <a:rPr lang="ar-JO" dirty="0">
                <a:latin typeface="Arial" panose="020B0604020202020204" pitchFamily="34" charset="0"/>
                <a:cs typeface="Arial" panose="020B0604020202020204" pitchFamily="34" charset="0"/>
              </a:rPr>
              <a:t>فإني أجتاز في أرض مصر هذه الليلة</a:t>
            </a:r>
          </a:p>
          <a:p>
            <a:pPr marL="0" lvl="2" indent="0" algn="ctr" defTabSz="896111">
              <a:spcBef>
                <a:spcPts val="0"/>
              </a:spcBef>
              <a:buClrTx/>
              <a:buSzTx/>
              <a:buNone/>
              <a:defRPr sz="3038"/>
            </a:pPr>
            <a:r>
              <a:rPr lang="ar-JO" dirty="0">
                <a:latin typeface="Arial" panose="020B0604020202020204" pitchFamily="34" charset="0"/>
                <a:cs typeface="Arial" panose="020B0604020202020204" pitchFamily="34" charset="0"/>
              </a:rPr>
              <a:t>وأضرب كل بكر في أرض مصر</a:t>
            </a:r>
          </a:p>
          <a:p>
            <a:pPr marL="0" lvl="2" indent="0" algn="ctr" defTabSz="896111">
              <a:spcBef>
                <a:spcPts val="0"/>
              </a:spcBef>
              <a:buClrTx/>
              <a:buSzTx/>
              <a:buNone/>
              <a:defRPr sz="3038"/>
            </a:pPr>
            <a:r>
              <a:rPr lang="ar-JO" dirty="0">
                <a:latin typeface="Arial" panose="020B0604020202020204" pitchFamily="34" charset="0"/>
                <a:cs typeface="Arial" panose="020B0604020202020204" pitchFamily="34" charset="0"/>
              </a:rPr>
              <a:t> من الناس والبهائم. </a:t>
            </a:r>
          </a:p>
          <a:p>
            <a:pPr marL="0" lvl="2" indent="0" algn="ctr" defTabSz="896111">
              <a:spcBef>
                <a:spcPts val="0"/>
              </a:spcBef>
              <a:buClrTx/>
              <a:buSzTx/>
              <a:buNone/>
              <a:defRPr sz="3038"/>
            </a:pPr>
            <a:r>
              <a:rPr lang="ar-JO" dirty="0">
                <a:latin typeface="Arial" panose="020B0604020202020204" pitchFamily="34" charset="0"/>
                <a:cs typeface="Arial" panose="020B0604020202020204" pitchFamily="34" charset="0"/>
              </a:rPr>
              <a:t>وأصنع أحكاما بكل آلهة المصريين. أنا الرب.</a:t>
            </a:r>
            <a:endParaRPr dirty="0">
              <a:latin typeface="Arial" panose="020B0604020202020204" pitchFamily="34" charset="0"/>
              <a:cs typeface="Arial" panose="020B0604020202020204" pitchFamily="34" charset="0"/>
            </a:endParaRPr>
          </a:p>
          <a:p>
            <a:pPr marL="0" lvl="2" indent="0" algn="ctr" defTabSz="896111">
              <a:spcBef>
                <a:spcPts val="0"/>
              </a:spcBef>
              <a:buClrTx/>
              <a:buSzTx/>
              <a:buNone/>
              <a:defRPr sz="2548"/>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خروج 12: 12</a:t>
            </a:r>
            <a:r>
              <a:rPr dirty="0">
                <a:latin typeface="Arial" panose="020B0604020202020204" pitchFamily="34" charset="0"/>
                <a:cs typeface="Arial" panose="020B0604020202020204" pitchFamily="34" charset="0"/>
              </a:rPr>
              <a:t>)</a:t>
            </a:r>
          </a:p>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2" indent="0" algn="ctr" defTabSz="896111">
              <a:spcBef>
                <a:spcPts val="0"/>
              </a:spcBef>
              <a:buClrTx/>
              <a:buSzTx/>
              <a:buNone/>
              <a:defRPr sz="2744"/>
            </a:pPr>
            <a:r>
              <a:rPr lang="ar-JO" dirty="0">
                <a:latin typeface="Arial" panose="020B0604020202020204" pitchFamily="34" charset="0"/>
                <a:cs typeface="Arial" panose="020B0604020202020204" pitchFamily="34" charset="0"/>
              </a:rPr>
              <a:t>خروج 7: 4، 8: 18-19، 11: 9-10</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4">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54">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554">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554">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554">
                                            <p:txEl>
                                              <p:pRg st="7" end="7"/>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5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1" build="p" bldLvl="5"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c. The Exodus…"/>
          <p:cNvSpPr txBox="1">
            <a:spLocks noGrp="1"/>
          </p:cNvSpPr>
          <p:nvPr>
            <p:ph type="body" idx="4294967295"/>
          </p:nvPr>
        </p:nvSpPr>
        <p:spPr>
          <a:xfrm>
            <a:off x="457200" y="508000"/>
            <a:ext cx="8229600" cy="4495800"/>
          </a:xfrm>
          <a:prstGeom prst="rect">
            <a:avLst/>
          </a:prstGeom>
        </p:spPr>
        <p:txBody>
          <a:bodyPr lIns="25400" tIns="25400" rIns="25400" bIns="25400">
            <a:normAutofit/>
          </a:bodyPr>
          <a:lstStyle/>
          <a:p>
            <a:pPr marL="0" indent="0" algn="r" defTabSz="896111" rtl="1">
              <a:buClrTx/>
              <a:buSzTx/>
              <a:buNone/>
              <a:defRPr sz="3528"/>
            </a:pPr>
            <a:r>
              <a:rPr lang="ar-JO" dirty="0">
                <a:latin typeface="Arial" panose="020B0604020202020204" pitchFamily="34" charset="0"/>
                <a:cs typeface="Arial" panose="020B0604020202020204" pitchFamily="34" charset="0"/>
              </a:rPr>
              <a:t>ت. الخروج</a:t>
            </a:r>
            <a:endParaRPr dirty="0">
              <a:latin typeface="Arial" panose="020B0604020202020204" pitchFamily="34" charset="0"/>
              <a:cs typeface="Arial" panose="020B0604020202020204" pitchFamily="34" charset="0"/>
            </a:endParaRPr>
          </a:p>
          <a:p>
            <a:pPr marL="597408" indent="-597408" defTabSz="896111">
              <a:buSzTx/>
              <a:buNone/>
              <a:defRPr sz="3136"/>
            </a:pPr>
            <a:r>
              <a:rPr dirty="0">
                <a:latin typeface="Arial" panose="020B0604020202020204" pitchFamily="34" charset="0"/>
                <a:cs typeface="Arial" panose="020B0604020202020204" pitchFamily="34" charset="0"/>
              </a:rPr>
              <a:t>	</a:t>
            </a:r>
          </a:p>
          <a:p>
            <a:pPr marL="597408" lvl="2" indent="597408" algn="r" defTabSz="896111" rtl="1">
              <a:buSzTx/>
              <a:buNone/>
              <a:defRPr sz="3136"/>
            </a:pPr>
            <a:r>
              <a:rPr lang="ar-JO" dirty="0">
                <a:latin typeface="Arial" panose="020B0604020202020204" pitchFamily="34" charset="0"/>
                <a:cs typeface="Arial" panose="020B0604020202020204" pitchFamily="34" charset="0"/>
              </a:rPr>
              <a:t>3 مقاصد لله:</a:t>
            </a:r>
            <a:endParaRPr dirty="0">
              <a:latin typeface="Arial" panose="020B0604020202020204" pitchFamily="34" charset="0"/>
              <a:cs typeface="Arial" panose="020B0604020202020204" pitchFamily="34" charset="0"/>
            </a:endParaRPr>
          </a:p>
          <a:p>
            <a:pPr marL="597408" lvl="2" indent="597408" defTabSz="896111">
              <a:buSzTx/>
              <a:buNone/>
              <a:defRPr sz="3136"/>
            </a:pPr>
            <a:endParaRPr dirty="0">
              <a:latin typeface="Arial" panose="020B0604020202020204" pitchFamily="34" charset="0"/>
              <a:cs typeface="Arial" panose="020B0604020202020204" pitchFamily="34" charset="0"/>
            </a:endParaRPr>
          </a:p>
          <a:p>
            <a:pPr marL="597408" lvl="4" indent="1593088" algn="r" defTabSz="896111" rtl="1">
              <a:buSzTx/>
              <a:buNone/>
              <a:defRPr sz="3136"/>
            </a:pPr>
            <a:r>
              <a:rPr lang="ar-JO" dirty="0">
                <a:latin typeface="Arial" panose="020B0604020202020204" pitchFamily="34" charset="0"/>
                <a:cs typeface="Arial" panose="020B0604020202020204" pitchFamily="34" charset="0"/>
              </a:rPr>
              <a:t>3. ليفتدي شعباً عابداً لنفسه</a:t>
            </a:r>
            <a:endParaRPr dirty="0">
              <a:latin typeface="Arial" panose="020B0604020202020204" pitchFamily="34" charset="0"/>
              <a:cs typeface="Arial" panose="020B0604020202020204" pitchFamily="34" charset="0"/>
            </a:endParaRPr>
          </a:p>
          <a:p>
            <a:pPr marL="597408" lvl="4" indent="1593088" defTabSz="896111">
              <a:buSzTx/>
              <a:buNone/>
              <a:defRPr sz="3136"/>
            </a:pP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6">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Important Themes"/>
          <p:cNvSpPr txBox="1">
            <a:spLocks noGrp="1"/>
          </p:cNvSpPr>
          <p:nvPr>
            <p:ph type="title" idx="4294967295"/>
          </p:nvPr>
        </p:nvSpPr>
        <p:spPr>
          <a:xfrm>
            <a:off x="457200" y="139699"/>
            <a:ext cx="8229600" cy="1143001"/>
          </a:xfrm>
          <a:prstGeom prst="rect">
            <a:avLst/>
          </a:prstGeom>
        </p:spPr>
        <p:txBody>
          <a:bodyPr>
            <a:normAutofit/>
          </a:bodyPr>
          <a:lstStyle/>
          <a:p>
            <a:pPr lvl="8" indent="0">
              <a:defRPr u="sng">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
        <p:nvSpPr>
          <p:cNvPr id="412" name="a. WORSHIP AS RESPONSE…"/>
          <p:cNvSpPr txBox="1">
            <a:spLocks noGrp="1"/>
          </p:cNvSpPr>
          <p:nvPr>
            <p:ph type="body" idx="4294967295"/>
          </p:nvPr>
        </p:nvSpPr>
        <p:spPr>
          <a:xfrm>
            <a:off x="1828800" y="1823243"/>
            <a:ext cx="5618922" cy="4495801"/>
          </a:xfrm>
          <a:prstGeom prst="rect">
            <a:avLst/>
          </a:prstGeom>
        </p:spPr>
        <p:txBody>
          <a:bodyPr>
            <a:normAutofit/>
          </a:bodyPr>
          <a:lstStyle/>
          <a:p>
            <a:pPr algn="r" rtl="1">
              <a:buSzTx/>
              <a:buNone/>
            </a:pPr>
            <a:r>
              <a:rPr lang="ar-JO" dirty="0">
                <a:latin typeface="Arial" panose="020B0604020202020204" pitchFamily="34" charset="0"/>
                <a:cs typeface="Arial" panose="020B0604020202020204" pitchFamily="34" charset="0"/>
              </a:rPr>
              <a:t>أ. العبادة </a:t>
            </a:r>
            <a:r>
              <a:rPr lang="ar-JO" u="sng" dirty="0">
                <a:latin typeface="Arial" panose="020B0604020202020204" pitchFamily="34" charset="0"/>
                <a:cs typeface="Arial" panose="020B0604020202020204" pitchFamily="34" charset="0"/>
              </a:rPr>
              <a:t>كتجاوب</a:t>
            </a:r>
            <a:endParaRPr u="sng" dirty="0">
              <a:latin typeface="Arial" panose="020B0604020202020204" pitchFamily="34" charset="0"/>
              <a:cs typeface="Arial" panose="020B0604020202020204" pitchFamily="34" charset="0"/>
            </a:endParaRPr>
          </a:p>
          <a:p>
            <a:pPr marL="320842" indent="-320842" algn="ctr">
              <a:buClrTx/>
            </a:pPr>
            <a:endParaRPr u="sng" dirty="0">
              <a:latin typeface="Arial" panose="020B0604020202020204" pitchFamily="34" charset="0"/>
              <a:cs typeface="Arial" panose="020B0604020202020204" pitchFamily="34" charset="0"/>
            </a:endParaRPr>
          </a:p>
          <a:p>
            <a:pPr marL="280736" indent="-280736" algn="r" rtl="1">
              <a:buClrTx/>
            </a:pPr>
            <a:r>
              <a:rPr lang="ar-JO" dirty="0">
                <a:latin typeface="Arial" panose="020B0604020202020204" pitchFamily="34" charset="0"/>
                <a:cs typeface="Arial" panose="020B0604020202020204" pitchFamily="34" charset="0"/>
              </a:rPr>
              <a:t>مع الإعلان (خروج 3: 13-14)</a:t>
            </a:r>
          </a:p>
          <a:p>
            <a:pPr marL="280736" indent="-280736" algn="r" rtl="1">
              <a:buClrTx/>
            </a:pPr>
            <a:r>
              <a:rPr lang="ar-JO" dirty="0">
                <a:latin typeface="Arial" panose="020B0604020202020204" pitchFamily="34" charset="0"/>
                <a:cs typeface="Arial" panose="020B0604020202020204" pitchFamily="34" charset="0"/>
              </a:rPr>
              <a:t>مع الفداء (خروج 3: 12)</a:t>
            </a:r>
          </a:p>
          <a:p>
            <a:pPr marL="280736" indent="-280736" algn="r" rtl="1">
              <a:buClrTx/>
            </a:pPr>
            <a:r>
              <a:rPr lang="ar-JO" dirty="0">
                <a:latin typeface="Arial" panose="020B0604020202020204" pitchFamily="34" charset="0"/>
                <a:cs typeface="Arial" panose="020B0604020202020204" pitchFamily="34" charset="0"/>
              </a:rPr>
              <a:t>مع العلاقة (خروج 6: 7)</a:t>
            </a:r>
            <a:endParaRPr dirty="0">
              <a:latin typeface="Arial" panose="020B0604020202020204" pitchFamily="34" charset="0"/>
              <a:cs typeface="Arial" panose="020B0604020202020204" pitchFamily="34" charset="0"/>
            </a:endParaRPr>
          </a:p>
        </p:txBody>
      </p:sp>
      <p:sp>
        <p:nvSpPr>
          <p:cNvPr id="413" name="Shape"/>
          <p:cNvSpPr/>
          <p:nvPr/>
        </p:nvSpPr>
        <p:spPr>
          <a:xfrm>
            <a:off x="330200" y="1574006"/>
            <a:ext cx="838200" cy="396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414" name="Shape"/>
          <p:cNvSpPr/>
          <p:nvPr/>
        </p:nvSpPr>
        <p:spPr>
          <a:xfrm rot="10800000">
            <a:off x="7874000" y="1574006"/>
            <a:ext cx="737394" cy="396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Let my people go, that they may serve [worship] Me.”…"/>
          <p:cNvSpPr txBox="1">
            <a:spLocks noGrp="1"/>
          </p:cNvSpPr>
          <p:nvPr>
            <p:ph type="body" idx="4294967295"/>
          </p:nvPr>
        </p:nvSpPr>
        <p:spPr>
          <a:xfrm>
            <a:off x="140741" y="584621"/>
            <a:ext cx="8862518" cy="5282358"/>
          </a:xfrm>
          <a:prstGeom prst="rect">
            <a:avLst/>
          </a:prstGeom>
        </p:spPr>
        <p:txBody>
          <a:bodyPr lIns="0" tIns="0" rIns="0" bIns="0">
            <a:normAutofit/>
          </a:bodyPr>
          <a:lstStyle/>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أطلق شعبي ليعبدوني (يخدموني)</a:t>
            </a:r>
            <a:endParaRPr dirty="0">
              <a:latin typeface="Arial" panose="020B0604020202020204" pitchFamily="34" charset="0"/>
              <a:cs typeface="Arial" panose="020B0604020202020204" pitchFamily="34" charset="0"/>
            </a:endParaRP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(خروج 5: 1، 7: 16، 8: 1، 20، 9: 1، 13، 10: 3)</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عند خروج إسرائيل من مصر</a:t>
            </a: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وبيت يعقوب من شعب أعجم،</a:t>
            </a: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كان يهوذا مقدسه</a:t>
            </a: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وإسرائيل محل سلطانه (مزمور 114: 1-2)</a:t>
            </a:r>
            <a:endParaRPr dirty="0">
              <a:latin typeface="Arial" panose="020B0604020202020204" pitchFamily="34" charset="0"/>
              <a:cs typeface="Arial" panose="020B0604020202020204" pitchFamily="34" charset="0"/>
            </a:endParaRPr>
          </a:p>
          <a:p>
            <a:pPr marL="0" lvl="4" indent="914400">
              <a:spcBef>
                <a:spcPts val="0"/>
              </a:spcBef>
              <a:buClrTx/>
              <a:buSzTx/>
              <a:buNone/>
              <a:defRPr sz="3100"/>
            </a:pPr>
            <a:endParaRPr dirty="0">
              <a:latin typeface="Arial" panose="020B0604020202020204" pitchFamily="34" charset="0"/>
              <a:cs typeface="Arial" panose="020B0604020202020204" pitchFamily="34" charset="0"/>
            </a:endParaRPr>
          </a:p>
          <a:p>
            <a:pPr marL="0" lvl="8" indent="0" algn="ctr">
              <a:spcBef>
                <a:spcPts val="0"/>
              </a:spcBef>
              <a:buClrTx/>
              <a:buSzTx/>
              <a:buNone/>
              <a:defRPr sz="3100"/>
            </a:pPr>
            <a:r>
              <a:rPr lang="ar-JO" dirty="0">
                <a:latin typeface="Arial" panose="020B0604020202020204" pitchFamily="34" charset="0"/>
                <a:cs typeface="Arial" panose="020B0604020202020204" pitchFamily="34" charset="0"/>
              </a:rPr>
              <a:t>هذا الشعب جبلته لنفسي</a:t>
            </a:r>
          </a:p>
          <a:p>
            <a:pPr marL="0" lvl="8" indent="0" algn="ctr">
              <a:spcBef>
                <a:spcPts val="0"/>
              </a:spcBef>
              <a:buClrTx/>
              <a:buSzTx/>
              <a:buNone/>
              <a:defRPr sz="3100"/>
            </a:pPr>
            <a:r>
              <a:rPr lang="ar-JO" dirty="0">
                <a:latin typeface="Arial" panose="020B0604020202020204" pitchFamily="34" charset="0"/>
                <a:cs typeface="Arial" panose="020B0604020202020204" pitchFamily="34" charset="0"/>
              </a:rPr>
              <a:t>يحدث بتسبيحي</a:t>
            </a:r>
            <a:endParaRPr dirty="0">
              <a:latin typeface="Arial" panose="020B0604020202020204" pitchFamily="34" charset="0"/>
              <a:cs typeface="Arial" panose="020B0604020202020204" pitchFamily="34" charset="0"/>
            </a:endParaRPr>
          </a:p>
          <a:p>
            <a:pPr marL="0" lvl="8" indent="0" algn="ctr">
              <a:spcBef>
                <a:spcPts val="0"/>
              </a:spcBef>
              <a:buClrTx/>
              <a:buSzTx/>
              <a:buNone/>
              <a:defRPr sz="3100"/>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أشعياء 43: 21</a:t>
            </a:r>
            <a:r>
              <a:rPr dirty="0">
                <a:latin typeface="Arial" panose="020B0604020202020204" pitchFamily="34" charset="0"/>
                <a:cs typeface="Arial" panose="020B0604020202020204" pitchFamily="34" charset="0"/>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8">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58">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558">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558">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558">
                                            <p:txEl>
                                              <p:pRg st="4" end="4"/>
                                            </p:txEl>
                                          </p:spTgt>
                                        </p:tgtEl>
                                        <p:attrNameLst>
                                          <p:attrName>style.visibility</p:attrName>
                                        </p:attrNameLst>
                                      </p:cBhvr>
                                      <p:to>
                                        <p:strVal val="visible"/>
                                      </p:to>
                                    </p:set>
                                  </p:childTnLst>
                                </p:cTn>
                              </p:par>
                              <p:par>
                                <p:cTn id="22" presetID="1" presetClass="entr" presetSubtype="0" fill="hold" grpId="1" nodeType="withEffect">
                                  <p:stCondLst>
                                    <p:cond delay="0"/>
                                  </p:stCondLst>
                                  <p:iterate>
                                    <p:tmAbs val="0"/>
                                  </p:iterate>
                                  <p:childTnLst>
                                    <p:set>
                                      <p:cBhvr>
                                        <p:cTn id="23" fill="hold"/>
                                        <p:tgtEl>
                                          <p:spTgt spid="558">
                                            <p:txEl>
                                              <p:pRg st="6" end="6"/>
                                            </p:txEl>
                                          </p:spTgt>
                                        </p:tgtEl>
                                        <p:attrNameLst>
                                          <p:attrName>style.visibility</p:attrName>
                                        </p:attrNameLst>
                                      </p:cBhvr>
                                      <p:to>
                                        <p:strVal val="visible"/>
                                      </p:to>
                                    </p:set>
                                  </p:childTnLst>
                                </p:cTn>
                              </p:par>
                              <p:par>
                                <p:cTn id="24" presetID="1" presetClass="entr" presetSubtype="0" fill="hold" grpId="1" nodeType="withEffect">
                                  <p:stCondLst>
                                    <p:cond delay="0"/>
                                  </p:stCondLst>
                                  <p:iterate>
                                    <p:tmAbs val="0"/>
                                  </p:iterate>
                                  <p:childTnLst>
                                    <p:set>
                                      <p:cBhvr>
                                        <p:cTn id="25" fill="hold"/>
                                        <p:tgtEl>
                                          <p:spTgt spid="558">
                                            <p:txEl>
                                              <p:pRg st="7" end="7"/>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iterate>
                                    <p:tmAbs val="0"/>
                                  </p:iterate>
                                  <p:childTnLst>
                                    <p:set>
                                      <p:cBhvr>
                                        <p:cTn id="28" fill="hold"/>
                                        <p:tgtEl>
                                          <p:spTgt spid="5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 grpId="1" build="p" bldLvl="5"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d. The Mosaic Covenant…"/>
          <p:cNvSpPr txBox="1">
            <a:spLocks noGrp="1"/>
          </p:cNvSpPr>
          <p:nvPr>
            <p:ph type="body" idx="4294967295"/>
          </p:nvPr>
        </p:nvSpPr>
        <p:spPr>
          <a:xfrm>
            <a:off x="457200" y="431800"/>
            <a:ext cx="8229600" cy="4495800"/>
          </a:xfrm>
          <a:prstGeom prst="rect">
            <a:avLst/>
          </a:prstGeom>
        </p:spPr>
        <p:txBody>
          <a:bodyPr>
            <a:normAutofit/>
          </a:bodyPr>
          <a:lstStyle/>
          <a:p>
            <a:pPr marL="0" indent="0" algn="r" defTabSz="868680" rtl="1">
              <a:buClrTx/>
              <a:buSzTx/>
              <a:buNone/>
              <a:defRPr sz="3230"/>
            </a:pPr>
            <a:r>
              <a:rPr lang="ar-JO" dirty="0">
                <a:latin typeface="Arial" panose="020B0604020202020204" pitchFamily="34" charset="0"/>
                <a:cs typeface="Arial" panose="020B0604020202020204" pitchFamily="34" charset="0"/>
              </a:rPr>
              <a:t>ث. العهد الموسوي</a:t>
            </a:r>
            <a:endParaRPr dirty="0">
              <a:latin typeface="Arial" panose="020B0604020202020204" pitchFamily="34" charset="0"/>
              <a:cs typeface="Arial" panose="020B0604020202020204" pitchFamily="34" charset="0"/>
            </a:endParaRPr>
          </a:p>
          <a:p>
            <a:pPr marL="579119" indent="-579119" defTabSz="868680">
              <a:buAutoNum type="arabicPeriod"/>
              <a:defRPr sz="3040"/>
            </a:pPr>
            <a:endParaRPr dirty="0">
              <a:latin typeface="Arial" panose="020B0604020202020204" pitchFamily="34" charset="0"/>
              <a:cs typeface="Arial" panose="020B0604020202020204" pitchFamily="34" charset="0"/>
            </a:endParaRPr>
          </a:p>
          <a:p>
            <a:pPr marL="579119" indent="-579119" algn="r" defTabSz="868680" rtl="1">
              <a:buSzTx/>
              <a:buNone/>
              <a:defRPr sz="3040"/>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وعود الله</a:t>
            </a:r>
            <a:endParaRPr dirty="0">
              <a:latin typeface="Arial" panose="020B0604020202020204" pitchFamily="34" charset="0"/>
              <a:cs typeface="Arial" panose="020B0604020202020204" pitchFamily="34" charset="0"/>
            </a:endParaRPr>
          </a:p>
          <a:p>
            <a:pPr marL="579119" indent="-579119" defTabSz="868680">
              <a:buSzTx/>
              <a:buNone/>
              <a:defRPr sz="3040"/>
            </a:pPr>
            <a:endParaRPr dirty="0">
              <a:latin typeface="Arial" panose="020B0604020202020204" pitchFamily="34" charset="0"/>
              <a:cs typeface="Arial" panose="020B0604020202020204" pitchFamily="34" charset="0"/>
            </a:endParaRPr>
          </a:p>
          <a:p>
            <a:pPr marL="579119" lvl="3" indent="1071372" algn="r" defTabSz="868680" rtl="1">
              <a:buSzTx/>
              <a:buNone/>
              <a:defRPr sz="3040"/>
            </a:pPr>
            <a:r>
              <a:rPr lang="ar-JO" dirty="0">
                <a:latin typeface="Arial" panose="020B0604020202020204" pitchFamily="34" charset="0"/>
                <a:cs typeface="Arial" panose="020B0604020202020204" pitchFamily="34" charset="0"/>
              </a:rPr>
              <a:t>1) حضور الله وسط شعبه</a:t>
            </a:r>
            <a:endParaRPr dirty="0">
              <a:latin typeface="Arial" panose="020B0604020202020204" pitchFamily="34" charset="0"/>
              <a:cs typeface="Arial" panose="020B0604020202020204" pitchFamily="34" charset="0"/>
            </a:endParaRPr>
          </a:p>
          <a:p>
            <a:pPr marL="579119" indent="-579119" defTabSz="868680">
              <a:buSzTx/>
              <a:buNone/>
              <a:defRPr sz="3040"/>
            </a:pPr>
            <a:endParaRPr dirty="0">
              <a:latin typeface="Arial" panose="020B0604020202020204" pitchFamily="34" charset="0"/>
              <a:cs typeface="Arial" panose="020B0604020202020204" pitchFamily="34" charset="0"/>
            </a:endParaRPr>
          </a:p>
          <a:p>
            <a:pPr marL="579119" indent="-579119" defTabSz="868680">
              <a:buSzTx/>
              <a:buNone/>
              <a:defRPr sz="3040"/>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hen the cloud covered the tent of meeting,…"/>
          <p:cNvSpPr txBox="1">
            <a:spLocks noGrp="1"/>
          </p:cNvSpPr>
          <p:nvPr>
            <p:ph type="body" idx="4294967295"/>
          </p:nvPr>
        </p:nvSpPr>
        <p:spPr>
          <a:xfrm>
            <a:off x="140741" y="177800"/>
            <a:ext cx="8862518" cy="5282357"/>
          </a:xfrm>
          <a:prstGeom prst="rect">
            <a:avLst/>
          </a:prstGeom>
        </p:spPr>
        <p:txBody>
          <a:bodyPr lIns="0" tIns="0" rIns="0" bIns="0">
            <a:normAutofit/>
          </a:bodyPr>
          <a:lstStyle/>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3100"/>
            </a:pPr>
            <a:endParaRPr lang="en-US" dirty="0">
              <a:latin typeface="Arial" panose="020B0604020202020204" pitchFamily="34" charset="0"/>
              <a:cs typeface="Arial" panose="020B0604020202020204" pitchFamily="34" charset="0"/>
            </a:endParaRP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ثم غطت السحابة خيمة الإجتماع </a:t>
            </a: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وملأ بهاء الرب المسكن.</a:t>
            </a:r>
            <a:endParaRPr dirty="0">
              <a:latin typeface="Arial" panose="020B0604020202020204" pitchFamily="34" charset="0"/>
              <a:cs typeface="Arial" panose="020B0604020202020204" pitchFamily="34" charset="0"/>
            </a:endParaRPr>
          </a:p>
          <a:p>
            <a:pPr marL="0" lvl="2" indent="0" algn="ctr">
              <a:spcBef>
                <a:spcPts val="0"/>
              </a:spcBef>
              <a:buClrTx/>
              <a:buSzTx/>
              <a:buNone/>
              <a:defRPr sz="2800"/>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خروج 40: 34</a:t>
            </a:r>
            <a:r>
              <a:rPr dirty="0">
                <a:latin typeface="Arial" panose="020B0604020202020204" pitchFamily="34" charset="0"/>
                <a:cs typeface="Arial" panose="020B0604020202020204" pitchFamily="34" charset="0"/>
              </a:rPr>
              <a:t>)</a:t>
            </a: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6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62">
                                            <p:txEl>
                                              <p:pRg st="4" end="4"/>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62">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5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1" build="p" bldLvl="5"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d. The Mosaic Covenant…"/>
          <p:cNvSpPr txBox="1">
            <a:spLocks noGrp="1"/>
          </p:cNvSpPr>
          <p:nvPr>
            <p:ph type="body" idx="4294967295"/>
          </p:nvPr>
        </p:nvSpPr>
        <p:spPr>
          <a:xfrm>
            <a:off x="457200" y="431800"/>
            <a:ext cx="8229600" cy="4734719"/>
          </a:xfrm>
          <a:prstGeom prst="rect">
            <a:avLst/>
          </a:prstGeom>
        </p:spPr>
        <p:txBody>
          <a:bodyPr>
            <a:normAutofit/>
          </a:bodyPr>
          <a:lstStyle/>
          <a:p>
            <a:pPr marL="0" marR="0" lvl="0" indent="0" algn="r" defTabSz="868680" rtl="1" eaLnBrk="1" fontAlgn="auto" latinLnBrk="0" hangingPunct="1">
              <a:lnSpc>
                <a:spcPct val="100000"/>
              </a:lnSpc>
              <a:spcBef>
                <a:spcPts val="700"/>
              </a:spcBef>
              <a:spcAft>
                <a:spcPts val="0"/>
              </a:spcAft>
              <a:buClrTx/>
              <a:buSzTx/>
              <a:buFontTx/>
              <a:buNone/>
              <a:tabLst/>
              <a:defRPr sz="3230"/>
            </a:pPr>
            <a:r>
              <a:rPr kumimoji="0" lang="ar-JO" sz="323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
              </a:rPr>
              <a:t>ث. العهد الموسوي</a:t>
            </a:r>
          </a:p>
          <a:p>
            <a:pPr marL="579119" marR="0" lvl="0" indent="-579119" algn="l" defTabSz="868680" rtl="0" eaLnBrk="1" fontAlgn="auto" latinLnBrk="0" hangingPunct="1">
              <a:lnSpc>
                <a:spcPct val="100000"/>
              </a:lnSpc>
              <a:spcBef>
                <a:spcPts val="700"/>
              </a:spcBef>
              <a:spcAft>
                <a:spcPts val="0"/>
              </a:spcAft>
              <a:buClr>
                <a:srgbClr val="E3E3FF"/>
              </a:buClr>
              <a:buSzPct val="100000"/>
              <a:buFontTx/>
              <a:buAutoNum type="arabicPeriod"/>
              <a:tabLst/>
              <a:defRPr sz="3040"/>
            </a:pPr>
            <a:endParaRPr kumimoji="0" lang="ar-JO" sz="304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
            </a:endParaRPr>
          </a:p>
          <a:p>
            <a:pPr marL="579119" marR="0" lvl="0" indent="-579119" algn="r" defTabSz="868680" rtl="1" eaLnBrk="1" fontAlgn="auto" latinLnBrk="0" hangingPunct="1">
              <a:lnSpc>
                <a:spcPct val="100000"/>
              </a:lnSpc>
              <a:spcBef>
                <a:spcPts val="700"/>
              </a:spcBef>
              <a:spcAft>
                <a:spcPts val="0"/>
              </a:spcAft>
              <a:buClr>
                <a:srgbClr val="E3E3FF"/>
              </a:buClr>
              <a:buSzTx/>
              <a:buFontTx/>
              <a:buNone/>
              <a:tabLst/>
              <a:defRPr sz="3040"/>
            </a:pPr>
            <a:r>
              <a:rPr kumimoji="0" lang="ar-JO" sz="304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
              </a:rPr>
              <a:t>	وعود الله</a:t>
            </a:r>
          </a:p>
          <a:p>
            <a:pPr marL="609600" indent="-609600">
              <a:buSzTx/>
              <a:buNone/>
            </a:pPr>
            <a:endParaRPr dirty="0">
              <a:latin typeface="Arial" panose="020B0604020202020204" pitchFamily="34" charset="0"/>
              <a:cs typeface="Arial" panose="020B0604020202020204" pitchFamily="34" charset="0"/>
            </a:endParaRPr>
          </a:p>
          <a:p>
            <a:pPr marL="609600" lvl="6" indent="2540000" algn="l">
              <a:buSzTx/>
              <a:buNone/>
            </a:pPr>
            <a:r>
              <a:rPr lang="ar-JO" dirty="0">
                <a:latin typeface="Arial" panose="020B0604020202020204" pitchFamily="34" charset="0"/>
                <a:cs typeface="Arial" panose="020B0604020202020204" pitchFamily="34" charset="0"/>
              </a:rPr>
              <a:t>2) علاقة فريدة مع شعبه</a:t>
            </a:r>
            <a:endParaRPr dirty="0">
              <a:latin typeface="Arial" panose="020B0604020202020204" pitchFamily="34" charset="0"/>
              <a:cs typeface="Arial" panose="020B0604020202020204" pitchFamily="34" charset="0"/>
            </a:endParaRPr>
          </a:p>
          <a:p>
            <a:pPr marL="609600" indent="-609600">
              <a:buSzTx/>
              <a:buNone/>
            </a:pPr>
            <a:endParaRPr dirty="0">
              <a:latin typeface="Arial" panose="020B0604020202020204" pitchFamily="34" charset="0"/>
              <a:cs typeface="Arial" panose="020B0604020202020204" pitchFamily="34" charset="0"/>
            </a:endParaRPr>
          </a:p>
          <a:p>
            <a:pPr marL="609600" indent="-609600">
              <a:buSzTx/>
              <a:buNone/>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And I . . . will be your God,…"/>
          <p:cNvSpPr txBox="1">
            <a:spLocks noGrp="1"/>
          </p:cNvSpPr>
          <p:nvPr>
            <p:ph type="body" idx="4294967295"/>
          </p:nvPr>
        </p:nvSpPr>
        <p:spPr>
          <a:xfrm>
            <a:off x="140741" y="203200"/>
            <a:ext cx="8862518" cy="5282357"/>
          </a:xfrm>
          <a:prstGeom prst="rect">
            <a:avLst/>
          </a:prstGeom>
        </p:spPr>
        <p:txBody>
          <a:bodyPr lIns="0" tIns="0" rIns="0" bIns="0">
            <a:normAutofit/>
          </a:bodyPr>
          <a:lstStyle/>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31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وأكون لكم إلهاً </a:t>
            </a: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وأنتم تكونون لي شعباً.</a:t>
            </a:r>
            <a:endParaRPr lang="en-US" dirty="0">
              <a:latin typeface="Arial" panose="020B0604020202020204" pitchFamily="34" charset="0"/>
              <a:cs typeface="Arial" panose="020B0604020202020204" pitchFamily="34" charset="0"/>
            </a:endParaRPr>
          </a:p>
          <a:p>
            <a:pPr marL="0" lvl="2" indent="0" algn="ctr">
              <a:spcBef>
                <a:spcPts val="0"/>
              </a:spcBef>
              <a:buClrTx/>
              <a:buSzTx/>
              <a:buNone/>
              <a:defRPr sz="2800"/>
            </a:pPr>
            <a:r>
              <a:rPr lang="ar-JO" dirty="0">
                <a:latin typeface="Arial" panose="020B0604020202020204" pitchFamily="34" charset="0"/>
                <a:cs typeface="Arial" panose="020B0604020202020204" pitchFamily="34" charset="0"/>
              </a:rPr>
              <a:t>(لاويين 26: 12)</a:t>
            </a:r>
            <a:endParaRPr dirty="0">
              <a:latin typeface="Arial" panose="020B0604020202020204" pitchFamily="34" charset="0"/>
              <a:cs typeface="Arial" panose="020B0604020202020204" pitchFamily="34" charset="0"/>
            </a:endParaRPr>
          </a:p>
          <a:p>
            <a:pPr marL="0" lvl="2" indent="0" algn="ctr">
              <a:spcBef>
                <a:spcPts val="0"/>
              </a:spcBef>
              <a:buClrTx/>
              <a:buSzTx/>
              <a:buNone/>
              <a:defRPr sz="2800"/>
            </a:pP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6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66">
                                            <p:txEl>
                                              <p:pRg st="4" end="4"/>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66">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5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1" build="p" bldLvl="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d. The Mosaic Covenant…"/>
          <p:cNvSpPr txBox="1">
            <a:spLocks noGrp="1"/>
          </p:cNvSpPr>
          <p:nvPr>
            <p:ph type="body" idx="4294967295"/>
          </p:nvPr>
        </p:nvSpPr>
        <p:spPr>
          <a:xfrm>
            <a:off x="457200" y="431800"/>
            <a:ext cx="8229600" cy="5832426"/>
          </a:xfrm>
          <a:prstGeom prst="rect">
            <a:avLst/>
          </a:prstGeom>
        </p:spPr>
        <p:txBody>
          <a:bodyPr>
            <a:normAutofit/>
          </a:bodyPr>
          <a:lstStyle/>
          <a:p>
            <a:pPr marL="0" indent="0" algn="r" rtl="1">
              <a:buClrTx/>
              <a:buSzTx/>
              <a:buNone/>
            </a:pPr>
            <a:r>
              <a:rPr lang="ar-JO" dirty="0">
                <a:latin typeface="Arial" panose="020B0604020202020204" pitchFamily="34" charset="0"/>
                <a:cs typeface="Arial" panose="020B0604020202020204" pitchFamily="34" charset="0"/>
              </a:rPr>
              <a:t>ث. العهد الموسوي</a:t>
            </a:r>
            <a:endParaRPr dirty="0">
              <a:latin typeface="Arial" panose="020B0604020202020204" pitchFamily="34" charset="0"/>
              <a:cs typeface="Arial" panose="020B0604020202020204" pitchFamily="34" charset="0"/>
            </a:endParaRPr>
          </a:p>
          <a:p>
            <a:pPr marL="609600" indent="-609600">
              <a:buAutoNum type="arabicPeriod"/>
            </a:pPr>
            <a:endParaRPr dirty="0">
              <a:latin typeface="Arial" panose="020B0604020202020204" pitchFamily="34" charset="0"/>
              <a:cs typeface="Arial" panose="020B0604020202020204" pitchFamily="34" charset="0"/>
            </a:endParaRPr>
          </a:p>
          <a:p>
            <a:pPr marL="609600" lvl="2" indent="609600" algn="r" rtl="1">
              <a:buSzTx/>
              <a:buNone/>
            </a:pPr>
            <a:r>
              <a:rPr lang="ar-JO" dirty="0">
                <a:latin typeface="Arial" panose="020B0604020202020204" pitchFamily="34" charset="0"/>
                <a:cs typeface="Arial" panose="020B0604020202020204" pitchFamily="34" charset="0"/>
              </a:rPr>
              <a:t>وعود الله</a:t>
            </a:r>
            <a:endParaRPr dirty="0">
              <a:latin typeface="Arial" panose="020B0604020202020204" pitchFamily="34" charset="0"/>
              <a:cs typeface="Arial" panose="020B0604020202020204" pitchFamily="34" charset="0"/>
            </a:endParaRPr>
          </a:p>
          <a:p>
            <a:pPr marL="609600" indent="-609600">
              <a:buSzTx/>
              <a:buNone/>
            </a:pPr>
            <a:endParaRPr dirty="0">
              <a:latin typeface="Arial" panose="020B0604020202020204" pitchFamily="34" charset="0"/>
              <a:cs typeface="Arial" panose="020B0604020202020204" pitchFamily="34" charset="0"/>
            </a:endParaRPr>
          </a:p>
          <a:p>
            <a:pPr marL="609600" lvl="2" indent="609600" algn="r" rtl="1">
              <a:buSzTx/>
              <a:buNone/>
            </a:pPr>
            <a:r>
              <a:rPr lang="ar-JO" dirty="0">
                <a:latin typeface="Arial" panose="020B0604020202020204" pitchFamily="34" charset="0"/>
                <a:cs typeface="Arial" panose="020B0604020202020204" pitchFamily="34" charset="0"/>
              </a:rPr>
              <a:t>توقع الله في التجاوب</a:t>
            </a:r>
            <a:endParaRPr dirty="0">
              <a:latin typeface="Arial" panose="020B0604020202020204" pitchFamily="34" charset="0"/>
              <a:cs typeface="Arial" panose="020B0604020202020204" pitchFamily="34" charset="0"/>
            </a:endParaRPr>
          </a:p>
          <a:p>
            <a:pPr marL="609600" indent="-609600">
              <a:buSzTx/>
              <a:buNone/>
            </a:pPr>
            <a:endParaRPr dirty="0">
              <a:latin typeface="Arial" panose="020B0604020202020204" pitchFamily="34" charset="0"/>
              <a:cs typeface="Arial" panose="020B0604020202020204" pitchFamily="34" charset="0"/>
            </a:endParaRPr>
          </a:p>
          <a:p>
            <a:pPr marL="609600" lvl="6" indent="2540000" algn="r" rtl="1">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عبادتهم</a:t>
            </a:r>
            <a:endParaRPr dirty="0">
              <a:latin typeface="Arial" panose="020B0604020202020204" pitchFamily="34" charset="0"/>
              <a:cs typeface="Arial" panose="020B0604020202020204" pitchFamily="34" charset="0"/>
            </a:endParaRPr>
          </a:p>
          <a:p>
            <a:pPr marL="609600" indent="-609600">
              <a:buSzTx/>
              <a:buNone/>
            </a:pPr>
            <a:endParaRPr dirty="0">
              <a:latin typeface="Arial" panose="020B0604020202020204" pitchFamily="34" charset="0"/>
              <a:cs typeface="Arial" panose="020B0604020202020204" pitchFamily="34" charset="0"/>
            </a:endParaRPr>
          </a:p>
          <a:p>
            <a:pPr marL="609600" indent="-609600">
              <a:buSzTx/>
              <a:buNone/>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71" name="Exclusive worship…"/>
          <p:cNvSpPr txBox="1">
            <a:spLocks noGrp="1"/>
          </p:cNvSpPr>
          <p:nvPr>
            <p:ph type="body" idx="4294967295"/>
          </p:nvPr>
        </p:nvSpPr>
        <p:spPr>
          <a:xfrm>
            <a:off x="2514599" y="1600200"/>
            <a:ext cx="6172202" cy="4495800"/>
          </a:xfrm>
          <a:prstGeom prst="rect">
            <a:avLst/>
          </a:prstGeom>
        </p:spPr>
        <p:txBody>
          <a:bodyPr>
            <a:normAutofit/>
          </a:bodyPr>
          <a:lstStyle/>
          <a:p>
            <a:pPr algn="r" rtl="1">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العبادة حصرية</a:t>
            </a:r>
            <a:endParaRPr dirty="0">
              <a:latin typeface="Arial" panose="020B0604020202020204" pitchFamily="34" charset="0"/>
              <a:cs typeface="Arial" panose="020B0604020202020204" pitchFamily="34" charset="0"/>
            </a:endParaRPr>
          </a:p>
          <a:p>
            <a:pPr algn="r" rtl="1">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عبادة موجهة بالكلمة</a:t>
            </a:r>
            <a:endParaRPr dirty="0">
              <a:latin typeface="Arial" panose="020B0604020202020204" pitchFamily="34" charset="0"/>
              <a:cs typeface="Arial" panose="020B0604020202020204" pitchFamily="34" charset="0"/>
            </a:endParaRPr>
          </a:p>
          <a:p>
            <a:pPr algn="r" rtl="1">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العبادة كأسلوب حياة</a:t>
            </a:r>
            <a:endParaRPr dirty="0">
              <a:latin typeface="Arial" panose="020B0604020202020204" pitchFamily="34" charset="0"/>
              <a:cs typeface="Arial" panose="020B0604020202020204" pitchFamily="34" charset="0"/>
            </a:endParaRPr>
          </a:p>
          <a:p>
            <a:pPr algn="r" rtl="1">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العبادة الطقسية</a:t>
            </a:r>
            <a:endParaRPr dirty="0">
              <a:latin typeface="Arial" panose="020B0604020202020204" pitchFamily="34" charset="0"/>
              <a:cs typeface="Arial" panose="020B0604020202020204" pitchFamily="34" charset="0"/>
            </a:endParaRPr>
          </a:p>
          <a:p>
            <a:pPr algn="r" rtl="1">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العبادة الشاهدة</a:t>
            </a:r>
            <a:endParaRPr dirty="0">
              <a:latin typeface="Arial" panose="020B0604020202020204" pitchFamily="34" charset="0"/>
              <a:cs typeface="Arial" panose="020B0604020202020204" pitchFamily="34" charset="0"/>
            </a:endParaRPr>
          </a:p>
          <a:p>
            <a:pPr algn="r" rtl="1">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العبادة النموذجية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74" name="Exclusive worship…"/>
          <p:cNvSpPr txBox="1">
            <a:spLocks noGrp="1"/>
          </p:cNvSpPr>
          <p:nvPr>
            <p:ph type="body" idx="4294967295"/>
          </p:nvPr>
        </p:nvSpPr>
        <p:spPr>
          <a:xfrm>
            <a:off x="838199" y="1600200"/>
            <a:ext cx="7739312" cy="4495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العبادة الحصرية</a:t>
            </a:r>
            <a:endParaRPr dirty="0">
              <a:latin typeface="Arial" panose="020B0604020202020204" pitchFamily="34" charset="0"/>
              <a:cs typeface="Arial" panose="020B0604020202020204" pitchFamily="34" charset="0"/>
            </a:endParaRPr>
          </a:p>
          <a:p>
            <a:pPr marL="0" lvl="3" indent="685800" algn="r" rtl="1">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ثم تكلم الله بجميع هذه الكلمات قائلاً:</a:t>
            </a:r>
          </a:p>
          <a:p>
            <a:pPr marL="0" lvl="3" indent="685800" algn="r" rtl="1">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أنا الرب إلهك الذي أخرجك من أرض مصر من بيت  </a:t>
            </a:r>
          </a:p>
          <a:p>
            <a:pPr marL="0" lvl="3" indent="685800" algn="r" rtl="1">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العبودية. لا يكن لك آلهة أخرى أمامي.</a:t>
            </a:r>
            <a:endParaRPr dirty="0">
              <a:latin typeface="Arial" panose="020B0604020202020204" pitchFamily="34" charset="0"/>
              <a:cs typeface="Arial" panose="020B0604020202020204" pitchFamily="34" charset="0"/>
            </a:endParaRPr>
          </a:p>
          <a:p>
            <a:pPr marL="0" lvl="8" indent="1828800" algn="r" rtl="1">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(خروج 20: 1-3، تثنية 5: 6-7)</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Up-Down Arrow 2"/>
          <p:cNvSpPr/>
          <p:nvPr/>
        </p:nvSpPr>
        <p:spPr>
          <a:xfrm>
            <a:off x="2022754" y="531444"/>
            <a:ext cx="1846364" cy="4638804"/>
          </a:xfrm>
          <a:prstGeom prst="upDownArrow">
            <a:avLst/>
          </a:prstGeom>
          <a:solidFill>
            <a:srgbClr val="C33B2C"/>
          </a:solidFill>
          <a:ln>
            <a:noFill/>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 name="Title 1"/>
          <p:cNvSpPr txBox="1">
            <a:spLocks/>
          </p:cNvSpPr>
          <p:nvPr/>
        </p:nvSpPr>
        <p:spPr bwMode="auto">
          <a:xfrm rot="16200000">
            <a:off x="814335" y="2319198"/>
            <a:ext cx="4155124" cy="121017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الوصايا 1- 4</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hlinkClick r:id="rId4"/>
            </a:endParaRPr>
          </a:p>
        </p:txBody>
      </p:sp>
      <p:sp>
        <p:nvSpPr>
          <p:cNvPr id="4" name="Title 3"/>
          <p:cNvSpPr>
            <a:spLocks noGrp="1"/>
          </p:cNvSpPr>
          <p:nvPr>
            <p:ph type="ctrTitle"/>
          </p:nvPr>
        </p:nvSpPr>
        <p:spPr>
          <a:xfrm>
            <a:off x="1256149" y="-41442"/>
            <a:ext cx="7772400" cy="726003"/>
          </a:xfrm>
        </p:spPr>
        <p:txBody>
          <a:bodyPr/>
          <a:lstStyle/>
          <a:p>
            <a:pPr algn="r"/>
            <a:r>
              <a:rPr lang="ar-JO" sz="3600" b="1" dirty="0">
                <a:latin typeface="Arial" panose="020B0604020202020204" pitchFamily="34" charset="0"/>
                <a:cs typeface="Arial" panose="020B0604020202020204" pitchFamily="34" charset="0"/>
              </a:rPr>
              <a:t>البناء الثنائي</a:t>
            </a:r>
            <a:endParaRPr lang="en-US" sz="3600" b="1" dirty="0">
              <a:latin typeface="Arial" panose="020B0604020202020204" pitchFamily="34" charset="0"/>
              <a:cs typeface="Arial" panose="020B0604020202020204" pitchFamily="34" charset="0"/>
            </a:endParaRPr>
          </a:p>
        </p:txBody>
      </p:sp>
      <p:sp>
        <p:nvSpPr>
          <p:cNvPr id="5" name="Up-Down Arrow 4"/>
          <p:cNvSpPr/>
          <p:nvPr/>
        </p:nvSpPr>
        <p:spPr>
          <a:xfrm rot="5400000">
            <a:off x="5011892" y="-680363"/>
            <a:ext cx="1846364" cy="4638804"/>
          </a:xfrm>
          <a:prstGeom prst="upDownArrow">
            <a:avLst/>
          </a:prstGeom>
          <a:solidFill>
            <a:srgbClr val="C33B2C"/>
          </a:solidFill>
          <a:ln>
            <a:noFill/>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Title 1"/>
          <p:cNvSpPr txBox="1">
            <a:spLocks/>
          </p:cNvSpPr>
          <p:nvPr/>
        </p:nvSpPr>
        <p:spPr bwMode="auto">
          <a:xfrm>
            <a:off x="3803473" y="991941"/>
            <a:ext cx="4155124" cy="121017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الوصايا 5- 10</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hlinkClick r:id="rId4"/>
            </a:endParaRPr>
          </a:p>
        </p:txBody>
      </p:sp>
      <p:sp>
        <p:nvSpPr>
          <p:cNvPr id="7" name="Title 3"/>
          <p:cNvSpPr txBox="1">
            <a:spLocks/>
          </p:cNvSpPr>
          <p:nvPr/>
        </p:nvSpPr>
        <p:spPr bwMode="auto">
          <a:xfrm>
            <a:off x="1" y="0"/>
            <a:ext cx="2022754" cy="6615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vl="0">
              <a:defRPr/>
            </a:pPr>
            <a:r>
              <a:rPr lang="ar-JO" sz="2400" b="1" dirty="0">
                <a:solidFill>
                  <a:prstClr val="black"/>
                </a:solidFill>
                <a:latin typeface="Arial" panose="020B0604020202020204" pitchFamily="34" charset="0"/>
                <a:cs typeface="Arial" panose="020B0604020202020204" pitchFamily="34" charset="0"/>
              </a:rPr>
              <a:t>فقال له يسوع: تحب الرب إلهك من كل قلبك، ومن كل نفسك، ومن كل فكرك. هذه هي الوصية الأولى والعظمى.      </a:t>
            </a:r>
            <a:r>
              <a:rPr kumimoji="0" lang="ar-JO" sz="2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(مت 22: 37- 38).</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p:txBody>
      </p:sp>
      <p:sp>
        <p:nvSpPr>
          <p:cNvPr id="8" name="Title 3"/>
          <p:cNvSpPr txBox="1">
            <a:spLocks/>
          </p:cNvSpPr>
          <p:nvPr/>
        </p:nvSpPr>
        <p:spPr bwMode="auto">
          <a:xfrm>
            <a:off x="4572000" y="2317566"/>
            <a:ext cx="2756452" cy="425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vl="0">
              <a:defRPr/>
            </a:pPr>
            <a:r>
              <a:rPr lang="ar-JO" sz="2400" b="1" dirty="0">
                <a:solidFill>
                  <a:prstClr val="black"/>
                </a:solidFill>
                <a:latin typeface="Arial" panose="020B0604020202020204" pitchFamily="34" charset="0"/>
                <a:cs typeface="Arial" panose="020B0604020202020204" pitchFamily="34" charset="0"/>
              </a:rPr>
              <a:t>والثانية مثلها: تحب قريبك كنفسك. بهاتين الوصيتين يتعلق الناموس كله والأنبياء.</a:t>
            </a:r>
          </a:p>
          <a:p>
            <a:pPr lvl="0">
              <a:defRPr/>
            </a:pPr>
            <a:r>
              <a:rPr kumimoji="0" lang="ar-JO" sz="2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(مت 22: 39- 40).</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04471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0.7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animBg="1"/>
      <p:bldP spid="6" grpId="0"/>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81" name="Word-directed worship…"/>
          <p:cNvSpPr txBox="1">
            <a:spLocks noGrp="1"/>
          </p:cNvSpPr>
          <p:nvPr>
            <p:ph type="body" idx="4294967295"/>
          </p:nvPr>
        </p:nvSpPr>
        <p:spPr>
          <a:xfrm>
            <a:off x="569843" y="1600200"/>
            <a:ext cx="8007668" cy="4495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عبادة موجهة بالكلمة</a:t>
            </a:r>
            <a:endParaRPr dirty="0">
              <a:latin typeface="Arial" panose="020B0604020202020204" pitchFamily="34" charset="0"/>
              <a:cs typeface="Arial" panose="020B0604020202020204" pitchFamily="34" charset="0"/>
            </a:endParaRPr>
          </a:p>
          <a:p>
            <a:pPr marL="0" lvl="3" indent="685800" algn="ctr">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        فجاء موسى وحدث الشعب بجميع أقوال الرب وجميع الأحكام، فأجاب جميع الشعب بصوت واحد وقالوا: كل الأقوال التي تكلم بها الرب نفعل. فكتب موسى جميع أقوال الرب. (خروج 24: 3-4)</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Important Themes"/>
          <p:cNvSpPr txBox="1">
            <a:spLocks noGrp="1"/>
          </p:cNvSpPr>
          <p:nvPr>
            <p:ph type="title" idx="4294967295"/>
          </p:nvPr>
        </p:nvSpPr>
        <p:spPr>
          <a:xfrm>
            <a:off x="457200" y="139699"/>
            <a:ext cx="8229600" cy="1143001"/>
          </a:xfrm>
          <a:prstGeom prst="rect">
            <a:avLst/>
          </a:prstGeom>
        </p:spPr>
        <p:txBody>
          <a:bodyPr>
            <a:normAutofit/>
          </a:bodyPr>
          <a:lstStyle/>
          <a:p>
            <a:pPr lvl="8" indent="0">
              <a:defRPr u="sng">
                <a:effectLst>
                  <a:outerShdw blurRad="12700" dist="25400" dir="2700000" rotWithShape="0">
                    <a:srgbClr val="000000"/>
                  </a:outerShdw>
                </a:effectLst>
              </a:defRPr>
            </a:pPr>
            <a:r>
              <a:rPr lang="ar-JO" dirty="0"/>
              <a:t>مواضيع مهمة</a:t>
            </a:r>
            <a:endParaRPr dirty="0"/>
          </a:p>
        </p:txBody>
      </p:sp>
      <p:sp>
        <p:nvSpPr>
          <p:cNvPr id="417" name="a. WORSHIP AS RESPONSE…"/>
          <p:cNvSpPr txBox="1">
            <a:spLocks noGrp="1"/>
          </p:cNvSpPr>
          <p:nvPr>
            <p:ph type="body" idx="4294967295"/>
          </p:nvPr>
        </p:nvSpPr>
        <p:spPr>
          <a:xfrm>
            <a:off x="1080789" y="1772443"/>
            <a:ext cx="6982422" cy="4495801"/>
          </a:xfrm>
          <a:prstGeom prst="rect">
            <a:avLst/>
          </a:prstGeom>
        </p:spPr>
        <p:txBody>
          <a:bodyPr>
            <a:normAutofit/>
          </a:bodyPr>
          <a:lstStyle/>
          <a:p>
            <a:pPr marL="342900" marR="0" lvl="0" indent="-342900" algn="r" defTabSz="914400" rtl="1" eaLnBrk="1" fontAlgn="auto" latinLnBrk="0" hangingPunct="1">
              <a:lnSpc>
                <a:spcPct val="100000"/>
              </a:lnSpc>
              <a:spcBef>
                <a:spcPts val="700"/>
              </a:spcBef>
              <a:spcAft>
                <a:spcPts val="0"/>
              </a:spcAft>
              <a:buClr>
                <a:srgbClr val="E3E3FF"/>
              </a:buClr>
              <a:buSzTx/>
              <a:buFontTx/>
              <a:buNone/>
              <a:tabLst/>
              <a:defRPr/>
            </a:pPr>
            <a:r>
              <a:rPr kumimoji="0" lang="ar-JO"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
              </a:rPr>
              <a:t>أ. العبادة </a:t>
            </a:r>
            <a:r>
              <a:rPr kumimoji="0" lang="ar-JO" sz="24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
              </a:rPr>
              <a:t>كتجاوب</a:t>
            </a:r>
            <a:endParaRPr sz="2400" u="sng" dirty="0">
              <a:latin typeface="Arial" panose="020B0604020202020204" pitchFamily="34" charset="0"/>
              <a:cs typeface="Arial" panose="020B0604020202020204" pitchFamily="34" charset="0"/>
            </a:endParaRPr>
          </a:p>
          <a:p>
            <a:pPr marL="227797" indent="-227797" algn="r" defTabSz="649223" rtl="1">
              <a:spcBef>
                <a:spcPts val="500"/>
              </a:spcBef>
              <a:buClrTx/>
              <a:defRPr sz="2272"/>
            </a:pPr>
            <a:r>
              <a:rPr lang="ar-JO" sz="2400" dirty="0">
                <a:latin typeface="Arial" panose="020B0604020202020204" pitchFamily="34" charset="0"/>
                <a:cs typeface="Arial" panose="020B0604020202020204" pitchFamily="34" charset="0"/>
              </a:rPr>
              <a:t>نظام الذبائح بأكمله كما هو معروض في العهد القديم، يندرج ضمن العهد بين الرب وشعبه؛ لقد أخذ الله زمام المبادرة، فوصف ووفر وسائل الوصول إليه. وهكذا كانت العبادة هي رد إسرائيل على علاقة العهد ووسيلة ضمان استمراريتها. (جي جي ديفيز، العبادة، في قاموس التقاليد الكتابية في الأدب الإنجليزي، تحرير ديفيد لايل جيفري، ص 851)</a:t>
            </a:r>
            <a:endParaRPr sz="2400" dirty="0">
              <a:latin typeface="Arial" panose="020B0604020202020204" pitchFamily="34" charset="0"/>
              <a:cs typeface="Arial" panose="020B0604020202020204" pitchFamily="34" charset="0"/>
            </a:endParaRPr>
          </a:p>
        </p:txBody>
      </p:sp>
      <p:sp>
        <p:nvSpPr>
          <p:cNvPr id="418" name="Shape"/>
          <p:cNvSpPr/>
          <p:nvPr/>
        </p:nvSpPr>
        <p:spPr>
          <a:xfrm>
            <a:off x="152400" y="1574006"/>
            <a:ext cx="838200" cy="396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419" name="Shape"/>
          <p:cNvSpPr/>
          <p:nvPr/>
        </p:nvSpPr>
        <p:spPr>
          <a:xfrm rot="10800000">
            <a:off x="8356600" y="1447800"/>
            <a:ext cx="737394"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84" name="Lifestyle worship…"/>
          <p:cNvSpPr txBox="1">
            <a:spLocks noGrp="1"/>
          </p:cNvSpPr>
          <p:nvPr>
            <p:ph type="body" idx="4294967295"/>
          </p:nvPr>
        </p:nvSpPr>
        <p:spPr>
          <a:xfrm>
            <a:off x="838199" y="1600200"/>
            <a:ext cx="7739312" cy="4495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العبادة كأسلوب حياة</a:t>
            </a:r>
            <a:endParaRPr dirty="0">
              <a:latin typeface="Arial" panose="020B0604020202020204" pitchFamily="34" charset="0"/>
              <a:cs typeface="Arial" panose="020B0604020202020204" pitchFamily="34" charset="0"/>
            </a:endParaRPr>
          </a:p>
          <a:p>
            <a:pPr marL="0" lvl="3" indent="685800">
              <a:buClrTx/>
              <a:buSzTx/>
              <a:buNone/>
              <a:defRPr>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685800" algn="ctr" rtl="1">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وأنتم تكونون لي مملكة كهنة وأمة مقدسة         (خروج 19: 6)</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90" name="Ritual worship…"/>
          <p:cNvSpPr txBox="1">
            <a:spLocks noGrp="1"/>
          </p:cNvSpPr>
          <p:nvPr>
            <p:ph type="body" idx="4294967295"/>
          </p:nvPr>
        </p:nvSpPr>
        <p:spPr>
          <a:xfrm>
            <a:off x="838199" y="1600200"/>
            <a:ext cx="7739312" cy="4495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العبادة الطقسية</a:t>
            </a:r>
            <a:endParaRPr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a:p>
            <a:pPr marL="0" indent="0" algn="ctr">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خروج / لاويين</a:t>
            </a:r>
            <a:endParaRPr dirty="0">
              <a:latin typeface="Arial" panose="020B0604020202020204" pitchFamily="34" charset="0"/>
              <a:cs typeface="Arial" panose="020B0604020202020204" pitchFamily="34" charset="0"/>
            </a:endParaRPr>
          </a:p>
          <a:p>
            <a:pPr marL="0" lvl="2" indent="457200" algn="r" rtl="1">
              <a:buClrTx/>
              <a:buSzTx/>
              <a:buNone/>
            </a:pPr>
            <a:br>
              <a:rPr sz="2100" dirty="0">
                <a:latin typeface="Arial" panose="020B0604020202020204" pitchFamily="34" charset="0"/>
                <a:cs typeface="Arial" panose="020B0604020202020204" pitchFamily="34" charset="0"/>
              </a:rPr>
            </a:br>
            <a:r>
              <a:rPr lang="ar-JO" dirty="0">
                <a:solidFill>
                  <a:schemeClr val="accent6">
                    <a:lumOff val="9460"/>
                  </a:schemeClr>
                </a:solidFill>
                <a:latin typeface="Arial" panose="020B0604020202020204" pitchFamily="34" charset="0"/>
                <a:cs typeface="Arial" panose="020B0604020202020204" pitchFamily="34" charset="0"/>
              </a:rPr>
              <a:t>مجموعات صغيرة</a:t>
            </a:r>
            <a:endParaRPr dirty="0">
              <a:solidFill>
                <a:schemeClr val="accent6">
                  <a:lumOff val="9460"/>
                </a:schemeClr>
              </a:solidFill>
              <a:latin typeface="Arial" panose="020B0604020202020204" pitchFamily="34" charset="0"/>
              <a:cs typeface="Arial" panose="020B0604020202020204" pitchFamily="34" charset="0"/>
            </a:endParaRPr>
          </a:p>
          <a:p>
            <a:pPr marL="0" lvl="8" indent="1828800" algn="r">
              <a:buClrTx/>
              <a:buSzTx/>
              <a:buNone/>
              <a:defRPr>
                <a:solidFill>
                  <a:schemeClr val="accent6">
                    <a:lumOff val="9460"/>
                  </a:schemeClr>
                </a:solidFill>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لماذا تعتقد أن الله أسس مثل هذا النظام المعقد؟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93" name="Ritual worship:  Why so complicated?…"/>
          <p:cNvSpPr txBox="1">
            <a:spLocks noGrp="1"/>
          </p:cNvSpPr>
          <p:nvPr>
            <p:ph type="body" idx="4294967295"/>
          </p:nvPr>
        </p:nvSpPr>
        <p:spPr>
          <a:xfrm>
            <a:off x="838199" y="1600200"/>
            <a:ext cx="7739312" cy="4495800"/>
          </a:xfrm>
          <a:prstGeom prst="rect">
            <a:avLst/>
          </a:prstGeom>
        </p:spPr>
        <p:txBody>
          <a:bodyPr>
            <a:normAutofit/>
          </a:bodyPr>
          <a:lstStyle/>
          <a:p>
            <a:pPr algn="r" rtl="1"/>
            <a:r>
              <a:rPr lang="ar-JO" dirty="0">
                <a:latin typeface="Arial" panose="020B0604020202020204" pitchFamily="34" charset="0"/>
                <a:ea typeface="Bodoni SvtyTwo ITC TT-BookIta"/>
                <a:cs typeface="Arial" panose="020B0604020202020204" pitchFamily="34" charset="0"/>
                <a:sym typeface="Bodoni SvtyTwo ITC TT-BookIta"/>
              </a:rPr>
              <a:t>العبادة الطقسية: لماذا هي معقدة جداً؟</a:t>
            </a:r>
            <a:endParaRPr dirty="0">
              <a:latin typeface="Arial" panose="020B0604020202020204" pitchFamily="34" charset="0"/>
              <a:ea typeface="Bodoni SvtyTwo ITC TT-BookIta"/>
              <a:cs typeface="Arial" panose="020B0604020202020204" pitchFamily="34" charset="0"/>
              <a:sym typeface="Bodoni SvtyTwo ITC TT-BookIta"/>
            </a:endParaRPr>
          </a:p>
          <a:p>
            <a:pPr marL="914400" lvl="2" indent="0">
              <a:buSzPct val="80000"/>
              <a:buNone/>
            </a:pPr>
            <a:endParaRPr lang="en-US" dirty="0">
              <a:latin typeface="Arial" panose="020B0604020202020204" pitchFamily="34" charset="0"/>
              <a:ea typeface="Bodoni SvtyTwo ITC TT-BookIta"/>
              <a:cs typeface="Arial" panose="020B0604020202020204" pitchFamily="34" charset="0"/>
              <a:sym typeface="Bodoni SvtyTwo ITC TT-BookIta"/>
            </a:endParaRPr>
          </a:p>
          <a:p>
            <a:pPr marL="1143000" lvl="2" indent="-228600" algn="r" rtl="1">
              <a:buSzPct val="80000"/>
              <a:buBlip>
                <a:blip r:embed="rId2"/>
              </a:buBlip>
            </a:pPr>
            <a:r>
              <a:rPr lang="ar-JO" dirty="0">
                <a:latin typeface="Arial" panose="020B0604020202020204" pitchFamily="34" charset="0"/>
                <a:ea typeface="Bodoni SvtyTwo ITC TT-BookIta"/>
                <a:cs typeface="Arial" panose="020B0604020202020204" pitchFamily="34" charset="0"/>
                <a:sym typeface="Bodoni SvtyTwo ITC TT-BookIta"/>
              </a:rPr>
              <a:t> القداسة، جمال وجلال الله</a:t>
            </a:r>
            <a:endParaRPr dirty="0">
              <a:latin typeface="Arial" panose="020B0604020202020204" pitchFamily="34" charset="0"/>
              <a:ea typeface="Bodoni SvtyTwo ITC TT-BookIta"/>
              <a:cs typeface="Arial" panose="020B0604020202020204" pitchFamily="34" charset="0"/>
              <a:sym typeface="Bodoni SvtyTwo ITC TT-BookIta"/>
            </a:endParaRPr>
          </a:p>
          <a:p>
            <a:pPr marL="1143000" lvl="2" indent="-228600" algn="r" rtl="1">
              <a:buSzPct val="80000"/>
              <a:buBlip>
                <a:blip r:embed="rId2"/>
              </a:buBlip>
            </a:pPr>
            <a:r>
              <a:rPr dirty="0">
                <a:latin typeface="Arial" panose="020B0604020202020204" pitchFamily="34" charset="0"/>
                <a:ea typeface="Bodoni SvtyTwo ITC TT-BookIta"/>
                <a:cs typeface="Arial" panose="020B0604020202020204" pitchFamily="34" charset="0"/>
                <a:sym typeface="Bodoni SvtyTwo ITC TT-BookIta"/>
              </a:rPr>
              <a:t> </a:t>
            </a:r>
            <a:r>
              <a:rPr lang="ar-JO" dirty="0">
                <a:latin typeface="Arial" panose="020B0604020202020204" pitchFamily="34" charset="0"/>
                <a:ea typeface="Bodoni SvtyTwo ITC TT-BookIta"/>
                <a:cs typeface="Arial" panose="020B0604020202020204" pitchFamily="34" charset="0"/>
                <a:sym typeface="Bodoni SvtyTwo ITC TT-BookIta"/>
              </a:rPr>
              <a:t>جدية الخطية</a:t>
            </a:r>
            <a:endParaRPr lang="en-US" dirty="0">
              <a:latin typeface="Arial" panose="020B0604020202020204" pitchFamily="34" charset="0"/>
              <a:ea typeface="Bodoni SvtyTwo ITC TT-BookIta"/>
              <a:cs typeface="Arial" panose="020B0604020202020204" pitchFamily="34" charset="0"/>
              <a:sym typeface="Bodoni SvtyTwo ITC TT-BookIta"/>
            </a:endParaRPr>
          </a:p>
          <a:p>
            <a:pPr marL="1143000" lvl="2" indent="-228600" algn="r" rtl="1">
              <a:buSzPct val="80000"/>
              <a:buBlip>
                <a:blip r:embed="rId2"/>
              </a:buBlip>
            </a:pPr>
            <a:r>
              <a:rPr lang="ar-JO" dirty="0">
                <a:latin typeface="Arial" panose="020B0604020202020204" pitchFamily="34" charset="0"/>
                <a:ea typeface="Bodoni SvtyTwo ITC TT-BookIta"/>
                <a:cs typeface="Arial" panose="020B0604020202020204" pitchFamily="34" charset="0"/>
                <a:sym typeface="Bodoni SvtyTwo ITC TT-BookIta"/>
              </a:rPr>
              <a:t> النعمة (الغطاء الؤقت للخطية)</a:t>
            </a:r>
            <a:endParaRPr dirty="0">
              <a:latin typeface="Arial" panose="020B0604020202020204" pitchFamily="34" charset="0"/>
              <a:ea typeface="Bodoni SvtyTwo ITC TT-BookIta"/>
              <a:cs typeface="Arial" panose="020B0604020202020204" pitchFamily="34" charset="0"/>
              <a:sym typeface="Bodoni SvtyTwo ITC TT-BookIta"/>
            </a:endParaRPr>
          </a:p>
          <a:p>
            <a:pPr marL="1143000" lvl="2" indent="-228600" algn="r" rtl="1">
              <a:buSzPct val="80000"/>
              <a:buBlip>
                <a:blip r:embed="rId2"/>
              </a:buBlip>
            </a:pPr>
            <a:r>
              <a:rPr dirty="0">
                <a:latin typeface="Arial" panose="020B0604020202020204" pitchFamily="34" charset="0"/>
                <a:ea typeface="Bodoni SvtyTwo ITC TT-BookIta"/>
                <a:cs typeface="Arial" panose="020B0604020202020204" pitchFamily="34" charset="0"/>
                <a:sym typeface="Bodoni SvtyTwo ITC TT-BookIta"/>
              </a:rPr>
              <a:t> </a:t>
            </a:r>
            <a:r>
              <a:rPr lang="ar-JO" dirty="0">
                <a:latin typeface="Arial" panose="020B0604020202020204" pitchFamily="34" charset="0"/>
                <a:ea typeface="Bodoni SvtyTwo ITC TT-BookIta"/>
                <a:cs typeface="Arial" panose="020B0604020202020204" pitchFamily="34" charset="0"/>
                <a:sym typeface="Bodoni SvtyTwo ITC TT-BookIta"/>
              </a:rPr>
              <a:t>امتحان الطاعة</a:t>
            </a:r>
            <a:endParaRPr dirty="0">
              <a:latin typeface="Arial" panose="020B0604020202020204" pitchFamily="34" charset="0"/>
              <a:ea typeface="Bodoni SvtyTwo ITC TT-BookIta"/>
              <a:cs typeface="Arial" panose="020B0604020202020204" pitchFamily="34" charset="0"/>
              <a:sym typeface="Bodoni SvtyTwo ITC TT-BookIta"/>
            </a:endParaRPr>
          </a:p>
          <a:p>
            <a:pPr marL="1143000" lvl="2" indent="-228600" algn="r" rtl="1">
              <a:buSzPct val="80000"/>
              <a:buBlip>
                <a:blip r:embed="rId2"/>
              </a:buBlip>
            </a:pPr>
            <a:r>
              <a:rPr dirty="0">
                <a:latin typeface="Arial" panose="020B0604020202020204" pitchFamily="34" charset="0"/>
                <a:ea typeface="Bodoni SvtyTwo ITC TT-BookIta"/>
                <a:cs typeface="Arial" panose="020B0604020202020204" pitchFamily="34" charset="0"/>
                <a:sym typeface="Bodoni SvtyTwo ITC TT-BookIta"/>
              </a:rPr>
              <a:t> </a:t>
            </a:r>
            <a:r>
              <a:rPr lang="ar-JO" dirty="0">
                <a:latin typeface="Arial" panose="020B0604020202020204" pitchFamily="34" charset="0"/>
                <a:ea typeface="Bodoni SvtyTwo ITC TT-BookIta"/>
                <a:cs typeface="Arial" panose="020B0604020202020204" pitchFamily="34" charset="0"/>
                <a:sym typeface="Bodoni SvtyTwo ITC TT-BookIta"/>
              </a:rPr>
              <a:t>الإحباط / التحضير</a:t>
            </a:r>
            <a:endParaRPr dirty="0">
              <a:latin typeface="Arial" panose="020B0604020202020204" pitchFamily="34" charset="0"/>
              <a:ea typeface="Bodoni SvtyTwo ITC TT-BookIta"/>
              <a:cs typeface="Arial" panose="020B0604020202020204" pitchFamily="34" charset="0"/>
              <a:sym typeface="Bodoni SvtyTwo ITC TT-BookIta"/>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96" name="Testimony worship…"/>
          <p:cNvSpPr txBox="1">
            <a:spLocks noGrp="1"/>
          </p:cNvSpPr>
          <p:nvPr>
            <p:ph type="body" idx="4294967295"/>
          </p:nvPr>
        </p:nvSpPr>
        <p:spPr>
          <a:xfrm>
            <a:off x="698499" y="1333500"/>
            <a:ext cx="8044459" cy="4802238"/>
          </a:xfrm>
          <a:prstGeom prst="rect">
            <a:avLst/>
          </a:prstGeom>
        </p:spPr>
        <p:txBody>
          <a:bodyPr>
            <a:normAutofit/>
          </a:bodyPr>
          <a:lstStyle/>
          <a:p>
            <a:pPr marL="339470" indent="-339470" algn="r" defTabSz="905255" rtl="1">
              <a:defRPr sz="3168"/>
            </a:pPr>
            <a:r>
              <a:rPr lang="ar-JO" dirty="0">
                <a:latin typeface="Arial" panose="020B0604020202020204" pitchFamily="34" charset="0"/>
                <a:cs typeface="Arial" panose="020B0604020202020204" pitchFamily="34" charset="0"/>
              </a:rPr>
              <a:t>العبادة الشاهدة</a:t>
            </a:r>
            <a:endParaRPr dirty="0">
              <a:latin typeface="Arial" panose="020B0604020202020204" pitchFamily="34" charset="0"/>
              <a:cs typeface="Arial" panose="020B0604020202020204" pitchFamily="34" charset="0"/>
            </a:endParaRPr>
          </a:p>
          <a:p>
            <a:pPr marL="0" lvl="3" indent="678941" defTabSz="905255">
              <a:buClrTx/>
              <a:buSzTx/>
              <a:buNone/>
              <a:defRPr sz="594">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0" algn="ctr" defTabSz="905255" rtl="1">
              <a:buClrTx/>
              <a:buSzTx/>
              <a:buNone/>
              <a:defRPr sz="3168">
                <a:latin typeface="Bodoni SvtyTwo ITC TT-BookIta"/>
                <a:ea typeface="Bodoni SvtyTwo ITC TT-BookIta"/>
                <a:cs typeface="Bodoni SvtyTwo ITC TT-BookIta"/>
                <a:sym typeface="Bodoni SvtyTwo ITC TT-BookIta"/>
              </a:defRPr>
            </a:pPr>
            <a:r>
              <a:rPr lang="ar-JO" u="sng" dirty="0">
                <a:latin typeface="Arial" panose="020B0604020202020204" pitchFamily="34" charset="0"/>
                <a:cs typeface="Arial" panose="020B0604020202020204" pitchFamily="34" charset="0"/>
              </a:rPr>
              <a:t>في الطاعة</a:t>
            </a:r>
            <a:r>
              <a:rPr lang="ar-JO" dirty="0">
                <a:latin typeface="Arial" panose="020B0604020202020204" pitchFamily="34" charset="0"/>
                <a:cs typeface="Arial" panose="020B0604020202020204" pitchFamily="34" charset="0"/>
              </a:rPr>
              <a:t>: تث 28: 1-14، 2 أخبار 7: 17-18</a:t>
            </a:r>
            <a:endParaRPr dirty="0">
              <a:latin typeface="Arial" panose="020B0604020202020204" pitchFamily="34" charset="0"/>
              <a:cs typeface="Arial" panose="020B0604020202020204" pitchFamily="34" charset="0"/>
            </a:endParaRPr>
          </a:p>
          <a:p>
            <a:pPr marL="0" lvl="3" indent="0" algn="ctr" defTabSz="905255">
              <a:buClrTx/>
              <a:buSzTx/>
              <a:buNone/>
              <a:defRPr sz="2574">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892683" algn="r" defTabSz="905255">
              <a:spcBef>
                <a:spcPts val="0"/>
              </a:spcBef>
              <a:buClrTx/>
              <a:buSzTx/>
              <a:buNone/>
              <a:defRPr sz="257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ليتحنن الله علينا وليباركنا. لينر بوجهه علينا. </a:t>
            </a:r>
          </a:p>
          <a:p>
            <a:pPr marL="0" lvl="3" indent="892683" algn="r" defTabSz="905255">
              <a:spcBef>
                <a:spcPts val="0"/>
              </a:spcBef>
              <a:buClrTx/>
              <a:buSzTx/>
              <a:buNone/>
              <a:defRPr sz="257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لكي يعرف في الأرض طريقك، وفي كل الأمم خلاصك.</a:t>
            </a:r>
          </a:p>
          <a:p>
            <a:pPr marL="0" lvl="3" indent="892683" algn="r" defTabSz="905255">
              <a:spcBef>
                <a:spcPts val="0"/>
              </a:spcBef>
              <a:buClrTx/>
              <a:buSzTx/>
              <a:buNone/>
              <a:defRPr sz="257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يحمدك الشعوب يا الله. يحمدك الشعوب كلهم.</a:t>
            </a:r>
          </a:p>
          <a:p>
            <a:pPr marL="0" lvl="3" indent="892683" algn="r" defTabSz="905255">
              <a:spcBef>
                <a:spcPts val="0"/>
              </a:spcBef>
              <a:buClrTx/>
              <a:buSzTx/>
              <a:buNone/>
              <a:defRPr sz="257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تفرح وتبتهج الأمم (مزمور 67: 1-4)</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99" name="Testimony worship…"/>
          <p:cNvSpPr txBox="1">
            <a:spLocks noGrp="1"/>
          </p:cNvSpPr>
          <p:nvPr>
            <p:ph type="body" idx="4294967295"/>
          </p:nvPr>
        </p:nvSpPr>
        <p:spPr>
          <a:xfrm>
            <a:off x="549771" y="1446981"/>
            <a:ext cx="8044458" cy="4920556"/>
          </a:xfrm>
          <a:prstGeom prst="rect">
            <a:avLst/>
          </a:prstGeom>
        </p:spPr>
        <p:txBody>
          <a:bodyPr>
            <a:normAutofit/>
          </a:bodyPr>
          <a:lstStyle/>
          <a:p>
            <a:pPr marL="312039" indent="-312039" algn="r" defTabSz="832104" rtl="1">
              <a:spcBef>
                <a:spcPts val="600"/>
              </a:spcBef>
              <a:defRPr sz="2912"/>
            </a:pPr>
            <a:r>
              <a:rPr lang="ar-JO" dirty="0">
                <a:latin typeface="Arial" panose="020B0604020202020204" pitchFamily="34" charset="0"/>
                <a:cs typeface="Arial" panose="020B0604020202020204" pitchFamily="34" charset="0"/>
              </a:rPr>
              <a:t>العبادة الشاهدة</a:t>
            </a:r>
            <a:endParaRPr dirty="0">
              <a:latin typeface="Arial" panose="020B0604020202020204" pitchFamily="34" charset="0"/>
              <a:cs typeface="Arial" panose="020B0604020202020204" pitchFamily="34" charset="0"/>
            </a:endParaRPr>
          </a:p>
          <a:p>
            <a:pPr marL="0" lvl="3" indent="624078" defTabSz="832104">
              <a:spcBef>
                <a:spcPts val="600"/>
              </a:spcBef>
              <a:buClrTx/>
              <a:buSzTx/>
              <a:buNone/>
              <a:defRPr sz="91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0" algn="ctr" defTabSz="832104" rtl="1">
              <a:spcBef>
                <a:spcPts val="600"/>
              </a:spcBef>
              <a:buClrTx/>
              <a:buSzTx/>
              <a:buNone/>
              <a:defRPr sz="2912">
                <a:latin typeface="Bodoni SvtyTwo ITC TT-BookIta"/>
                <a:ea typeface="Bodoni SvtyTwo ITC TT-BookIta"/>
                <a:cs typeface="Bodoni SvtyTwo ITC TT-BookIta"/>
                <a:sym typeface="Bodoni SvtyTwo ITC TT-BookIta"/>
              </a:defRPr>
            </a:pPr>
            <a:r>
              <a:rPr lang="ar-JO" u="sng" dirty="0">
                <a:latin typeface="Arial" panose="020B0604020202020204" pitchFamily="34" charset="0"/>
                <a:cs typeface="Arial" panose="020B0604020202020204" pitchFamily="34" charset="0"/>
              </a:rPr>
              <a:t>في الطاعة</a:t>
            </a:r>
            <a:r>
              <a:rPr lang="ar-JO" dirty="0">
                <a:latin typeface="Arial" panose="020B0604020202020204" pitchFamily="34" charset="0"/>
                <a:cs typeface="Arial" panose="020B0604020202020204" pitchFamily="34" charset="0"/>
              </a:rPr>
              <a:t>: تث 28: 1-14، 2 أخبار 7: 17-18</a:t>
            </a:r>
          </a:p>
          <a:p>
            <a:pPr marL="0" lvl="3" indent="0" algn="ctr" defTabSz="832104" rtl="1">
              <a:spcBef>
                <a:spcPts val="600"/>
              </a:spcBef>
              <a:buClrTx/>
              <a:buSzTx/>
              <a:buNone/>
              <a:defRPr sz="2912">
                <a:latin typeface="Bodoni SvtyTwo ITC TT-BookIta"/>
                <a:ea typeface="Bodoni SvtyTwo ITC TT-BookIta"/>
                <a:cs typeface="Bodoni SvtyTwo ITC TT-BookIta"/>
                <a:sym typeface="Bodoni SvtyTwo ITC TT-BookIta"/>
              </a:defRPr>
            </a:pPr>
            <a:r>
              <a:rPr lang="ar-JO" u="sng" dirty="0">
                <a:latin typeface="Arial" panose="020B0604020202020204" pitchFamily="34" charset="0"/>
                <a:cs typeface="Arial" panose="020B0604020202020204" pitchFamily="34" charset="0"/>
              </a:rPr>
              <a:t>في العصيان</a:t>
            </a:r>
            <a:r>
              <a:rPr lang="ar-JO" dirty="0">
                <a:latin typeface="Arial" panose="020B0604020202020204" pitchFamily="34" charset="0"/>
                <a:cs typeface="Arial" panose="020B0604020202020204" pitchFamily="34" charset="0"/>
              </a:rPr>
              <a:t>: تث 28: 15-68، 2 أخبار 7: 19-22</a:t>
            </a:r>
            <a:endParaRPr dirty="0">
              <a:latin typeface="Arial" panose="020B0604020202020204" pitchFamily="34" charset="0"/>
              <a:cs typeface="Arial" panose="020B0604020202020204" pitchFamily="34" charset="0"/>
            </a:endParaRPr>
          </a:p>
          <a:p>
            <a:pPr marL="0" lvl="3" indent="0" defTabSz="832104">
              <a:spcBef>
                <a:spcPts val="600"/>
              </a:spcBef>
              <a:buClrTx/>
              <a:buSzTx/>
              <a:buNone/>
              <a:defRPr sz="1183">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0" algn="ctr" defTabSz="832104">
              <a:spcBef>
                <a:spcPts val="600"/>
              </a:spcBef>
              <a:buClrTx/>
              <a:buSzTx/>
              <a:buNone/>
              <a:defRPr sz="2366">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كل من يمر به يتعجب ويقول: لماذا عمل الرب هكذا لهذه الأرض ولهذا البيت؟ فيقولون: من أجل أنهم تركوا الرب إله آبائهم الذي أخرجهم من أرض مصر، وتمسكوا بآلهة أخرى وسجدوا لها وعبدوها، لذلك جلب عليهم كل هذا الشر      </a:t>
            </a:r>
          </a:p>
          <a:p>
            <a:pPr marL="0" lvl="3" indent="0" algn="ctr" defTabSz="832104">
              <a:spcBef>
                <a:spcPts val="600"/>
              </a:spcBef>
              <a:buClrTx/>
              <a:buSzTx/>
              <a:buNone/>
              <a:defRPr sz="2366">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 (2 أخ 7: 21-22)</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602" name="Testimony worship…"/>
          <p:cNvSpPr txBox="1">
            <a:spLocks noGrp="1"/>
          </p:cNvSpPr>
          <p:nvPr>
            <p:ph type="body" idx="4294967295"/>
          </p:nvPr>
        </p:nvSpPr>
        <p:spPr>
          <a:xfrm>
            <a:off x="364628" y="1383481"/>
            <a:ext cx="8414744" cy="5052517"/>
          </a:xfrm>
          <a:prstGeom prst="rect">
            <a:avLst/>
          </a:prstGeom>
        </p:spPr>
        <p:txBody>
          <a:bodyPr>
            <a:normAutofit/>
          </a:bodyPr>
          <a:lstStyle/>
          <a:p>
            <a:pPr marL="305180" indent="-305180" algn="r" defTabSz="813816" rtl="1">
              <a:spcBef>
                <a:spcPts val="600"/>
              </a:spcBef>
              <a:defRPr sz="2848"/>
            </a:pPr>
            <a:r>
              <a:rPr lang="ar-JO" dirty="0">
                <a:latin typeface="Arial" panose="020B0604020202020204" pitchFamily="34" charset="0"/>
                <a:cs typeface="Arial" panose="020B0604020202020204" pitchFamily="34" charset="0"/>
              </a:rPr>
              <a:t>العبادة الشاهدة</a:t>
            </a:r>
            <a:endParaRPr dirty="0">
              <a:latin typeface="Arial" panose="020B0604020202020204" pitchFamily="34" charset="0"/>
              <a:cs typeface="Arial" panose="020B0604020202020204" pitchFamily="34" charset="0"/>
            </a:endParaRPr>
          </a:p>
          <a:p>
            <a:pPr marL="0" lvl="3" indent="610361" defTabSz="813816">
              <a:spcBef>
                <a:spcPts val="600"/>
              </a:spcBef>
              <a:buClrTx/>
              <a:buSzTx/>
              <a:buNone/>
              <a:defRPr sz="889">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marR="0" lvl="3" indent="0" algn="ctr" defTabSz="832104" rtl="1" eaLnBrk="1" fontAlgn="auto" latinLnBrk="0" hangingPunct="1">
              <a:lnSpc>
                <a:spcPct val="100000"/>
              </a:lnSpc>
              <a:spcBef>
                <a:spcPts val="600"/>
              </a:spcBef>
              <a:spcAft>
                <a:spcPts val="0"/>
              </a:spcAft>
              <a:buClrTx/>
              <a:buSzTx/>
              <a:buFontTx/>
              <a:buNone/>
              <a:tabLst/>
              <a:defRPr sz="2912">
                <a:latin typeface="Bodoni SvtyTwo ITC TT-BookIta"/>
                <a:ea typeface="Bodoni SvtyTwo ITC TT-BookIta"/>
                <a:cs typeface="Bodoni SvtyTwo ITC TT-BookIta"/>
                <a:sym typeface="Bodoni SvtyTwo ITC TT-BookIta"/>
              </a:defRPr>
            </a:pPr>
            <a:r>
              <a:rPr dirty="0">
                <a:latin typeface="Arial" panose="020B0604020202020204" pitchFamily="34" charset="0"/>
                <a:cs typeface="Arial" panose="020B0604020202020204" pitchFamily="34" charset="0"/>
              </a:rPr>
              <a:t>      </a:t>
            </a:r>
            <a:r>
              <a:rPr kumimoji="0" lang="ar-JO" sz="2912"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Ita"/>
              </a:rPr>
              <a:t>في الطاعة</a:t>
            </a:r>
            <a:r>
              <a:rPr kumimoji="0" lang="ar-JO" sz="2912"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Ita"/>
              </a:rPr>
              <a:t>: تث 28: 1-14، 2 أخبار 7: 17-18</a:t>
            </a:r>
          </a:p>
          <a:p>
            <a:pPr marL="0" marR="0" lvl="3" indent="0" algn="ctr" defTabSz="832104" rtl="1" eaLnBrk="1" fontAlgn="auto" latinLnBrk="0" hangingPunct="1">
              <a:lnSpc>
                <a:spcPct val="100000"/>
              </a:lnSpc>
              <a:spcBef>
                <a:spcPts val="600"/>
              </a:spcBef>
              <a:spcAft>
                <a:spcPts val="0"/>
              </a:spcAft>
              <a:buClrTx/>
              <a:buSzTx/>
              <a:buFontTx/>
              <a:buNone/>
              <a:tabLst/>
              <a:defRPr sz="2912">
                <a:latin typeface="Bodoni SvtyTwo ITC TT-BookIta"/>
                <a:ea typeface="Bodoni SvtyTwo ITC TT-BookIta"/>
                <a:cs typeface="Bodoni SvtyTwo ITC TT-BookIta"/>
                <a:sym typeface="Bodoni SvtyTwo ITC TT-BookIta"/>
              </a:defRPr>
            </a:pPr>
            <a:r>
              <a:rPr kumimoji="0" lang="ar-JO" sz="2912"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Ita"/>
              </a:rPr>
              <a:t>في العصيان</a:t>
            </a:r>
            <a:r>
              <a:rPr kumimoji="0" lang="ar-JO" sz="2912"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Ita"/>
              </a:rPr>
              <a:t>: تث 28: 15-68، 2 أخبار 7: 19-22</a:t>
            </a:r>
          </a:p>
          <a:p>
            <a:pPr marL="0" lvl="3" indent="0" defTabSz="813816">
              <a:spcBef>
                <a:spcPts val="600"/>
              </a:spcBef>
              <a:buClrTx/>
              <a:buSzTx/>
              <a:buNone/>
              <a:defRPr sz="1157">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0" algn="ctr" defTabSz="813816">
              <a:spcBef>
                <a:spcPts val="0"/>
              </a:spcBef>
              <a:buClrTx/>
              <a:buSzTx/>
              <a:buNone/>
              <a:defRPr sz="231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لذلك فقل لبيت إسرائيل: هكذا قال السيد الرب: ليس لأجلكم أنا صانع يا بيت إسرائيل، بل لأجل اسمي القدوس الذي نجستموه في الأمم حيث جئتم. فأقدس اسمي العظيم المنجس في الأمم، الذي نجستموه في وسطهم، فتعلم الأمم أني أنا الرب، يقول السيد الرب، حين أتقدس فيكم قدام أعينهم (حزقيال 36: 22-23)</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605" name="Typological worship…"/>
          <p:cNvSpPr txBox="1">
            <a:spLocks noGrp="1"/>
          </p:cNvSpPr>
          <p:nvPr>
            <p:ph type="body" idx="4294967295"/>
          </p:nvPr>
        </p:nvSpPr>
        <p:spPr>
          <a:xfrm>
            <a:off x="838199" y="1600200"/>
            <a:ext cx="7739312" cy="4495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العبادة النموذجية</a:t>
            </a:r>
            <a:endParaRPr dirty="0">
              <a:latin typeface="Arial" panose="020B0604020202020204" pitchFamily="34" charset="0"/>
              <a:cs typeface="Arial" panose="020B0604020202020204" pitchFamily="34" charset="0"/>
            </a:endParaRPr>
          </a:p>
          <a:p>
            <a:pPr marL="0" lvl="3" indent="685800">
              <a:buClrTx/>
              <a:buSzTx/>
              <a:buNone/>
              <a:defRPr>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685800" algn="r" rtl="1">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يوم الكفارة</a:t>
            </a:r>
            <a:endParaRPr dirty="0">
              <a:latin typeface="Arial" panose="020B0604020202020204" pitchFamily="34" charset="0"/>
              <a:cs typeface="Arial" panose="020B0604020202020204" pitchFamily="34" charset="0"/>
            </a:endParaRPr>
          </a:p>
          <a:p>
            <a:pPr marL="0" lvl="3" indent="685800">
              <a:buClrTx/>
              <a:buSzTx/>
              <a:buNone/>
              <a:defRPr>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8" indent="1828800" algn="r">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خيمة الإجتماع (خروج 25: 40، </a:t>
            </a:r>
          </a:p>
          <a:p>
            <a:pPr marL="0" lvl="8" indent="1828800" algn="r">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عبرانيين 8: 5، 9: 24، 10: 1)</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e.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
        <p:nvSpPr>
          <p:cNvPr id="608" name="Conquest of the land…"/>
          <p:cNvSpPr txBox="1">
            <a:spLocks noGrp="1"/>
          </p:cNvSpPr>
          <p:nvPr>
            <p:ph type="body" idx="4294967295"/>
          </p:nvPr>
        </p:nvSpPr>
        <p:spPr>
          <a:xfrm>
            <a:off x="457200" y="1600200"/>
            <a:ext cx="8229600" cy="4495800"/>
          </a:xfrm>
          <a:prstGeom prst="rect">
            <a:avLst/>
          </a:prstGeom>
        </p:spPr>
        <p:txBody>
          <a:bodyPr>
            <a:normAutofit/>
          </a:bodyPr>
          <a:lstStyle/>
          <a:p>
            <a:pPr marL="1714500" lvl="3" indent="-342900" algn="r" rtl="1">
              <a:buChar char="•"/>
            </a:pPr>
            <a:r>
              <a:rPr lang="ar-JO" dirty="0">
                <a:latin typeface="Arial" panose="020B0604020202020204" pitchFamily="34" charset="0"/>
                <a:cs typeface="Arial" panose="020B0604020202020204" pitchFamily="34" charset="0"/>
              </a:rPr>
              <a:t>امتلاك الأرض</a:t>
            </a:r>
            <a:endParaRPr dirty="0">
              <a:latin typeface="Arial" panose="020B0604020202020204" pitchFamily="34" charset="0"/>
              <a:cs typeface="Arial" panose="020B0604020202020204" pitchFamily="34" charset="0"/>
            </a:endParaRPr>
          </a:p>
          <a:p>
            <a:pPr marL="1714500" lvl="3" indent="-342900">
              <a:buChar char="•"/>
            </a:pPr>
            <a:endParaRPr dirty="0">
              <a:latin typeface="Arial" panose="020B0604020202020204" pitchFamily="34" charset="0"/>
              <a:cs typeface="Arial" panose="020B0604020202020204" pitchFamily="34" charset="0"/>
            </a:endParaRPr>
          </a:p>
          <a:p>
            <a:pPr marL="2044700" lvl="4" indent="-228600" algn="r" rtl="1">
              <a:buSzPct val="45000"/>
              <a:buBlip>
                <a:blip r:embed="rId2"/>
              </a:buBlip>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تدمير العبادة الكاذبة</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2044700" lvl="4" indent="-228600" algn="r" rtl="1">
              <a:buSzPct val="45000"/>
              <a:buBlip>
                <a:blip r:embed="rId2"/>
              </a:buBlip>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تأسيس العبادة الحقيقية</a:t>
            </a:r>
            <a:endParaRPr dirty="0">
              <a:latin typeface="Arial" panose="020B0604020202020204" pitchFamily="34" charset="0"/>
              <a:cs typeface="Arial" panose="020B0604020202020204" pitchFamily="34" charset="0"/>
            </a:endParaRPr>
          </a:p>
          <a:p>
            <a:pPr marL="2044700" lvl="4" indent="-228600">
              <a:buSzPct val="45000"/>
              <a:buBlip>
                <a:blip r:embed="rId2"/>
              </a:buBlip>
            </a:pPr>
            <a:endParaRPr dirty="0">
              <a:latin typeface="Arial" panose="020B0604020202020204" pitchFamily="34" charset="0"/>
              <a:cs typeface="Arial" panose="020B0604020202020204" pitchFamily="34" charset="0"/>
            </a:endParaRPr>
          </a:p>
          <a:p>
            <a:pPr marL="2044700" lvl="4" indent="-228600" algn="r" rtl="1">
              <a:buSzPct val="45000"/>
              <a:buBlip>
                <a:blip r:embed="rId2"/>
              </a:buBlip>
            </a:pPr>
            <a:r>
              <a:rPr lang="en-US"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لكن: مزمور 106: 34-39</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Cycles"/>
          <p:cNvSpPr txBox="1">
            <a:spLocks noGrp="1"/>
          </p:cNvSpPr>
          <p:nvPr>
            <p:ph type="body" idx="4294967295"/>
          </p:nvPr>
        </p:nvSpPr>
        <p:spPr>
          <a:xfrm>
            <a:off x="389954" y="1181100"/>
            <a:ext cx="8229601" cy="4495800"/>
          </a:xfrm>
          <a:prstGeom prst="rect">
            <a:avLst/>
          </a:prstGeom>
        </p:spPr>
        <p:txBody>
          <a:bodyPr>
            <a:normAutofit/>
          </a:bodyPr>
          <a:lstStyle/>
          <a:p>
            <a:pPr marL="1714500" lvl="3" indent="-342900" algn="ctr" rtl="1">
              <a:buChar char="•"/>
            </a:pPr>
            <a:r>
              <a:rPr lang="ar-JO" dirty="0">
                <a:latin typeface="Arial" panose="020B0604020202020204" pitchFamily="34" charset="0"/>
                <a:cs typeface="Arial" panose="020B0604020202020204" pitchFamily="34" charset="0"/>
              </a:rPr>
              <a:t>الدوائر</a:t>
            </a:r>
            <a:endParaRPr dirty="0">
              <a:latin typeface="Arial" panose="020B0604020202020204" pitchFamily="34" charset="0"/>
              <a:cs typeface="Arial" panose="020B0604020202020204" pitchFamily="34" charset="0"/>
            </a:endParaRPr>
          </a:p>
          <a:p>
            <a:pPr marL="1714500" lvl="3" indent="-342900">
              <a:buChar char="•"/>
            </a:pPr>
            <a:endParaRPr dirty="0">
              <a:latin typeface="Arial" panose="020B0604020202020204" pitchFamily="34" charset="0"/>
              <a:cs typeface="Arial" panose="020B0604020202020204" pitchFamily="34" charset="0"/>
            </a:endParaRPr>
          </a:p>
          <a:p>
            <a:pPr marL="1714500" lvl="3" indent="-342900">
              <a:buChar char="•"/>
            </a:pPr>
            <a:endParaRPr dirty="0">
              <a:latin typeface="Arial" panose="020B0604020202020204" pitchFamily="34" charset="0"/>
              <a:cs typeface="Arial" panose="020B0604020202020204" pitchFamily="34" charset="0"/>
            </a:endParaRPr>
          </a:p>
        </p:txBody>
      </p:sp>
      <p:sp>
        <p:nvSpPr>
          <p:cNvPr id="612" name="5.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5. إسرائيل ما قبل السبي</a:t>
            </a:r>
            <a:endParaRPr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84BA9DE9-87B7-B83F-7E81-23D2F60EF2B5}"/>
              </a:ext>
            </a:extLst>
          </p:cNvPr>
          <p:cNvGrpSpPr/>
          <p:nvPr/>
        </p:nvGrpSpPr>
        <p:grpSpPr>
          <a:xfrm>
            <a:off x="0" y="1371601"/>
            <a:ext cx="9144000" cy="6426708"/>
            <a:chOff x="690292" y="1597854"/>
            <a:chExt cx="7628925" cy="5062418"/>
          </a:xfrm>
        </p:grpSpPr>
        <p:sp>
          <p:nvSpPr>
            <p:cNvPr id="610" name="Rectangle"/>
            <p:cNvSpPr/>
            <p:nvPr/>
          </p:nvSpPr>
          <p:spPr>
            <a:xfrm>
              <a:off x="891133" y="1935212"/>
              <a:ext cx="7227243" cy="3876576"/>
            </a:xfrm>
            <a:prstGeom prst="rect">
              <a:avLst/>
            </a:prstGeom>
            <a:solidFill>
              <a:srgbClr val="FFFFFF"/>
            </a:solidFill>
            <a:ln w="25400">
              <a:solidFill>
                <a:schemeClr val="accent1"/>
              </a:solidFill>
            </a:ln>
          </p:spPr>
          <p:txBody>
            <a:bodyPr lIns="45719" rIns="45719"/>
            <a:lstStyle/>
            <a:p>
              <a:endParaRPr/>
            </a:p>
          </p:txBody>
        </p:sp>
        <p:pic>
          <p:nvPicPr>
            <p:cNvPr id="613" name="cycles.pdf" descr="cycles.pdf"/>
            <p:cNvPicPr>
              <a:picLocks noChangeAspect="1"/>
            </p:cNvPicPr>
            <p:nvPr/>
          </p:nvPicPr>
          <p:blipFill>
            <a:blip r:embed="rId2"/>
            <a:stretch>
              <a:fillRect/>
            </a:stretch>
          </p:blipFill>
          <p:spPr>
            <a:xfrm>
              <a:off x="690292" y="1597854"/>
              <a:ext cx="7628925" cy="5062418"/>
            </a:xfrm>
            <a:prstGeom prst="rect">
              <a:avLst/>
            </a:prstGeom>
            <a:ln w="12700">
              <a:miter lim="400000"/>
            </a:ln>
          </p:spPr>
        </p:pic>
        <p:sp>
          <p:nvSpPr>
            <p:cNvPr id="2" name="Rounded Rectangle 1">
              <a:extLst>
                <a:ext uri="{FF2B5EF4-FFF2-40B4-BE49-F238E27FC236}">
                  <a16:creationId xmlns:a16="http://schemas.microsoft.com/office/drawing/2014/main" id="{CCC70FA0-8A23-999D-6399-080780A96E94}"/>
                </a:ext>
              </a:extLst>
            </p:cNvPr>
            <p:cNvSpPr/>
            <p:nvPr/>
          </p:nvSpPr>
          <p:spPr>
            <a:xfrm>
              <a:off x="1243745" y="3293082"/>
              <a:ext cx="770562"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3" name="Rounded Rectangle 2">
              <a:extLst>
                <a:ext uri="{FF2B5EF4-FFF2-40B4-BE49-F238E27FC236}">
                  <a16:creationId xmlns:a16="http://schemas.microsoft.com/office/drawing/2014/main" id="{497953CD-5EC5-1076-17FC-1ACC2F8E9859}"/>
                </a:ext>
              </a:extLst>
            </p:cNvPr>
            <p:cNvSpPr/>
            <p:nvPr/>
          </p:nvSpPr>
          <p:spPr>
            <a:xfrm>
              <a:off x="1857355" y="2198208"/>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4" name="Rounded Rectangle 3">
              <a:extLst>
                <a:ext uri="{FF2B5EF4-FFF2-40B4-BE49-F238E27FC236}">
                  <a16:creationId xmlns:a16="http://schemas.microsoft.com/office/drawing/2014/main" id="{418C6EB0-4B9D-B7BE-A0B6-9B0B21D01712}"/>
                </a:ext>
              </a:extLst>
            </p:cNvPr>
            <p:cNvSpPr/>
            <p:nvPr/>
          </p:nvSpPr>
          <p:spPr>
            <a:xfrm>
              <a:off x="3698190" y="2198210"/>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5" name="Rounded Rectangle 4">
              <a:extLst>
                <a:ext uri="{FF2B5EF4-FFF2-40B4-BE49-F238E27FC236}">
                  <a16:creationId xmlns:a16="http://schemas.microsoft.com/office/drawing/2014/main" id="{36A1A3AB-C59D-4B05-1334-966186D4B399}"/>
                </a:ext>
              </a:extLst>
            </p:cNvPr>
            <p:cNvSpPr/>
            <p:nvPr/>
          </p:nvSpPr>
          <p:spPr>
            <a:xfrm>
              <a:off x="2880043" y="4606266"/>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6" name="Rounded Rectangle 5">
              <a:extLst>
                <a:ext uri="{FF2B5EF4-FFF2-40B4-BE49-F238E27FC236}">
                  <a16:creationId xmlns:a16="http://schemas.microsoft.com/office/drawing/2014/main" id="{88DF74AF-B6F7-4EFB-0010-23C22457E74A}"/>
                </a:ext>
              </a:extLst>
            </p:cNvPr>
            <p:cNvSpPr/>
            <p:nvPr/>
          </p:nvSpPr>
          <p:spPr>
            <a:xfrm>
              <a:off x="2880043" y="4929377"/>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7" name="Rounded Rectangle 6">
              <a:extLst>
                <a:ext uri="{FF2B5EF4-FFF2-40B4-BE49-F238E27FC236}">
                  <a16:creationId xmlns:a16="http://schemas.microsoft.com/office/drawing/2014/main" id="{E57486A8-4212-5AFE-B285-3B25EC48690D}"/>
                </a:ext>
              </a:extLst>
            </p:cNvPr>
            <p:cNvSpPr/>
            <p:nvPr/>
          </p:nvSpPr>
          <p:spPr>
            <a:xfrm>
              <a:off x="4576498" y="4604521"/>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8" name="Rounded Rectangle 7">
              <a:extLst>
                <a:ext uri="{FF2B5EF4-FFF2-40B4-BE49-F238E27FC236}">
                  <a16:creationId xmlns:a16="http://schemas.microsoft.com/office/drawing/2014/main" id="{E9A100EC-0A26-E8E4-9C73-F517A16C242D}"/>
                </a:ext>
              </a:extLst>
            </p:cNvPr>
            <p:cNvSpPr/>
            <p:nvPr/>
          </p:nvSpPr>
          <p:spPr>
            <a:xfrm>
              <a:off x="4576498" y="4941406"/>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9" name="Rounded Rectangle 8">
              <a:extLst>
                <a:ext uri="{FF2B5EF4-FFF2-40B4-BE49-F238E27FC236}">
                  <a16:creationId xmlns:a16="http://schemas.microsoft.com/office/drawing/2014/main" id="{B94A7A3B-B2E2-6666-3BE7-7E8D3E6124AE}"/>
                </a:ext>
              </a:extLst>
            </p:cNvPr>
            <p:cNvSpPr/>
            <p:nvPr/>
          </p:nvSpPr>
          <p:spPr>
            <a:xfrm>
              <a:off x="6489516" y="5218139"/>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10" name="Rounded Rectangle 9">
              <a:extLst>
                <a:ext uri="{FF2B5EF4-FFF2-40B4-BE49-F238E27FC236}">
                  <a16:creationId xmlns:a16="http://schemas.microsoft.com/office/drawing/2014/main" id="{FAA94630-4BE6-0F95-F8E8-F1F4063B2AEB}"/>
                </a:ext>
              </a:extLst>
            </p:cNvPr>
            <p:cNvSpPr/>
            <p:nvPr/>
          </p:nvSpPr>
          <p:spPr>
            <a:xfrm>
              <a:off x="2458936" y="3305118"/>
              <a:ext cx="2967305" cy="64088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grpSp>
      <p:sp>
        <p:nvSpPr>
          <p:cNvPr id="12" name="5. Pre-exilic Israel">
            <a:extLst>
              <a:ext uri="{FF2B5EF4-FFF2-40B4-BE49-F238E27FC236}">
                <a16:creationId xmlns:a16="http://schemas.microsoft.com/office/drawing/2014/main" id="{CB14C4E2-8D0F-6382-90B6-C04CDF952158}"/>
              </a:ext>
            </a:extLst>
          </p:cNvPr>
          <p:cNvSpPr txBox="1">
            <a:spLocks/>
          </p:cNvSpPr>
          <p:nvPr/>
        </p:nvSpPr>
        <p:spPr>
          <a:xfrm>
            <a:off x="1524227" y="2160722"/>
            <a:ext cx="1561005" cy="553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بركات الله               على الأمة</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3" name="5. Pre-exilic Israel">
            <a:extLst>
              <a:ext uri="{FF2B5EF4-FFF2-40B4-BE49-F238E27FC236}">
                <a16:creationId xmlns:a16="http://schemas.microsoft.com/office/drawing/2014/main" id="{34467AF0-BE07-C836-E66C-0D82D1C9544E}"/>
              </a:ext>
            </a:extLst>
          </p:cNvPr>
          <p:cNvSpPr txBox="1">
            <a:spLocks/>
          </p:cNvSpPr>
          <p:nvPr/>
        </p:nvSpPr>
        <p:spPr>
          <a:xfrm>
            <a:off x="3425314" y="3589294"/>
            <a:ext cx="1348756" cy="813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التوبة والرجوع</a:t>
            </a:r>
          </a:p>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إلى الله</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4" name="5. Pre-exilic Israel">
            <a:extLst>
              <a:ext uri="{FF2B5EF4-FFF2-40B4-BE49-F238E27FC236}">
                <a16:creationId xmlns:a16="http://schemas.microsoft.com/office/drawing/2014/main" id="{52AB7355-B11E-EAB5-4563-E6D80A3CFB9A}"/>
              </a:ext>
            </a:extLst>
          </p:cNvPr>
          <p:cNvSpPr txBox="1">
            <a:spLocks/>
          </p:cNvSpPr>
          <p:nvPr/>
        </p:nvSpPr>
        <p:spPr>
          <a:xfrm>
            <a:off x="2120000" y="3719369"/>
            <a:ext cx="1348756" cy="553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الوثنية</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5" name="5. Pre-exilic Israel">
            <a:extLst>
              <a:ext uri="{FF2B5EF4-FFF2-40B4-BE49-F238E27FC236}">
                <a16:creationId xmlns:a16="http://schemas.microsoft.com/office/drawing/2014/main" id="{1013DC05-1D37-C20D-5FC4-360F322BE540}"/>
              </a:ext>
            </a:extLst>
          </p:cNvPr>
          <p:cNvSpPr txBox="1">
            <a:spLocks/>
          </p:cNvSpPr>
          <p:nvPr/>
        </p:nvSpPr>
        <p:spPr>
          <a:xfrm>
            <a:off x="3985376" y="2157816"/>
            <a:ext cx="1348756" cy="553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يسترد الله</a:t>
            </a:r>
          </a:p>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ويبارك ثانية</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6" name="5. Pre-exilic Israel">
            <a:extLst>
              <a:ext uri="{FF2B5EF4-FFF2-40B4-BE49-F238E27FC236}">
                <a16:creationId xmlns:a16="http://schemas.microsoft.com/office/drawing/2014/main" id="{92246A6A-4474-0349-FB74-B49B259C8CE7}"/>
              </a:ext>
            </a:extLst>
          </p:cNvPr>
          <p:cNvSpPr txBox="1">
            <a:spLocks/>
          </p:cNvSpPr>
          <p:nvPr/>
        </p:nvSpPr>
        <p:spPr>
          <a:xfrm>
            <a:off x="4915489" y="5230200"/>
            <a:ext cx="1506779" cy="735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تكرار الدائرة</a:t>
            </a:r>
          </a:p>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مرة تلو الأخرى</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7" name="5. Pre-exilic Israel">
            <a:extLst>
              <a:ext uri="{FF2B5EF4-FFF2-40B4-BE49-F238E27FC236}">
                <a16:creationId xmlns:a16="http://schemas.microsoft.com/office/drawing/2014/main" id="{E72DD927-24FF-5F91-49BD-7FAF4B93A4DC}"/>
              </a:ext>
            </a:extLst>
          </p:cNvPr>
          <p:cNvSpPr txBox="1">
            <a:spLocks/>
          </p:cNvSpPr>
          <p:nvPr/>
        </p:nvSpPr>
        <p:spPr>
          <a:xfrm>
            <a:off x="7426091" y="5737283"/>
            <a:ext cx="1506779" cy="735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السبي</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8" name="5. Pre-exilic Israel">
            <a:extLst>
              <a:ext uri="{FF2B5EF4-FFF2-40B4-BE49-F238E27FC236}">
                <a16:creationId xmlns:a16="http://schemas.microsoft.com/office/drawing/2014/main" id="{3D73AE86-38B1-B72F-972B-7965E2AB9C43}"/>
              </a:ext>
            </a:extLst>
          </p:cNvPr>
          <p:cNvSpPr txBox="1">
            <a:spLocks/>
          </p:cNvSpPr>
          <p:nvPr/>
        </p:nvSpPr>
        <p:spPr>
          <a:xfrm>
            <a:off x="4730627" y="3719369"/>
            <a:ext cx="1128631" cy="553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الوثنية</a:t>
            </a:r>
          </a:p>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ثانية</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9" name="5. Pre-exilic Israel">
            <a:extLst>
              <a:ext uri="{FF2B5EF4-FFF2-40B4-BE49-F238E27FC236}">
                <a16:creationId xmlns:a16="http://schemas.microsoft.com/office/drawing/2014/main" id="{AA55C4B3-ED52-518D-62CD-2427AF4F4C08}"/>
              </a:ext>
            </a:extLst>
          </p:cNvPr>
          <p:cNvSpPr txBox="1">
            <a:spLocks/>
          </p:cNvSpPr>
          <p:nvPr/>
        </p:nvSpPr>
        <p:spPr>
          <a:xfrm>
            <a:off x="567263" y="3730427"/>
            <a:ext cx="1045028" cy="553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العبادة  الصحيحة</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20" name="5. Pre-exilic Israel">
            <a:extLst>
              <a:ext uri="{FF2B5EF4-FFF2-40B4-BE49-F238E27FC236}">
                <a16:creationId xmlns:a16="http://schemas.microsoft.com/office/drawing/2014/main" id="{2E865A94-3FD7-B9EF-BACC-F1FD185E9335}"/>
              </a:ext>
            </a:extLst>
          </p:cNvPr>
          <p:cNvSpPr txBox="1">
            <a:spLocks/>
          </p:cNvSpPr>
          <p:nvPr/>
        </p:nvSpPr>
        <p:spPr>
          <a:xfrm>
            <a:off x="2733992" y="5243263"/>
            <a:ext cx="1426471" cy="735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تأديب / دينونة </a:t>
            </a:r>
          </a:p>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الله</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Cycles…"/>
          <p:cNvSpPr txBox="1">
            <a:spLocks noGrp="1"/>
          </p:cNvSpPr>
          <p:nvPr>
            <p:ph type="body" idx="4294967295"/>
          </p:nvPr>
        </p:nvSpPr>
        <p:spPr>
          <a:xfrm>
            <a:off x="795130" y="1181100"/>
            <a:ext cx="7599570" cy="4668392"/>
          </a:xfrm>
          <a:prstGeom prst="rect">
            <a:avLst/>
          </a:prstGeom>
        </p:spPr>
        <p:txBody>
          <a:bodyPr>
            <a:normAutofit/>
          </a:bodyPr>
          <a:lstStyle/>
          <a:p>
            <a:pPr marL="1697354" lvl="3" indent="-339470" algn="r" defTabSz="905255" rtl="1">
              <a:buChar char="•"/>
              <a:defRPr sz="3168"/>
            </a:pPr>
            <a:r>
              <a:rPr lang="ar-JO" dirty="0">
                <a:latin typeface="Arial" panose="020B0604020202020204" pitchFamily="34" charset="0"/>
                <a:cs typeface="Arial" panose="020B0604020202020204" pitchFamily="34" charset="0"/>
              </a:rPr>
              <a:t>الدوائر</a:t>
            </a:r>
            <a:endParaRPr dirty="0">
              <a:latin typeface="Arial" panose="020B0604020202020204" pitchFamily="34" charset="0"/>
              <a:cs typeface="Arial" panose="020B0604020202020204" pitchFamily="34" charset="0"/>
            </a:endParaRPr>
          </a:p>
          <a:p>
            <a:pPr marL="0" lvl="3" indent="678941" defTabSz="905255">
              <a:buClrTx/>
              <a:buSzTx/>
              <a:buNone/>
              <a:defRPr sz="3168"/>
            </a:pPr>
            <a:endParaRPr dirty="0">
              <a:latin typeface="Arial" panose="020B0604020202020204" pitchFamily="34" charset="0"/>
              <a:cs typeface="Arial" panose="020B0604020202020204" pitchFamily="34" charset="0"/>
            </a:endParaRPr>
          </a:p>
          <a:p>
            <a:pPr marL="0" lvl="5" indent="1131569" algn="ctr" defTabSz="905255">
              <a:buClrTx/>
              <a:buSzTx/>
              <a:buNone/>
              <a:defRPr sz="3168"/>
            </a:pPr>
            <a:r>
              <a:rPr lang="ar-JO" dirty="0">
                <a:latin typeface="Arial" panose="020B0604020202020204" pitchFamily="34" charset="0"/>
                <a:cs typeface="Arial" panose="020B0604020202020204" pitchFamily="34" charset="0"/>
              </a:rPr>
              <a:t>    لم يستأصلوا الأمم </a:t>
            </a:r>
          </a:p>
          <a:p>
            <a:pPr marL="0" lvl="3" indent="678941" algn="ctr" defTabSz="905255">
              <a:buClrTx/>
              <a:buSzTx/>
              <a:buNone/>
              <a:defRPr sz="3168"/>
            </a:pPr>
            <a:r>
              <a:rPr lang="ar-JO" dirty="0">
                <a:latin typeface="Arial" panose="020B0604020202020204" pitchFamily="34" charset="0"/>
                <a:cs typeface="Arial" panose="020B0604020202020204" pitchFamily="34" charset="0"/>
              </a:rPr>
              <a:t>الذين قال لهم الرب عنهم</a:t>
            </a:r>
          </a:p>
          <a:p>
            <a:pPr marL="0" lvl="3" indent="678941" algn="ctr" defTabSz="905255">
              <a:buClrTx/>
              <a:buSzTx/>
              <a:buNone/>
              <a:defRPr sz="3168"/>
            </a:pPr>
            <a:r>
              <a:rPr lang="ar-JO" dirty="0">
                <a:latin typeface="Arial" panose="020B0604020202020204" pitchFamily="34" charset="0"/>
                <a:cs typeface="Arial" panose="020B0604020202020204" pitchFamily="34" charset="0"/>
              </a:rPr>
              <a:t>بل اختلطوا بالأمم</a:t>
            </a:r>
          </a:p>
          <a:p>
            <a:pPr marL="0" lvl="3" indent="678941" algn="ctr" defTabSz="905255">
              <a:buClrTx/>
              <a:buSzTx/>
              <a:buNone/>
              <a:defRPr sz="3168"/>
            </a:pPr>
            <a:r>
              <a:rPr lang="ar-JO" dirty="0">
                <a:latin typeface="Arial" panose="020B0604020202020204" pitchFamily="34" charset="0"/>
                <a:cs typeface="Arial" panose="020B0604020202020204" pitchFamily="34" charset="0"/>
              </a:rPr>
              <a:t> وتعلموا أعمالهم.</a:t>
            </a:r>
          </a:p>
          <a:p>
            <a:pPr marL="0" lvl="3" indent="678941" algn="ctr" defTabSz="905255">
              <a:buClrTx/>
              <a:buSzTx/>
              <a:buNone/>
              <a:defRPr sz="3168"/>
            </a:pPr>
            <a:r>
              <a:rPr lang="ar-JO" dirty="0">
                <a:latin typeface="Arial" panose="020B0604020202020204" pitchFamily="34" charset="0"/>
                <a:cs typeface="Arial" panose="020B0604020202020204" pitchFamily="34" charset="0"/>
              </a:rPr>
              <a:t>وعبدوا أصنامهم</a:t>
            </a:r>
          </a:p>
          <a:p>
            <a:pPr marL="0" lvl="3" indent="678941" algn="ctr" defTabSz="905255">
              <a:buClrTx/>
              <a:buSzTx/>
              <a:buNone/>
              <a:defRPr sz="3168"/>
            </a:pPr>
            <a:r>
              <a:rPr lang="ar-JO" dirty="0">
                <a:latin typeface="Arial" panose="020B0604020202020204" pitchFamily="34" charset="0"/>
                <a:cs typeface="Arial" panose="020B0604020202020204" pitchFamily="34" charset="0"/>
              </a:rPr>
              <a:t>فصارت لهم شركاً.</a:t>
            </a:r>
            <a:endParaRPr dirty="0">
              <a:latin typeface="Arial" panose="020B0604020202020204" pitchFamily="34" charset="0"/>
              <a:cs typeface="Arial" panose="020B0604020202020204" pitchFamily="34" charset="0"/>
            </a:endParaRPr>
          </a:p>
        </p:txBody>
      </p:sp>
      <p:sp>
        <p:nvSpPr>
          <p:cNvPr id="616" name="e.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pPr algn="r"/>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
        <p:nvSpPr>
          <p:cNvPr id="422" name="b. GOD’S GRACE, MERCY,…"/>
          <p:cNvSpPr txBox="1">
            <a:spLocks noGrp="1"/>
          </p:cNvSpPr>
          <p:nvPr>
            <p:ph type="body" idx="4294967295"/>
          </p:nvPr>
        </p:nvSpPr>
        <p:spPr>
          <a:xfrm>
            <a:off x="-1" y="1320800"/>
            <a:ext cx="9144002" cy="4977904"/>
          </a:xfrm>
          <a:prstGeom prst="rect">
            <a:avLst/>
          </a:prstGeom>
        </p:spPr>
        <p:txBody>
          <a:bodyPr>
            <a:normAutofit/>
          </a:bodyPr>
          <a:lstStyle/>
          <a:p>
            <a:pPr marL="452627" indent="-452627" algn="ctr" defTabSz="804672">
              <a:spcBef>
                <a:spcPts val="600"/>
              </a:spcBef>
              <a:buSzTx/>
              <a:buNone/>
              <a:defRPr sz="2816"/>
            </a:pPr>
            <a:r>
              <a:rPr lang="ar-JO" dirty="0">
                <a:latin typeface="Arial" panose="020B0604020202020204" pitchFamily="34" charset="0"/>
                <a:cs typeface="Arial" panose="020B0604020202020204" pitchFamily="34" charset="0"/>
              </a:rPr>
              <a:t>ب. نعمة، رحمة ولطف الله</a:t>
            </a:r>
            <a:endParaRPr dirty="0">
              <a:latin typeface="Arial" panose="020B0604020202020204" pitchFamily="34" charset="0"/>
              <a:cs typeface="Arial" panose="020B0604020202020204" pitchFamily="34" charset="0"/>
            </a:endParaRPr>
          </a:p>
          <a:p>
            <a:pPr marL="452627" indent="-452627" algn="ctr" defTabSz="804672">
              <a:spcBef>
                <a:spcPts val="600"/>
              </a:spcBef>
              <a:buSzTx/>
              <a:buNone/>
              <a:defRPr sz="100"/>
            </a:pPr>
            <a:endParaRPr dirty="0">
              <a:latin typeface="Arial" panose="020B0604020202020204" pitchFamily="34" charset="0"/>
              <a:cs typeface="Arial" panose="020B0604020202020204" pitchFamily="34" charset="0"/>
            </a:endParaRPr>
          </a:p>
          <a:p>
            <a:pPr marL="0" lvl="1" indent="201168" algn="ctr" defTabSz="804672">
              <a:spcBef>
                <a:spcPts val="0"/>
              </a:spcBef>
              <a:buClrTx/>
              <a:buSzTx/>
              <a:buNone/>
              <a:defRPr sz="4664">
                <a:latin typeface="Bodoni SvtyTwo ITC TT-BookIta"/>
                <a:ea typeface="Bodoni SvtyTwo ITC TT-BookIta"/>
                <a:cs typeface="Bodoni SvtyTwo ITC TT-BookIta"/>
                <a:sym typeface="Bodoni SvtyTwo ITC TT-BookIta"/>
              </a:defRPr>
            </a:pPr>
            <a:r>
              <a:rPr dirty="0" err="1">
                <a:latin typeface="Arial" panose="020B0604020202020204" pitchFamily="34" charset="0"/>
                <a:cs typeface="Arial" panose="020B0604020202020204" pitchFamily="34" charset="0"/>
              </a:rPr>
              <a:t>ḥesed</a:t>
            </a:r>
            <a:r>
              <a:rPr dirty="0">
                <a:latin typeface="Arial" panose="020B0604020202020204" pitchFamily="34" charset="0"/>
                <a:cs typeface="Arial" panose="020B0604020202020204" pitchFamily="34" charset="0"/>
              </a:rPr>
              <a:t> </a:t>
            </a:r>
          </a:p>
          <a:p>
            <a:pPr marL="0" lvl="1" indent="201168" algn="ctr" defTabSz="804672">
              <a:spcBef>
                <a:spcPts val="0"/>
              </a:spcBef>
              <a:buClrTx/>
              <a:buSzTx/>
              <a:buNone/>
              <a:defRPr sz="2640"/>
            </a:pPr>
            <a:r>
              <a:rPr lang="ar-JO" dirty="0">
                <a:latin typeface="Arial" panose="020B0604020202020204" pitchFamily="34" charset="0"/>
                <a:cs typeface="Arial" panose="020B0604020202020204" pitchFamily="34" charset="0"/>
              </a:rPr>
              <a:t>248 مرة في العهد القديم، 127 مرة في المزامير</a:t>
            </a:r>
            <a:endParaRPr dirty="0">
              <a:latin typeface="Arial" panose="020B0604020202020204" pitchFamily="34" charset="0"/>
              <a:cs typeface="Arial" panose="020B0604020202020204" pitchFamily="34" charset="0"/>
            </a:endParaRPr>
          </a:p>
          <a:p>
            <a:pPr marL="0" lvl="1" indent="201168" algn="ctr" defTabSz="804672">
              <a:spcBef>
                <a:spcPts val="0"/>
              </a:spcBef>
              <a:buClrTx/>
              <a:buSzTx/>
              <a:buNone/>
              <a:defRPr sz="2464">
                <a:latin typeface="Bodoni SvtyTwo ITC TT-BookIta"/>
                <a:ea typeface="Bodoni SvtyTwo ITC TT-BookIta"/>
                <a:cs typeface="Bodoni SvtyTwo ITC TT-BookIta"/>
                <a:sym typeface="Bodoni SvtyTwo ITC TT-BookIta"/>
              </a:defRPr>
            </a:pP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الرب حنان ورحيم، طويل الروح </a:t>
            </a:r>
          </a:p>
          <a:p>
            <a:pPr marL="0" lvl="1" indent="201168" algn="ctr" defTabSz="804672">
              <a:spcBef>
                <a:spcPts val="0"/>
              </a:spcBef>
              <a:buClrTx/>
              <a:buSzTx/>
              <a:buNone/>
              <a:defRPr sz="246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وكثير الرحمة. (مزمور 145: 8)</a:t>
            </a:r>
            <a:endParaRPr dirty="0">
              <a:latin typeface="Arial" panose="020B0604020202020204" pitchFamily="34" charset="0"/>
              <a:cs typeface="Arial" panose="020B0604020202020204" pitchFamily="34" charset="0"/>
              <a:sym typeface="Bodoni SvtyTwo ITC TT-Book"/>
            </a:endParaRPr>
          </a:p>
          <a:p>
            <a:pPr marL="653795" lvl="1" indent="-251459" algn="ctr" defTabSz="804672">
              <a:spcBef>
                <a:spcPts val="0"/>
              </a:spcBef>
              <a:buClrTx/>
              <a:defRPr sz="2464"/>
            </a:pPr>
            <a:endParaRPr dirty="0">
              <a:latin typeface="Arial" panose="020B0604020202020204" pitchFamily="34" charset="0"/>
              <a:cs typeface="Arial" panose="020B0604020202020204" pitchFamily="34" charset="0"/>
              <a:sym typeface="Bodoni SvtyTwo ITC TT-Book"/>
            </a:endParaRPr>
          </a:p>
          <a:p>
            <a:pPr marL="0" lvl="1" indent="201168" algn="ctr" defTabSz="804672">
              <a:spcBef>
                <a:spcPts val="0"/>
              </a:spcBef>
              <a:buClrTx/>
              <a:buSzTx/>
              <a:buNone/>
              <a:defRPr sz="2464"/>
            </a:pPr>
            <a:r>
              <a:rPr lang="ar-JO" dirty="0">
                <a:latin typeface="Arial" panose="020B0604020202020204" pitchFamily="34" charset="0"/>
                <a:cs typeface="Arial" panose="020B0604020202020204" pitchFamily="34" charset="0"/>
              </a:rPr>
              <a:t>إنما خير ورحمة يتبعانني كل أيام حياتي</a:t>
            </a:r>
          </a:p>
          <a:p>
            <a:pPr marL="0" lvl="1" indent="201168" algn="ctr" defTabSz="804672">
              <a:spcBef>
                <a:spcPts val="0"/>
              </a:spcBef>
              <a:buClrTx/>
              <a:buSzTx/>
              <a:buNone/>
              <a:defRPr sz="2464"/>
            </a:pPr>
            <a:r>
              <a:rPr lang="ar-JO" dirty="0">
                <a:latin typeface="Arial" panose="020B0604020202020204" pitchFamily="34" charset="0"/>
                <a:cs typeface="Arial" panose="020B0604020202020204" pitchFamily="34" charset="0"/>
              </a:rPr>
              <a:t>وأسكن في بيت الرب إلى مدى الأيام.</a:t>
            </a:r>
          </a:p>
          <a:p>
            <a:pPr marL="0" lvl="1" indent="201168" algn="ctr" defTabSz="804672">
              <a:spcBef>
                <a:spcPts val="0"/>
              </a:spcBef>
              <a:buClrTx/>
              <a:buSzTx/>
              <a:buNone/>
              <a:defRPr sz="2464"/>
            </a:pPr>
            <a:r>
              <a:rPr lang="ar-JO" dirty="0">
                <a:latin typeface="Arial" panose="020B0604020202020204" pitchFamily="34" charset="0"/>
                <a:cs typeface="Arial" panose="020B0604020202020204" pitchFamily="34" charset="0"/>
              </a:rPr>
              <a:t>(مزمور 23: 6)</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2">
                                            <p:txEl>
                                              <p:pRg st="2" end="2"/>
                                            </p:txEl>
                                          </p:spTgt>
                                        </p:tgtEl>
                                        <p:attrNameLst>
                                          <p:attrName>style.visibility</p:attrName>
                                        </p:attrNameLst>
                                      </p:cBhvr>
                                      <p:to>
                                        <p:strVal val="visible"/>
                                      </p:to>
                                    </p:set>
                                    <p:animEffect transition="in" filter="fade">
                                      <p:cBhvr>
                                        <p:cTn id="7" dur="500"/>
                                        <p:tgtEl>
                                          <p:spTgt spid="422">
                                            <p:txEl>
                                              <p:pRg st="2" end="2"/>
                                            </p:txEl>
                                          </p:spTgt>
                                        </p:tgtEl>
                                      </p:cBhvr>
                                    </p:animEffect>
                                  </p:childTnLst>
                                </p:cTn>
                              </p:par>
                            </p:childTnLst>
                          </p:cTn>
                        </p:par>
                        <p:par>
                          <p:cTn id="8" fill="hold">
                            <p:stCondLst>
                              <p:cond delay="500"/>
                            </p:stCondLst>
                            <p:childTnLst>
                              <p:par>
                                <p:cTn id="9" presetID="10" presetClass="entr" fill="hold" grpId="1" nodeType="afterEffect">
                                  <p:stCondLst>
                                    <p:cond delay="0"/>
                                  </p:stCondLst>
                                  <p:iterate>
                                    <p:tmAbs val="0"/>
                                  </p:iterate>
                                  <p:childTnLst>
                                    <p:set>
                                      <p:cBhvr>
                                        <p:cTn id="10" fill="hold"/>
                                        <p:tgtEl>
                                          <p:spTgt spid="422">
                                            <p:txEl>
                                              <p:pRg st="3" end="3"/>
                                            </p:txEl>
                                          </p:spTgt>
                                        </p:tgtEl>
                                        <p:attrNameLst>
                                          <p:attrName>style.visibility</p:attrName>
                                        </p:attrNameLst>
                                      </p:cBhvr>
                                      <p:to>
                                        <p:strVal val="visible"/>
                                      </p:to>
                                    </p:set>
                                    <p:animEffect transition="in" filter="fade">
                                      <p:cBhvr>
                                        <p:cTn id="11" dur="500"/>
                                        <p:tgtEl>
                                          <p:spTgt spid="42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1" nodeType="clickEffect">
                                  <p:stCondLst>
                                    <p:cond delay="0"/>
                                  </p:stCondLst>
                                  <p:iterate>
                                    <p:tmAbs val="0"/>
                                  </p:iterate>
                                  <p:childTnLst>
                                    <p:set>
                                      <p:cBhvr>
                                        <p:cTn id="15" fill="hold"/>
                                        <p:tgtEl>
                                          <p:spTgt spid="422">
                                            <p:txEl>
                                              <p:pRg st="4" end="4"/>
                                            </p:txEl>
                                          </p:spTgt>
                                        </p:tgtEl>
                                        <p:attrNameLst>
                                          <p:attrName>style.visibility</p:attrName>
                                        </p:attrNameLst>
                                      </p:cBhvr>
                                      <p:to>
                                        <p:strVal val="visible"/>
                                      </p:to>
                                    </p:set>
                                    <p:animEffect transition="in" filter="fade">
                                      <p:cBhvr>
                                        <p:cTn id="16" dur="500"/>
                                        <p:tgtEl>
                                          <p:spTgt spid="422">
                                            <p:txEl>
                                              <p:pRg st="4" end="4"/>
                                            </p:txEl>
                                          </p:spTgt>
                                        </p:tgtEl>
                                      </p:cBhvr>
                                    </p:animEffect>
                                  </p:childTnLst>
                                </p:cTn>
                              </p:par>
                            </p:childTnLst>
                          </p:cTn>
                        </p:par>
                        <p:par>
                          <p:cTn id="17" fill="hold">
                            <p:stCondLst>
                              <p:cond delay="500"/>
                            </p:stCondLst>
                            <p:childTnLst>
                              <p:par>
                                <p:cTn id="18" presetID="10" presetClass="entr" fill="hold" grpId="1" nodeType="afterEffect">
                                  <p:stCondLst>
                                    <p:cond delay="0"/>
                                  </p:stCondLst>
                                  <p:iterate>
                                    <p:tmAbs val="0"/>
                                  </p:iterate>
                                  <p:childTnLst>
                                    <p:set>
                                      <p:cBhvr>
                                        <p:cTn id="19" fill="hold"/>
                                        <p:tgtEl>
                                          <p:spTgt spid="422">
                                            <p:txEl>
                                              <p:pRg st="5" end="5"/>
                                            </p:txEl>
                                          </p:spTgt>
                                        </p:tgtEl>
                                        <p:attrNameLst>
                                          <p:attrName>style.visibility</p:attrName>
                                        </p:attrNameLst>
                                      </p:cBhvr>
                                      <p:to>
                                        <p:strVal val="visible"/>
                                      </p:to>
                                    </p:set>
                                    <p:animEffect transition="in" filter="fade">
                                      <p:cBhvr>
                                        <p:cTn id="20" dur="500"/>
                                        <p:tgtEl>
                                          <p:spTgt spid="422">
                                            <p:txEl>
                                              <p:pRg st="5" end="5"/>
                                            </p:txEl>
                                          </p:spTgt>
                                        </p:tgtEl>
                                      </p:cBhvr>
                                    </p:animEffect>
                                  </p:childTnLst>
                                </p:cTn>
                              </p:par>
                            </p:childTnLst>
                          </p:cTn>
                        </p:par>
                        <p:par>
                          <p:cTn id="21" fill="hold">
                            <p:stCondLst>
                              <p:cond delay="1000"/>
                            </p:stCondLst>
                            <p:childTnLst>
                              <p:par>
                                <p:cTn id="22" presetID="10" presetClass="entr" fill="hold" grpId="1" nodeType="afterEffect">
                                  <p:stCondLst>
                                    <p:cond delay="0"/>
                                  </p:stCondLst>
                                  <p:iterate>
                                    <p:tmAbs val="0"/>
                                  </p:iterate>
                                  <p:childTnLst>
                                    <p:set>
                                      <p:cBhvr>
                                        <p:cTn id="23" fill="hold"/>
                                        <p:tgtEl>
                                          <p:spTgt spid="422">
                                            <p:txEl>
                                              <p:pRg st="7" end="7"/>
                                            </p:txEl>
                                          </p:spTgt>
                                        </p:tgtEl>
                                        <p:attrNameLst>
                                          <p:attrName>style.visibility</p:attrName>
                                        </p:attrNameLst>
                                      </p:cBhvr>
                                      <p:to>
                                        <p:strVal val="visible"/>
                                      </p:to>
                                    </p:set>
                                    <p:animEffect transition="in" filter="fade">
                                      <p:cBhvr>
                                        <p:cTn id="24" dur="500"/>
                                        <p:tgtEl>
                                          <p:spTgt spid="422">
                                            <p:txEl>
                                              <p:pRg st="7" end="7"/>
                                            </p:txEl>
                                          </p:spTgt>
                                        </p:tgtEl>
                                      </p:cBhvr>
                                    </p:animEffect>
                                  </p:childTnLst>
                                </p:cTn>
                              </p:par>
                            </p:childTnLst>
                          </p:cTn>
                        </p:par>
                        <p:par>
                          <p:cTn id="25" fill="hold">
                            <p:stCondLst>
                              <p:cond delay="1500"/>
                            </p:stCondLst>
                            <p:childTnLst>
                              <p:par>
                                <p:cTn id="26" presetID="10" presetClass="entr" fill="hold" grpId="1" nodeType="afterEffect">
                                  <p:stCondLst>
                                    <p:cond delay="0"/>
                                  </p:stCondLst>
                                  <p:iterate>
                                    <p:tmAbs val="0"/>
                                  </p:iterate>
                                  <p:childTnLst>
                                    <p:set>
                                      <p:cBhvr>
                                        <p:cTn id="27" fill="hold"/>
                                        <p:tgtEl>
                                          <p:spTgt spid="422">
                                            <p:txEl>
                                              <p:pRg st="8" end="8"/>
                                            </p:txEl>
                                          </p:spTgt>
                                        </p:tgtEl>
                                        <p:attrNameLst>
                                          <p:attrName>style.visibility</p:attrName>
                                        </p:attrNameLst>
                                      </p:cBhvr>
                                      <p:to>
                                        <p:strVal val="visible"/>
                                      </p:to>
                                    </p:set>
                                    <p:animEffect transition="in" filter="fade">
                                      <p:cBhvr>
                                        <p:cTn id="28" dur="500"/>
                                        <p:tgtEl>
                                          <p:spTgt spid="422">
                                            <p:txEl>
                                              <p:pRg st="8" end="8"/>
                                            </p:txEl>
                                          </p:spTgt>
                                        </p:tgtEl>
                                      </p:cBhvr>
                                    </p:animEffect>
                                  </p:childTnLst>
                                </p:cTn>
                              </p:par>
                            </p:childTnLst>
                          </p:cTn>
                        </p:par>
                        <p:par>
                          <p:cTn id="29" fill="hold">
                            <p:stCondLst>
                              <p:cond delay="2000"/>
                            </p:stCondLst>
                            <p:childTnLst>
                              <p:par>
                                <p:cTn id="30" presetID="10" presetClass="entr" fill="hold" grpId="1" nodeType="afterEffect">
                                  <p:stCondLst>
                                    <p:cond delay="0"/>
                                  </p:stCondLst>
                                  <p:iterate>
                                    <p:tmAbs val="0"/>
                                  </p:iterate>
                                  <p:childTnLst>
                                    <p:set>
                                      <p:cBhvr>
                                        <p:cTn id="31" fill="hold"/>
                                        <p:tgtEl>
                                          <p:spTgt spid="422">
                                            <p:txEl>
                                              <p:pRg st="9" end="9"/>
                                            </p:txEl>
                                          </p:spTgt>
                                        </p:tgtEl>
                                        <p:attrNameLst>
                                          <p:attrName>style.visibility</p:attrName>
                                        </p:attrNameLst>
                                      </p:cBhvr>
                                      <p:to>
                                        <p:strVal val="visible"/>
                                      </p:to>
                                    </p:set>
                                    <p:animEffect transition="in" filter="fade">
                                      <p:cBhvr>
                                        <p:cTn id="32" dur="500"/>
                                        <p:tgtEl>
                                          <p:spTgt spid="42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1" build="p" bldLvl="5"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Then the anger of the LORD was kindled against his people,…"/>
          <p:cNvSpPr txBox="1">
            <a:spLocks noGrp="1"/>
          </p:cNvSpPr>
          <p:nvPr>
            <p:ph type="body" idx="4294967295"/>
          </p:nvPr>
        </p:nvSpPr>
        <p:spPr>
          <a:xfrm>
            <a:off x="457200" y="736600"/>
            <a:ext cx="8299202" cy="5093593"/>
          </a:xfrm>
          <a:prstGeom prst="rect">
            <a:avLst/>
          </a:prstGeom>
        </p:spPr>
        <p:txBody>
          <a:bodyPr>
            <a:normAutofit/>
          </a:bodyPr>
          <a:lstStyle/>
          <a:p>
            <a:pPr marL="0" lvl="5" indent="1120140" algn="ctr" defTabSz="896111">
              <a:spcBef>
                <a:spcPts val="0"/>
              </a:spcBef>
              <a:buClrTx/>
              <a:buSzTx/>
              <a:buNone/>
              <a:defRPr sz="3136"/>
            </a:pPr>
            <a:endParaRPr lang="en-US" dirty="0">
              <a:latin typeface="Arial" panose="020B0604020202020204" pitchFamily="34" charset="0"/>
              <a:cs typeface="Arial" panose="020B0604020202020204" pitchFamily="34" charset="0"/>
            </a:endParaRPr>
          </a:p>
          <a:p>
            <a:pPr marL="0" lvl="5" indent="1381505" algn="ctr" defTabSz="896111">
              <a:spcBef>
                <a:spcPts val="0"/>
              </a:spcBef>
              <a:buClrTx/>
              <a:buSzTx/>
              <a:buNone/>
              <a:defRPr sz="3136"/>
            </a:pPr>
            <a:r>
              <a:rPr lang="ar-JO" dirty="0">
                <a:latin typeface="Arial" panose="020B0604020202020204" pitchFamily="34" charset="0"/>
                <a:cs typeface="Arial" panose="020B0604020202020204" pitchFamily="34" charset="0"/>
              </a:rPr>
              <a:t>فحمي غضب الرب على شعبه</a:t>
            </a:r>
          </a:p>
          <a:p>
            <a:pPr marL="0" lvl="5" indent="1381505" algn="ctr" defTabSz="896111">
              <a:spcBef>
                <a:spcPts val="0"/>
              </a:spcBef>
              <a:buClrTx/>
              <a:buSzTx/>
              <a:buNone/>
              <a:defRPr sz="3136"/>
            </a:pPr>
            <a:r>
              <a:rPr lang="ar-JO" dirty="0">
                <a:latin typeface="Arial" panose="020B0604020202020204" pitchFamily="34" charset="0"/>
                <a:cs typeface="Arial" panose="020B0604020202020204" pitchFamily="34" charset="0"/>
              </a:rPr>
              <a:t>وكره ميراثه.</a:t>
            </a:r>
          </a:p>
          <a:p>
            <a:pPr marL="0" lvl="5" indent="1381505" algn="ctr" defTabSz="896111">
              <a:spcBef>
                <a:spcPts val="0"/>
              </a:spcBef>
              <a:buClrTx/>
              <a:buSzTx/>
              <a:buNone/>
              <a:defRPr sz="3136"/>
            </a:pPr>
            <a:r>
              <a:rPr lang="ar-JO" dirty="0">
                <a:latin typeface="Arial" panose="020B0604020202020204" pitchFamily="34" charset="0"/>
                <a:cs typeface="Arial" panose="020B0604020202020204" pitchFamily="34" charset="0"/>
              </a:rPr>
              <a:t>وأسلمهم ليد الأمم</a:t>
            </a:r>
          </a:p>
          <a:p>
            <a:pPr marL="0" lvl="5" indent="1381505" algn="ctr" defTabSz="896111">
              <a:spcBef>
                <a:spcPts val="0"/>
              </a:spcBef>
              <a:buClrTx/>
              <a:buSzTx/>
              <a:buNone/>
              <a:defRPr sz="3136"/>
            </a:pPr>
            <a:r>
              <a:rPr lang="ar-JO" dirty="0">
                <a:latin typeface="Arial" panose="020B0604020202020204" pitchFamily="34" charset="0"/>
                <a:cs typeface="Arial" panose="020B0604020202020204" pitchFamily="34" charset="0"/>
              </a:rPr>
              <a:t>وتسلط عليهم مبغضوهم.</a:t>
            </a:r>
          </a:p>
          <a:p>
            <a:pPr marL="0" lvl="5" indent="1381505" algn="ctr" defTabSz="896111">
              <a:spcBef>
                <a:spcPts val="0"/>
              </a:spcBef>
              <a:buClrTx/>
              <a:buSzTx/>
              <a:buNone/>
              <a:defRPr sz="3136"/>
            </a:pPr>
            <a:r>
              <a:rPr lang="ar-JO" dirty="0">
                <a:latin typeface="Arial" panose="020B0604020202020204" pitchFamily="34" charset="0"/>
                <a:cs typeface="Arial" panose="020B0604020202020204" pitchFamily="34" charset="0"/>
              </a:rPr>
              <a:t>وضغطهم أعداؤهم</a:t>
            </a:r>
          </a:p>
          <a:p>
            <a:pPr marL="0" lvl="5" indent="1381505" algn="ctr" defTabSz="896111">
              <a:spcBef>
                <a:spcPts val="0"/>
              </a:spcBef>
              <a:buClrTx/>
              <a:buSzTx/>
              <a:buNone/>
              <a:defRPr sz="3136"/>
            </a:pPr>
            <a:r>
              <a:rPr lang="ar-JO" dirty="0">
                <a:latin typeface="Arial" panose="020B0604020202020204" pitchFamily="34" charset="0"/>
                <a:cs typeface="Arial" panose="020B0604020202020204" pitchFamily="34" charset="0"/>
              </a:rPr>
              <a:t>فذلوا تحت يدهم.</a:t>
            </a:r>
            <a:endParaRPr dirty="0">
              <a:latin typeface="Arial" panose="020B0604020202020204" pitchFamily="34" charset="0"/>
              <a:cs typeface="Arial" panose="020B0604020202020204" pitchFamily="34" charset="0"/>
            </a:endParaRPr>
          </a:p>
        </p:txBody>
      </p:sp>
      <p:sp>
        <p:nvSpPr>
          <p:cNvPr id="619" name="Double-click to edit"/>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rPr>
                <a:latin typeface="Arial" panose="020B0604020202020204" pitchFamily="34" charset="0"/>
                <a:cs typeface="Arial" panose="020B0604020202020204" pitchFamily="34" charset="0"/>
              </a:rPr>
              <a:t> </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Many times He delivered them,…"/>
          <p:cNvSpPr txBox="1">
            <a:spLocks noGrp="1"/>
          </p:cNvSpPr>
          <p:nvPr>
            <p:ph type="body" idx="4294967295"/>
          </p:nvPr>
        </p:nvSpPr>
        <p:spPr>
          <a:xfrm>
            <a:off x="46310" y="317500"/>
            <a:ext cx="8935245" cy="5548363"/>
          </a:xfrm>
          <a:prstGeom prst="rect">
            <a:avLst/>
          </a:prstGeom>
        </p:spPr>
        <p:txBody>
          <a:bodyPr>
            <a:normAutofit/>
          </a:bodyPr>
          <a:lstStyle/>
          <a:p>
            <a:pPr marL="0" lvl="3" indent="637794" algn="ctr" defTabSz="850391">
              <a:buClrTx/>
              <a:buSzTx/>
              <a:buNone/>
              <a:defRPr sz="2976"/>
            </a:pPr>
            <a:endParaRPr dirty="0">
              <a:latin typeface="Arial" panose="020B0604020202020204" pitchFamily="34" charset="0"/>
              <a:cs typeface="Arial" panose="020B0604020202020204" pitchFamily="34" charset="0"/>
            </a:endParaRPr>
          </a:p>
          <a:p>
            <a:pPr marL="0" lvl="8" indent="1700783" algn="ctr" defTabSz="850391">
              <a:buClrTx/>
              <a:buSzTx/>
              <a:buNone/>
              <a:defRPr sz="2976"/>
            </a:pPr>
            <a:r>
              <a:rPr lang="ar-JO" dirty="0">
                <a:latin typeface="Arial" panose="020B0604020202020204" pitchFamily="34" charset="0"/>
                <a:cs typeface="Arial" panose="020B0604020202020204" pitchFamily="34" charset="0"/>
              </a:rPr>
              <a:t>مرات كثيرة أنقذهم</a:t>
            </a:r>
          </a:p>
          <a:p>
            <a:pPr marL="0" lvl="8" indent="1700783" algn="ctr" defTabSz="850391">
              <a:buClrTx/>
              <a:buSzTx/>
              <a:buNone/>
              <a:defRPr sz="2976"/>
            </a:pPr>
            <a:r>
              <a:rPr lang="ar-JO" dirty="0">
                <a:latin typeface="Arial" panose="020B0604020202020204" pitchFamily="34" charset="0"/>
                <a:cs typeface="Arial" panose="020B0604020202020204" pitchFamily="34" charset="0"/>
              </a:rPr>
              <a:t> أما هم فعصوه بمشورتهم </a:t>
            </a:r>
          </a:p>
          <a:p>
            <a:pPr marL="0" lvl="8" indent="1700783" algn="ctr" defTabSz="850391">
              <a:buClrTx/>
              <a:buSzTx/>
              <a:buNone/>
              <a:defRPr sz="2976"/>
            </a:pPr>
            <a:r>
              <a:rPr lang="ar-JO" dirty="0">
                <a:latin typeface="Arial" panose="020B0604020202020204" pitchFamily="34" charset="0"/>
                <a:cs typeface="Arial" panose="020B0604020202020204" pitchFamily="34" charset="0"/>
              </a:rPr>
              <a:t>وانحطوا بإثمهم.</a:t>
            </a:r>
          </a:p>
          <a:p>
            <a:pPr marL="0" lvl="8" indent="1700783" algn="ctr" defTabSz="850391">
              <a:buClrTx/>
              <a:buSzTx/>
              <a:buNone/>
              <a:defRPr sz="2976"/>
            </a:pPr>
            <a:endParaRPr lang="ar-JO" dirty="0">
              <a:latin typeface="Arial" panose="020B0604020202020204" pitchFamily="34" charset="0"/>
              <a:cs typeface="Arial" panose="020B0604020202020204" pitchFamily="34" charset="0"/>
            </a:endParaRPr>
          </a:p>
          <a:p>
            <a:pPr marL="0" lvl="8" indent="1700783" algn="ctr" defTabSz="850391">
              <a:buClrTx/>
              <a:buSzTx/>
              <a:buNone/>
              <a:defRPr sz="2976"/>
            </a:pPr>
            <a:r>
              <a:rPr lang="ar-JO" dirty="0">
                <a:latin typeface="Arial" panose="020B0604020202020204" pitchFamily="34" charset="0"/>
                <a:cs typeface="Arial" panose="020B0604020202020204" pitchFamily="34" charset="0"/>
              </a:rPr>
              <a:t>فنظر إلى ضيقهم </a:t>
            </a:r>
          </a:p>
          <a:p>
            <a:pPr marL="0" lvl="8" indent="1700783" algn="ctr" defTabSz="850391">
              <a:buClrTx/>
              <a:buSzTx/>
              <a:buNone/>
              <a:defRPr sz="2976"/>
            </a:pPr>
            <a:r>
              <a:rPr lang="ar-JO" dirty="0">
                <a:latin typeface="Arial" panose="020B0604020202020204" pitchFamily="34" charset="0"/>
                <a:cs typeface="Arial" panose="020B0604020202020204" pitchFamily="34" charset="0"/>
              </a:rPr>
              <a:t>إذ سمع صراخهم.</a:t>
            </a:r>
          </a:p>
          <a:p>
            <a:pPr marL="0" lvl="8" indent="1700783" algn="ctr" defTabSz="850391">
              <a:buClrTx/>
              <a:buSzTx/>
              <a:buNone/>
              <a:defRPr sz="2976"/>
            </a:pPr>
            <a:r>
              <a:rPr lang="ar-JO" dirty="0">
                <a:latin typeface="Arial" panose="020B0604020202020204" pitchFamily="34" charset="0"/>
                <a:cs typeface="Arial" panose="020B0604020202020204" pitchFamily="34" charset="0"/>
              </a:rPr>
              <a:t>وذكر لهم عهده</a:t>
            </a:r>
          </a:p>
          <a:p>
            <a:pPr marL="0" lvl="8" indent="1700783" algn="ctr" defTabSz="850391">
              <a:buClrTx/>
              <a:buSzTx/>
              <a:buNone/>
              <a:defRPr sz="2976"/>
            </a:pPr>
            <a:r>
              <a:rPr lang="ar-JO" dirty="0">
                <a:latin typeface="Arial" panose="020B0604020202020204" pitchFamily="34" charset="0"/>
                <a:cs typeface="Arial" panose="020B0604020202020204" pitchFamily="34" charset="0"/>
              </a:rPr>
              <a:t>وندم حسب كثرة رحمته.</a:t>
            </a: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(مزمور 106: 34-36، 40-45)</a:t>
            </a:r>
            <a:endParaRPr dirty="0">
              <a:latin typeface="Arial" panose="020B0604020202020204" pitchFamily="34" charset="0"/>
              <a:cs typeface="Arial" panose="020B0604020202020204" pitchFamily="34" charset="0"/>
            </a:endParaRPr>
          </a:p>
        </p:txBody>
      </p:sp>
      <p:sp>
        <p:nvSpPr>
          <p:cNvPr id="622" name="Double-click to edit"/>
          <p:cNvSpPr txBox="1">
            <a:spLocks noGrp="1"/>
          </p:cNvSpPr>
          <p:nvPr>
            <p:ph type="title" idx="4294967295"/>
          </p:nvPr>
        </p:nvSpPr>
        <p:spPr>
          <a:xfrm>
            <a:off x="399132" y="-25401"/>
            <a:ext cx="8229601"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t> </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e.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
        <p:nvSpPr>
          <p:cNvPr id="625" name="King David"/>
          <p:cNvSpPr txBox="1">
            <a:spLocks noGrp="1"/>
          </p:cNvSpPr>
          <p:nvPr>
            <p:ph type="body" idx="4294967295"/>
          </p:nvPr>
        </p:nvSpPr>
        <p:spPr>
          <a:xfrm>
            <a:off x="685800" y="2128043"/>
            <a:ext cx="8229600" cy="4495801"/>
          </a:xfrm>
          <a:prstGeom prst="rect">
            <a:avLst/>
          </a:prstGeom>
        </p:spPr>
        <p:txBody>
          <a:bodyPr>
            <a:normAutofit/>
          </a:bodyPr>
          <a:lstStyle/>
          <a:p>
            <a:pPr marL="1714500" lvl="3" indent="-342900" algn="r" rtl="1">
              <a:buChar char="•"/>
              <a:defRPr sz="3700"/>
            </a:pPr>
            <a:r>
              <a:rPr lang="ar-JO" dirty="0">
                <a:latin typeface="Arial" panose="020B0604020202020204" pitchFamily="34" charset="0"/>
                <a:cs typeface="Arial" panose="020B0604020202020204" pitchFamily="34" charset="0"/>
              </a:rPr>
              <a:t>الملك داود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King David"/>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الملك داود</a:t>
            </a:r>
            <a:endParaRPr dirty="0">
              <a:latin typeface="Arial" panose="020B0604020202020204" pitchFamily="34" charset="0"/>
              <a:cs typeface="Arial" panose="020B0604020202020204" pitchFamily="34" charset="0"/>
            </a:endParaRPr>
          </a:p>
        </p:txBody>
      </p:sp>
      <p:sp>
        <p:nvSpPr>
          <p:cNvPr id="628" name="1. Organized the worship life of the nation…"/>
          <p:cNvSpPr txBox="1">
            <a:spLocks noGrp="1"/>
          </p:cNvSpPr>
          <p:nvPr>
            <p:ph type="body" idx="4294967295"/>
          </p:nvPr>
        </p:nvSpPr>
        <p:spPr>
          <a:xfrm>
            <a:off x="256976" y="1536700"/>
            <a:ext cx="8537080" cy="4495800"/>
          </a:xfrm>
          <a:prstGeom prst="rect">
            <a:avLst/>
          </a:prstGeom>
        </p:spPr>
        <p:txBody>
          <a:bodyPr>
            <a:normAutofit/>
          </a:bodyPr>
          <a:lstStyle/>
          <a:p>
            <a:pPr marL="185166" indent="-185166" algn="ctr" defTabSz="493776">
              <a:spcBef>
                <a:spcPts val="400"/>
              </a:spcBef>
              <a:buSzTx/>
              <a:buNone/>
              <a:defRPr sz="3132">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1. نظَّم حياة العبادة في الأمة</a:t>
            </a:r>
            <a:endParaRPr dirty="0">
              <a:latin typeface="Arial" panose="020B0604020202020204" pitchFamily="34" charset="0"/>
              <a:cs typeface="Arial" panose="020B0604020202020204" pitchFamily="34" charset="0"/>
            </a:endParaRPr>
          </a:p>
          <a:p>
            <a:pPr marL="185166" indent="-185166" algn="ctr" defTabSz="493776">
              <a:spcBef>
                <a:spcPts val="400"/>
              </a:spcBef>
              <a:buSzTx/>
              <a:buNone/>
              <a:defRPr sz="1242">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185166" indent="-185166" algn="ctr" defTabSz="493776">
              <a:spcBef>
                <a:spcPts val="1100"/>
              </a:spcBef>
              <a:buSzTx/>
              <a:buNone/>
              <a:defRPr sz="2106"/>
            </a:pPr>
            <a:r>
              <a:rPr lang="ar-JO" dirty="0">
                <a:latin typeface="Arial" panose="020B0604020202020204" pitchFamily="34" charset="0"/>
                <a:cs typeface="Arial" panose="020B0604020202020204" pitchFamily="34" charset="0"/>
              </a:rPr>
              <a:t>وجعل أمام تابوت الرب من اللاويين خداماً، ولأجل التذكير والشكر وتسبيح الرب إله إسرائيل: آساف الرأس وزكريا ثانيه، ويعيئيل وشميراموث ويحيئيل ومتثيا وأليآب وبنايا وعوبيدأدوم ويعيئيل بآلات رباب وعيدان. وكان آساف يصوت بالصنوج. وبنايا ويحزيئيل الكاهنان بالأبواق دائماً أمام تابوت عهد الله. حينئذ في ذلك اليوم أولاً جعل داود يحمد الرب بيد آساف وإخوته:</a:t>
            </a:r>
            <a:endParaRPr dirty="0">
              <a:latin typeface="Arial" panose="020B0604020202020204" pitchFamily="34" charset="0"/>
              <a:cs typeface="Arial" panose="020B0604020202020204" pitchFamily="34" charset="0"/>
            </a:endParaRPr>
          </a:p>
          <a:p>
            <a:pPr marL="185166" indent="-185166" algn="ctr" defTabSz="493776">
              <a:spcBef>
                <a:spcPts val="1100"/>
              </a:spcBef>
              <a:buSzTx/>
              <a:buNone/>
              <a:defRPr sz="1782"/>
            </a:pPr>
            <a:r>
              <a:rPr lang="ar-JO" dirty="0">
                <a:latin typeface="Arial" panose="020B0604020202020204" pitchFamily="34" charset="0"/>
                <a:cs typeface="Arial" panose="020B0604020202020204" pitchFamily="34" charset="0"/>
              </a:rPr>
              <a:t>(1 أخبار 16: 4-7)</a:t>
            </a:r>
            <a:endParaRPr dirty="0">
              <a:latin typeface="Arial" panose="020B0604020202020204" pitchFamily="34" charset="0"/>
              <a:cs typeface="Arial" panose="020B0604020202020204" pitchFamily="34" charset="0"/>
            </a:endParaRPr>
          </a:p>
          <a:p>
            <a:pPr marL="185166" indent="-185166" algn="ctr" defTabSz="493776">
              <a:spcBef>
                <a:spcPts val="400"/>
              </a:spcBef>
              <a:buSzTx/>
              <a:buNone/>
              <a:defRPr sz="1728"/>
            </a:pPr>
            <a:endParaRPr lang="en-US" dirty="0">
              <a:latin typeface="Arial" panose="020B0604020202020204" pitchFamily="34" charset="0"/>
              <a:cs typeface="Arial" panose="020B0604020202020204" pitchFamily="34" charset="0"/>
            </a:endParaRPr>
          </a:p>
          <a:p>
            <a:pPr marL="185166" indent="-185166" algn="ctr" defTabSz="493776">
              <a:spcBef>
                <a:spcPts val="400"/>
              </a:spcBef>
              <a:buSzTx/>
              <a:buNone/>
              <a:defRPr sz="1728"/>
            </a:pPr>
            <a:r>
              <a:rPr lang="ar-JO" dirty="0">
                <a:latin typeface="Arial" panose="020B0604020202020204" pitchFamily="34" charset="0"/>
                <a:cs typeface="Arial" panose="020B0604020202020204" pitchFamily="34" charset="0"/>
              </a:rPr>
              <a:t>1 أخبار 6: 31-48، 9: 33-34، 15: 16-22، 25: 1-7</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Double-click to edit"/>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a:latin typeface="Arial" panose="020B0604020202020204" pitchFamily="34" charset="0"/>
                <a:cs typeface="Arial" panose="020B0604020202020204" pitchFamily="34" charset="0"/>
              </a:rPr>
              <a:t> </a:t>
            </a:r>
          </a:p>
        </p:txBody>
      </p:sp>
      <p:sp>
        <p:nvSpPr>
          <p:cNvPr id="631" name="And [Hezekiah] stationed the Levites in the house of the LORD with cymbals, harps, and lyres, according to the commandment of David and of Gad the king’s seer and of Nathan the prophet, for the commandment was from the LORD through His prophets.…"/>
          <p:cNvSpPr txBox="1">
            <a:spLocks noGrp="1"/>
          </p:cNvSpPr>
          <p:nvPr>
            <p:ph type="body" idx="4294967295"/>
          </p:nvPr>
        </p:nvSpPr>
        <p:spPr>
          <a:xfrm>
            <a:off x="303460" y="952500"/>
            <a:ext cx="8537080" cy="4495800"/>
          </a:xfrm>
          <a:prstGeom prst="rect">
            <a:avLst/>
          </a:prstGeom>
        </p:spPr>
        <p:txBody>
          <a:bodyPr>
            <a:normAutofit/>
          </a:bodyPr>
          <a:lstStyle/>
          <a:p>
            <a:pPr algn="ctr">
              <a:buSzTx/>
              <a:buNone/>
              <a:defRPr sz="23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algn="ctr">
              <a:spcBef>
                <a:spcPts val="2100"/>
              </a:spcBef>
              <a:buSzTx/>
              <a:buNone/>
              <a:defRPr sz="3100"/>
            </a:pPr>
            <a:r>
              <a:rPr lang="ar-JO" dirty="0">
                <a:latin typeface="Arial" panose="020B0604020202020204" pitchFamily="34" charset="0"/>
                <a:cs typeface="Arial" panose="020B0604020202020204" pitchFamily="34" charset="0"/>
              </a:rPr>
              <a:t>وأوقف (حزقيا) اللاويين في بيت الرب بصنوج ورباب وعيدان حسب أمر داود وجاد رائي الملك وناثان النبي، لأن من قبل الرب الوصية عن يد أنبيائه.</a:t>
            </a:r>
            <a:endParaRPr dirty="0">
              <a:latin typeface="Arial" panose="020B0604020202020204" pitchFamily="34" charset="0"/>
              <a:cs typeface="Arial" panose="020B0604020202020204" pitchFamily="34" charset="0"/>
            </a:endParaRPr>
          </a:p>
          <a:p>
            <a:pPr algn="ctr">
              <a:buSzTx/>
              <a:buNone/>
            </a:pPr>
            <a:r>
              <a:rPr lang="ar-JO" dirty="0">
                <a:latin typeface="Arial" panose="020B0604020202020204" pitchFamily="34" charset="0"/>
                <a:cs typeface="Arial" panose="020B0604020202020204" pitchFamily="34" charset="0"/>
              </a:rPr>
              <a:t>(2 أخبار 29: 25)</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King David"/>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الملك داود</a:t>
            </a:r>
            <a:endParaRPr dirty="0">
              <a:latin typeface="Arial" panose="020B0604020202020204" pitchFamily="34" charset="0"/>
              <a:cs typeface="Arial" panose="020B0604020202020204" pitchFamily="34" charset="0"/>
            </a:endParaRPr>
          </a:p>
        </p:txBody>
      </p:sp>
      <p:sp>
        <p:nvSpPr>
          <p:cNvPr id="634" name="2. An example of a true worshiper…"/>
          <p:cNvSpPr txBox="1">
            <a:spLocks noGrp="1"/>
          </p:cNvSpPr>
          <p:nvPr>
            <p:ph type="body" idx="4294967295"/>
          </p:nvPr>
        </p:nvSpPr>
        <p:spPr>
          <a:xfrm>
            <a:off x="256976" y="1536700"/>
            <a:ext cx="8537080" cy="4495800"/>
          </a:xfrm>
          <a:prstGeom prst="rect">
            <a:avLst/>
          </a:prstGeom>
        </p:spPr>
        <p:txBody>
          <a:bodyPr>
            <a:normAutofit lnSpcReduction="10000"/>
          </a:bodyPr>
          <a:lstStyle/>
          <a:p>
            <a:pPr marL="322325" indent="-322325" algn="ctr" defTabSz="859536">
              <a:buSzTx/>
              <a:buNone/>
              <a:defRPr sz="3478">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2. مثال العابد الحقيقي</a:t>
            </a:r>
            <a:endParaRPr dirty="0">
              <a:latin typeface="Arial" panose="020B0604020202020204" pitchFamily="34" charset="0"/>
              <a:cs typeface="Arial" panose="020B0604020202020204" pitchFamily="34" charset="0"/>
            </a:endParaRPr>
          </a:p>
          <a:p>
            <a:pPr marL="322325" indent="-322325" algn="ctr" defTabSz="859536">
              <a:buSzTx/>
              <a:buNone/>
              <a:defRPr sz="2162">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322325" indent="-322325" algn="ctr" defTabSz="859536">
              <a:spcBef>
                <a:spcPts val="1900"/>
              </a:spcBef>
              <a:buSzTx/>
              <a:buNone/>
              <a:defRPr sz="2820"/>
            </a:pPr>
            <a:r>
              <a:rPr lang="ar-JO" dirty="0">
                <a:latin typeface="Arial" panose="020B0604020202020204" pitchFamily="34" charset="0"/>
                <a:cs typeface="Arial" panose="020B0604020202020204" pitchFamily="34" charset="0"/>
              </a:rPr>
              <a:t>رجل حسب قلبي (1 صموئيل 13: 14)</a:t>
            </a:r>
            <a:endParaRPr dirty="0">
              <a:latin typeface="Arial" panose="020B0604020202020204" pitchFamily="34" charset="0"/>
              <a:cs typeface="Arial" panose="020B0604020202020204" pitchFamily="34" charset="0"/>
            </a:endParaRPr>
          </a:p>
          <a:p>
            <a:pPr marL="322325" indent="-322325" algn="ctr" defTabSz="859536">
              <a:spcBef>
                <a:spcPts val="1900"/>
              </a:spcBef>
              <a:buSzTx/>
              <a:buNone/>
              <a:defRPr sz="1974"/>
            </a:pPr>
            <a:endParaRPr dirty="0">
              <a:latin typeface="Arial" panose="020B0604020202020204" pitchFamily="34" charset="0"/>
              <a:cs typeface="Arial" panose="020B0604020202020204" pitchFamily="34" charset="0"/>
            </a:endParaRPr>
          </a:p>
          <a:p>
            <a:pPr marL="322325" lvl="2" indent="1868297" algn="ctr" defTabSz="859536">
              <a:spcBef>
                <a:spcPts val="0"/>
              </a:spcBef>
              <a:buSzTx/>
              <a:buNone/>
              <a:defRPr sz="2820"/>
            </a:pPr>
            <a:r>
              <a:rPr lang="ar-JO" dirty="0">
                <a:latin typeface="Arial" panose="020B0604020202020204" pitchFamily="34" charset="0"/>
                <a:cs typeface="Arial" panose="020B0604020202020204" pitchFamily="34" charset="0"/>
              </a:rPr>
              <a:t>لأن رحمتك أفضل من الحياة. </a:t>
            </a:r>
          </a:p>
          <a:p>
            <a:pPr marL="322325" lvl="2" indent="1868297" algn="ctr" defTabSz="859536">
              <a:spcBef>
                <a:spcPts val="0"/>
              </a:spcBef>
              <a:buSzTx/>
              <a:buNone/>
              <a:defRPr sz="2820"/>
            </a:pPr>
            <a:r>
              <a:rPr lang="ar-JO" dirty="0">
                <a:latin typeface="Arial" panose="020B0604020202020204" pitchFamily="34" charset="0"/>
                <a:cs typeface="Arial" panose="020B0604020202020204" pitchFamily="34" charset="0"/>
              </a:rPr>
              <a:t>شفتاي تسبحانك.</a:t>
            </a:r>
          </a:p>
          <a:p>
            <a:pPr marL="322325" lvl="2" indent="1868297" algn="ctr" defTabSz="859536">
              <a:spcBef>
                <a:spcPts val="0"/>
              </a:spcBef>
              <a:buSzTx/>
              <a:buNone/>
              <a:defRPr sz="2820"/>
            </a:pPr>
            <a:r>
              <a:rPr lang="ar-JO" dirty="0">
                <a:latin typeface="Arial" panose="020B0604020202020204" pitchFamily="34" charset="0"/>
                <a:cs typeface="Arial" panose="020B0604020202020204" pitchFamily="34" charset="0"/>
              </a:rPr>
              <a:t>هكذا أباركك في حياتي. </a:t>
            </a:r>
          </a:p>
          <a:p>
            <a:pPr marL="322325" lvl="2" indent="1868297" algn="ctr" defTabSz="859536">
              <a:spcBef>
                <a:spcPts val="0"/>
              </a:spcBef>
              <a:buSzTx/>
              <a:buNone/>
              <a:defRPr sz="2820"/>
            </a:pPr>
            <a:r>
              <a:rPr lang="ar-JO" dirty="0">
                <a:latin typeface="Arial" panose="020B0604020202020204" pitchFamily="34" charset="0"/>
                <a:cs typeface="Arial" panose="020B0604020202020204" pitchFamily="34" charset="0"/>
              </a:rPr>
              <a:t>باسمك أرفع يدي.</a:t>
            </a:r>
            <a:endParaRPr dirty="0">
              <a:latin typeface="Arial" panose="020B0604020202020204" pitchFamily="34" charset="0"/>
              <a:cs typeface="Arial" panose="020B0604020202020204" pitchFamily="34" charset="0"/>
            </a:endParaRPr>
          </a:p>
          <a:p>
            <a:pPr marL="322325" lvl="7" indent="4106671" algn="ctr" defTabSz="859536">
              <a:spcBef>
                <a:spcPts val="0"/>
              </a:spcBef>
              <a:buSzTx/>
              <a:buNone/>
              <a:defRPr sz="2820"/>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مزمور 63: 3-4</a:t>
            </a:r>
            <a:r>
              <a:rP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King David"/>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الملك داود</a:t>
            </a:r>
            <a:endParaRPr dirty="0">
              <a:latin typeface="Arial" panose="020B0604020202020204" pitchFamily="34" charset="0"/>
              <a:cs typeface="Arial" panose="020B0604020202020204" pitchFamily="34" charset="0"/>
            </a:endParaRPr>
          </a:p>
        </p:txBody>
      </p:sp>
      <p:sp>
        <p:nvSpPr>
          <p:cNvPr id="637" name="3. Wrote many songs for private and corporate worship…"/>
          <p:cNvSpPr txBox="1">
            <a:spLocks noGrp="1"/>
          </p:cNvSpPr>
          <p:nvPr>
            <p:ph type="body" idx="4294967295"/>
          </p:nvPr>
        </p:nvSpPr>
        <p:spPr>
          <a:xfrm>
            <a:off x="256976" y="1536700"/>
            <a:ext cx="8537080" cy="4495800"/>
          </a:xfrm>
          <a:prstGeom prst="rect">
            <a:avLst/>
          </a:prstGeom>
        </p:spPr>
        <p:txBody>
          <a:bodyPr>
            <a:normAutofit/>
          </a:bodyPr>
          <a:lstStyle/>
          <a:p>
            <a:pPr algn="ctr">
              <a:buSzTx/>
              <a:buNone/>
              <a:defRPr sz="37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3. كتب مزامير كثيرة للعبادة الخاصة والجماعية</a:t>
            </a:r>
            <a:endParaRPr dirty="0">
              <a:latin typeface="Arial" panose="020B0604020202020204" pitchFamily="34" charset="0"/>
              <a:cs typeface="Arial" panose="020B0604020202020204" pitchFamily="34" charset="0"/>
            </a:endParaRPr>
          </a:p>
          <a:p>
            <a:pPr algn="ctr">
              <a:buSzTx/>
              <a:buNone/>
              <a:defRPr sz="23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algn="ctr">
              <a:spcBef>
                <a:spcPts val="2100"/>
              </a:spcBef>
              <a:buSzTx/>
              <a:buNone/>
              <a:defRPr sz="3000"/>
            </a:pPr>
            <a:r>
              <a:rPr lang="ar-JO" dirty="0">
                <a:latin typeface="Arial" panose="020B0604020202020204" pitchFamily="34" charset="0"/>
                <a:cs typeface="Arial" panose="020B0604020202020204" pitchFamily="34" charset="0"/>
              </a:rPr>
              <a:t>73 مزمور</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olomon and the Temple…"/>
          <p:cNvSpPr txBox="1">
            <a:spLocks noGrp="1"/>
          </p:cNvSpPr>
          <p:nvPr>
            <p:ph type="body" idx="4294967295"/>
          </p:nvPr>
        </p:nvSpPr>
        <p:spPr>
          <a:xfrm>
            <a:off x="457200" y="1600200"/>
            <a:ext cx="8229600" cy="4495800"/>
          </a:xfrm>
          <a:prstGeom prst="rect">
            <a:avLst/>
          </a:prstGeom>
        </p:spPr>
        <p:txBody>
          <a:bodyPr>
            <a:normAutofit/>
          </a:bodyPr>
          <a:lstStyle/>
          <a:p>
            <a:pPr marL="1714500" lvl="3" indent="-342900" algn="r" rtl="1">
              <a:buChar char="•"/>
              <a:defRPr sz="3500"/>
            </a:pPr>
            <a:r>
              <a:rPr lang="ar-JO" dirty="0">
                <a:latin typeface="Arial" panose="020B0604020202020204" pitchFamily="34" charset="0"/>
                <a:cs typeface="Arial" panose="020B0604020202020204" pitchFamily="34" charset="0"/>
              </a:rPr>
              <a:t>سليمان والهيكل</a:t>
            </a:r>
            <a:endParaRPr dirty="0">
              <a:latin typeface="Arial" panose="020B0604020202020204" pitchFamily="34" charset="0"/>
              <a:cs typeface="Arial" panose="020B0604020202020204" pitchFamily="34" charset="0"/>
            </a:endParaRPr>
          </a:p>
          <a:p>
            <a:pPr marL="0" indent="0">
              <a:buClrTx/>
              <a:buSzTx/>
              <a:buNone/>
              <a:defRPr sz="1900"/>
            </a:pPr>
            <a:endParaRPr dirty="0">
              <a:latin typeface="Arial" panose="020B0604020202020204" pitchFamily="34" charset="0"/>
              <a:cs typeface="Arial" panose="020B0604020202020204" pitchFamily="34" charset="0"/>
            </a:endParaRPr>
          </a:p>
          <a:p>
            <a:pPr marL="0" indent="0" algn="ctr">
              <a:buClrTx/>
              <a:buSzTx/>
              <a:buNone/>
            </a:pPr>
            <a:r>
              <a:rPr lang="ar-JO" dirty="0">
                <a:latin typeface="Arial" panose="020B0604020202020204" pitchFamily="34" charset="0"/>
                <a:cs typeface="Arial" panose="020B0604020202020204" pitchFamily="34" charset="0"/>
              </a:rPr>
              <a:t>وكان لما خرج الكهنة من القدس </a:t>
            </a:r>
          </a:p>
          <a:p>
            <a:pPr marL="0" indent="0" algn="ctr">
              <a:buClrTx/>
              <a:buSzTx/>
              <a:buNone/>
            </a:pPr>
            <a:r>
              <a:rPr lang="ar-JO" dirty="0">
                <a:latin typeface="Arial" panose="020B0604020202020204" pitchFamily="34" charset="0"/>
                <a:cs typeface="Arial" panose="020B0604020202020204" pitchFamily="34" charset="0"/>
              </a:rPr>
              <a:t>أن السحاب ملأ بيت الرب</a:t>
            </a:r>
          </a:p>
          <a:p>
            <a:pPr marL="0" indent="0" algn="ctr">
              <a:buClrTx/>
              <a:buSzTx/>
              <a:buNone/>
            </a:pPr>
            <a:r>
              <a:rPr lang="ar-JO" dirty="0">
                <a:latin typeface="Arial" panose="020B0604020202020204" pitchFamily="34" charset="0"/>
                <a:cs typeface="Arial" panose="020B0604020202020204" pitchFamily="34" charset="0"/>
              </a:rPr>
              <a:t>ولم يستطع الكهنة أن يقفوا للخدمة </a:t>
            </a:r>
          </a:p>
          <a:p>
            <a:pPr marL="0" indent="0" algn="ctr">
              <a:buClrTx/>
              <a:buSzTx/>
              <a:buNone/>
            </a:pPr>
            <a:r>
              <a:rPr lang="ar-JO" dirty="0">
                <a:latin typeface="Arial" panose="020B0604020202020204" pitchFamily="34" charset="0"/>
                <a:cs typeface="Arial" panose="020B0604020202020204" pitchFamily="34" charset="0"/>
              </a:rPr>
              <a:t>بسبب السحاب، لأن مجد الرب </a:t>
            </a:r>
          </a:p>
          <a:p>
            <a:pPr marL="0" indent="0" algn="ctr">
              <a:buClrTx/>
              <a:buSzTx/>
              <a:buNone/>
            </a:pPr>
            <a:r>
              <a:rPr lang="ar-JO" dirty="0">
                <a:latin typeface="Arial" panose="020B0604020202020204" pitchFamily="34" charset="0"/>
                <a:cs typeface="Arial" panose="020B0604020202020204" pitchFamily="34" charset="0"/>
              </a:rPr>
              <a:t>ملأ بيت الرب.</a:t>
            </a:r>
            <a:endParaRPr dirty="0">
              <a:latin typeface="Arial" panose="020B0604020202020204" pitchFamily="34" charset="0"/>
              <a:cs typeface="Arial" panose="020B0604020202020204" pitchFamily="34" charset="0"/>
            </a:endParaRPr>
          </a:p>
          <a:p>
            <a:pPr marL="0" indent="0" algn="ctr">
              <a:buClrTx/>
              <a:buSzTx/>
              <a:buNone/>
              <a:defRPr sz="2800"/>
            </a:pPr>
            <a:r>
              <a:rPr lang="ar-JO" dirty="0">
                <a:latin typeface="Arial" panose="020B0604020202020204" pitchFamily="34" charset="0"/>
                <a:cs typeface="Arial" panose="020B0604020202020204" pitchFamily="34" charset="0"/>
              </a:rPr>
              <a:t>(1 ملوك 8: 10-11، أيضاً 2 أخبار 7: 1)</a:t>
            </a:r>
            <a:endParaRPr dirty="0">
              <a:latin typeface="Arial" panose="020B0604020202020204" pitchFamily="34" charset="0"/>
              <a:cs typeface="Arial" panose="020B0604020202020204" pitchFamily="34" charset="0"/>
            </a:endParaRPr>
          </a:p>
        </p:txBody>
      </p:sp>
      <p:sp>
        <p:nvSpPr>
          <p:cNvPr id="640" name="Text"/>
          <p:cNvSpPr txBox="1"/>
          <p:nvPr/>
        </p:nvSpPr>
        <p:spPr>
          <a:xfrm>
            <a:off x="4323219" y="3243579"/>
            <a:ext cx="92396" cy="369332"/>
          </a:xfrm>
          <a:prstGeom prst="rect">
            <a:avLst/>
          </a:prstGeom>
          <a:ln w="12700">
            <a:miter lim="400000"/>
          </a:ln>
        </p:spPr>
        <p:txBody>
          <a:bodyPr wrap="none" lIns="45719" rIns="45719">
            <a:spAutoFit/>
          </a:bodyPr>
          <a:lstStyle/>
          <a:p>
            <a:endParaRPr>
              <a:latin typeface="Arial" panose="020B0604020202020204" pitchFamily="34" charset="0"/>
              <a:cs typeface="Arial" panose="020B0604020202020204" pitchFamily="34" charset="0"/>
            </a:endParaRPr>
          </a:p>
        </p:txBody>
      </p:sp>
      <p:sp>
        <p:nvSpPr>
          <p:cNvPr id="641" name="e. Pre-exilic Israel"/>
          <p:cNvSpPr txBox="1"/>
          <p:nvPr/>
        </p:nvSpPr>
        <p:spPr>
          <a:xfrm>
            <a:off x="495749" y="494030"/>
            <a:ext cx="8078407" cy="692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900">
                <a:solidFill>
                  <a:srgbClr val="E3E3FF"/>
                </a:solidFill>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Worsening idolatry…"/>
          <p:cNvSpPr txBox="1">
            <a:spLocks noGrp="1"/>
          </p:cNvSpPr>
          <p:nvPr>
            <p:ph type="body" idx="4294967295"/>
          </p:nvPr>
        </p:nvSpPr>
        <p:spPr>
          <a:xfrm>
            <a:off x="457200" y="1600200"/>
            <a:ext cx="8229600" cy="4495800"/>
          </a:xfrm>
          <a:prstGeom prst="rect">
            <a:avLst/>
          </a:prstGeom>
        </p:spPr>
        <p:txBody>
          <a:bodyPr>
            <a:normAutofit/>
          </a:bodyPr>
          <a:lstStyle/>
          <a:p>
            <a:pPr marL="1714500" lvl="3" indent="-342900" algn="r" rtl="1">
              <a:buChar char="•"/>
              <a:defRPr sz="3700"/>
            </a:pPr>
            <a:r>
              <a:rPr lang="ar-JO" dirty="0">
                <a:latin typeface="Arial" panose="020B0604020202020204" pitchFamily="34" charset="0"/>
                <a:cs typeface="Arial" panose="020B0604020202020204" pitchFamily="34" charset="0"/>
              </a:rPr>
              <a:t>تفاقم الوثنية</a:t>
            </a:r>
            <a:endParaRPr dirty="0">
              <a:latin typeface="Arial" panose="020B0604020202020204" pitchFamily="34" charset="0"/>
              <a:cs typeface="Arial" panose="020B0604020202020204" pitchFamily="34" charset="0"/>
            </a:endParaRPr>
          </a:p>
          <a:p>
            <a:pPr marL="0" indent="0">
              <a:buClrTx/>
              <a:buSzTx/>
              <a:buNone/>
              <a:defRPr sz="1900"/>
            </a:pP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كان منسَّى ابن اثنتي عشرة سنة حين ملك، وملك خمساً وخمسين سنة في أورشليم ... وعمل الشر في عيني الرب حسب رجاسات الأمم الذين طردهم الرب من أمام بني إسرائيل.</a:t>
            </a:r>
            <a:endParaRPr lang="en-US"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(2 ملوك 21: 1-2)</a:t>
            </a:r>
            <a:endParaRPr dirty="0">
              <a:latin typeface="Arial" panose="020B0604020202020204" pitchFamily="34" charset="0"/>
              <a:cs typeface="Arial" panose="020B0604020202020204" pitchFamily="34" charset="0"/>
            </a:endParaRPr>
          </a:p>
        </p:txBody>
      </p:sp>
      <p:sp>
        <p:nvSpPr>
          <p:cNvPr id="644" name="Text"/>
          <p:cNvSpPr txBox="1"/>
          <p:nvPr/>
        </p:nvSpPr>
        <p:spPr>
          <a:xfrm>
            <a:off x="4323219" y="3243579"/>
            <a:ext cx="92396" cy="369332"/>
          </a:xfrm>
          <a:prstGeom prst="rect">
            <a:avLst/>
          </a:prstGeom>
          <a:ln w="12700">
            <a:miter lim="400000"/>
          </a:ln>
        </p:spPr>
        <p:txBody>
          <a:bodyPr wrap="none" lIns="45719" rIns="45719">
            <a:spAutoFit/>
          </a:bodyPr>
          <a:lstStyle/>
          <a:p>
            <a:endParaRPr>
              <a:latin typeface="Arial" panose="020B0604020202020204" pitchFamily="34" charset="0"/>
              <a:cs typeface="Arial" panose="020B0604020202020204" pitchFamily="34" charset="0"/>
            </a:endParaRPr>
          </a:p>
        </p:txBody>
      </p:sp>
      <p:sp>
        <p:nvSpPr>
          <p:cNvPr id="645" name="e. Pre-exilic Israel"/>
          <p:cNvSpPr txBox="1"/>
          <p:nvPr/>
        </p:nvSpPr>
        <p:spPr>
          <a:xfrm>
            <a:off x="495750" y="494030"/>
            <a:ext cx="8191050" cy="692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900">
                <a:solidFill>
                  <a:srgbClr val="E3E3FF"/>
                </a:solidFill>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Worsening idolatry (though a few revivals)…"/>
          <p:cNvSpPr txBox="1">
            <a:spLocks noGrp="1"/>
          </p:cNvSpPr>
          <p:nvPr>
            <p:ph type="body" idx="4294967295"/>
          </p:nvPr>
        </p:nvSpPr>
        <p:spPr>
          <a:xfrm>
            <a:off x="285551" y="1600200"/>
            <a:ext cx="8734376" cy="4801593"/>
          </a:xfrm>
          <a:prstGeom prst="rect">
            <a:avLst/>
          </a:prstGeom>
        </p:spPr>
        <p:txBody>
          <a:bodyPr>
            <a:normAutofit/>
          </a:bodyPr>
          <a:lstStyle/>
          <a:p>
            <a:pPr marL="1285875" lvl="3" indent="-257175" algn="r" defTabSz="685800" rtl="1">
              <a:spcBef>
                <a:spcPts val="500"/>
              </a:spcBef>
              <a:buChar char="•"/>
              <a:defRPr sz="3450"/>
            </a:pPr>
            <a:r>
              <a:rPr lang="ar-JO" dirty="0">
                <a:latin typeface="Arial" panose="020B0604020202020204" pitchFamily="34" charset="0"/>
                <a:cs typeface="Arial" panose="020B0604020202020204" pitchFamily="34" charset="0"/>
              </a:rPr>
              <a:t>تفاقم الوثنية (مع وجود نهضات قليلة)</a:t>
            </a:r>
            <a:endParaRPr dirty="0">
              <a:latin typeface="Arial" panose="020B0604020202020204" pitchFamily="34" charset="0"/>
              <a:cs typeface="Arial" panose="020B0604020202020204" pitchFamily="34" charset="0"/>
            </a:endParaRPr>
          </a:p>
          <a:p>
            <a:pPr marL="1285875" lvl="3" indent="-257175" defTabSz="685800">
              <a:spcBef>
                <a:spcPts val="500"/>
              </a:spcBef>
              <a:buChar char="•"/>
              <a:defRPr sz="3000"/>
            </a:pPr>
            <a:endParaRPr dirty="0">
              <a:latin typeface="Arial" panose="020B0604020202020204" pitchFamily="34" charset="0"/>
              <a:cs typeface="Arial" panose="020B0604020202020204" pitchFamily="34" charset="0"/>
            </a:endParaRPr>
          </a:p>
          <a:p>
            <a:pPr marL="0" lvl="3" indent="0" algn="ctr" defTabSz="685800">
              <a:spcBef>
                <a:spcPts val="500"/>
              </a:spcBef>
              <a:buClrTx/>
              <a:buSzTx/>
              <a:buNone/>
              <a:defRPr sz="2775"/>
            </a:pPr>
            <a:br>
              <a:rPr sz="2925"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وفي السنة الثالثة لهوشع بن أيلة ملك إسرائيل ملك حزقيا بن آحاز ملك يهوذا وعمل المستقيم في عيني الرب حسب كل ما عمل داود أبوه. هو أزال المرتفعات، وكسر التماثيل، وقطع السواري (2 ملوك 18: 1-2)</a:t>
            </a:r>
            <a:endParaRPr dirty="0">
              <a:latin typeface="Arial" panose="020B0604020202020204" pitchFamily="34" charset="0"/>
              <a:cs typeface="Arial" panose="020B0604020202020204" pitchFamily="34" charset="0"/>
            </a:endParaRPr>
          </a:p>
        </p:txBody>
      </p:sp>
      <p:sp>
        <p:nvSpPr>
          <p:cNvPr id="648" name="e. Pre-exilic Israel"/>
          <p:cNvSpPr txBox="1"/>
          <p:nvPr/>
        </p:nvSpPr>
        <p:spPr>
          <a:xfrm>
            <a:off x="495750" y="494030"/>
            <a:ext cx="7866372" cy="692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900">
                <a:solidFill>
                  <a:srgbClr val="E3E3FF"/>
                </a:solidFill>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 WORSHIP OF THE HEART…"/>
          <p:cNvSpPr txBox="1">
            <a:spLocks noGrp="1"/>
          </p:cNvSpPr>
          <p:nvPr>
            <p:ph type="body" idx="4294967295"/>
          </p:nvPr>
        </p:nvSpPr>
        <p:spPr>
          <a:xfrm>
            <a:off x="-1" y="1600200"/>
            <a:ext cx="9144002" cy="4495800"/>
          </a:xfrm>
          <a:prstGeom prst="rect">
            <a:avLst/>
          </a:prstGeom>
        </p:spPr>
        <p:txBody>
          <a:bodyPr>
            <a:normAutofit/>
          </a:bodyPr>
          <a:lstStyle/>
          <a:p>
            <a:pPr marL="514350" indent="-514350" algn="ctr">
              <a:buSzTx/>
              <a:buNone/>
            </a:pPr>
            <a:r>
              <a:rPr lang="ar-JO" dirty="0">
                <a:latin typeface="Arial" panose="020B0604020202020204" pitchFamily="34" charset="0"/>
                <a:cs typeface="Arial" panose="020B0604020202020204" pitchFamily="34" charset="0"/>
              </a:rPr>
              <a:t>ت. عبادة القلب</a:t>
            </a:r>
            <a:endParaRPr dirty="0">
              <a:latin typeface="Arial" panose="020B0604020202020204" pitchFamily="34" charset="0"/>
              <a:cs typeface="Arial" panose="020B0604020202020204" pitchFamily="34" charset="0"/>
            </a:endParaRPr>
          </a:p>
          <a:p>
            <a:pPr marL="514350" indent="-514350" algn="ctr">
              <a:buSzTx/>
              <a:buNone/>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الذبائح الروحية</a:t>
            </a:r>
            <a:r>
              <a:rPr dirty="0">
                <a:latin typeface="Arial" panose="020B0604020202020204" pitchFamily="34" charset="0"/>
                <a:cs typeface="Arial" panose="020B0604020202020204" pitchFamily="34" charset="0"/>
              </a:rPr>
              <a:t>)</a:t>
            </a:r>
          </a:p>
          <a:p>
            <a:pPr marL="514350" indent="-514350" algn="ctr">
              <a:buSzTx/>
              <a:buNone/>
            </a:pPr>
            <a:endParaRPr dirty="0">
              <a:latin typeface="Arial" panose="020B0604020202020204" pitchFamily="34" charset="0"/>
              <a:cs typeface="Arial" panose="020B0604020202020204" pitchFamily="34" charset="0"/>
            </a:endParaRPr>
          </a:p>
          <a:p>
            <a:pPr marL="0" lvl="1" indent="0" algn="ctr">
              <a:spcBef>
                <a:spcPts val="0"/>
              </a:spcBef>
              <a:buClrTx/>
              <a:buSzTx/>
              <a:buNone/>
              <a:defRPr sz="30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أعداد</a:t>
            </a:r>
            <a:endParaRPr dirty="0">
              <a:latin typeface="Arial" panose="020B0604020202020204" pitchFamily="34" charset="0"/>
              <a:cs typeface="Arial" panose="020B0604020202020204" pitchFamily="34" charset="0"/>
            </a:endParaRPr>
          </a:p>
        </p:txBody>
      </p:sp>
      <p:sp>
        <p:nvSpPr>
          <p:cNvPr id="425"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4">
                                            <p:bg/>
                                          </p:spTgt>
                                        </p:tgtEl>
                                        <p:attrNameLst>
                                          <p:attrName>style.visibility</p:attrName>
                                        </p:attrNameLst>
                                      </p:cBhvr>
                                      <p:to>
                                        <p:strVal val="visible"/>
                                      </p:to>
                                    </p:set>
                                    <p:animEffect transition="in" filter="fade">
                                      <p:cBhvr>
                                        <p:cTn id="7" dur="500"/>
                                        <p:tgtEl>
                                          <p:spTgt spid="424">
                                            <p:bg/>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p:tmAbs val="0"/>
                                  </p:iterate>
                                  <p:childTnLst>
                                    <p:set>
                                      <p:cBhvr>
                                        <p:cTn id="10" fill="hold"/>
                                        <p:tgtEl>
                                          <p:spTgt spid="424">
                                            <p:txEl>
                                              <p:pRg st="0" end="0"/>
                                            </p:txEl>
                                          </p:spTgt>
                                        </p:tgtEl>
                                        <p:attrNameLst>
                                          <p:attrName>style.visibility</p:attrName>
                                        </p:attrNameLst>
                                      </p:cBhvr>
                                      <p:to>
                                        <p:strVal val="visible"/>
                                      </p:to>
                                    </p:set>
                                    <p:animEffect transition="in" filter="fade">
                                      <p:cBhvr>
                                        <p:cTn id="11" dur="500"/>
                                        <p:tgtEl>
                                          <p:spTgt spid="4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1" nodeType="clickEffect">
                                  <p:stCondLst>
                                    <p:cond delay="0"/>
                                  </p:stCondLst>
                                  <p:iterate>
                                    <p:tmAbs val="0"/>
                                  </p:iterate>
                                  <p:childTnLst>
                                    <p:set>
                                      <p:cBhvr>
                                        <p:cTn id="15" fill="hold"/>
                                        <p:tgtEl>
                                          <p:spTgt spid="424">
                                            <p:txEl>
                                              <p:pRg st="1" end="1"/>
                                            </p:txEl>
                                          </p:spTgt>
                                        </p:tgtEl>
                                        <p:attrNameLst>
                                          <p:attrName>style.visibility</p:attrName>
                                        </p:attrNameLst>
                                      </p:cBhvr>
                                      <p:to>
                                        <p:strVal val="visible"/>
                                      </p:to>
                                    </p:set>
                                    <p:animEffect transition="in" filter="fade">
                                      <p:cBhvr>
                                        <p:cTn id="16" dur="500"/>
                                        <p:tgtEl>
                                          <p:spTgt spid="424">
                                            <p:txEl>
                                              <p:pRg st="1" end="1"/>
                                            </p:txEl>
                                          </p:spTgt>
                                        </p:tgtEl>
                                      </p:cBhvr>
                                    </p:animEffect>
                                  </p:childTnLst>
                                </p:cTn>
                              </p:par>
                              <p:par>
                                <p:cTn id="17" presetID="10" presetClass="entr" presetSubtype="0" fill="hold" grpId="1" nodeType="withEffect">
                                  <p:stCondLst>
                                    <p:cond delay="0"/>
                                  </p:stCondLst>
                                  <p:iterate>
                                    <p:tmAbs val="0"/>
                                  </p:iterate>
                                  <p:childTnLst>
                                    <p:set>
                                      <p:cBhvr>
                                        <p:cTn id="18" fill="hold"/>
                                        <p:tgtEl>
                                          <p:spTgt spid="424">
                                            <p:txEl>
                                              <p:pRg st="3" end="3"/>
                                            </p:txEl>
                                          </p:spTgt>
                                        </p:tgtEl>
                                        <p:attrNameLst>
                                          <p:attrName>style.visibility</p:attrName>
                                        </p:attrNameLst>
                                      </p:cBhvr>
                                      <p:to>
                                        <p:strVal val="visible"/>
                                      </p:to>
                                    </p:set>
                                    <p:animEffect transition="in" filter="fade">
                                      <p:cBhvr>
                                        <p:cTn id="19" dur="500"/>
                                        <p:tgtEl>
                                          <p:spTgt spid="4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1" build="p"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Exile    586 B.C.…"/>
          <p:cNvSpPr txBox="1">
            <a:spLocks noGrp="1"/>
          </p:cNvSpPr>
          <p:nvPr>
            <p:ph type="body" idx="4294967295"/>
          </p:nvPr>
        </p:nvSpPr>
        <p:spPr>
          <a:xfrm>
            <a:off x="457200" y="1600200"/>
            <a:ext cx="8229600" cy="4495800"/>
          </a:xfrm>
          <a:prstGeom prst="rect">
            <a:avLst/>
          </a:prstGeom>
        </p:spPr>
        <p:txBody>
          <a:bodyPr>
            <a:normAutofit/>
          </a:bodyPr>
          <a:lstStyle/>
          <a:p>
            <a:pPr marL="1257300" lvl="2" indent="-342900" algn="r" rtl="1"/>
            <a:r>
              <a:rPr lang="ar-JO" dirty="0">
                <a:latin typeface="Arial" panose="020B0604020202020204" pitchFamily="34" charset="0"/>
                <a:cs typeface="Arial" panose="020B0604020202020204" pitchFamily="34" charset="0"/>
              </a:rPr>
              <a:t>السبي 586 ق.م</a:t>
            </a:r>
            <a:endParaRPr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a:p>
            <a:pPr marL="0" indent="0" algn="ctr">
              <a:buClrTx/>
              <a:buSzTx/>
              <a:buNone/>
              <a:defRPr sz="2900"/>
            </a:pPr>
            <a:r>
              <a:rPr lang="ar-JO" dirty="0">
                <a:latin typeface="Arial" panose="020B0604020202020204" pitchFamily="34" charset="0"/>
                <a:cs typeface="Arial" panose="020B0604020202020204" pitchFamily="34" charset="0"/>
              </a:rPr>
              <a:t>فأرسل الرب إله آبائهم إليهم عن يد رسله مبكراً ومرسلاً لأنه شفق على شعبه وعلى مسكنه، فكانوا يهزأون برسل الله، ورذلوا كلامه وتهاونوا بأنبيائه حتى ثار غضب الرب على شعبه حتى لم يكن شفاء.</a:t>
            </a:r>
            <a:endParaRPr lang="en-US" dirty="0">
              <a:latin typeface="Arial" panose="020B0604020202020204" pitchFamily="34" charset="0"/>
              <a:cs typeface="Arial" panose="020B0604020202020204" pitchFamily="34" charset="0"/>
            </a:endParaRPr>
          </a:p>
          <a:p>
            <a:pPr marL="0" indent="0" algn="ctr">
              <a:buClrTx/>
              <a:buSzTx/>
              <a:buNone/>
              <a:defRPr sz="2900"/>
            </a:pPr>
            <a:r>
              <a:rPr lang="ar-JO" dirty="0">
                <a:latin typeface="Arial" panose="020B0604020202020204" pitchFamily="34" charset="0"/>
                <a:cs typeface="Arial" panose="020B0604020202020204" pitchFamily="34" charset="0"/>
              </a:rPr>
              <a:t>(2 أخبار 36: 15-16)</a:t>
            </a:r>
            <a:endParaRPr dirty="0">
              <a:latin typeface="Arial" panose="020B0604020202020204" pitchFamily="34" charset="0"/>
              <a:cs typeface="Arial" panose="020B0604020202020204" pitchFamily="34" charset="0"/>
            </a:endParaRPr>
          </a:p>
        </p:txBody>
      </p:sp>
      <p:sp>
        <p:nvSpPr>
          <p:cNvPr id="651" name="e. Pre-exilic Israel"/>
          <p:cNvSpPr txBox="1"/>
          <p:nvPr/>
        </p:nvSpPr>
        <p:spPr>
          <a:xfrm>
            <a:off x="495750" y="494030"/>
            <a:ext cx="8191050" cy="692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900">
                <a:solidFill>
                  <a:srgbClr val="E3E3FF"/>
                </a:solidFill>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Exile     586 B.C.…"/>
          <p:cNvSpPr txBox="1">
            <a:spLocks noGrp="1"/>
          </p:cNvSpPr>
          <p:nvPr>
            <p:ph type="body" idx="4294967295"/>
          </p:nvPr>
        </p:nvSpPr>
        <p:spPr>
          <a:xfrm>
            <a:off x="457200" y="1600200"/>
            <a:ext cx="8229600" cy="4495800"/>
          </a:xfrm>
          <a:prstGeom prst="rect">
            <a:avLst/>
          </a:prstGeom>
        </p:spPr>
        <p:txBody>
          <a:bodyPr>
            <a:normAutofit/>
          </a:bodyPr>
          <a:lstStyle/>
          <a:p>
            <a:pPr marL="1257300" lvl="2" indent="-342900" algn="r" rtl="1"/>
            <a:r>
              <a:rPr lang="ar-JO" dirty="0">
                <a:latin typeface="Arial" panose="020B0604020202020204" pitchFamily="34" charset="0"/>
                <a:cs typeface="Arial" panose="020B0604020202020204" pitchFamily="34" charset="0"/>
              </a:rPr>
              <a:t>السبي 586 ق.م</a:t>
            </a:r>
            <a:endParaRPr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a:p>
            <a:pPr marL="0" indent="0" algn="ctr">
              <a:buClrTx/>
              <a:buSzTx/>
              <a:buNone/>
              <a:defRPr sz="2900"/>
            </a:pPr>
            <a:r>
              <a:rPr lang="ar-JO" dirty="0">
                <a:latin typeface="Arial" panose="020B0604020202020204" pitchFamily="34" charset="0"/>
                <a:cs typeface="Arial" panose="020B0604020202020204" pitchFamily="34" charset="0"/>
              </a:rPr>
              <a:t>ويعبر أمم كثيرة في هذه المدينة، ويقولون الواحد لصاحبه: لماذا فعل الرب مثل هذا لهذه المدينة العظيمة؟ فيقولون: من أجل أنهم تركوا عهد الرب إلههم وسجدوا لآلهة أخرى وعبدوها.</a:t>
            </a:r>
            <a:endParaRPr dirty="0">
              <a:latin typeface="Arial" panose="020B0604020202020204" pitchFamily="34" charset="0"/>
              <a:cs typeface="Arial" panose="020B0604020202020204" pitchFamily="34" charset="0"/>
            </a:endParaRPr>
          </a:p>
          <a:p>
            <a:pPr marL="0" indent="0" algn="ctr">
              <a:buClrTx/>
              <a:buSzTx/>
              <a:buNone/>
              <a:defRPr sz="2900"/>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إرميا 22: 8-9</a:t>
            </a:r>
            <a:r>
              <a:rPr dirty="0">
                <a:latin typeface="Arial" panose="020B0604020202020204" pitchFamily="34" charset="0"/>
                <a:cs typeface="Arial" panose="020B0604020202020204" pitchFamily="34" charset="0"/>
              </a:rPr>
              <a:t>)</a:t>
            </a:r>
          </a:p>
        </p:txBody>
      </p:sp>
      <p:sp>
        <p:nvSpPr>
          <p:cNvPr id="654" name="e. Pre-exilic Israel"/>
          <p:cNvSpPr txBox="1"/>
          <p:nvPr/>
        </p:nvSpPr>
        <p:spPr>
          <a:xfrm>
            <a:off x="495750" y="494030"/>
            <a:ext cx="819105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900">
                <a:solidFill>
                  <a:srgbClr val="E3E3FF"/>
                </a:solidFill>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Exile      586 B.C.…"/>
          <p:cNvSpPr txBox="1">
            <a:spLocks noGrp="1"/>
          </p:cNvSpPr>
          <p:nvPr>
            <p:ph type="body" idx="4294967295"/>
          </p:nvPr>
        </p:nvSpPr>
        <p:spPr>
          <a:xfrm>
            <a:off x="457200" y="1600200"/>
            <a:ext cx="8229600" cy="4495800"/>
          </a:xfrm>
          <a:prstGeom prst="rect">
            <a:avLst/>
          </a:prstGeom>
        </p:spPr>
        <p:txBody>
          <a:bodyPr>
            <a:normAutofit/>
          </a:bodyPr>
          <a:lstStyle/>
          <a:p>
            <a:pPr marL="1257300" lvl="2" indent="-342900" algn="r" rtl="1"/>
            <a:r>
              <a:rPr lang="ar-JO" dirty="0">
                <a:latin typeface="Arial" panose="020B0604020202020204" pitchFamily="34" charset="0"/>
                <a:cs typeface="Arial" panose="020B0604020202020204" pitchFamily="34" charset="0"/>
              </a:rPr>
              <a:t>السبي 586 ق.م</a:t>
            </a:r>
            <a:endParaRPr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a:p>
            <a:pPr marL="0" indent="0" algn="ctr">
              <a:buClrTx/>
              <a:buSzTx/>
              <a:buNone/>
              <a:defRPr sz="2900"/>
            </a:pPr>
            <a:r>
              <a:rPr lang="ar-JO" dirty="0">
                <a:latin typeface="Arial" panose="020B0604020202020204" pitchFamily="34" charset="0"/>
                <a:cs typeface="Arial" panose="020B0604020202020204" pitchFamily="34" charset="0"/>
              </a:rPr>
              <a:t>وخرج مجد الرب من على عتبة البيت ووقف على الكروبيم.</a:t>
            </a:r>
            <a:endParaRPr lang="en-US" dirty="0">
              <a:latin typeface="Arial" panose="020B0604020202020204" pitchFamily="34" charset="0"/>
              <a:cs typeface="Arial" panose="020B0604020202020204" pitchFamily="34" charset="0"/>
            </a:endParaRPr>
          </a:p>
          <a:p>
            <a:pPr marL="0" indent="0" algn="ctr">
              <a:buClrTx/>
              <a:buSzTx/>
              <a:buNone/>
              <a:defRPr sz="2900"/>
            </a:pPr>
            <a:r>
              <a:rPr lang="ar-JO" dirty="0">
                <a:latin typeface="Arial" panose="020B0604020202020204" pitchFamily="34" charset="0"/>
                <a:cs typeface="Arial" panose="020B0604020202020204" pitchFamily="34" charset="0"/>
              </a:rPr>
              <a:t>(حزقيال 10: 18)</a:t>
            </a:r>
            <a:endParaRPr dirty="0">
              <a:latin typeface="Arial" panose="020B0604020202020204" pitchFamily="34" charset="0"/>
              <a:cs typeface="Arial" panose="020B0604020202020204" pitchFamily="34" charset="0"/>
            </a:endParaRPr>
          </a:p>
        </p:txBody>
      </p:sp>
      <p:sp>
        <p:nvSpPr>
          <p:cNvPr id="657" name="e. Pre-exilic Israel"/>
          <p:cNvSpPr txBox="1"/>
          <p:nvPr/>
        </p:nvSpPr>
        <p:spPr>
          <a:xfrm>
            <a:off x="495749" y="494030"/>
            <a:ext cx="8078407"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900">
                <a:solidFill>
                  <a:srgbClr val="E3E3FF"/>
                </a:solidFill>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f. Exilic and Post-exilic Worship"/>
          <p:cNvSpPr txBox="1">
            <a:spLocks noGrp="1"/>
          </p:cNvSpPr>
          <p:nvPr>
            <p:ph type="title" idx="4294967295"/>
          </p:nvPr>
        </p:nvSpPr>
        <p:spPr>
          <a:xfrm>
            <a:off x="457200" y="228599"/>
            <a:ext cx="8229600" cy="1143002"/>
          </a:xfrm>
          <a:prstGeom prst="rect">
            <a:avLst/>
          </a:prstGeom>
        </p:spPr>
        <p:txBody>
          <a:bodyPr>
            <a:normAutofit/>
          </a:bodyPr>
          <a:lstStyle/>
          <a:p>
            <a:pPr algn="r" rtl="1">
              <a:defRPr>
                <a:effectLst>
                  <a:outerShdw blurRad="12700" dist="25400" dir="2700000" rotWithShape="0">
                    <a:srgbClr val="000000"/>
                  </a:outerShdw>
                </a:effectLst>
              </a:defRPr>
            </a:pPr>
            <a:r>
              <a:rPr lang="ar-JO" sz="3600" dirty="0">
                <a:latin typeface="Arial" panose="020B0604020202020204" pitchFamily="34" charset="0"/>
                <a:cs typeface="Arial" panose="020B0604020202020204" pitchFamily="34" charset="0"/>
              </a:rPr>
              <a:t>ح. عبادة فترة السبي وما بعد السبي</a:t>
            </a:r>
            <a:endParaRPr sz="3600" dirty="0">
              <a:latin typeface="Arial" panose="020B0604020202020204" pitchFamily="34" charset="0"/>
              <a:cs typeface="Arial" panose="020B0604020202020204" pitchFamily="34" charset="0"/>
            </a:endParaRPr>
          </a:p>
        </p:txBody>
      </p:sp>
      <p:sp>
        <p:nvSpPr>
          <p:cNvPr id="660" name="The synagogue…"/>
          <p:cNvSpPr txBox="1">
            <a:spLocks noGrp="1"/>
          </p:cNvSpPr>
          <p:nvPr>
            <p:ph type="body" idx="4294967295"/>
          </p:nvPr>
        </p:nvSpPr>
        <p:spPr>
          <a:xfrm>
            <a:off x="457200" y="1892300"/>
            <a:ext cx="8382000" cy="4495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المجمع</a:t>
            </a:r>
            <a:endParaRPr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a:p>
            <a:pPr marL="1092200" lvl="2" indent="-177800" algn="r" rtl="1">
              <a:buSzPct val="57000"/>
              <a:buBlip>
                <a:blip r:embed="rId2"/>
              </a:buBlip>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الشماع</a:t>
            </a:r>
            <a:endParaRPr dirty="0">
              <a:latin typeface="Arial" panose="020B0604020202020204" pitchFamily="34" charset="0"/>
              <a:cs typeface="Arial" panose="020B0604020202020204" pitchFamily="34" charset="0"/>
            </a:endParaRPr>
          </a:p>
          <a:p>
            <a:pPr marL="1092200" lvl="2" indent="-177800" algn="r" rtl="1">
              <a:buSzPct val="57000"/>
              <a:buBlip>
                <a:blip r:embed="rId2"/>
              </a:buBlip>
            </a:pPr>
            <a:r>
              <a:rPr lang="ar-JO" dirty="0">
                <a:latin typeface="Arial" panose="020B0604020202020204" pitchFamily="34" charset="0"/>
                <a:cs typeface="Arial" panose="020B0604020202020204" pitchFamily="34" charset="0"/>
              </a:rPr>
              <a:t>الصلوات</a:t>
            </a:r>
            <a:endParaRPr dirty="0">
              <a:latin typeface="Arial" panose="020B0604020202020204" pitchFamily="34" charset="0"/>
              <a:cs typeface="Arial" panose="020B0604020202020204" pitchFamily="34" charset="0"/>
            </a:endParaRPr>
          </a:p>
          <a:p>
            <a:pPr marL="1092200" lvl="2" indent="-177800" algn="r" rtl="1">
              <a:buSzPct val="57000"/>
              <a:buBlip>
                <a:blip r:embed="rId2"/>
              </a:buBlip>
            </a:pPr>
            <a:r>
              <a:rPr lang="ar-JO" dirty="0">
                <a:latin typeface="Arial" panose="020B0604020202020204" pitchFamily="34" charset="0"/>
                <a:cs typeface="Arial" panose="020B0604020202020204" pitchFamily="34" charset="0"/>
              </a:rPr>
              <a:t>قراءة التوراة والتفسير</a:t>
            </a:r>
            <a:endParaRPr dirty="0">
              <a:latin typeface="Arial" panose="020B0604020202020204" pitchFamily="34" charset="0"/>
              <a:ea typeface="Bodoni SvtyTwo ITC TT-BookIta"/>
              <a:cs typeface="Arial" panose="020B0604020202020204" pitchFamily="34" charset="0"/>
              <a:sym typeface="Bodoni SvtyTwo ITC TT-BookIta"/>
            </a:endParaRPr>
          </a:p>
          <a:p>
            <a:pPr marL="0" lvl="4" indent="914400" algn="ctr" rtl="1">
              <a:buClrTx/>
              <a:buSzTx/>
              <a:buNone/>
              <a:defRPr sz="2500"/>
            </a:pPr>
            <a:r>
              <a:rPr lang="ar-JO" dirty="0">
                <a:latin typeface="Arial" panose="020B0604020202020204" pitchFamily="34" charset="0"/>
                <a:ea typeface="Bodoni SvtyTwo ITC TT-BookIta"/>
                <a:cs typeface="Arial" panose="020B0604020202020204" pitchFamily="34" charset="0"/>
                <a:sym typeface="Bodoni SvtyTwo ITC TT-BookIta"/>
              </a:rPr>
              <a:t>(أنظر لوقا 4: 16-27، أعمال 13: 15، 27، 15: 21)</a:t>
            </a:r>
            <a:endParaRPr dirty="0">
              <a:latin typeface="Arial" panose="020B0604020202020204" pitchFamily="34" charset="0"/>
              <a:ea typeface="Bodoni SvtyTwo ITC TT-BookIta"/>
              <a:cs typeface="Arial" panose="020B0604020202020204" pitchFamily="34" charset="0"/>
              <a:sym typeface="Bodoni SvtyTwo ITC TT-BookIta"/>
            </a:endParaRP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f. Exilic and Post-exilic Worship"/>
          <p:cNvSpPr txBox="1">
            <a:spLocks noGrp="1"/>
          </p:cNvSpPr>
          <p:nvPr>
            <p:ph type="title" idx="4294967295"/>
          </p:nvPr>
        </p:nvSpPr>
        <p:spPr>
          <a:xfrm>
            <a:off x="457200" y="228599"/>
            <a:ext cx="8229600" cy="1143002"/>
          </a:xfrm>
          <a:prstGeom prst="rect">
            <a:avLst/>
          </a:prstGeom>
        </p:spPr>
        <p:txBody>
          <a:bodyPr>
            <a:normAutofit/>
          </a:bodyPr>
          <a:lstStyle/>
          <a:p>
            <a:pPr algn="r">
              <a:defRPr>
                <a:effectLst>
                  <a:outerShdw blurRad="12700" dist="25400" dir="2700000" rotWithShape="0">
                    <a:srgbClr val="000000"/>
                  </a:outerShdw>
                </a:effectLst>
              </a:defRPr>
            </a:pPr>
            <a:r>
              <a:rPr kumimoji="0" lang="ar-JO" sz="3600" b="0" i="0" u="none" strike="noStrike" kern="0" cap="none" spc="0" normalizeH="0" baseline="0" noProof="0" dirty="0">
                <a:ln>
                  <a:noFill/>
                </a:ln>
                <a:solidFill>
                  <a:srgbClr val="E3E3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Bodoni SvtyTwo ITC TT-Book"/>
              </a:rPr>
              <a:t>ح. عبادة فترة السبي وما بعد السبي</a:t>
            </a:r>
            <a:endParaRPr sz="3600" dirty="0">
              <a:latin typeface="Arial" panose="020B0604020202020204" pitchFamily="34" charset="0"/>
              <a:cs typeface="Arial" panose="020B0604020202020204" pitchFamily="34" charset="0"/>
            </a:endParaRPr>
          </a:p>
        </p:txBody>
      </p:sp>
      <p:sp>
        <p:nvSpPr>
          <p:cNvPr id="663" name="The return…"/>
          <p:cNvSpPr txBox="1">
            <a:spLocks noGrp="1"/>
          </p:cNvSpPr>
          <p:nvPr>
            <p:ph type="body" idx="4294967295"/>
          </p:nvPr>
        </p:nvSpPr>
        <p:spPr>
          <a:xfrm>
            <a:off x="291548" y="1569243"/>
            <a:ext cx="8600661" cy="4495801"/>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الرجوع</a:t>
            </a:r>
            <a:br>
              <a:rPr sz="1000" dirty="0">
                <a:latin typeface="Arial" panose="020B0604020202020204" pitchFamily="34" charset="0"/>
                <a:cs typeface="Arial" panose="020B0604020202020204" pitchFamily="34" charset="0"/>
              </a:rPr>
            </a:br>
            <a:endParaRPr sz="1000" dirty="0">
              <a:latin typeface="Arial" panose="020B0604020202020204" pitchFamily="34" charset="0"/>
              <a:cs typeface="Arial" panose="020B0604020202020204" pitchFamily="34" charset="0"/>
            </a:endParaRPr>
          </a:p>
          <a:p>
            <a:pPr marL="1092200" lvl="2" indent="-177800" algn="r" rtl="1">
              <a:buSzPct val="57000"/>
              <a:buBlip>
                <a:blip r:embed="rId2"/>
              </a:buBlip>
            </a:pPr>
            <a:r>
              <a:rPr lang="ar-JO" dirty="0">
                <a:latin typeface="Arial" panose="020B0604020202020204" pitchFamily="34" charset="0"/>
                <a:cs typeface="Arial" panose="020B0604020202020204" pitchFamily="34" charset="0"/>
              </a:rPr>
              <a:t>إعادة بناء سور المدينة، المدينة، الهيكل (لا يوجد مجد)</a:t>
            </a:r>
            <a:endParaRPr dirty="0">
              <a:latin typeface="Arial" panose="020B0604020202020204" pitchFamily="34" charset="0"/>
              <a:cs typeface="Arial" panose="020B0604020202020204" pitchFamily="34" charset="0"/>
            </a:endParaRPr>
          </a:p>
          <a:p>
            <a:pPr marL="0" lvl="8" indent="1828800" algn="r" rtl="1">
              <a:buClrTx/>
              <a:buSzTx/>
              <a:buNone/>
              <a:defRPr sz="2700"/>
            </a:pPr>
            <a:r>
              <a:rPr lang="ar-JO" dirty="0">
                <a:latin typeface="Arial" panose="020B0604020202020204" pitchFamily="34" charset="0"/>
                <a:cs typeface="Arial" panose="020B0604020202020204" pitchFamily="34" charset="0"/>
              </a:rPr>
              <a:t>(عزرا، نحميا، حجي</a:t>
            </a:r>
            <a:r>
              <a:rPr lang="en-US" dirty="0">
                <a:latin typeface="Arial" panose="020B0604020202020204" pitchFamily="34" charset="0"/>
                <a:cs typeface="Arial" panose="020B0604020202020204" pitchFamily="34" charset="0"/>
              </a:rPr>
              <a:t>(</a:t>
            </a:r>
          </a:p>
          <a:p>
            <a:pPr marL="1092200" lvl="2" indent="-177800" algn="r" rtl="1">
              <a:buSzPct val="57000"/>
              <a:buBlip>
                <a:blip r:embed="rId2"/>
              </a:buBlip>
            </a:pPr>
            <a:r>
              <a:rPr lang="ar-JO" dirty="0">
                <a:latin typeface="Arial" panose="020B0604020202020204" pitchFamily="34" charset="0"/>
                <a:cs typeface="Arial" panose="020B0604020202020204" pitchFamily="34" charset="0"/>
              </a:rPr>
              <a:t>إعادة تأسيس الكهنوت الذبائح</a:t>
            </a:r>
            <a:endParaRPr dirty="0">
              <a:latin typeface="Arial" panose="020B0604020202020204" pitchFamily="34" charset="0"/>
              <a:cs typeface="Arial" panose="020B0604020202020204" pitchFamily="34" charset="0"/>
            </a:endParaRPr>
          </a:p>
          <a:p>
            <a:pPr marL="1092200" lvl="2" indent="-177800" algn="r" rtl="1">
              <a:buSzPct val="57000"/>
              <a:buBlip>
                <a:blip r:embed="rId2"/>
              </a:buBlip>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تطوير واسع النطاق للتقاليد والناموسية</a:t>
            </a:r>
            <a:endParaRPr dirty="0">
              <a:latin typeface="Arial" panose="020B0604020202020204" pitchFamily="34" charset="0"/>
              <a:cs typeface="Arial" panose="020B0604020202020204" pitchFamily="34" charset="0"/>
            </a:endParaRPr>
          </a:p>
          <a:p>
            <a:pPr marL="1092200" lvl="2" indent="-177800" algn="r" rtl="1">
              <a:buSzPct val="57000"/>
              <a:buBlip>
                <a:blip r:embed="rId2"/>
              </a:buBlip>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بعد ملاخي: 400 سنة من الصمت</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ث. المزامير</a:t>
            </a:r>
            <a:endParaRPr dirty="0">
              <a:latin typeface="Arial" panose="020B0604020202020204" pitchFamily="34" charset="0"/>
              <a:cs typeface="Arial" panose="020B0604020202020204" pitchFamily="34" charset="0"/>
            </a:endParaRPr>
          </a:p>
        </p:txBody>
      </p:sp>
      <p:sp>
        <p:nvSpPr>
          <p:cNvPr id="666" name="Their uniqueness…"/>
          <p:cNvSpPr txBox="1">
            <a:spLocks noGrp="1"/>
          </p:cNvSpPr>
          <p:nvPr>
            <p:ph type="body" idx="4294967295"/>
          </p:nvPr>
        </p:nvSpPr>
        <p:spPr>
          <a:xfrm>
            <a:off x="457200" y="1219200"/>
            <a:ext cx="8229600" cy="5257800"/>
          </a:xfrm>
          <a:prstGeom prst="rect">
            <a:avLst/>
          </a:prstGeom>
        </p:spPr>
        <p:txBody>
          <a:bodyPr>
            <a:normAutofit/>
          </a:bodyPr>
          <a:lstStyle/>
          <a:p>
            <a:pPr marL="318897" indent="-318897" algn="r" defTabSz="850391" rtl="1">
              <a:defRPr sz="2976"/>
            </a:pPr>
            <a:r>
              <a:rPr lang="ar-JO" dirty="0">
                <a:latin typeface="Arial" panose="020B0604020202020204" pitchFamily="34" charset="0"/>
                <a:cs typeface="Arial" panose="020B0604020202020204" pitchFamily="34" charset="0"/>
              </a:rPr>
              <a:t>فرادتهم</a:t>
            </a:r>
            <a:endParaRPr dirty="0">
              <a:latin typeface="Arial" panose="020B0604020202020204" pitchFamily="34" charset="0"/>
              <a:cs typeface="Arial" panose="020B0604020202020204" pitchFamily="34" charset="0"/>
            </a:endParaRPr>
          </a:p>
          <a:p>
            <a:pPr marL="318897" indent="-318897" defTabSz="850391">
              <a:defRPr sz="2976"/>
            </a:pPr>
            <a:endParaRPr dirty="0">
              <a:latin typeface="Arial" panose="020B0604020202020204" pitchFamily="34" charset="0"/>
              <a:cs typeface="Arial" panose="020B0604020202020204" pitchFamily="34" charset="0"/>
            </a:endParaRPr>
          </a:p>
          <a:p>
            <a:pPr marL="0" indent="0" algn="ctr" defTabSz="850391">
              <a:buClrTx/>
              <a:buSzTx/>
              <a:buNone/>
              <a:defRPr sz="2976"/>
            </a:pPr>
            <a:r>
              <a:rPr lang="ar-JO" dirty="0">
                <a:latin typeface="Arial" panose="020B0604020202020204" pitchFamily="34" charset="0"/>
                <a:cs typeface="Arial" panose="020B0604020202020204" pitchFamily="34" charset="0"/>
              </a:rPr>
              <a:t>يُذكر أن أثناسيوس أحد القادة المسيحيين البارزين في القرن الرابع، أعلن أن للمزامير مكانة فريدة في الكتاب المقدس، لأن معظم الكتاب المقدس يتحدث إلينا، بينما تتحدث المزامير باسمنا.</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endParaRPr lang="ar-JO" dirty="0">
              <a:latin typeface="Arial" panose="020B0604020202020204" pitchFamily="34" charset="0"/>
              <a:cs typeface="Arial" panose="020B0604020202020204" pitchFamily="34" charset="0"/>
            </a:endParaRPr>
          </a:p>
          <a:p>
            <a:pPr marL="0" indent="0" algn="ctr" defTabSz="850391" rtl="1">
              <a:buClrTx/>
              <a:buSzTx/>
              <a:buNone/>
              <a:defRPr sz="2976"/>
            </a:pPr>
            <a:r>
              <a:rPr lang="ar-JO" sz="1800" dirty="0">
                <a:latin typeface="Arial" panose="020B0604020202020204" pitchFamily="34" charset="0"/>
                <a:cs typeface="Arial" panose="020B0604020202020204" pitchFamily="34" charset="0"/>
              </a:rPr>
              <a:t>برنهارد دبليو أندرسون، من الأعماق: المزامير تتحدث نيابة عنا اليوم</a:t>
            </a:r>
            <a:endParaRPr sz="18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ث. المزامير</a:t>
            </a:r>
            <a:endParaRPr dirty="0">
              <a:latin typeface="Arial" panose="020B0604020202020204" pitchFamily="34" charset="0"/>
              <a:cs typeface="Arial" panose="020B0604020202020204" pitchFamily="34" charset="0"/>
            </a:endParaRPr>
          </a:p>
        </p:txBody>
      </p:sp>
      <p:sp>
        <p:nvSpPr>
          <p:cNvPr id="669" name="Different authors…"/>
          <p:cNvSpPr txBox="1">
            <a:spLocks noGrp="1"/>
          </p:cNvSpPr>
          <p:nvPr>
            <p:ph type="body" idx="4294967295"/>
          </p:nvPr>
        </p:nvSpPr>
        <p:spPr>
          <a:xfrm>
            <a:off x="457200" y="1219200"/>
            <a:ext cx="8229600" cy="5257800"/>
          </a:xfrm>
          <a:prstGeom prst="rect">
            <a:avLst/>
          </a:prstGeom>
        </p:spPr>
        <p:txBody>
          <a:bodyPr>
            <a:normAutofit/>
          </a:bodyPr>
          <a:lstStyle/>
          <a:p>
            <a:pPr marL="277749" indent="-277749" algn="r" defTabSz="740663" rtl="1">
              <a:spcBef>
                <a:spcPts val="600"/>
              </a:spcBef>
              <a:defRPr sz="2592"/>
            </a:pPr>
            <a:r>
              <a:rPr lang="ar-JO" dirty="0">
                <a:latin typeface="Arial" panose="020B0604020202020204" pitchFamily="34" charset="0"/>
                <a:cs typeface="Arial" panose="020B0604020202020204" pitchFamily="34" charset="0"/>
              </a:rPr>
              <a:t>مؤلفين مختلفين</a:t>
            </a:r>
            <a:endParaRPr dirty="0">
              <a:latin typeface="Arial" panose="020B0604020202020204" pitchFamily="34" charset="0"/>
              <a:cs typeface="Arial" panose="020B0604020202020204" pitchFamily="34" charset="0"/>
            </a:endParaRPr>
          </a:p>
          <a:p>
            <a:pPr marL="0" indent="0" defTabSz="740663">
              <a:spcBef>
                <a:spcPts val="600"/>
              </a:spcBef>
              <a:buClrTx/>
              <a:buSzTx/>
              <a:buNone/>
              <a:defRPr sz="2592"/>
            </a:pP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داود (73)</a:t>
            </a: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آساف (12)</a:t>
            </a: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بني قورح (11)</a:t>
            </a: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سليمان (2)</a:t>
            </a: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موسى (1)</a:t>
            </a: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هيمان (1)</a:t>
            </a: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إيثان (1)</a:t>
            </a: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غير معروف (49)</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ث. المزامير</a:t>
            </a:r>
            <a:endParaRPr dirty="0">
              <a:latin typeface="Arial" panose="020B0604020202020204" pitchFamily="34" charset="0"/>
              <a:cs typeface="Arial" panose="020B0604020202020204" pitchFamily="34" charset="0"/>
            </a:endParaRPr>
          </a:p>
        </p:txBody>
      </p:sp>
      <p:sp>
        <p:nvSpPr>
          <p:cNvPr id="672" name="Different themes…"/>
          <p:cNvSpPr txBox="1">
            <a:spLocks noGrp="1"/>
          </p:cNvSpPr>
          <p:nvPr>
            <p:ph type="body" idx="4294967295"/>
          </p:nvPr>
        </p:nvSpPr>
        <p:spPr>
          <a:xfrm>
            <a:off x="457200" y="1041400"/>
            <a:ext cx="8229600" cy="5257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مواضيع مختلفة</a:t>
            </a:r>
            <a:endParaRPr dirty="0">
              <a:latin typeface="Arial" panose="020B0604020202020204" pitchFamily="34" charset="0"/>
              <a:cs typeface="Arial" panose="020B0604020202020204" pitchFamily="34" charset="0"/>
            </a:endParaRPr>
          </a:p>
          <a:p>
            <a:pPr marL="0" indent="0">
              <a:buClrTx/>
              <a:buSzTx/>
              <a:buNone/>
              <a:defRPr sz="100"/>
            </a:pP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مزامير تاريخ الخلاص</a:t>
            </a: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رثاء (جماعي وفردي)</a:t>
            </a: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ترانيم الشكر</a:t>
            </a: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ترانيم التسبيح</a:t>
            </a: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ترانيم الإحتفالات والصلوات</a:t>
            </a: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ترانيم الثقة والتأمل</a:t>
            </a:r>
            <a:endParaRPr dirty="0">
              <a:latin typeface="Arial" panose="020B0604020202020204" pitchFamily="34" charset="0"/>
              <a:cs typeface="Arial" panose="020B0604020202020204" pitchFamily="34" charset="0"/>
            </a:endParaRPr>
          </a:p>
          <a:p>
            <a:pPr marL="0" indent="0" algn="ctr">
              <a:buClrTx/>
              <a:buSzTx/>
              <a:buNone/>
              <a:defRPr sz="2400"/>
            </a:pP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(آندرسون، من الأعماق، 170-71)</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ث. المزامير</a:t>
            </a:r>
            <a:endParaRPr dirty="0">
              <a:latin typeface="Arial" panose="020B0604020202020204" pitchFamily="34" charset="0"/>
              <a:cs typeface="Arial" panose="020B0604020202020204" pitchFamily="34" charset="0"/>
            </a:endParaRPr>
          </a:p>
        </p:txBody>
      </p:sp>
      <p:sp>
        <p:nvSpPr>
          <p:cNvPr id="675" name="Their tone…"/>
          <p:cNvSpPr txBox="1">
            <a:spLocks noGrp="1"/>
          </p:cNvSpPr>
          <p:nvPr>
            <p:ph type="body" idx="4294967295"/>
          </p:nvPr>
        </p:nvSpPr>
        <p:spPr>
          <a:xfrm>
            <a:off x="457200" y="1117600"/>
            <a:ext cx="8229600" cy="4998988"/>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نغمتهم</a:t>
            </a:r>
            <a:endParaRPr dirty="0">
              <a:latin typeface="Arial" panose="020B0604020202020204" pitchFamily="34" charset="0"/>
              <a:cs typeface="Arial" panose="020B0604020202020204" pitchFamily="34" charset="0"/>
            </a:endParaRPr>
          </a:p>
          <a:p>
            <a:pPr marL="0" indent="0">
              <a:buClrTx/>
              <a:buSzTx/>
              <a:buNone/>
              <a:defRPr sz="900"/>
            </a:pPr>
            <a:endParaRPr dirty="0">
              <a:latin typeface="Arial" panose="020B0604020202020204" pitchFamily="34" charset="0"/>
              <a:cs typeface="Arial" panose="020B0604020202020204" pitchFamily="34" charset="0"/>
            </a:endParaRPr>
          </a:p>
          <a:p>
            <a:pPr marL="0" indent="0" algn="r" rtl="1">
              <a:buClrTx/>
              <a:buSzTx/>
              <a:buNone/>
              <a:defRPr sz="2700"/>
            </a:pPr>
            <a:r>
              <a:rPr lang="ar-JO" dirty="0">
                <a:latin typeface="Arial" panose="020B0604020202020204" pitchFamily="34" charset="0"/>
                <a:cs typeface="Arial" panose="020B0604020202020204" pitchFamily="34" charset="0"/>
              </a:rPr>
              <a:t>أريد أن أؤكد على ما أعتقد أننا (أو على الأقل أنا) نحتاج إليه أكثر (من تعليمات حول الذبيحة)؛ الفرح والبهجة في الله التي نلتقي بها في المزامير . . . . لقد عرف هؤلاء الشعراء سبباً أقل بكثير منا لمحبة الله، ولم يعلموا أنه قدم لهم الفرح الأبدي؛ ناهيك عن أنه سيموت ليفوز بها لهم. ومع ذلك فإنهم يعبرون عن الشوق إليه، إلى مجرد حضوره، الذي لا يأتي إلا لأفضل المسيحيين أو المسيحيين في أفضل لحظاتهم.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Double-click to edit"/>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a:latin typeface="Arial" panose="020B0604020202020204" pitchFamily="34" charset="0"/>
                <a:cs typeface="Arial" panose="020B0604020202020204" pitchFamily="34" charset="0"/>
              </a:rPr>
              <a:t> </a:t>
            </a:r>
          </a:p>
        </p:txBody>
      </p:sp>
      <p:sp>
        <p:nvSpPr>
          <p:cNvPr id="678" name="They long to live all their days in the Temple so that they may constantly see ‘the fair beauty of the Lord’ (Psalm 27:4).  Their longing to go up to Jerusalem and ‘appear before the presence of God’ is like a physical thirst (42).  From Jerusalem His pr"/>
          <p:cNvSpPr txBox="1">
            <a:spLocks noGrp="1"/>
          </p:cNvSpPr>
          <p:nvPr>
            <p:ph type="body" idx="4294967295"/>
          </p:nvPr>
        </p:nvSpPr>
        <p:spPr>
          <a:xfrm>
            <a:off x="381000" y="241300"/>
            <a:ext cx="8229600" cy="6191151"/>
          </a:xfrm>
          <a:prstGeom prst="rect">
            <a:avLst/>
          </a:prstGeom>
        </p:spPr>
        <p:txBody>
          <a:bodyPr>
            <a:normAutofit/>
          </a:bodyPr>
          <a:lstStyle/>
          <a:p>
            <a:pPr marL="0" indent="0" defTabSz="740663">
              <a:spcBef>
                <a:spcPts val="600"/>
              </a:spcBef>
              <a:buClrTx/>
              <a:buSzTx/>
              <a:buNone/>
              <a:defRPr sz="486"/>
            </a:pPr>
            <a:endParaRPr dirty="0">
              <a:latin typeface="Arial" panose="020B0604020202020204" pitchFamily="34" charset="0"/>
              <a:cs typeface="Arial" panose="020B0604020202020204" pitchFamily="34" charset="0"/>
            </a:endParaRPr>
          </a:p>
          <a:p>
            <a:pPr marL="0" indent="0" algn="r" defTabSz="740663" rtl="1">
              <a:spcBef>
                <a:spcPts val="600"/>
              </a:spcBef>
              <a:buClrTx/>
              <a:buSzTx/>
              <a:buNone/>
              <a:defRPr sz="2592"/>
            </a:pPr>
            <a:r>
              <a:rPr lang="ar-JO" dirty="0">
                <a:latin typeface="Arial" panose="020B0604020202020204" pitchFamily="34" charset="0"/>
                <a:cs typeface="Arial" panose="020B0604020202020204" pitchFamily="34" charset="0"/>
              </a:rPr>
              <a:t>إنهم يتوقون إلى أن يعيشوا كل أيامهم في الهيكل حتى يتمكنوا دائماً من رؤية جمال الرب (مزمور 27: 4). إن شوقهم للصعود إلى أورشليم والظهور أمام محضر الله يشبه العطش الجسدي (42). ومن أورشليم يلمع حضوره في كمال الجمال (50: 2). وبدون اللقاء معه تجف نفوسهم كالريف بلا ماء (63: 1). إنهم يتوقون إلى أن يشبعوا من لذات بيته (65: 4). هناك فقط يمكن أن يكونوا مرتاحين، مثل الطير في العش (84: 1-3). يوم واحد من تلك المتع خير من عمر يقضيه في مكان آخر (84 :11-12).</a:t>
            </a:r>
            <a:endParaRPr dirty="0">
              <a:latin typeface="Arial" panose="020B0604020202020204" pitchFamily="34" charset="0"/>
              <a:cs typeface="Arial" panose="020B0604020202020204" pitchFamily="34" charset="0"/>
            </a:endParaRPr>
          </a:p>
          <a:p>
            <a:pPr marL="0" indent="0" defTabSz="740663">
              <a:spcBef>
                <a:spcPts val="600"/>
              </a:spcBef>
              <a:buClrTx/>
              <a:buSzTx/>
              <a:buNone/>
              <a:defRPr sz="810"/>
            </a:pPr>
            <a:endParaRPr dirty="0">
              <a:latin typeface="Arial" panose="020B0604020202020204" pitchFamily="34" charset="0"/>
              <a:cs typeface="Arial" panose="020B0604020202020204" pitchFamily="34" charset="0"/>
            </a:endParaRPr>
          </a:p>
          <a:p>
            <a:pPr marL="0" indent="0" algn="r" defTabSz="740663" rtl="1">
              <a:spcBef>
                <a:spcPts val="600"/>
              </a:spcBef>
              <a:buClrTx/>
              <a:buSzTx/>
              <a:buNone/>
              <a:defRPr sz="2592"/>
            </a:pPr>
            <a:r>
              <a:rPr lang="ar-JO" dirty="0">
                <a:latin typeface="Arial" panose="020B0604020202020204" pitchFamily="34" charset="0"/>
                <a:cs typeface="Arial" panose="020B0604020202020204" pitchFamily="34" charset="0"/>
              </a:rPr>
              <a:t>وأنا أفضّل - رغم أن التعبير قد يبدو قاسياً للبعض - أن أسمي هذا الشهوة إلى الله بدلاً من محبة الله . . . . إنها تتمتع بكل العفوية المبهجة التي تتمتع بها الرغبة الطبيعية وحتى الجسدية.</a:t>
            </a: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(سي. إس. لويس، آثار المزامير، 50-51)</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 WORSHIP OF THE HEART…"/>
          <p:cNvSpPr txBox="1">
            <a:spLocks noGrp="1"/>
          </p:cNvSpPr>
          <p:nvPr>
            <p:ph type="body" idx="4294967295"/>
          </p:nvPr>
        </p:nvSpPr>
        <p:spPr>
          <a:xfrm>
            <a:off x="-1" y="1600200"/>
            <a:ext cx="9144002" cy="4495800"/>
          </a:xfrm>
          <a:prstGeom prst="rect">
            <a:avLst/>
          </a:prstGeom>
        </p:spPr>
        <p:txBody>
          <a:bodyPr>
            <a:normAutofit/>
          </a:bodyPr>
          <a:lstStyle/>
          <a:p>
            <a:pPr marL="514350" indent="-514350" algn="ctr">
              <a:buSzTx/>
              <a:buNone/>
            </a:pPr>
            <a:r>
              <a:rPr lang="ar-JO" dirty="0">
                <a:latin typeface="Arial" panose="020B0604020202020204" pitchFamily="34" charset="0"/>
                <a:cs typeface="Arial" panose="020B0604020202020204" pitchFamily="34" charset="0"/>
              </a:rPr>
              <a:t>ت. عبادة القلب</a:t>
            </a:r>
          </a:p>
          <a:p>
            <a:pPr marL="514350" indent="-514350" algn="ctr">
              <a:buSzTx/>
              <a:buNone/>
            </a:pPr>
            <a:r>
              <a:rPr lang="ar-JO" dirty="0">
                <a:latin typeface="Arial" panose="020B0604020202020204" pitchFamily="34" charset="0"/>
                <a:cs typeface="Arial" panose="020B0604020202020204" pitchFamily="34" charset="0"/>
              </a:rPr>
              <a:t>(الذبائح الروحية)</a:t>
            </a:r>
          </a:p>
          <a:p>
            <a:pPr marL="514350" indent="-514350" algn="ctr">
              <a:buSzTx/>
              <a:buNone/>
            </a:pPr>
            <a:endParaRPr dirty="0">
              <a:latin typeface="Arial" panose="020B0604020202020204" pitchFamily="34" charset="0"/>
              <a:cs typeface="Arial" panose="020B0604020202020204" pitchFamily="34" charset="0"/>
            </a:endParaRPr>
          </a:p>
          <a:p>
            <a:pPr marL="0" lvl="1" indent="0" algn="ctr">
              <a:spcBef>
                <a:spcPts val="0"/>
              </a:spcBef>
              <a:buClrTx/>
              <a:buSzTx/>
              <a:buNone/>
              <a:defRPr sz="3000">
                <a:solidFill>
                  <a:schemeClr val="accent6"/>
                </a:solidFill>
              </a:defRPr>
            </a:pPr>
            <a:r>
              <a:rPr lang="ar-JO" dirty="0">
                <a:latin typeface="Arial" panose="020B0604020202020204" pitchFamily="34" charset="0"/>
                <a:cs typeface="Arial" panose="020B0604020202020204" pitchFamily="34" charset="0"/>
              </a:rPr>
              <a:t>تأمل شخصي</a:t>
            </a:r>
            <a:endParaRPr dirty="0">
              <a:latin typeface="Arial" panose="020B0604020202020204" pitchFamily="34" charset="0"/>
              <a:cs typeface="Arial" panose="020B0604020202020204" pitchFamily="34" charset="0"/>
            </a:endParaRPr>
          </a:p>
          <a:p>
            <a:pPr marL="0" lvl="1" indent="0" algn="ctr">
              <a:spcBef>
                <a:spcPts val="0"/>
              </a:spcBef>
              <a:buClrTx/>
              <a:buSzTx/>
              <a:buNone/>
              <a:defRPr sz="3000">
                <a:solidFill>
                  <a:schemeClr val="accent6"/>
                </a:solidFill>
              </a:defRPr>
            </a:pPr>
            <a:r>
              <a:rPr lang="ar-JO" dirty="0">
                <a:latin typeface="Arial" panose="020B0604020202020204" pitchFamily="34" charset="0"/>
                <a:cs typeface="Arial" panose="020B0604020202020204" pitchFamily="34" charset="0"/>
              </a:rPr>
              <a:t>حزقيا</a:t>
            </a:r>
            <a:endParaRPr lang="en-US" dirty="0">
              <a:latin typeface="Arial" panose="020B0604020202020204" pitchFamily="34" charset="0"/>
              <a:cs typeface="Arial" panose="020B0604020202020204" pitchFamily="34" charset="0"/>
            </a:endParaRPr>
          </a:p>
          <a:p>
            <a:pPr marL="0" lvl="1" indent="0" algn="ctr">
              <a:spcBef>
                <a:spcPts val="0"/>
              </a:spcBef>
              <a:buClrTx/>
              <a:buSzTx/>
              <a:buNone/>
              <a:defRPr sz="3000">
                <a:solidFill>
                  <a:schemeClr val="accent6"/>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2 أخبار 30: 1-10</a:t>
            </a:r>
            <a:endParaRPr dirty="0">
              <a:latin typeface="Arial" panose="020B0604020202020204" pitchFamily="34" charset="0"/>
              <a:cs typeface="Arial" panose="020B0604020202020204" pitchFamily="34" charset="0"/>
            </a:endParaRPr>
          </a:p>
        </p:txBody>
      </p:sp>
      <p:sp>
        <p:nvSpPr>
          <p:cNvPr id="428"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7">
                                            <p:bg/>
                                          </p:spTgt>
                                        </p:tgtEl>
                                        <p:attrNameLst>
                                          <p:attrName>style.visibility</p:attrName>
                                        </p:attrNameLst>
                                      </p:cBhvr>
                                      <p:to>
                                        <p:strVal val="visible"/>
                                      </p:to>
                                    </p:set>
                                    <p:animEffect transition="in" filter="fade">
                                      <p:cBhvr>
                                        <p:cTn id="7" dur="500"/>
                                        <p:tgtEl>
                                          <p:spTgt spid="427">
                                            <p:bg/>
                                          </p:spTgt>
                                        </p:tgtEl>
                                      </p:cBhvr>
                                    </p:animEffect>
                                  </p:childTnLst>
                                </p:cTn>
                              </p:par>
                            </p:childTnLst>
                          </p:cTn>
                        </p:par>
                        <p:par>
                          <p:cTn id="8" fill="hold">
                            <p:stCondLst>
                              <p:cond delay="500"/>
                            </p:stCondLst>
                            <p:childTnLst>
                              <p:par>
                                <p:cTn id="9" presetID="10" presetClass="entr" fill="hold" grpId="1" nodeType="afterEffect">
                                  <p:stCondLst>
                                    <p:cond delay="0"/>
                                  </p:stCondLst>
                                  <p:iterate>
                                    <p:tmAbs val="0"/>
                                  </p:iterate>
                                  <p:childTnLst>
                                    <p:set>
                                      <p:cBhvr>
                                        <p:cTn id="10" fill="hold"/>
                                        <p:tgtEl>
                                          <p:spTgt spid="427">
                                            <p:txEl>
                                              <p:pRg st="0" end="0"/>
                                            </p:txEl>
                                          </p:spTgt>
                                        </p:tgtEl>
                                        <p:attrNameLst>
                                          <p:attrName>style.visibility</p:attrName>
                                        </p:attrNameLst>
                                      </p:cBhvr>
                                      <p:to>
                                        <p:strVal val="visible"/>
                                      </p:to>
                                    </p:set>
                                    <p:animEffect transition="in" filter="fade">
                                      <p:cBhvr>
                                        <p:cTn id="11" dur="500"/>
                                        <p:tgtEl>
                                          <p:spTgt spid="427">
                                            <p:txEl>
                                              <p:pRg st="0" end="0"/>
                                            </p:txEl>
                                          </p:spTgt>
                                        </p:tgtEl>
                                      </p:cBhvr>
                                    </p:animEffect>
                                  </p:childTnLst>
                                </p:cTn>
                              </p:par>
                            </p:childTnLst>
                          </p:cTn>
                        </p:par>
                        <p:par>
                          <p:cTn id="12" fill="hold">
                            <p:stCondLst>
                              <p:cond delay="1000"/>
                            </p:stCondLst>
                            <p:childTnLst>
                              <p:par>
                                <p:cTn id="13" presetID="10" presetClass="entr" fill="hold" grpId="1" nodeType="afterEffect">
                                  <p:stCondLst>
                                    <p:cond delay="0"/>
                                  </p:stCondLst>
                                  <p:iterate>
                                    <p:tmAbs val="0"/>
                                  </p:iterate>
                                  <p:childTnLst>
                                    <p:set>
                                      <p:cBhvr>
                                        <p:cTn id="14" fill="hold"/>
                                        <p:tgtEl>
                                          <p:spTgt spid="427">
                                            <p:txEl>
                                              <p:pRg st="1" end="1"/>
                                            </p:txEl>
                                          </p:spTgt>
                                        </p:tgtEl>
                                        <p:attrNameLst>
                                          <p:attrName>style.visibility</p:attrName>
                                        </p:attrNameLst>
                                      </p:cBhvr>
                                      <p:to>
                                        <p:strVal val="visible"/>
                                      </p:to>
                                    </p:set>
                                    <p:animEffect transition="in" filter="fade">
                                      <p:cBhvr>
                                        <p:cTn id="15" dur="500"/>
                                        <p:tgtEl>
                                          <p:spTgt spid="427">
                                            <p:txEl>
                                              <p:pRg st="1" end="1"/>
                                            </p:txEl>
                                          </p:spTgt>
                                        </p:tgtEl>
                                      </p:cBhvr>
                                    </p:animEffect>
                                  </p:childTnLst>
                                </p:cTn>
                              </p:par>
                              <p:par>
                                <p:cTn id="16" presetID="10" presetClass="entr" presetSubtype="0" fill="hold" grpId="1" nodeType="withEffect">
                                  <p:stCondLst>
                                    <p:cond delay="0"/>
                                  </p:stCondLst>
                                  <p:iterate>
                                    <p:tmAbs val="0"/>
                                  </p:iterate>
                                  <p:childTnLst>
                                    <p:set>
                                      <p:cBhvr>
                                        <p:cTn id="17" fill="hold"/>
                                        <p:tgtEl>
                                          <p:spTgt spid="427">
                                            <p:txEl>
                                              <p:pRg st="3" end="3"/>
                                            </p:txEl>
                                          </p:spTgt>
                                        </p:tgtEl>
                                        <p:attrNameLst>
                                          <p:attrName>style.visibility</p:attrName>
                                        </p:attrNameLst>
                                      </p:cBhvr>
                                      <p:to>
                                        <p:strVal val="visible"/>
                                      </p:to>
                                    </p:set>
                                    <p:animEffect transition="in" filter="fade">
                                      <p:cBhvr>
                                        <p:cTn id="18" dur="500"/>
                                        <p:tgtEl>
                                          <p:spTgt spid="427">
                                            <p:txEl>
                                              <p:pRg st="3" end="3"/>
                                            </p:txEl>
                                          </p:spTgt>
                                        </p:tgtEl>
                                      </p:cBhvr>
                                    </p:animEffect>
                                  </p:childTnLst>
                                </p:cTn>
                              </p:par>
                              <p:par>
                                <p:cTn id="19" presetID="10" presetClass="entr" presetSubtype="0" fill="hold" grpId="1" nodeType="withEffect">
                                  <p:stCondLst>
                                    <p:cond delay="0"/>
                                  </p:stCondLst>
                                  <p:iterate>
                                    <p:tmAbs val="0"/>
                                  </p:iterate>
                                  <p:childTnLst>
                                    <p:set>
                                      <p:cBhvr>
                                        <p:cTn id="20" fill="hold"/>
                                        <p:tgtEl>
                                          <p:spTgt spid="427">
                                            <p:txEl>
                                              <p:pRg st="4" end="4"/>
                                            </p:txEl>
                                          </p:spTgt>
                                        </p:tgtEl>
                                        <p:attrNameLst>
                                          <p:attrName>style.visibility</p:attrName>
                                        </p:attrNameLst>
                                      </p:cBhvr>
                                      <p:to>
                                        <p:strVal val="visible"/>
                                      </p:to>
                                    </p:set>
                                    <p:animEffect transition="in" filter="fade">
                                      <p:cBhvr>
                                        <p:cTn id="21" dur="500"/>
                                        <p:tgtEl>
                                          <p:spTgt spid="427">
                                            <p:txEl>
                                              <p:pRg st="4" end="4"/>
                                            </p:txEl>
                                          </p:spTgt>
                                        </p:tgtEl>
                                      </p:cBhvr>
                                    </p:animEffect>
                                  </p:childTnLst>
                                </p:cTn>
                              </p:par>
                              <p:par>
                                <p:cTn id="22" presetID="10" presetClass="entr" presetSubtype="0" fill="hold" grpId="1" nodeType="withEffect">
                                  <p:stCondLst>
                                    <p:cond delay="0"/>
                                  </p:stCondLst>
                                  <p:iterate>
                                    <p:tmAbs val="0"/>
                                  </p:iterate>
                                  <p:childTnLst>
                                    <p:set>
                                      <p:cBhvr>
                                        <p:cTn id="23" fill="hold"/>
                                        <p:tgtEl>
                                          <p:spTgt spid="427">
                                            <p:txEl>
                                              <p:pRg st="5" end="5"/>
                                            </p:txEl>
                                          </p:spTgt>
                                        </p:tgtEl>
                                        <p:attrNameLst>
                                          <p:attrName>style.visibility</p:attrName>
                                        </p:attrNameLst>
                                      </p:cBhvr>
                                      <p:to>
                                        <p:strVal val="visible"/>
                                      </p:to>
                                    </p:set>
                                    <p:animEffect transition="in" filter="fade">
                                      <p:cBhvr>
                                        <p:cTn id="24" dur="500"/>
                                        <p:tgtEl>
                                          <p:spTgt spid="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1" build="p" animBg="1" advAuto="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ث. المزامير</a:t>
            </a:r>
            <a:endParaRPr dirty="0">
              <a:latin typeface="Arial" panose="020B0604020202020204" pitchFamily="34" charset="0"/>
              <a:cs typeface="Arial" panose="020B0604020202020204" pitchFamily="34" charset="0"/>
            </a:endParaRPr>
          </a:p>
        </p:txBody>
      </p:sp>
      <p:sp>
        <p:nvSpPr>
          <p:cNvPr id="681" name="God in the Psalms…"/>
          <p:cNvSpPr txBox="1">
            <a:spLocks noGrp="1"/>
          </p:cNvSpPr>
          <p:nvPr>
            <p:ph type="body" idx="4294967295"/>
          </p:nvPr>
        </p:nvSpPr>
        <p:spPr>
          <a:xfrm>
            <a:off x="457200" y="1651000"/>
            <a:ext cx="8229600" cy="3140919"/>
          </a:xfrm>
          <a:prstGeom prst="rect">
            <a:avLst/>
          </a:prstGeom>
        </p:spPr>
        <p:txBody>
          <a:bodyPr>
            <a:normAutofit/>
          </a:bodyPr>
          <a:lstStyle/>
          <a:p>
            <a:pPr marL="267461" indent="-267461" algn="r" defTabSz="713231" rtl="1">
              <a:spcBef>
                <a:spcPts val="500"/>
              </a:spcBef>
              <a:defRPr sz="3120"/>
            </a:pPr>
            <a:r>
              <a:rPr lang="ar-JO" dirty="0">
                <a:latin typeface="Arial" panose="020B0604020202020204" pitchFamily="34" charset="0"/>
                <a:cs typeface="Arial" panose="020B0604020202020204" pitchFamily="34" charset="0"/>
              </a:rPr>
              <a:t>الله في المزامير</a:t>
            </a:r>
            <a:endParaRPr dirty="0">
              <a:latin typeface="Arial" panose="020B0604020202020204" pitchFamily="34" charset="0"/>
              <a:cs typeface="Arial" panose="020B0604020202020204" pitchFamily="34" charset="0"/>
            </a:endParaRPr>
          </a:p>
          <a:p>
            <a:pPr marL="267461" indent="-267461" algn="r" defTabSz="713231" rtl="1">
              <a:spcBef>
                <a:spcPts val="500"/>
              </a:spcBef>
              <a:defRPr sz="2496"/>
            </a:pPr>
            <a:endParaRPr dirty="0">
              <a:latin typeface="Arial" panose="020B0604020202020204" pitchFamily="34" charset="0"/>
              <a:cs typeface="Arial" panose="020B0604020202020204" pitchFamily="34" charset="0"/>
            </a:endParaRPr>
          </a:p>
          <a:p>
            <a:pPr marL="1604771" lvl="4" indent="-178307" algn="r" defTabSz="713231" rtl="1">
              <a:spcBef>
                <a:spcPts val="500"/>
              </a:spcBef>
              <a:buSzPct val="61000"/>
              <a:buBlip>
                <a:blip r:embed="rId2"/>
              </a:buBlip>
              <a:defRPr sz="2496"/>
            </a:pPr>
            <a:r>
              <a:rPr dirty="0">
                <a:latin typeface="Arial" panose="020B0604020202020204" pitchFamily="34" charset="0"/>
                <a:cs typeface="Arial" panose="020B0604020202020204" pitchFamily="34" charset="0"/>
              </a:rPr>
              <a:t> </a:t>
            </a:r>
            <a:r>
              <a:rPr lang="ar-JO" sz="2730" dirty="0">
                <a:latin typeface="Arial" panose="020B0604020202020204" pitchFamily="34" charset="0"/>
                <a:cs typeface="Arial" panose="020B0604020202020204" pitchFamily="34" charset="0"/>
              </a:rPr>
              <a:t>حمايته القوية</a:t>
            </a:r>
            <a:endParaRPr sz="2730" dirty="0">
              <a:latin typeface="Arial" panose="020B0604020202020204" pitchFamily="34" charset="0"/>
              <a:cs typeface="Arial" panose="020B0604020202020204" pitchFamily="34" charset="0"/>
            </a:endParaRPr>
          </a:p>
          <a:p>
            <a:pPr marL="1604771" lvl="4" indent="-178307" algn="r" defTabSz="713231" rtl="1">
              <a:spcBef>
                <a:spcPts val="500"/>
              </a:spcBef>
              <a:buSzPct val="61000"/>
              <a:buBlip>
                <a:blip r:embed="rId2"/>
              </a:buBlip>
              <a:defRPr sz="2730"/>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عنايته اللطيفة</a:t>
            </a:r>
            <a:endParaRPr dirty="0">
              <a:latin typeface="Arial" panose="020B0604020202020204" pitchFamily="34" charset="0"/>
              <a:cs typeface="Arial" panose="020B0604020202020204" pitchFamily="34" charset="0"/>
            </a:endParaRPr>
          </a:p>
          <a:p>
            <a:pPr marL="1604771" lvl="4" indent="-178307" algn="r" defTabSz="713231" rtl="1">
              <a:spcBef>
                <a:spcPts val="500"/>
              </a:spcBef>
              <a:buSzPct val="61000"/>
              <a:buBlip>
                <a:blip r:embed="rId2"/>
              </a:buBlip>
              <a:defRPr sz="2730"/>
            </a:pPr>
            <a:r>
              <a:rPr lang="ar-JO" dirty="0">
                <a:latin typeface="Arial" panose="020B0604020202020204" pitchFamily="34" charset="0"/>
                <a:cs typeface="Arial" panose="020B0604020202020204" pitchFamily="34" charset="0"/>
              </a:rPr>
              <a:t>محبته المخلصة (حيسيد)</a:t>
            </a:r>
            <a:endParaRPr dirty="0">
              <a:latin typeface="Arial" panose="020B0604020202020204" pitchFamily="34" charset="0"/>
              <a:cs typeface="Arial" panose="020B0604020202020204" pitchFamily="34" charset="0"/>
            </a:endParaRPr>
          </a:p>
          <a:p>
            <a:pPr marL="0" indent="0" algn="r" defTabSz="713231" rtl="1">
              <a:spcBef>
                <a:spcPts val="500"/>
              </a:spcBef>
              <a:buClrTx/>
              <a:buSzTx/>
              <a:buNone/>
              <a:defRPr sz="467"/>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المزامير</a:t>
            </a:r>
            <a:endParaRPr dirty="0">
              <a:latin typeface="Arial" panose="020B0604020202020204" pitchFamily="34" charset="0"/>
              <a:cs typeface="Arial" panose="020B0604020202020204" pitchFamily="34" charset="0"/>
            </a:endParaRPr>
          </a:p>
        </p:txBody>
      </p:sp>
      <p:sp>
        <p:nvSpPr>
          <p:cNvPr id="684" name="Rejoice with trembling. (Psalm 2:11)…"/>
          <p:cNvSpPr txBox="1">
            <a:spLocks noGrp="1"/>
          </p:cNvSpPr>
          <p:nvPr>
            <p:ph type="body" idx="4294967295"/>
          </p:nvPr>
        </p:nvSpPr>
        <p:spPr>
          <a:xfrm>
            <a:off x="279400" y="1242888"/>
            <a:ext cx="8585200" cy="4372224"/>
          </a:xfrm>
          <a:prstGeom prst="rect">
            <a:avLst/>
          </a:prstGeom>
        </p:spPr>
        <p:txBody>
          <a:bodyPr>
            <a:normAutofit/>
          </a:bodyPr>
          <a:lstStyle/>
          <a:p>
            <a:pPr marL="0" indent="0" defTabSz="502920">
              <a:spcBef>
                <a:spcPts val="400"/>
              </a:spcBef>
              <a:buClrTx/>
              <a:buSzTx/>
              <a:buNone/>
              <a:defRPr sz="1760"/>
            </a:pPr>
            <a:endParaRPr dirty="0">
              <a:latin typeface="Arial" panose="020B0604020202020204" pitchFamily="34" charset="0"/>
              <a:cs typeface="Arial" panose="020B0604020202020204" pitchFamily="34" charset="0"/>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اهتفوا برعدة (مزمور 2: 11)</a:t>
            </a:r>
            <a:endParaRPr dirty="0">
              <a:latin typeface="Arial" panose="020B0604020202020204" pitchFamily="34" charset="0"/>
              <a:cs typeface="Arial" panose="020B0604020202020204" pitchFamily="34" charset="0"/>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الرب عزي وترسي. </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عليه اتكل قلبي فانتصرت. </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ويبتهج قلبي وبأغنيتي أحمده.</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(مزمور 28: 7)</a:t>
            </a:r>
            <a:endParaRPr dirty="0">
              <a:latin typeface="Arial" panose="020B0604020202020204" pitchFamily="34" charset="0"/>
              <a:cs typeface="Arial" panose="020B0604020202020204" pitchFamily="34" charset="0"/>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ليس لنا يا رب ليس لنا، لكن لاسمك أعط مجداً.</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(مزمور 115: 1)</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ث المزامير</a:t>
            </a:r>
            <a:endParaRPr dirty="0">
              <a:latin typeface="Arial" panose="020B0604020202020204" pitchFamily="34" charset="0"/>
              <a:cs typeface="Arial" panose="020B0604020202020204" pitchFamily="34" charset="0"/>
            </a:endParaRPr>
          </a:p>
        </p:txBody>
      </p:sp>
      <p:sp>
        <p:nvSpPr>
          <p:cNvPr id="687" name="Psalm 150…"/>
          <p:cNvSpPr txBox="1">
            <a:spLocks noGrp="1"/>
          </p:cNvSpPr>
          <p:nvPr>
            <p:ph type="body" idx="4294967295"/>
          </p:nvPr>
        </p:nvSpPr>
        <p:spPr>
          <a:xfrm>
            <a:off x="457200" y="1460500"/>
            <a:ext cx="8229600" cy="3140919"/>
          </a:xfrm>
          <a:prstGeom prst="rect">
            <a:avLst/>
          </a:prstGeom>
        </p:spPr>
        <p:txBody>
          <a:bodyPr>
            <a:normAutofit/>
          </a:bodyPr>
          <a:lstStyle/>
          <a:p>
            <a:pPr marL="0" indent="0" defTabSz="886968">
              <a:buSzTx/>
              <a:buNone/>
              <a:defRPr sz="3104"/>
            </a:pPr>
            <a:endParaRPr dirty="0">
              <a:latin typeface="Arial" panose="020B0604020202020204" pitchFamily="34" charset="0"/>
              <a:cs typeface="Arial" panose="020B0604020202020204" pitchFamily="34" charset="0"/>
            </a:endParaRPr>
          </a:p>
          <a:p>
            <a:pPr marL="0" indent="0" algn="ctr" defTabSz="886968">
              <a:buClrTx/>
              <a:buSzTx/>
              <a:buNone/>
              <a:defRPr sz="3104"/>
            </a:pPr>
            <a:r>
              <a:rPr lang="ar-JO" dirty="0">
                <a:latin typeface="Arial" panose="020B0604020202020204" pitchFamily="34" charset="0"/>
                <a:cs typeface="Arial" panose="020B0604020202020204" pitchFamily="34" charset="0"/>
              </a:rPr>
              <a:t>مزمور 150</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0" indent="0" algn="ctr" defTabSz="886968">
              <a:buClrTx/>
              <a:buSzTx/>
              <a:buNone/>
              <a:defRPr sz="4462">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هللويا</a:t>
            </a:r>
            <a:endParaRPr dirty="0">
              <a:latin typeface="Arial" panose="020B0604020202020204" pitchFamily="34" charset="0"/>
              <a:cs typeface="Arial" panose="020B0604020202020204" pitchFamily="34" charset="0"/>
            </a:endParaRPr>
          </a:p>
          <a:p>
            <a:pPr marL="0" indent="0" defTabSz="886968">
              <a:buClrTx/>
              <a:buSzTx/>
              <a:buNone/>
              <a:defRPr sz="582"/>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Double-click to edit"/>
          <p:cNvSpPr txBox="1">
            <a:spLocks noGrp="1"/>
          </p:cNvSpPr>
          <p:nvPr>
            <p:ph type="body" sz="quarter" idx="4294967295"/>
          </p:nvPr>
        </p:nvSpPr>
        <p:spPr>
          <a:xfrm>
            <a:off x="1371600" y="3767137"/>
            <a:ext cx="6400800" cy="1752601"/>
          </a:xfrm>
          <a:prstGeom prst="rect">
            <a:avLst/>
          </a:prstGeom>
        </p:spPr>
        <p:txBody>
          <a:bodyPr>
            <a:normAutofit/>
          </a:bodyPr>
          <a:lstStyle/>
          <a:p>
            <a:pPr marL="0" indent="0" algn="ctr">
              <a:spcBef>
                <a:spcPts val="500"/>
              </a:spcBef>
              <a:buSzTx/>
              <a:buNone/>
              <a:defRPr sz="2400">
                <a:effectLst>
                  <a:outerShdw blurRad="12700" dist="25400" dir="2700000" rotWithShape="0">
                    <a:srgbClr val="000000"/>
                  </a:outerShdw>
                </a:effectLst>
                <a:latin typeface="Book Antiqua"/>
                <a:ea typeface="Book Antiqua"/>
                <a:cs typeface="Book Antiqua"/>
                <a:sym typeface="Book Antiqua"/>
              </a:defRPr>
            </a:pPr>
            <a:endParaRPr/>
          </a:p>
        </p:txBody>
      </p:sp>
      <p:sp>
        <p:nvSpPr>
          <p:cNvPr id="2" name="Title 1">
            <a:extLst>
              <a:ext uri="{FF2B5EF4-FFF2-40B4-BE49-F238E27FC236}">
                <a16:creationId xmlns:a16="http://schemas.microsoft.com/office/drawing/2014/main" id="{1FFCB95F-EC6A-8814-AF4F-CC6C59367D4D}"/>
              </a:ext>
            </a:extLst>
          </p:cNvPr>
          <p:cNvSpPr>
            <a:spLocks noGrp="1"/>
          </p:cNvSpPr>
          <p:nvPr>
            <p:ph type="title" idx="4294967295"/>
          </p:nvPr>
        </p:nvSpPr>
        <p:spPr>
          <a:xfrm>
            <a:off x="457200" y="1582737"/>
            <a:ext cx="8229600" cy="1508126"/>
          </a:xfrm>
        </p:spPr>
        <p:txBody>
          <a:bodyPr/>
          <a:lstStyle/>
          <a:p>
            <a:r>
              <a:rPr lang="ar-SA" sz="6600" dirty="0">
                <a:solidFill>
                  <a:srgbClr val="E1DCA5"/>
                </a:solidFill>
              </a:rPr>
              <a:t>الكتاب المقدس في العبادة</a:t>
            </a:r>
            <a:endParaRPr lang="en-US" sz="6600" dirty="0">
              <a:solidFill>
                <a:srgbClr val="E1DCA5"/>
              </a:solidFill>
            </a:endParaRP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Leader reads (also: Psalm 150, “Praise!”)…"/>
          <p:cNvSpPr txBox="1"/>
          <p:nvPr/>
        </p:nvSpPr>
        <p:spPr>
          <a:xfrm>
            <a:off x="669607" y="1008062"/>
            <a:ext cx="7804786"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يقرأ القائد (أيضاً: مزمور 150، تسبيح)</a:t>
            </a:r>
            <a:endParaRPr lang="en-US" sz="3200" dirty="0">
              <a:latin typeface="Arial" panose="020B0604020202020204" pitchFamily="34" charset="0"/>
              <a:cs typeface="Arial" panose="020B0604020202020204" pitchFamily="34" charset="0"/>
            </a:endParaRPr>
          </a:p>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قراء آخرون (يشمل الأطفال، مزمور 23)</a:t>
            </a:r>
            <a:endParaRPr sz="3200" dirty="0">
              <a:latin typeface="Arial" panose="020B0604020202020204" pitchFamily="34" charset="0"/>
              <a:cs typeface="Arial" panose="020B0604020202020204" pitchFamily="34" charset="0"/>
            </a:endParaRPr>
          </a:p>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يقرأون معاً</a:t>
            </a:r>
            <a:endParaRPr sz="3200" dirty="0">
              <a:latin typeface="Arial" panose="020B0604020202020204" pitchFamily="34" charset="0"/>
              <a:cs typeface="Arial" panose="020B0604020202020204" pitchFamily="34" charset="0"/>
            </a:endParaRPr>
          </a:p>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قراءة تبادلية: القائد/الشعب، يسار/يمين، رجال/نساء، مزمور 136</a:t>
            </a:r>
            <a:endParaRPr sz="3200" dirty="0">
              <a:latin typeface="Arial" panose="020B0604020202020204" pitchFamily="34" charset="0"/>
              <a:cs typeface="Arial" panose="020B0604020202020204" pitchFamily="34" charset="0"/>
            </a:endParaRPr>
          </a:p>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قراءة درامية: شخص واحد/أصوات مختلفة، أشخاص مختلفين</a:t>
            </a:r>
            <a:endParaRPr sz="3200" dirty="0">
              <a:latin typeface="Arial" panose="020B0604020202020204" pitchFamily="34" charset="0"/>
              <a:cs typeface="Arial" panose="020B0604020202020204" pitchFamily="34" charset="0"/>
            </a:endParaRPr>
          </a:p>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التمثيل (مع أو بدون أزياء)</a:t>
            </a:r>
          </a:p>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رد الترنيمة (مزمور 136)</a:t>
            </a:r>
            <a:endParaRPr sz="32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Reading Scripture"/>
          <p:cNvSpPr txBox="1">
            <a:spLocks noGrp="1"/>
          </p:cNvSpPr>
          <p:nvPr>
            <p:ph type="title" idx="4294967295"/>
          </p:nvPr>
        </p:nvSpPr>
        <p:spPr>
          <a:xfrm>
            <a:off x="698500" y="450850"/>
            <a:ext cx="7754938" cy="752475"/>
          </a:xfrm>
          <a:prstGeom prst="rect">
            <a:avLst/>
          </a:prstGeom>
        </p:spPr>
        <p:txBody>
          <a:bodyPr anchor="b">
            <a:normAutofit fontScale="90000"/>
          </a:bodyPr>
          <a:lstStyle>
            <a:lvl1pPr defTabSz="740663">
              <a:defRPr sz="4374">
                <a:solidFill>
                  <a:srgbClr val="895D1D"/>
                </a:solidFill>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قراءة الكتاب المقدس</a:t>
            </a:r>
            <a:endParaRPr dirty="0">
              <a:latin typeface="Arial" panose="020B0604020202020204" pitchFamily="34" charset="0"/>
              <a:cs typeface="Arial" panose="020B0604020202020204" pitchFamily="34" charset="0"/>
            </a:endParaRPr>
          </a:p>
        </p:txBody>
      </p:sp>
      <p:sp>
        <p:nvSpPr>
          <p:cNvPr id="695" name="PREPARE…"/>
          <p:cNvSpPr txBox="1">
            <a:spLocks noGrp="1"/>
          </p:cNvSpPr>
          <p:nvPr>
            <p:ph type="body" idx="4294967295"/>
          </p:nvPr>
        </p:nvSpPr>
        <p:spPr>
          <a:xfrm>
            <a:off x="695324" y="1616075"/>
            <a:ext cx="7734301" cy="4083050"/>
          </a:xfrm>
          <a:prstGeom prst="rect">
            <a:avLst/>
          </a:prstGeom>
        </p:spPr>
        <p:txBody>
          <a:bodyPr>
            <a:normAutofit/>
          </a:bodyPr>
          <a:lstStyle/>
          <a:p>
            <a:pPr algn="r" rtl="1">
              <a:lnSpc>
                <a:spcPct val="90000"/>
              </a:lnSpc>
              <a:buClr>
                <a:srgbClr val="873624"/>
              </a:buClr>
              <a:buFont typeface="Bodoni SvtyTwo ITC TT-Book"/>
              <a:defRPr sz="3000">
                <a:solidFill>
                  <a:srgbClr val="895D1D"/>
                </a:solidFill>
                <a:latin typeface="Book Antiqua"/>
                <a:ea typeface="Book Antiqua"/>
                <a:cs typeface="Book Antiqua"/>
                <a:sym typeface="Book Antiqua"/>
              </a:defRPr>
            </a:pPr>
            <a:r>
              <a:rPr dirty="0">
                <a:latin typeface="Arial" panose="020B0604020202020204" pitchFamily="34" charset="0"/>
                <a:cs typeface="Arial" panose="020B0604020202020204" pitchFamily="34" charset="0"/>
              </a:rPr>
              <a:t> </a:t>
            </a:r>
            <a:r>
              <a:rPr lang="ar-JO" b="1" dirty="0">
                <a:latin typeface="Arial" panose="020B0604020202020204" pitchFamily="34" charset="0"/>
                <a:cs typeface="Arial" panose="020B0604020202020204" pitchFamily="34" charset="0"/>
              </a:rPr>
              <a:t>التحضير</a:t>
            </a:r>
            <a:endParaRPr b="1" dirty="0">
              <a:latin typeface="Arial" panose="020B0604020202020204" pitchFamily="34" charset="0"/>
              <a:cs typeface="Arial" panose="020B0604020202020204" pitchFamily="34" charset="0"/>
            </a:endParaRPr>
          </a:p>
          <a:p>
            <a:pPr marL="800100" lvl="1" indent="-342900" algn="r" rtl="1">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lang="ar-JO" dirty="0">
                <a:solidFill>
                  <a:schemeClr val="tx2">
                    <a:lumMod val="75000"/>
                  </a:schemeClr>
                </a:solidFill>
                <a:latin typeface="Arial" panose="020B0604020202020204" pitchFamily="34" charset="0"/>
                <a:cs typeface="Arial" panose="020B0604020202020204" pitchFamily="34" charset="0"/>
              </a:rPr>
              <a:t>أدرس النص</a:t>
            </a:r>
            <a:endParaRPr dirty="0">
              <a:solidFill>
                <a:schemeClr val="tx2">
                  <a:lumMod val="75000"/>
                </a:schemeClr>
              </a:solidFill>
              <a:latin typeface="Arial" panose="020B0604020202020204" pitchFamily="34" charset="0"/>
              <a:cs typeface="Arial" panose="020B0604020202020204" pitchFamily="34" charset="0"/>
            </a:endParaRPr>
          </a:p>
          <a:p>
            <a:pPr marL="800100" lvl="1" indent="-342900" algn="r" rtl="1">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lang="ar-JO" dirty="0">
                <a:solidFill>
                  <a:schemeClr val="tx2">
                    <a:lumMod val="75000"/>
                  </a:schemeClr>
                </a:solidFill>
                <a:latin typeface="Arial" panose="020B0604020202020204" pitchFamily="34" charset="0"/>
                <a:cs typeface="Arial" panose="020B0604020202020204" pitchFamily="34" charset="0"/>
              </a:rPr>
              <a:t>صلِّ</a:t>
            </a:r>
            <a:endParaRPr dirty="0">
              <a:solidFill>
                <a:schemeClr val="tx2">
                  <a:lumMod val="75000"/>
                </a:schemeClr>
              </a:solidFill>
              <a:latin typeface="Arial" panose="020B0604020202020204" pitchFamily="34" charset="0"/>
              <a:cs typeface="Arial" panose="020B0604020202020204" pitchFamily="34" charset="0"/>
            </a:endParaRPr>
          </a:p>
          <a:p>
            <a:pPr marL="800100" lvl="1" indent="-342900" algn="r" rtl="1">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lang="ar-JO" dirty="0">
                <a:solidFill>
                  <a:schemeClr val="tx2">
                    <a:lumMod val="75000"/>
                  </a:schemeClr>
                </a:solidFill>
                <a:latin typeface="Arial" panose="020B0604020202020204" pitchFamily="34" charset="0"/>
                <a:cs typeface="Arial" panose="020B0604020202020204" pitchFamily="34" charset="0"/>
              </a:rPr>
              <a:t>علاما على: الكلمات المفتاحية، الوقفات</a:t>
            </a:r>
            <a:endParaRPr dirty="0">
              <a:solidFill>
                <a:schemeClr val="tx2">
                  <a:lumMod val="75000"/>
                </a:schemeClr>
              </a:solidFill>
              <a:latin typeface="Arial" panose="020B0604020202020204" pitchFamily="34" charset="0"/>
              <a:cs typeface="Arial" panose="020B0604020202020204" pitchFamily="34" charset="0"/>
            </a:endParaRPr>
          </a:p>
          <a:p>
            <a:pPr marL="342900" lvl="1" indent="114300">
              <a:lnSpc>
                <a:spcPct val="90000"/>
              </a:lnSpc>
              <a:spcBef>
                <a:spcPts val="0"/>
              </a:spcBef>
              <a:buSzTx/>
              <a:buNone/>
              <a:defRPr sz="2600">
                <a:solidFill>
                  <a:srgbClr val="898989"/>
                </a:solidFill>
                <a:latin typeface="Book Antiqua"/>
                <a:ea typeface="Book Antiqua"/>
                <a:cs typeface="Book Antiqua"/>
                <a:sym typeface="Book Antiqua"/>
              </a:defRPr>
            </a:pPr>
            <a:endParaRPr dirty="0">
              <a:latin typeface="Arial" panose="020B0604020202020204" pitchFamily="34" charset="0"/>
              <a:cs typeface="Arial" panose="020B0604020202020204" pitchFamily="34" charset="0"/>
            </a:endParaRPr>
          </a:p>
          <a:p>
            <a:pPr marL="800100" lvl="1" indent="-342900" algn="r" rtl="1">
              <a:lnSpc>
                <a:spcPct val="90000"/>
              </a:lnSpc>
              <a:spcBef>
                <a:spcPts val="0"/>
              </a:spcBef>
              <a:buClr>
                <a:srgbClr val="873624"/>
              </a:buClr>
              <a:buFont typeface="Bodoni SvtyTwo ITC TT-Book"/>
              <a:buChar char="•"/>
              <a:defRPr sz="2800" b="1">
                <a:solidFill>
                  <a:srgbClr val="895D1D"/>
                </a:solidFill>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اقرأ</a:t>
            </a:r>
            <a:endParaRPr dirty="0">
              <a:latin typeface="Arial" panose="020B0604020202020204" pitchFamily="34" charset="0"/>
              <a:cs typeface="Arial" panose="020B0604020202020204" pitchFamily="34" charset="0"/>
            </a:endParaRPr>
          </a:p>
          <a:p>
            <a:pPr marL="742950" lvl="2" indent="-285750" algn="r" rtl="1">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lang="ar-JO" dirty="0">
                <a:solidFill>
                  <a:schemeClr val="tx2">
                    <a:lumMod val="75000"/>
                  </a:schemeClr>
                </a:solidFill>
                <a:latin typeface="Arial" panose="020B0604020202020204" pitchFamily="34" charset="0"/>
                <a:cs typeface="Arial" panose="020B0604020202020204" pitchFamily="34" charset="0"/>
              </a:rPr>
              <a:t>لا تسعجل</a:t>
            </a:r>
            <a:endParaRPr dirty="0">
              <a:solidFill>
                <a:schemeClr val="tx2">
                  <a:lumMod val="75000"/>
                </a:schemeClr>
              </a:solidFill>
              <a:latin typeface="Arial" panose="020B0604020202020204" pitchFamily="34" charset="0"/>
              <a:cs typeface="Arial" panose="020B0604020202020204" pitchFamily="34" charset="0"/>
            </a:endParaRPr>
          </a:p>
          <a:p>
            <a:pPr marL="742950" lvl="2" indent="-285750" algn="r" rtl="1">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lang="ar-JO" dirty="0">
                <a:solidFill>
                  <a:schemeClr val="tx2">
                    <a:lumMod val="75000"/>
                  </a:schemeClr>
                </a:solidFill>
                <a:latin typeface="Arial" panose="020B0604020202020204" pitchFamily="34" charset="0"/>
                <a:cs typeface="Arial" panose="020B0604020202020204" pitchFamily="34" charset="0"/>
              </a:rPr>
              <a:t>تعبيرية: التركيز، الوقفات</a:t>
            </a:r>
            <a:endParaRPr dirty="0">
              <a:solidFill>
                <a:schemeClr val="tx2">
                  <a:lumMod val="75000"/>
                </a:schemeClr>
              </a:solidFill>
              <a:latin typeface="Arial" panose="020B0604020202020204" pitchFamily="34" charset="0"/>
              <a:cs typeface="Arial" panose="020B0604020202020204" pitchFamily="34" charset="0"/>
            </a:endParaRPr>
          </a:p>
          <a:p>
            <a:pPr marL="742950" lvl="2" indent="-285750" algn="r" rtl="1">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lang="ar-JO" dirty="0">
                <a:solidFill>
                  <a:schemeClr val="tx2">
                    <a:lumMod val="75000"/>
                  </a:schemeClr>
                </a:solidFill>
                <a:latin typeface="Arial" panose="020B0604020202020204" pitchFamily="34" charset="0"/>
                <a:cs typeface="Arial" panose="020B0604020202020204" pitchFamily="34" charset="0"/>
              </a:rPr>
              <a:t>أعلنها كحق الله</a:t>
            </a:r>
            <a:endParaRPr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Your favorite psalm?"/>
          <p:cNvSpPr txBox="1">
            <a:spLocks noGrp="1"/>
          </p:cNvSpPr>
          <p:nvPr>
            <p:ph type="title" idx="4294967295"/>
          </p:nvPr>
        </p:nvSpPr>
        <p:spPr>
          <a:xfrm>
            <a:off x="457200" y="2285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مزمورك المفضل</a:t>
            </a:r>
            <a:endParaRPr dirty="0">
              <a:latin typeface="Arial" panose="020B0604020202020204" pitchFamily="34" charset="0"/>
              <a:cs typeface="Arial" panose="020B0604020202020204" pitchFamily="34" charset="0"/>
            </a:endParaRPr>
          </a:p>
        </p:txBody>
      </p:sp>
      <p:sp>
        <p:nvSpPr>
          <p:cNvPr id="698" name="Why?…"/>
          <p:cNvSpPr txBox="1">
            <a:spLocks noGrp="1"/>
          </p:cNvSpPr>
          <p:nvPr>
            <p:ph type="body" idx="4294967295"/>
          </p:nvPr>
        </p:nvSpPr>
        <p:spPr>
          <a:xfrm>
            <a:off x="723900" y="2019300"/>
            <a:ext cx="8229600" cy="4495800"/>
          </a:xfrm>
          <a:prstGeom prst="rect">
            <a:avLst/>
          </a:prstGeom>
        </p:spPr>
        <p:txBody>
          <a:bodyPr>
            <a:normAutofit/>
          </a:bodyPr>
          <a:lstStyle/>
          <a:p>
            <a:pPr algn="r" rtl="1">
              <a:defRPr>
                <a:solidFill>
                  <a:schemeClr val="accent6">
                    <a:lumOff val="9460"/>
                  </a:schemeClr>
                </a:solidFill>
              </a:defRPr>
            </a:pPr>
            <a:r>
              <a:rPr lang="ar-JO" dirty="0">
                <a:latin typeface="Arial" panose="020B0604020202020204" pitchFamily="34" charset="0"/>
                <a:cs typeface="Arial" panose="020B0604020202020204" pitchFamily="34" charset="0"/>
              </a:rPr>
              <a:t>لماذا؟</a:t>
            </a:r>
            <a:endParaRPr dirty="0">
              <a:latin typeface="Arial" panose="020B0604020202020204" pitchFamily="34" charset="0"/>
              <a:cs typeface="Arial" panose="020B0604020202020204" pitchFamily="34" charset="0"/>
            </a:endParaRPr>
          </a:p>
          <a:p>
            <a:pPr>
              <a:defRPr>
                <a:solidFill>
                  <a:schemeClr val="accent6">
                    <a:lumOff val="9460"/>
                  </a:schemeClr>
                </a:solidFill>
              </a:defRPr>
            </a:pPr>
            <a:endParaRPr dirty="0">
              <a:latin typeface="Arial" panose="020B0604020202020204" pitchFamily="34" charset="0"/>
              <a:cs typeface="Arial" panose="020B0604020202020204" pitchFamily="34" charset="0"/>
            </a:endParaRPr>
          </a:p>
          <a:p>
            <a:pPr algn="r" rtl="1">
              <a:defRPr>
                <a:solidFill>
                  <a:schemeClr val="accent6">
                    <a:lumOff val="9460"/>
                  </a:schemeClr>
                </a:solidFill>
              </a:defRPr>
            </a:pPr>
            <a:r>
              <a:rPr lang="ar-JO" dirty="0">
                <a:latin typeface="Arial" panose="020B0604020202020204" pitchFamily="34" charset="0"/>
                <a:cs typeface="Arial" panose="020B0604020202020204" pitchFamily="34" charset="0"/>
              </a:rPr>
              <a:t>ماذا يعلمك المزمور عن العبادة؟</a:t>
            </a:r>
            <a:endParaRPr dirty="0">
              <a:latin typeface="Arial" panose="020B0604020202020204" pitchFamily="34" charset="0"/>
              <a:cs typeface="Arial" panose="020B0604020202020204" pitchFamily="34" charset="0"/>
            </a:endParaRPr>
          </a:p>
          <a:p>
            <a:pPr>
              <a:defRPr>
                <a:solidFill>
                  <a:schemeClr val="accent6">
                    <a:lumOff val="9460"/>
                  </a:schemeClr>
                </a:solidFill>
              </a:defRPr>
            </a:pPr>
            <a:endParaRPr dirty="0">
              <a:latin typeface="Arial" panose="020B0604020202020204" pitchFamily="34" charset="0"/>
              <a:cs typeface="Arial" panose="020B0604020202020204" pitchFamily="34" charset="0"/>
            </a:endParaRPr>
          </a:p>
          <a:p>
            <a:pPr algn="r" rtl="1">
              <a:defRPr>
                <a:solidFill>
                  <a:schemeClr val="accent6">
                    <a:lumOff val="9460"/>
                  </a:schemeClr>
                </a:solidFill>
              </a:defRPr>
            </a:pPr>
            <a:r>
              <a:rPr lang="ar-JO" dirty="0">
                <a:latin typeface="Arial" panose="020B0604020202020204" pitchFamily="34" charset="0"/>
                <a:ea typeface="Bodoni SvtyTwo ITC TT-BookIta"/>
                <a:cs typeface="Arial" panose="020B0604020202020204" pitchFamily="34" charset="0"/>
                <a:sym typeface="Bodoni SvtyTwo ITC TT-BookIta"/>
              </a:rPr>
              <a:t>اقرأ عدداً أو عددين بطريقة تعبيرية</a:t>
            </a:r>
            <a:endParaRPr dirty="0">
              <a:latin typeface="Arial" panose="020B0604020202020204" pitchFamily="34" charset="0"/>
              <a:ea typeface="Bodoni SvtyTwo ITC TT-BookIta"/>
              <a:cs typeface="Arial" panose="020B0604020202020204" pitchFamily="34" charset="0"/>
              <a:sym typeface="Bodoni SvtyTwo ITC TT-BookIta"/>
            </a:endParaRP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III. Worship in the Old Testament"/>
          <p:cNvSpPr txBox="1">
            <a:spLocks noGrp="1"/>
          </p:cNvSpPr>
          <p:nvPr>
            <p:ph type="title" idx="4294967295"/>
          </p:nvPr>
        </p:nvSpPr>
        <p:spPr>
          <a:xfrm>
            <a:off x="457200" y="851346"/>
            <a:ext cx="8229600" cy="1736726"/>
          </a:xfrm>
          <a:prstGeom prst="rect">
            <a:avLst/>
          </a:prstGeom>
        </p:spPr>
        <p:txBody>
          <a:bodyPr>
            <a:normAutofit/>
          </a:bodyPr>
          <a:lstStyle/>
          <a:p>
            <a:pPr defTabSz="676655">
              <a:defRPr sz="3552">
                <a:effectLst>
                  <a:outerShdw blurRad="9398" dist="18796" dir="2700000" rotWithShape="0">
                    <a:srgbClr val="000000"/>
                  </a:outerShdw>
                </a:effectLst>
              </a:defRPr>
            </a:pPr>
            <a:r>
              <a:rPr lang="ar-JO" dirty="0">
                <a:latin typeface="Arial" panose="020B0604020202020204" pitchFamily="34" charset="0"/>
                <a:cs typeface="Arial" panose="020B0604020202020204" pitchFamily="34" charset="0"/>
              </a:rPr>
              <a:t>3. العبادة في العهد القديم</a:t>
            </a:r>
            <a:endParaRPr dirty="0">
              <a:latin typeface="Arial" panose="020B0604020202020204" pitchFamily="34" charset="0"/>
              <a:cs typeface="Arial" panose="020B0604020202020204" pitchFamily="34" charset="0"/>
            </a:endParaRPr>
          </a:p>
        </p:txBody>
      </p:sp>
      <p:sp>
        <p:nvSpPr>
          <p:cNvPr id="701" name="Revelation and Response…"/>
          <p:cNvSpPr txBox="1">
            <a:spLocks noGrp="1"/>
          </p:cNvSpPr>
          <p:nvPr>
            <p:ph type="body" sz="half" idx="4294967295"/>
          </p:nvPr>
        </p:nvSpPr>
        <p:spPr>
          <a:xfrm>
            <a:off x="1790700" y="2578100"/>
            <a:ext cx="6400800" cy="2894906"/>
          </a:xfrm>
          <a:prstGeom prst="rect">
            <a:avLst/>
          </a:prstGeom>
        </p:spPr>
        <p:txBody>
          <a:bodyPr>
            <a:normAutofit/>
          </a:bodyPr>
          <a:lstStyle/>
          <a:p>
            <a:pPr marL="0" indent="0" algn="r" defTabSz="740663" rtl="1">
              <a:spcBef>
                <a:spcPts val="600"/>
              </a:spcBef>
              <a:defRPr sz="2592">
                <a:effectLst>
                  <a:outerShdw blurRad="10287" dist="20574" dir="2700000" rotWithShape="0">
                    <a:srgbClr val="000000"/>
                  </a:outerShdw>
                </a:effectLst>
              </a:defRPr>
            </a:pPr>
            <a:r>
              <a:rPr lang="ar-JO" dirty="0">
                <a:latin typeface="Arial" panose="020B0604020202020204" pitchFamily="34" charset="0"/>
                <a:cs typeface="Arial" panose="020B0604020202020204" pitchFamily="34" charset="0"/>
              </a:rPr>
              <a:t>الإعلان والتجاوب</a:t>
            </a:r>
            <a:endParaRPr dirty="0">
              <a:latin typeface="Arial" panose="020B0604020202020204" pitchFamily="34" charset="0"/>
              <a:cs typeface="Arial" panose="020B0604020202020204" pitchFamily="34" charset="0"/>
            </a:endParaRPr>
          </a:p>
          <a:p>
            <a:pPr marL="0" indent="0" algn="r" defTabSz="740663" rtl="1">
              <a:spcBef>
                <a:spcPts val="600"/>
              </a:spcBef>
              <a:defRPr sz="2592">
                <a:effectLst>
                  <a:outerShdw blurRad="10287" dist="20574" dir="2700000" rotWithShape="0">
                    <a:srgbClr val="000000"/>
                  </a:outerShdw>
                </a:effectLst>
              </a:defRPr>
            </a:pPr>
            <a:r>
              <a:rPr lang="ar-JO" dirty="0">
                <a:latin typeface="Arial" panose="020B0604020202020204" pitchFamily="34" charset="0"/>
                <a:cs typeface="Arial" panose="020B0604020202020204" pitchFamily="34" charset="0"/>
              </a:rPr>
              <a:t>رحمة الله</a:t>
            </a:r>
            <a:endParaRPr dirty="0">
              <a:latin typeface="Arial" panose="020B0604020202020204" pitchFamily="34" charset="0"/>
              <a:ea typeface="Bodoni SvtyTwo ITC TT-BookIta"/>
              <a:cs typeface="Arial" panose="020B0604020202020204" pitchFamily="34" charset="0"/>
              <a:sym typeface="Bodoni SvtyTwo ITC TT-BookIta"/>
            </a:endParaRPr>
          </a:p>
          <a:p>
            <a:pPr marL="0" indent="0" algn="r" defTabSz="740663" rtl="1">
              <a:spcBef>
                <a:spcPts val="600"/>
              </a:spcBef>
              <a:defRPr sz="2592">
                <a:effectLst>
                  <a:outerShdw blurRad="10287" dist="20574" dir="2700000" rotWithShape="0">
                    <a:srgbClr val="000000"/>
                  </a:outerShdw>
                </a:effectLst>
              </a:defRPr>
            </a:pPr>
            <a:r>
              <a:rPr lang="ar-JO" dirty="0">
                <a:latin typeface="Arial" panose="020B0604020202020204" pitchFamily="34" charset="0"/>
                <a:cs typeface="Arial" panose="020B0604020202020204" pitchFamily="34" charset="0"/>
              </a:rPr>
              <a:t>عبادة القلب</a:t>
            </a:r>
            <a:endParaRPr dirty="0">
              <a:latin typeface="Arial" panose="020B0604020202020204" pitchFamily="34" charset="0"/>
              <a:cs typeface="Arial" panose="020B0604020202020204" pitchFamily="34" charset="0"/>
            </a:endParaRPr>
          </a:p>
          <a:p>
            <a:pPr marL="0" indent="0" algn="r" defTabSz="740663" rtl="1">
              <a:spcBef>
                <a:spcPts val="600"/>
              </a:spcBef>
              <a:defRPr sz="2592">
                <a:effectLst>
                  <a:outerShdw blurRad="10287" dist="20574" dir="2700000" rotWithShape="0">
                    <a:srgbClr val="000000"/>
                  </a:outerShdw>
                </a:effectLst>
              </a:defRPr>
            </a:pPr>
            <a:r>
              <a:rPr lang="ar-JO" dirty="0">
                <a:latin typeface="Arial" panose="020B0604020202020204" pitchFamily="34" charset="0"/>
                <a:cs typeface="Arial" panose="020B0604020202020204" pitchFamily="34" charset="0"/>
              </a:rPr>
              <a:t>وعد العهد الجديد</a:t>
            </a:r>
            <a:endParaRPr dirty="0">
              <a:latin typeface="Arial" panose="020B0604020202020204" pitchFamily="34" charset="0"/>
              <a:cs typeface="Arial" panose="020B0604020202020204" pitchFamily="34" charset="0"/>
            </a:endParaRPr>
          </a:p>
          <a:p>
            <a:pPr marL="0" lvl="3" indent="555498" algn="l" defTabSz="740663">
              <a:spcBef>
                <a:spcPts val="600"/>
              </a:spcBef>
              <a:buClrTx/>
              <a:buSzTx/>
              <a:buNone/>
              <a:defRPr sz="2592">
                <a:effectLst>
                  <a:outerShdw blurRad="10287" dist="20574" dir="2700000" rotWithShape="0">
                    <a:srgbClr val="000000"/>
                  </a:outerShdw>
                </a:effectLs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ناموس مكتوب في القلب، الروح القدس في الداخل</a:t>
            </a:r>
            <a:r>
              <a:rP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59882" indent="-259882" algn="r" defTabSz="740663" rtl="1">
              <a:spcBef>
                <a:spcPts val="600"/>
              </a:spcBef>
              <a:buClrTx/>
              <a:defRPr sz="2592">
                <a:effectLst>
                  <a:outerShdw blurRad="10287" dist="20574" dir="2700000" rotWithShape="0">
                    <a:srgbClr val="000000"/>
                  </a:outerShdw>
                </a:effectLst>
              </a:defRPr>
            </a:pPr>
            <a:r>
              <a:rPr lang="ar-JO" dirty="0">
                <a:latin typeface="Arial" panose="020B0604020202020204" pitchFamily="34" charset="0"/>
                <a:cs typeface="Arial" panose="020B0604020202020204" pitchFamily="34" charset="0"/>
              </a:rPr>
              <a:t>وعد حضور الله (يوحنا 1: 14)</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4"/>
            <a:ext cx="2678874" cy="2522151"/>
          </a:xfrm>
        </p:spPr>
        <p:txBody>
          <a:bodyPr/>
          <a:lstStyle/>
          <a:p>
            <a:pPr algn="r"/>
            <a:r>
              <a:rPr lang="en-US" dirty="0"/>
              <a:t>Black</a:t>
            </a:r>
          </a:p>
        </p:txBody>
      </p:sp>
    </p:spTree>
    <p:extLst>
      <p:ext uri="{BB962C8B-B14F-4D97-AF65-F5344CB8AC3E}">
        <p14:creationId xmlns:p14="http://schemas.microsoft.com/office/powerpoint/2010/main" val="231280587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en-US" sz="2400" dirty="0">
                <a:solidFill>
                  <a:srgbClr val="FFFFFF"/>
                </a:solidFill>
                <a:ea typeface="ＭＳ Ｐゴシック" charset="0"/>
                <a:cs typeface="Arial" panose="020B0604020202020204" pitchFamily="34" charset="0"/>
              </a:rPr>
              <a:t>  • BibleStudyDownloads.org </a:t>
            </a:r>
            <a:r>
              <a:rPr lang="ar-SA" sz="4000" dirty="0">
                <a:solidFill>
                  <a:srgbClr val="FFFFFF"/>
                </a:solidFill>
                <a:ea typeface="ＭＳ Ｐゴシック" charset="0"/>
                <a:cs typeface="Arial" panose="020B0604020202020204" pitchFamily="34" charset="0"/>
              </a:rPr>
              <a:t>لاهوت العبادة وممارسته</a:t>
            </a:r>
            <a:endParaRPr lang="en-US" sz="32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253" rtl="1"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0"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6633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a:dk1>
        <a:srgbClr val="CC3300"/>
      </a:dk1>
      <a:lt1>
        <a:srgbClr val="003399"/>
      </a:lt1>
      <a:dk2>
        <a:srgbClr val="A7A7A7"/>
      </a:dk2>
      <a:lt2>
        <a:srgbClr val="535353"/>
      </a:lt2>
      <a:accent1>
        <a:srgbClr val="3399FF"/>
      </a:accent1>
      <a:accent2>
        <a:srgbClr val="33CCCC"/>
      </a:accent2>
      <a:accent3>
        <a:srgbClr val="9BBB59"/>
      </a:accent3>
      <a:accent4>
        <a:srgbClr val="8064A2"/>
      </a:accent4>
      <a:accent5>
        <a:srgbClr val="4BACC6"/>
      </a:accent5>
      <a:accent6>
        <a:srgbClr val="F79646"/>
      </a:accent6>
      <a:hlink>
        <a:srgbClr val="0000FF"/>
      </a:hlink>
      <a:folHlink>
        <a:srgbClr val="FF00FF"/>
      </a:folHlink>
    </a:clrScheme>
    <a:fontScheme name="Mountain Top">
      <a:majorFont>
        <a:latin typeface="Helvetica"/>
        <a:ea typeface="Helvetica"/>
        <a:cs typeface="Helvetica"/>
      </a:majorFont>
      <a:minorFont>
        <a:latin typeface="Bodoni SvtyTwo ITC TT-Book"/>
        <a:ea typeface="Bodoni SvtyTwo ITC TT-Book"/>
        <a:cs typeface="Bodoni SvtyTwo ITC TT-Book"/>
      </a:minorFont>
    </a:fontScheme>
    <a:fmtScheme name="Mountain T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ountain Top">
  <a:themeElements>
    <a:clrScheme name="Mountain Top">
      <a:dk1>
        <a:srgbClr val="000000"/>
      </a:dk1>
      <a:lt1>
        <a:srgbClr val="FFFFFF"/>
      </a:lt1>
      <a:dk2>
        <a:srgbClr val="A7A7A7"/>
      </a:dk2>
      <a:lt2>
        <a:srgbClr val="535353"/>
      </a:lt2>
      <a:accent1>
        <a:srgbClr val="3399FF"/>
      </a:accent1>
      <a:accent2>
        <a:srgbClr val="33CCCC"/>
      </a:accent2>
      <a:accent3>
        <a:srgbClr val="9BBB59"/>
      </a:accent3>
      <a:accent4>
        <a:srgbClr val="8064A2"/>
      </a:accent4>
      <a:accent5>
        <a:srgbClr val="4BACC6"/>
      </a:accent5>
      <a:accent6>
        <a:srgbClr val="F79646"/>
      </a:accent6>
      <a:hlink>
        <a:srgbClr val="0000FF"/>
      </a:hlink>
      <a:folHlink>
        <a:srgbClr val="FF00FF"/>
      </a:folHlink>
    </a:clrScheme>
    <a:fontScheme name="Mountain Top">
      <a:majorFont>
        <a:latin typeface="Helvetica"/>
        <a:ea typeface="Helvetica"/>
        <a:cs typeface="Helvetica"/>
      </a:majorFont>
      <a:minorFont>
        <a:latin typeface="Bodoni SvtyTwo ITC TT-Book"/>
        <a:ea typeface="Bodoni SvtyTwo ITC TT-Book"/>
        <a:cs typeface="Bodoni SvtyTwo ITC TT-Book"/>
      </a:minorFont>
    </a:fontScheme>
    <a:fmtScheme name="Mountain T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299</TotalTime>
  <Words>3809</Words>
  <Application>Microsoft Macintosh PowerPoint</Application>
  <PresentationFormat>On-screen Show (4:3)</PresentationFormat>
  <Paragraphs>762</Paragraphs>
  <Slides>99</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99</vt:i4>
      </vt:variant>
    </vt:vector>
  </HeadingPairs>
  <TitlesOfParts>
    <vt:vector size="111" baseType="lpstr">
      <vt:lpstr>ＭＳ Ｐゴシック</vt:lpstr>
      <vt:lpstr>Arial</vt:lpstr>
      <vt:lpstr>Bodoni SvtyTwo ITC TT-Book</vt:lpstr>
      <vt:lpstr>Bodoni SvtyTwo ITC TT-BookIta</vt:lpstr>
      <vt:lpstr>Book Antiqua</vt:lpstr>
      <vt:lpstr>Calibri</vt:lpstr>
      <vt:lpstr>Courier New</vt:lpstr>
      <vt:lpstr>Times New Roman</vt:lpstr>
      <vt:lpstr>Wingdings</vt:lpstr>
      <vt:lpstr>Mountain Top</vt:lpstr>
      <vt:lpstr>1_Orbit</vt:lpstr>
      <vt:lpstr>6_Office Theme</vt:lpstr>
      <vt:lpstr>الوحدة 3</vt:lpstr>
      <vt:lpstr>PowerPoint Presentation</vt:lpstr>
      <vt:lpstr>PowerPoint Presentation</vt:lpstr>
      <vt:lpstr>PowerPoint Presentation</vt:lpstr>
      <vt:lpstr>مواضيع مهمة</vt:lpstr>
      <vt:lpstr>مواضيع مهمة</vt:lpstr>
      <vt:lpstr>مواضيع مهمة</vt:lpstr>
      <vt:lpstr>مواضيع مهمة</vt:lpstr>
      <vt:lpstr>مواضيع مهمة</vt:lpstr>
      <vt:lpstr>مواضيع مهمة</vt:lpstr>
      <vt:lpstr>مواضيع مهمة</vt:lpstr>
      <vt:lpstr> </vt:lpstr>
      <vt:lpstr>مواضيع مهمة</vt:lpstr>
      <vt:lpstr>مواضيع مهمة</vt:lpstr>
      <vt:lpstr>مواضيع مهمة</vt:lpstr>
      <vt:lpstr>PowerPoint Presentation</vt:lpstr>
      <vt:lpstr>مفردات مهمة</vt:lpstr>
      <vt:lpstr>مفردات مهمة</vt:lpstr>
      <vt:lpstr>PowerPoint Presentation</vt:lpstr>
      <vt:lpstr>3. العبادة في تاريخ العهد القديم</vt:lpstr>
      <vt:lpstr>3. العبادة في تاريخ العهد القديم</vt:lpstr>
      <vt:lpstr>3. العبادة في تاريخ العهد القديم</vt:lpstr>
      <vt:lpstr>3. العبادة في تاريخ العهد القديم</vt:lpstr>
      <vt:lpstr>3. العبادة في تاريخ العهد القديم</vt:lpstr>
      <vt:lpstr>3. العبادة في تاريخ العهد القديم</vt:lpstr>
      <vt:lpstr>3. العبادة في تاريخ العهد القديم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العبادة في تاريخ العهد القديم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توقع الله: عبادتهم</vt:lpstr>
      <vt:lpstr>توقع الله: عبادتهم</vt:lpstr>
      <vt:lpstr>البناء الثنائي</vt:lpstr>
      <vt:lpstr>توقع الله: عبادتهم</vt:lpstr>
      <vt:lpstr>توقع الله: عبادتهم</vt:lpstr>
      <vt:lpstr>توقع الله: عبادتهم</vt:lpstr>
      <vt:lpstr>توقع الله: عبادتهم</vt:lpstr>
      <vt:lpstr>توقع الله: عبادتهم</vt:lpstr>
      <vt:lpstr>توقع الله: عبادتهم</vt:lpstr>
      <vt:lpstr>توقع الله: عبادتهم</vt:lpstr>
      <vt:lpstr>توقع الله: عبادتهم</vt:lpstr>
      <vt:lpstr>ج. إسرائيل ما قبل السبي</vt:lpstr>
      <vt:lpstr>5. إسرائيل ما قبل السبي</vt:lpstr>
      <vt:lpstr>ج. إسرائيل ما قبل السبي</vt:lpstr>
      <vt:lpstr> </vt:lpstr>
      <vt:lpstr> </vt:lpstr>
      <vt:lpstr>ج. إسرائيل ما قبل السبي</vt:lpstr>
      <vt:lpstr>الملك داود</vt:lpstr>
      <vt:lpstr> </vt:lpstr>
      <vt:lpstr>الملك داود</vt:lpstr>
      <vt:lpstr>الملك داود</vt:lpstr>
      <vt:lpstr>PowerPoint Presentation</vt:lpstr>
      <vt:lpstr>PowerPoint Presentation</vt:lpstr>
      <vt:lpstr>PowerPoint Presentation</vt:lpstr>
      <vt:lpstr>PowerPoint Presentation</vt:lpstr>
      <vt:lpstr>PowerPoint Presentation</vt:lpstr>
      <vt:lpstr>PowerPoint Presentation</vt:lpstr>
      <vt:lpstr>ح. عبادة فترة السبي وما بعد السبي</vt:lpstr>
      <vt:lpstr>ح. عبادة فترة السبي وما بعد السبي</vt:lpstr>
      <vt:lpstr>ث. المزامير</vt:lpstr>
      <vt:lpstr>ث. المزامير</vt:lpstr>
      <vt:lpstr>ث. المزامير</vt:lpstr>
      <vt:lpstr>ث. المزامير</vt:lpstr>
      <vt:lpstr> </vt:lpstr>
      <vt:lpstr>ث. المزامير</vt:lpstr>
      <vt:lpstr>المزامير</vt:lpstr>
      <vt:lpstr>ث المزامير</vt:lpstr>
      <vt:lpstr>الكتاب المقدس في العبادة</vt:lpstr>
      <vt:lpstr>PowerPoint Presentation</vt:lpstr>
      <vt:lpstr>قراءة الكتاب المقدس</vt:lpstr>
      <vt:lpstr>مزمورك المفضل</vt:lpstr>
      <vt:lpstr>3. العبادة في العهد القديم</vt:lpstr>
      <vt:lpstr>Black</vt:lpstr>
      <vt:lpstr>  • BibleStudyDownloads.org لاهوت العبادة وممارسته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11</cp:revision>
  <dcterms:modified xsi:type="dcterms:W3CDTF">2024-04-22T13:39:13Z</dcterms:modified>
</cp:coreProperties>
</file>