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2"/>
  </p:sldMasterIdLst>
  <p:notesMasterIdLst>
    <p:notesMasterId r:id="rId79"/>
  </p:notesMasterIdLst>
  <p:sldIdLst>
    <p:sldId id="282" r:id="rId3"/>
    <p:sldId id="283" r:id="rId4"/>
    <p:sldId id="284" r:id="rId5"/>
    <p:sldId id="285" r:id="rId6"/>
    <p:sldId id="286" r:id="rId7"/>
    <p:sldId id="287" r:id="rId8"/>
    <p:sldId id="288" r:id="rId9"/>
    <p:sldId id="289" r:id="rId10"/>
    <p:sldId id="290" r:id="rId11"/>
    <p:sldId id="291" r:id="rId12"/>
    <p:sldId id="292" r:id="rId13"/>
    <p:sldId id="293" r:id="rId14"/>
    <p:sldId id="294" r:id="rId15"/>
    <p:sldId id="295" r:id="rId16"/>
    <p:sldId id="296" r:id="rId17"/>
    <p:sldId id="297" r:id="rId18"/>
    <p:sldId id="5472" r:id="rId19"/>
    <p:sldId id="299" r:id="rId20"/>
    <p:sldId id="5473" r:id="rId21"/>
    <p:sldId id="5474" r:id="rId22"/>
    <p:sldId id="5475" r:id="rId23"/>
    <p:sldId id="5476" r:id="rId24"/>
    <p:sldId id="5477" r:id="rId25"/>
    <p:sldId id="305" r:id="rId26"/>
    <p:sldId id="5479" r:id="rId27"/>
    <p:sldId id="5480" r:id="rId28"/>
    <p:sldId id="5481" r:id="rId29"/>
    <p:sldId id="5482" r:id="rId30"/>
    <p:sldId id="5486" r:id="rId31"/>
    <p:sldId id="5483" r:id="rId32"/>
    <p:sldId id="5484" r:id="rId33"/>
    <p:sldId id="5485" r:id="rId34"/>
    <p:sldId id="314" r:id="rId35"/>
    <p:sldId id="315" r:id="rId36"/>
    <p:sldId id="316" r:id="rId37"/>
    <p:sldId id="317" r:id="rId38"/>
    <p:sldId id="318" r:id="rId39"/>
    <p:sldId id="319" r:id="rId40"/>
    <p:sldId id="320" r:id="rId41"/>
    <p:sldId id="321" r:id="rId42"/>
    <p:sldId id="322" r:id="rId43"/>
    <p:sldId id="310" r:id="rId44"/>
    <p:sldId id="324" r:id="rId45"/>
    <p:sldId id="325" r:id="rId46"/>
    <p:sldId id="326" r:id="rId47"/>
    <p:sldId id="327" r:id="rId48"/>
    <p:sldId id="328" r:id="rId49"/>
    <p:sldId id="329" r:id="rId50"/>
    <p:sldId id="330" r:id="rId51"/>
    <p:sldId id="331" r:id="rId52"/>
    <p:sldId id="332" r:id="rId53"/>
    <p:sldId id="333" r:id="rId54"/>
    <p:sldId id="334" r:id="rId55"/>
    <p:sldId id="335" r:id="rId56"/>
    <p:sldId id="336" r:id="rId57"/>
    <p:sldId id="337" r:id="rId58"/>
    <p:sldId id="338" r:id="rId59"/>
    <p:sldId id="339" r:id="rId60"/>
    <p:sldId id="340" r:id="rId61"/>
    <p:sldId id="356" r:id="rId62"/>
    <p:sldId id="342" r:id="rId63"/>
    <p:sldId id="343" r:id="rId64"/>
    <p:sldId id="344" r:id="rId65"/>
    <p:sldId id="345" r:id="rId66"/>
    <p:sldId id="346" r:id="rId67"/>
    <p:sldId id="347" r:id="rId68"/>
    <p:sldId id="348" r:id="rId69"/>
    <p:sldId id="349" r:id="rId70"/>
    <p:sldId id="350" r:id="rId71"/>
    <p:sldId id="351" r:id="rId72"/>
    <p:sldId id="352" r:id="rId73"/>
    <p:sldId id="353" r:id="rId74"/>
    <p:sldId id="354" r:id="rId75"/>
    <p:sldId id="355" r:id="rId76"/>
    <p:sldId id="875" r:id="rId77"/>
    <p:sldId id="5471" r:id="rId7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mn-lt"/>
        <a:ea typeface="+mn-ea"/>
        <a:cs typeface="+mn-cs"/>
        <a:sym typeface="Bodoni SvtyTwo ITC TT-Book"/>
      </a:defRPr>
    </a:lvl1pPr>
    <a:lvl2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mn-lt"/>
        <a:ea typeface="+mn-ea"/>
        <a:cs typeface="+mn-cs"/>
        <a:sym typeface="Bodoni SvtyTwo ITC TT-Book"/>
      </a:defRPr>
    </a:lvl2pPr>
    <a:lvl3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mn-lt"/>
        <a:ea typeface="+mn-ea"/>
        <a:cs typeface="+mn-cs"/>
        <a:sym typeface="Bodoni SvtyTwo ITC TT-Book"/>
      </a:defRPr>
    </a:lvl3pPr>
    <a:lvl4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mn-lt"/>
        <a:ea typeface="+mn-ea"/>
        <a:cs typeface="+mn-cs"/>
        <a:sym typeface="Bodoni SvtyTwo ITC TT-Book"/>
      </a:defRPr>
    </a:lvl4pPr>
    <a:lvl5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mn-lt"/>
        <a:ea typeface="+mn-ea"/>
        <a:cs typeface="+mn-cs"/>
        <a:sym typeface="Bodoni SvtyTwo ITC TT-Book"/>
      </a:defRPr>
    </a:lvl5pPr>
    <a:lvl6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mn-lt"/>
        <a:ea typeface="+mn-ea"/>
        <a:cs typeface="+mn-cs"/>
        <a:sym typeface="Bodoni SvtyTwo ITC TT-Book"/>
      </a:defRPr>
    </a:lvl6pPr>
    <a:lvl7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mn-lt"/>
        <a:ea typeface="+mn-ea"/>
        <a:cs typeface="+mn-cs"/>
        <a:sym typeface="Bodoni SvtyTwo ITC TT-Book"/>
      </a:defRPr>
    </a:lvl7pPr>
    <a:lvl8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mn-lt"/>
        <a:ea typeface="+mn-ea"/>
        <a:cs typeface="+mn-cs"/>
        <a:sym typeface="Bodoni SvtyTwo ITC TT-Book"/>
      </a:defRPr>
    </a:lvl8pPr>
    <a:lvl9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mn-lt"/>
        <a:ea typeface="+mn-ea"/>
        <a:cs typeface="+mn-cs"/>
        <a:sym typeface="Bodoni SvtyTwo ITC TT-Book"/>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414141"/>
        </a:fontRef>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9847F"/>
          </a:solidFill>
        </a:fill>
      </a:tcStyle>
    </a:firstCol>
    <a:lastRow>
      <a:tcTxStyle b="off" i="off">
        <a:fontRef idx="minor">
          <a:srgbClr val="414141"/>
        </a:fontRef>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5">
              <a:hueOff val="-375889"/>
              <a:satOff val="-9195"/>
              <a:lumOff val="-14901"/>
            </a:schemeClr>
          </a:solidFill>
        </a:fill>
      </a:tcStyle>
    </a:firstRow>
  </a:tblStyle>
  <a:tblStyle styleId="{C7B018BB-80A7-4F77-B60F-C8B233D01FF8}" styleName="">
    <a:tblBg/>
    <a:wholeTbl>
      <a:tcTxStyle b="off" i="off">
        <a:fontRef idx="minor">
          <a:srgbClr val="414141"/>
        </a:fontRef>
        <a:srgbClr val="414141"/>
      </a:tcTxStyle>
      <a:tcStyle>
        <a:tcBdr>
          <a:left>
            <a:ln w="25400" cap="rnd">
              <a:solidFill>
                <a:srgbClr val="C9C3BA"/>
              </a:solidFill>
              <a:custDash>
                <a:ds d="100000" sp="200000"/>
              </a:custDash>
              <a:miter lim="400000"/>
            </a:ln>
          </a:left>
          <a:right>
            <a:ln w="25400" cap="rnd">
              <a:solidFill>
                <a:srgbClr val="C9C3BA"/>
              </a:solidFill>
              <a:custDash>
                <a:ds d="100000" sp="200000"/>
              </a:custDash>
              <a:miter lim="400000"/>
            </a:ln>
          </a:right>
          <a:top>
            <a:ln w="25400" cap="rnd">
              <a:solidFill>
                <a:srgbClr val="C9C3BA"/>
              </a:solidFill>
              <a:custDash>
                <a:ds d="100000" sp="200000"/>
              </a:custDash>
              <a:miter lim="400000"/>
            </a:ln>
          </a:top>
          <a:bottom>
            <a:ln w="25400" cap="rnd">
              <a:solidFill>
                <a:srgbClr val="C9C3BA"/>
              </a:solidFill>
              <a:custDash>
                <a:ds d="100000" sp="200000"/>
              </a:custDash>
              <a:miter lim="400000"/>
            </a:ln>
          </a:bottom>
          <a:insideH>
            <a:ln w="25400" cap="rnd">
              <a:solidFill>
                <a:srgbClr val="C9C3BA"/>
              </a:solidFill>
              <a:custDash>
                <a:ds d="100000" sp="200000"/>
              </a:custDash>
              <a:miter lim="400000"/>
            </a:ln>
          </a:insideH>
          <a:insideV>
            <a:ln w="25400" cap="rnd">
              <a:solidFill>
                <a:srgbClr val="C9C3BA"/>
              </a:solidFill>
              <a:custDash>
                <a:ds d="100000" sp="200000"/>
              </a:custDash>
              <a:miter lim="400000"/>
            </a:ln>
          </a:insideV>
        </a:tcBdr>
        <a:fill>
          <a:noFill/>
        </a:fill>
      </a:tcStyle>
    </a:wholeTbl>
    <a:band2H>
      <a:tcTxStyle/>
      <a:tcStyle>
        <a:tcBdr/>
        <a:fill>
          <a:solidFill>
            <a:srgbClr val="C9C3BA">
              <a:alpha val="75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50000"/>
                </a:srgbClr>
              </a:solidFill>
              <a:prstDash val="solid"/>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Ref idx="minor">
          <a:srgbClr val="414141"/>
        </a:fontRef>
        <a:srgbClr val="414141"/>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39D60"/>
          </a:solidFill>
        </a:fill>
      </a:tcStyle>
    </a:firstCol>
    <a:lastRow>
      <a:tcTxStyle b="off" i="off">
        <a:fontRef idx="minor">
          <a:srgbClr val="414141"/>
        </a:fontRef>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3">
              <a:hueOff val="708446"/>
              <a:satOff val="-4821"/>
              <a:lumOff val="-14251"/>
            </a:schemeClr>
          </a:solidFill>
        </a:fill>
      </a:tcStyle>
    </a:firstRow>
  </a:tblStyle>
  <a:tblStyle styleId="{CF821DB8-F4EB-4A41-A1BA-3FCAFE7338EE}" styleName="">
    <a:tblBg/>
    <a:wholeTbl>
      <a:tcTxStyle b="off" i="off">
        <a:fontRef idx="minor">
          <a:srgbClr val="414141"/>
        </a:fontRef>
        <a:srgbClr val="414141"/>
      </a:tcTxStyle>
      <a:tcStyle>
        <a:tcBdr>
          <a:left>
            <a:ln w="12700" cap="flat">
              <a:solidFill>
                <a:schemeClr val="accent1">
                  <a:hueOff val="-113918"/>
                  <a:satOff val="19024"/>
                  <a:lumOff val="19749"/>
                </a:schemeClr>
              </a:solidFill>
              <a:prstDash val="solid"/>
              <a:miter lim="400000"/>
            </a:ln>
          </a:left>
          <a:right>
            <a:ln w="12700" cap="flat">
              <a:solidFill>
                <a:schemeClr val="accent1">
                  <a:hueOff val="-113918"/>
                  <a:satOff val="19024"/>
                  <a:lumOff val="19749"/>
                </a:schemeClr>
              </a:solidFill>
              <a:prstDash val="solid"/>
              <a:miter lim="400000"/>
            </a:ln>
          </a:right>
          <a:top>
            <a:ln w="12700" cap="flat">
              <a:solidFill>
                <a:schemeClr val="accent1">
                  <a:hueOff val="-113918"/>
                  <a:satOff val="19024"/>
                  <a:lumOff val="19749"/>
                </a:schemeClr>
              </a:solidFill>
              <a:prstDash val="solid"/>
              <a:miter lim="400000"/>
            </a:ln>
          </a:top>
          <a:bottom>
            <a:ln w="12700" cap="flat">
              <a:solidFill>
                <a:schemeClr val="accent1">
                  <a:hueOff val="-113918"/>
                  <a:satOff val="19024"/>
                  <a:lumOff val="19749"/>
                </a:schemeClr>
              </a:solidFill>
              <a:prstDash val="solid"/>
              <a:miter lim="400000"/>
            </a:ln>
          </a:bottom>
          <a:insideH>
            <a:ln w="12700" cap="flat">
              <a:solidFill>
                <a:schemeClr val="accent1">
                  <a:hueOff val="-113918"/>
                  <a:satOff val="19024"/>
                  <a:lumOff val="19749"/>
                </a:schemeClr>
              </a:solidFill>
              <a:prstDash val="solid"/>
              <a:miter lim="400000"/>
            </a:ln>
          </a:insideH>
          <a:insideV>
            <a:ln w="12700" cap="flat">
              <a:solidFill>
                <a:schemeClr val="accent1">
                  <a:hueOff val="-113918"/>
                  <a:satOff val="19024"/>
                  <a:lumOff val="19749"/>
                </a:schemeClr>
              </a:solidFill>
              <a:prstDash val="solid"/>
              <a:miter lim="400000"/>
            </a:ln>
          </a:insideV>
        </a:tcBdr>
        <a:fill>
          <a:noFill/>
        </a:fill>
      </a:tcStyle>
    </a:wholeTbl>
    <a:band2H>
      <a:tcTxStyle/>
      <a:tcStyle>
        <a:tcBdr/>
        <a:fill>
          <a:solidFill>
            <a:schemeClr val="accent1">
              <a:hueOff val="-113918"/>
              <a:satOff val="19024"/>
              <a:lumOff val="19749"/>
              <a:alpha val="35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38AA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6"/>
              <a:satOff val="13972"/>
              <a:lumOff val="-24493"/>
            </a:scheme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4"/>
              <a:satOff val="6343"/>
              <a:lumOff val="-13963"/>
            </a:schemeClr>
          </a:solidFill>
        </a:fill>
      </a:tcStyle>
    </a:firstRow>
  </a:tblStyle>
  <a:tblStyle styleId="{33BA23B1-9221-436E-865A-0063620EA4FD}" styleName="">
    <a:tblBg/>
    <a:wholeTbl>
      <a:tcTxStyle b="off" i="off">
        <a:fontRef idx="minor">
          <a:srgbClr val="414141"/>
        </a:fontRef>
        <a:srgbClr val="414141"/>
      </a:tcTxStyle>
      <a:tcStyle>
        <a:tcBdr>
          <a:left>
            <a:ln w="12700" cap="flat">
              <a:solidFill>
                <a:srgbClr val="C9C3BA"/>
              </a:solidFill>
              <a:prstDash val="solid"/>
              <a:miter lim="400000"/>
            </a:ln>
          </a:left>
          <a:right>
            <a:ln w="12700" cap="flat">
              <a:solidFill>
                <a:srgbClr val="C9C3BA"/>
              </a:solidFill>
              <a:prstDash val="solid"/>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noFill/>
        </a:fill>
      </a:tcStyle>
    </a:wholeTbl>
    <a:band2H>
      <a:tcTxStyle/>
      <a:tcStyle>
        <a:tcBdr/>
        <a:fill>
          <a:solidFill>
            <a:srgbClr val="C9C3BA">
              <a:alpha val="5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6635F"/>
          </a:solidFill>
        </a:fill>
      </a:tcStyle>
    </a:firstCol>
    <a:lastRow>
      <a:tcTxStyle b="off" i="off">
        <a:fontRef idx="minor">
          <a:srgbClr val="414141"/>
        </a:fontRef>
        <a:srgbClr val="414141"/>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89847F"/>
          </a:solidFill>
        </a:fill>
      </a:tcStyle>
    </a:firstRow>
  </a:tblStyle>
  <a:tblStyle styleId="{2708684C-4D16-4618-839F-0558EEFCDFE6}" styleName="">
    <a:tblBg/>
    <a:wholeTbl>
      <a:tcTxStyle b="off" i="off">
        <a:fontRef idx="minor">
          <a:srgbClr val="414141"/>
        </a:fontRef>
        <a:srgbClr val="414141"/>
      </a:tcTxStyle>
      <a:tcStyle>
        <a:tcBdr>
          <a:left>
            <a:ln w="12700" cap="flat">
              <a:noFill/>
              <a:miter lim="400000"/>
            </a:ln>
          </a:left>
          <a:right>
            <a:ln w="12700" cap="flat">
              <a:noFill/>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wholeTbl>
    <a:band2H>
      <a:tcTxStyle/>
      <a:tcStyle>
        <a:tcBdr/>
        <a:fill>
          <a:solidFill>
            <a:srgbClr val="C9C3BA">
              <a:alpha val="35000"/>
            </a:srgbClr>
          </a:solidFill>
        </a:fill>
      </a:tcStyle>
    </a:band2H>
    <a:firstCol>
      <a:tcTxStyle b="off" i="off">
        <a:fontRef idx="minor">
          <a:srgbClr val="414141"/>
        </a:fontRef>
        <a:srgbClr val="414141"/>
      </a:tcTxStyle>
      <a:tcStyle>
        <a:tcBdr>
          <a:left>
            <a:ln w="12700" cap="flat">
              <a:noFill/>
              <a:miter lim="400000"/>
            </a:ln>
          </a:left>
          <a:right>
            <a:ln w="25400" cap="flat">
              <a:solidFill>
                <a:srgbClr val="000000"/>
              </a:solidFill>
              <a:prstDash val="solid"/>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firstCol>
    <a:lastRow>
      <a:tcTxStyle b="off" i="off">
        <a:fontRef idx="minor">
          <a:srgbClr val="414141"/>
        </a:fontRef>
        <a:srgbClr val="414141"/>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solidFill>
                <a:srgbClr val="89847F"/>
              </a:solidFill>
              <a:prstDash val="solid"/>
              <a:miter lim="400000"/>
            </a:ln>
          </a:insideH>
          <a:insideV>
            <a:ln w="12700" cap="flat">
              <a:noFill/>
              <a:miter lim="400000"/>
            </a:ln>
          </a:insideV>
        </a:tcBdr>
        <a:fill>
          <a:noFill/>
        </a:fill>
      </a:tcStyle>
    </a:lastRow>
    <a:firstRow>
      <a:tcTxStyle b="off" i="off">
        <a:fontRef idx="minor">
          <a:srgbClr val="414141"/>
        </a:fontRef>
        <a:srgbClr val="414141"/>
      </a:tcTxStyle>
      <a:tcStyle>
        <a:tcBdr>
          <a:left>
            <a:ln w="12700" cap="flat">
              <a:noFill/>
              <a:miter lim="400000"/>
            </a:ln>
          </a:left>
          <a:right>
            <a:ln w="12700" cap="flat">
              <a:noFill/>
              <a:miter lim="400000"/>
            </a:ln>
          </a:right>
          <a:top>
            <a:ln w="12700" cap="flat">
              <a:noFill/>
              <a:miter lim="400000"/>
            </a:ln>
          </a:top>
          <a:bottom>
            <a:ln w="25400" cap="flat">
              <a:solidFill>
                <a:srgbClr val="000000"/>
              </a:solidFill>
              <a:prstDash val="solid"/>
              <a:miter lim="400000"/>
            </a:ln>
          </a:bottom>
          <a:insideH>
            <a:ln w="12700" cap="flat">
              <a:solidFill>
                <a:srgbClr val="89847F"/>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50"/>
    <p:restoredTop sz="94687"/>
  </p:normalViewPr>
  <p:slideViewPr>
    <p:cSldViewPr snapToGrid="0" snapToObjects="1">
      <p:cViewPr varScale="1">
        <p:scale>
          <a:sx n="62" d="100"/>
          <a:sy n="62" d="100"/>
        </p:scale>
        <p:origin x="208" y="1688"/>
      </p:cViewPr>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5" name="Shape 215"/>
          <p:cNvSpPr>
            <a:spLocks noGrp="1" noRot="1" noChangeAspect="1"/>
          </p:cNvSpPr>
          <p:nvPr>
            <p:ph type="sldImg"/>
          </p:nvPr>
        </p:nvSpPr>
        <p:spPr>
          <a:xfrm>
            <a:off x="1143000" y="685800"/>
            <a:ext cx="4572000" cy="3429000"/>
          </a:xfrm>
          <a:prstGeom prst="rect">
            <a:avLst/>
          </a:prstGeom>
        </p:spPr>
        <p:txBody>
          <a:bodyPr/>
          <a:lstStyle/>
          <a:p>
            <a:endParaRPr/>
          </a:p>
        </p:txBody>
      </p:sp>
      <p:sp>
        <p:nvSpPr>
          <p:cNvPr id="216" name="Shape 21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Shape 343"/>
          <p:cNvSpPr>
            <a:spLocks noGrp="1" noRot="1" noChangeAspect="1"/>
          </p:cNvSpPr>
          <p:nvPr>
            <p:ph type="sldImg"/>
          </p:nvPr>
        </p:nvSpPr>
        <p:spPr>
          <a:prstGeom prst="rect">
            <a:avLst/>
          </a:prstGeom>
        </p:spPr>
        <p:txBody>
          <a:bodyPr/>
          <a:lstStyle/>
          <a:p>
            <a:endParaRPr/>
          </a:p>
        </p:txBody>
      </p:sp>
      <p:sp>
        <p:nvSpPr>
          <p:cNvPr id="344" name="Shape 344"/>
          <p:cNvSpPr>
            <a:spLocks noGrp="1"/>
          </p:cNvSpPr>
          <p:nvPr>
            <p:ph type="body" sz="quarter" idx="1"/>
          </p:nvPr>
        </p:nvSpPr>
        <p:spPr>
          <a:prstGeom prst="rect">
            <a:avLst/>
          </a:prstGeom>
        </p:spPr>
        <p:txBody>
          <a:bodyPr/>
          <a:lstStyle/>
          <a:p>
            <a:pPr defTabSz="914400">
              <a:lnSpc>
                <a:spcPct val="100000"/>
              </a:lnSpc>
              <a:spcBef>
                <a:spcPts val="400"/>
              </a:spcBef>
              <a:defRPr sz="1200">
                <a:latin typeface="Arial"/>
                <a:ea typeface="Arial"/>
                <a:cs typeface="Arial"/>
                <a:sym typeface="Arial"/>
              </a:defRPr>
            </a:pPr>
            <a:r>
              <a:t>God reveals His glory, worship is our response</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Order is important: God always initiates</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Arial"/>
                <a:ea typeface="Arial"/>
                <a:cs typeface="Arial"/>
                <a:sym typeface="Arial"/>
              </a:defRPr>
            </a:pPr>
            <a:r>
              <a:t>Worship services to be a dialogue betw, God and man, a dialogue of revel. &amp; response</a:t>
            </a:r>
          </a:p>
          <a:p>
            <a:pPr defTabSz="914400">
              <a:lnSpc>
                <a:spcPct val="100000"/>
              </a:lnSpc>
              <a:spcBef>
                <a:spcPts val="400"/>
              </a:spcBef>
              <a:defRPr sz="1200">
                <a:latin typeface="Arial"/>
                <a:ea typeface="Arial"/>
                <a:cs typeface="Arial"/>
                <a:sym typeface="Arial"/>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Shape 403"/>
          <p:cNvSpPr>
            <a:spLocks noGrp="1" noRot="1" noChangeAspect="1"/>
          </p:cNvSpPr>
          <p:nvPr>
            <p:ph type="sldImg"/>
          </p:nvPr>
        </p:nvSpPr>
        <p:spPr>
          <a:prstGeom prst="rect">
            <a:avLst/>
          </a:prstGeom>
        </p:spPr>
        <p:txBody>
          <a:bodyPr/>
          <a:lstStyle/>
          <a:p>
            <a:endParaRPr/>
          </a:p>
        </p:txBody>
      </p:sp>
      <p:sp>
        <p:nvSpPr>
          <p:cNvPr id="404" name="Shape 404"/>
          <p:cNvSpPr>
            <a:spLocks noGrp="1"/>
          </p:cNvSpPr>
          <p:nvPr>
            <p:ph type="body" sz="quarter" idx="1"/>
          </p:nvPr>
        </p:nvSpPr>
        <p:spPr>
          <a:prstGeom prst="rect">
            <a:avLst/>
          </a:prstGeom>
        </p:spPr>
        <p:txBody>
          <a:bodyPr/>
          <a:lstStyle/>
          <a:p>
            <a:pPr defTabSz="914400">
              <a:lnSpc>
                <a:spcPct val="100000"/>
              </a:lnSpc>
              <a:spcBef>
                <a:spcPts val="400"/>
              </a:spcBef>
              <a:defRPr sz="1200">
                <a:latin typeface="Arial"/>
                <a:ea typeface="Arial"/>
                <a:cs typeface="Arial"/>
                <a:sym typeface="Arial"/>
              </a:defRPr>
            </a:pPr>
            <a:r>
              <a:rPr b="1" dirty="0">
                <a:latin typeface="Arial" panose="020B0604020202020204" pitchFamily="34" charset="0"/>
                <a:cs typeface="Arial" panose="020B0604020202020204" pitchFamily="34" charset="0"/>
              </a:rPr>
              <a:t>Adam &amp; Eve, Moses, David, Saul/Paul, Jesus calling disciples, </a:t>
            </a:r>
          </a:p>
          <a:p>
            <a:pPr defTabSz="914400">
              <a:lnSpc>
                <a:spcPct val="100000"/>
              </a:lnSpc>
              <a:spcBef>
                <a:spcPts val="400"/>
              </a:spcBef>
              <a:defRPr sz="1200">
                <a:latin typeface="Arial"/>
                <a:ea typeface="Arial"/>
                <a:cs typeface="Arial"/>
                <a:sym typeface="Arial"/>
              </a:defRPr>
            </a:pPr>
            <a:endParaRPr b="1" dirty="0">
              <a:latin typeface="Arial" panose="020B0604020202020204" pitchFamily="34" charset="0"/>
              <a:cs typeface="Arial" panose="020B0604020202020204" pitchFamily="34" charset="0"/>
            </a:endParaRPr>
          </a:p>
          <a:p>
            <a:pPr defTabSz="914400">
              <a:lnSpc>
                <a:spcPct val="100000"/>
              </a:lnSpc>
              <a:spcBef>
                <a:spcPts val="400"/>
              </a:spcBef>
              <a:defRPr sz="1200">
                <a:latin typeface="Arial"/>
                <a:ea typeface="Arial"/>
                <a:cs typeface="Arial"/>
                <a:sym typeface="Arial"/>
              </a:defRPr>
            </a:pPr>
            <a:r>
              <a:rPr b="1" dirty="0">
                <a:latin typeface="Arial" panose="020B0604020202020204" pitchFamily="34" charset="0"/>
                <a:cs typeface="Arial" panose="020B0604020202020204" pitchFamily="34" charset="0"/>
              </a:rPr>
              <a:t>Order is important: God always initiates</a:t>
            </a:r>
          </a:p>
          <a:p>
            <a:pPr defTabSz="914400">
              <a:lnSpc>
                <a:spcPct val="100000"/>
              </a:lnSpc>
              <a:spcBef>
                <a:spcPts val="400"/>
              </a:spcBef>
              <a:defRPr sz="1200">
                <a:latin typeface="Arial"/>
                <a:ea typeface="Arial"/>
                <a:cs typeface="Arial"/>
                <a:sym typeface="Arial"/>
              </a:defRPr>
            </a:pPr>
            <a:endParaRPr b="1" dirty="0">
              <a:latin typeface="Arial" panose="020B0604020202020204" pitchFamily="34" charset="0"/>
              <a:cs typeface="Arial" panose="020B0604020202020204" pitchFamily="34" charset="0"/>
            </a:endParaRPr>
          </a:p>
          <a:p>
            <a:pPr defTabSz="914400">
              <a:lnSpc>
                <a:spcPct val="100000"/>
              </a:lnSpc>
              <a:spcBef>
                <a:spcPts val="400"/>
              </a:spcBef>
              <a:defRPr sz="1200">
                <a:latin typeface="Arial"/>
                <a:ea typeface="Arial"/>
                <a:cs typeface="Arial"/>
                <a:sym typeface="Arial"/>
              </a:defRPr>
            </a:pPr>
            <a:r>
              <a:rPr b="1" dirty="0">
                <a:latin typeface="Arial" panose="020B0604020202020204" pitchFamily="34" charset="0"/>
                <a:cs typeface="Arial" panose="020B0604020202020204" pitchFamily="34" charset="0"/>
              </a:rPr>
              <a:t>Rom. 11:33-36  eleven chapters of doctrine, then Paul bursts out in praise: „Oh, the depth of the riches </a:t>
            </a:r>
            <a:r>
              <a:rPr b="1" baseline="30000" dirty="0">
                <a:latin typeface="Arial" panose="020B0604020202020204" pitchFamily="34" charset="0"/>
                <a:cs typeface="Arial" panose="020B0604020202020204" pitchFamily="34" charset="0"/>
              </a:rPr>
              <a:t>1</a:t>
            </a:r>
            <a:r>
              <a:rPr b="1" dirty="0">
                <a:latin typeface="Arial" panose="020B0604020202020204" pitchFamily="34" charset="0"/>
                <a:cs typeface="Arial" panose="020B0604020202020204" pitchFamily="34" charset="0"/>
              </a:rPr>
              <a:t>both of the wisdom and knowledge of God!”</a:t>
            </a:r>
          </a:p>
          <a:p>
            <a:pPr defTabSz="914400">
              <a:lnSpc>
                <a:spcPct val="100000"/>
              </a:lnSpc>
              <a:spcBef>
                <a:spcPts val="400"/>
              </a:spcBef>
              <a:defRPr sz="1200">
                <a:latin typeface="Arial"/>
                <a:ea typeface="Arial"/>
                <a:cs typeface="Arial"/>
                <a:sym typeface="Arial"/>
              </a:defRPr>
            </a:pPr>
            <a:r>
              <a:rPr b="1" dirty="0">
                <a:latin typeface="Arial" panose="020B0604020202020204" pitchFamily="34" charset="0"/>
                <a:cs typeface="Arial" panose="020B0604020202020204" pitchFamily="34" charset="0"/>
              </a:rPr>
              <a:t>Worship services to be a dialogue </a:t>
            </a:r>
            <a:r>
              <a:rPr b="1" dirty="0" err="1">
                <a:latin typeface="Arial" panose="020B0604020202020204" pitchFamily="34" charset="0"/>
                <a:cs typeface="Arial" panose="020B0604020202020204" pitchFamily="34" charset="0"/>
              </a:rPr>
              <a:t>betw</a:t>
            </a:r>
            <a:r>
              <a:rPr b="1" dirty="0">
                <a:latin typeface="Arial" panose="020B0604020202020204" pitchFamily="34" charset="0"/>
                <a:cs typeface="Arial" panose="020B0604020202020204" pitchFamily="34" charset="0"/>
              </a:rPr>
              <a:t>, God and man, a dialogue of revel. &amp; response</a:t>
            </a:r>
          </a:p>
          <a:p>
            <a:pPr defTabSz="914400">
              <a:lnSpc>
                <a:spcPct val="100000"/>
              </a:lnSpc>
              <a:spcBef>
                <a:spcPts val="400"/>
              </a:spcBef>
              <a:defRPr sz="1200">
                <a:latin typeface="Arial"/>
                <a:ea typeface="Arial"/>
                <a:cs typeface="Arial"/>
                <a:sym typeface="Arial"/>
              </a:defRPr>
            </a:pPr>
            <a:r>
              <a:rPr b="1" dirty="0">
                <a:latin typeface="Arial" panose="020B0604020202020204" pitchFamily="34" charset="0"/>
                <a:cs typeface="Arial" panose="020B0604020202020204" pitchFamily="34" charset="0"/>
              </a:rPr>
              <a:t>This is why the Scriptures are so important; Stott and others remind us how we need much more Scr. In our services– been in many churches where first first of Scr. Is when preacher gets up– means 30 </a:t>
            </a:r>
            <a:r>
              <a:rPr b="1" dirty="0" err="1">
                <a:latin typeface="Arial" panose="020B0604020202020204" pitchFamily="34" charset="0"/>
                <a:cs typeface="Arial" panose="020B0604020202020204" pitchFamily="34" charset="0"/>
              </a:rPr>
              <a:t>mintues</a:t>
            </a:r>
            <a:r>
              <a:rPr b="1" dirty="0">
                <a:latin typeface="Arial" panose="020B0604020202020204" pitchFamily="34" charset="0"/>
                <a:cs typeface="Arial" panose="020B0604020202020204" pitchFamily="34" charset="0"/>
              </a:rPr>
              <a:t> of response w/o anything to respond to!!</a:t>
            </a:r>
          </a:p>
        </p:txBody>
      </p:sp>
    </p:spTree>
    <p:extLst>
      <p:ext uri="{BB962C8B-B14F-4D97-AF65-F5344CB8AC3E}">
        <p14:creationId xmlns:p14="http://schemas.microsoft.com/office/powerpoint/2010/main" val="2626074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Shape 411"/>
          <p:cNvSpPr>
            <a:spLocks noGrp="1" noRot="1" noChangeAspect="1"/>
          </p:cNvSpPr>
          <p:nvPr>
            <p:ph type="sldImg"/>
          </p:nvPr>
        </p:nvSpPr>
        <p:spPr>
          <a:prstGeom prst="rect">
            <a:avLst/>
          </a:prstGeom>
        </p:spPr>
        <p:txBody>
          <a:bodyPr/>
          <a:lstStyle/>
          <a:p>
            <a:endParaRPr/>
          </a:p>
        </p:txBody>
      </p:sp>
      <p:sp>
        <p:nvSpPr>
          <p:cNvPr id="412" name="Shape 412"/>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extLst>
      <p:ext uri="{BB962C8B-B14F-4D97-AF65-F5344CB8AC3E}">
        <p14:creationId xmlns:p14="http://schemas.microsoft.com/office/powerpoint/2010/main" val="757337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Shape 421"/>
          <p:cNvSpPr>
            <a:spLocks noGrp="1" noRot="1" noChangeAspect="1"/>
          </p:cNvSpPr>
          <p:nvPr>
            <p:ph type="sldImg"/>
          </p:nvPr>
        </p:nvSpPr>
        <p:spPr>
          <a:prstGeom prst="rect">
            <a:avLst/>
          </a:prstGeom>
        </p:spPr>
        <p:txBody>
          <a:bodyPr/>
          <a:lstStyle/>
          <a:p>
            <a:endParaRPr/>
          </a:p>
        </p:txBody>
      </p:sp>
      <p:sp>
        <p:nvSpPr>
          <p:cNvPr id="422" name="Shape 422"/>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extLst>
      <p:ext uri="{BB962C8B-B14F-4D97-AF65-F5344CB8AC3E}">
        <p14:creationId xmlns:p14="http://schemas.microsoft.com/office/powerpoint/2010/main" val="3455227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Shape 431"/>
          <p:cNvSpPr>
            <a:spLocks noGrp="1" noRot="1" noChangeAspect="1"/>
          </p:cNvSpPr>
          <p:nvPr>
            <p:ph type="sldImg"/>
          </p:nvPr>
        </p:nvSpPr>
        <p:spPr>
          <a:prstGeom prst="rect">
            <a:avLst/>
          </a:prstGeom>
        </p:spPr>
        <p:txBody>
          <a:bodyPr/>
          <a:lstStyle/>
          <a:p>
            <a:endParaRPr/>
          </a:p>
        </p:txBody>
      </p:sp>
      <p:sp>
        <p:nvSpPr>
          <p:cNvPr id="432" name="Shape 432"/>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extLst>
      <p:ext uri="{BB962C8B-B14F-4D97-AF65-F5344CB8AC3E}">
        <p14:creationId xmlns:p14="http://schemas.microsoft.com/office/powerpoint/2010/main" val="4031824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Shape 441"/>
          <p:cNvSpPr>
            <a:spLocks noGrp="1" noRot="1" noChangeAspect="1"/>
          </p:cNvSpPr>
          <p:nvPr>
            <p:ph type="sldImg"/>
          </p:nvPr>
        </p:nvSpPr>
        <p:spPr>
          <a:prstGeom prst="rect">
            <a:avLst/>
          </a:prstGeom>
        </p:spPr>
        <p:txBody>
          <a:bodyPr/>
          <a:lstStyle/>
          <a:p>
            <a:endParaRPr/>
          </a:p>
        </p:txBody>
      </p:sp>
      <p:sp>
        <p:nvSpPr>
          <p:cNvPr id="442" name="Shape 442"/>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extLst>
      <p:ext uri="{BB962C8B-B14F-4D97-AF65-F5344CB8AC3E}">
        <p14:creationId xmlns:p14="http://schemas.microsoft.com/office/powerpoint/2010/main" val="2300865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Shape 447"/>
          <p:cNvSpPr>
            <a:spLocks noGrp="1" noRot="1" noChangeAspect="1"/>
          </p:cNvSpPr>
          <p:nvPr>
            <p:ph type="sldImg"/>
          </p:nvPr>
        </p:nvSpPr>
        <p:spPr>
          <a:prstGeom prst="rect">
            <a:avLst/>
          </a:prstGeom>
        </p:spPr>
        <p:txBody>
          <a:bodyPr/>
          <a:lstStyle/>
          <a:p>
            <a:endParaRPr/>
          </a:p>
        </p:txBody>
      </p:sp>
      <p:sp>
        <p:nvSpPr>
          <p:cNvPr id="448" name="Shape 448"/>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worship Him as He really is, as He wants to be worshiped</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extLst>
      <p:ext uri="{BB962C8B-B14F-4D97-AF65-F5344CB8AC3E}">
        <p14:creationId xmlns:p14="http://schemas.microsoft.com/office/powerpoint/2010/main" val="3198691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Shape 453"/>
          <p:cNvSpPr>
            <a:spLocks noGrp="1" noRot="1" noChangeAspect="1"/>
          </p:cNvSpPr>
          <p:nvPr>
            <p:ph type="sldImg"/>
          </p:nvPr>
        </p:nvSpPr>
        <p:spPr>
          <a:prstGeom prst="rect">
            <a:avLst/>
          </a:prstGeom>
        </p:spPr>
        <p:txBody>
          <a:bodyPr/>
          <a:lstStyle/>
          <a:p>
            <a:endParaRPr/>
          </a:p>
        </p:txBody>
      </p:sp>
      <p:sp>
        <p:nvSpPr>
          <p:cNvPr id="454" name="Shape 454"/>
          <p:cNvSpPr>
            <a:spLocks noGrp="1"/>
          </p:cNvSpPr>
          <p:nvPr>
            <p:ph type="body" sz="quarter" idx="1"/>
          </p:nvPr>
        </p:nvSpPr>
        <p:spPr>
          <a:prstGeom prst="rect">
            <a:avLst/>
          </a:prstGeom>
        </p:spPr>
        <p:txBody>
          <a:bodyPr/>
          <a:lstStyle/>
          <a:p>
            <a:pPr defTabSz="914400">
              <a:lnSpc>
                <a:spcPct val="100000"/>
              </a:lnSpc>
              <a:spcBef>
                <a:spcPts val="400"/>
              </a:spcBef>
              <a:defRPr sz="1200">
                <a:latin typeface="Arial"/>
                <a:ea typeface="Arial"/>
                <a:cs typeface="Arial"/>
                <a:sym typeface="Arial"/>
              </a:defRPr>
            </a:pPr>
            <a:r>
              <a:rPr b="1" dirty="0">
                <a:latin typeface="Arial" panose="020B0604020202020204" pitchFamily="34" charset="0"/>
                <a:cs typeface="Arial" panose="020B0604020202020204" pitchFamily="34" charset="0"/>
              </a:rPr>
              <a:t>worship Him as He really is, as He wants to be worshiped</a:t>
            </a:r>
          </a:p>
          <a:p>
            <a:pPr defTabSz="914400">
              <a:lnSpc>
                <a:spcPct val="100000"/>
              </a:lnSpc>
              <a:spcBef>
                <a:spcPts val="400"/>
              </a:spcBef>
              <a:defRPr sz="1200">
                <a:latin typeface="Arial"/>
                <a:ea typeface="Arial"/>
                <a:cs typeface="Arial"/>
                <a:sym typeface="Arial"/>
              </a:defRPr>
            </a:pPr>
            <a:endParaRPr b="1" dirty="0">
              <a:latin typeface="Arial" panose="020B0604020202020204" pitchFamily="34" charset="0"/>
              <a:cs typeface="Arial" panose="020B0604020202020204" pitchFamily="34" charset="0"/>
            </a:endParaRPr>
          </a:p>
          <a:p>
            <a:pPr defTabSz="914400">
              <a:lnSpc>
                <a:spcPct val="100000"/>
              </a:lnSpc>
              <a:spcBef>
                <a:spcPts val="400"/>
              </a:spcBef>
              <a:defRPr sz="1200">
                <a:latin typeface="Arial"/>
                <a:ea typeface="Arial"/>
                <a:cs typeface="Arial"/>
                <a:sym typeface="Arial"/>
              </a:defRPr>
            </a:pPr>
            <a:r>
              <a:rPr b="1" dirty="0">
                <a:latin typeface="Arial" panose="020B0604020202020204" pitchFamily="34" charset="0"/>
                <a:cs typeface="Arial" panose="020B0604020202020204" pitchFamily="34" charset="0"/>
              </a:rPr>
              <a:t>Order is important: God always initiates</a:t>
            </a:r>
          </a:p>
          <a:p>
            <a:pPr defTabSz="914400">
              <a:lnSpc>
                <a:spcPct val="100000"/>
              </a:lnSpc>
              <a:spcBef>
                <a:spcPts val="400"/>
              </a:spcBef>
              <a:defRPr sz="1200">
                <a:latin typeface="Arial"/>
                <a:ea typeface="Arial"/>
                <a:cs typeface="Arial"/>
                <a:sym typeface="Arial"/>
              </a:defRPr>
            </a:pPr>
            <a:endParaRPr b="1" dirty="0">
              <a:latin typeface="Arial" panose="020B0604020202020204" pitchFamily="34" charset="0"/>
              <a:cs typeface="Arial" panose="020B0604020202020204" pitchFamily="34" charset="0"/>
            </a:endParaRPr>
          </a:p>
          <a:p>
            <a:pPr defTabSz="914400">
              <a:lnSpc>
                <a:spcPct val="100000"/>
              </a:lnSpc>
              <a:spcBef>
                <a:spcPts val="400"/>
              </a:spcBef>
              <a:defRPr sz="1200">
                <a:latin typeface="Arial"/>
                <a:ea typeface="Arial"/>
                <a:cs typeface="Arial"/>
                <a:sym typeface="Arial"/>
              </a:defRPr>
            </a:pPr>
            <a:r>
              <a:rPr b="1" dirty="0">
                <a:latin typeface="Arial" panose="020B0604020202020204" pitchFamily="34" charset="0"/>
                <a:cs typeface="Arial" panose="020B0604020202020204" pitchFamily="34" charset="0"/>
              </a:rPr>
              <a:t>Rom. 11:33-36  eleven chapters of doctrine, then Paul bursts out in praise: „Oh, the depth of the riches </a:t>
            </a:r>
            <a:r>
              <a:rPr b="1" baseline="30000" dirty="0">
                <a:latin typeface="Arial" panose="020B0604020202020204" pitchFamily="34" charset="0"/>
                <a:cs typeface="Arial" panose="020B0604020202020204" pitchFamily="34" charset="0"/>
              </a:rPr>
              <a:t>1</a:t>
            </a:r>
            <a:r>
              <a:rPr b="1" dirty="0">
                <a:latin typeface="Arial" panose="020B0604020202020204" pitchFamily="34" charset="0"/>
                <a:cs typeface="Arial" panose="020B0604020202020204" pitchFamily="34" charset="0"/>
              </a:rPr>
              <a:t>both of the wisdom and knowledge of God!”</a:t>
            </a:r>
          </a:p>
          <a:p>
            <a:pPr defTabSz="914400">
              <a:lnSpc>
                <a:spcPct val="100000"/>
              </a:lnSpc>
              <a:spcBef>
                <a:spcPts val="400"/>
              </a:spcBef>
              <a:defRPr sz="1200">
                <a:latin typeface="Arial"/>
                <a:ea typeface="Arial"/>
                <a:cs typeface="Arial"/>
                <a:sym typeface="Arial"/>
              </a:defRPr>
            </a:pPr>
            <a:r>
              <a:rPr b="1" dirty="0">
                <a:latin typeface="Arial" panose="020B0604020202020204" pitchFamily="34" charset="0"/>
                <a:cs typeface="Arial" panose="020B0604020202020204" pitchFamily="34" charset="0"/>
              </a:rPr>
              <a:t>Worship services to be a dialogue </a:t>
            </a:r>
            <a:r>
              <a:rPr b="1" dirty="0" err="1">
                <a:latin typeface="Arial" panose="020B0604020202020204" pitchFamily="34" charset="0"/>
                <a:cs typeface="Arial" panose="020B0604020202020204" pitchFamily="34" charset="0"/>
              </a:rPr>
              <a:t>betw</a:t>
            </a:r>
            <a:r>
              <a:rPr b="1" dirty="0">
                <a:latin typeface="Arial" panose="020B0604020202020204" pitchFamily="34" charset="0"/>
                <a:cs typeface="Arial" panose="020B0604020202020204" pitchFamily="34" charset="0"/>
              </a:rPr>
              <a:t>, God and man, a dialogue of revel. &amp; response</a:t>
            </a:r>
          </a:p>
          <a:p>
            <a:pPr defTabSz="914400">
              <a:lnSpc>
                <a:spcPct val="100000"/>
              </a:lnSpc>
              <a:spcBef>
                <a:spcPts val="400"/>
              </a:spcBef>
              <a:defRPr sz="1200">
                <a:latin typeface="Arial"/>
                <a:ea typeface="Arial"/>
                <a:cs typeface="Arial"/>
                <a:sym typeface="Arial"/>
              </a:defRPr>
            </a:pPr>
            <a:r>
              <a:rPr b="1" dirty="0">
                <a:latin typeface="Arial" panose="020B0604020202020204" pitchFamily="34" charset="0"/>
                <a:cs typeface="Arial" panose="020B0604020202020204" pitchFamily="34" charset="0"/>
              </a:rPr>
              <a:t>This is why the Scriptures are so important; Stott and others remind us how we need much more Scr. In our services– been in many churches where first first of Scr. Is when preacher gets up– means 30 </a:t>
            </a:r>
            <a:r>
              <a:rPr b="1" dirty="0" err="1">
                <a:latin typeface="Arial" panose="020B0604020202020204" pitchFamily="34" charset="0"/>
                <a:cs typeface="Arial" panose="020B0604020202020204" pitchFamily="34" charset="0"/>
              </a:rPr>
              <a:t>mintues</a:t>
            </a:r>
            <a:r>
              <a:rPr b="1" dirty="0">
                <a:latin typeface="Arial" panose="020B0604020202020204" pitchFamily="34" charset="0"/>
                <a:cs typeface="Arial" panose="020B0604020202020204" pitchFamily="34" charset="0"/>
              </a:rPr>
              <a:t> of response w/o anything to respond to!!</a:t>
            </a:r>
          </a:p>
        </p:txBody>
      </p:sp>
    </p:spTree>
    <p:extLst>
      <p:ext uri="{BB962C8B-B14F-4D97-AF65-F5344CB8AC3E}">
        <p14:creationId xmlns:p14="http://schemas.microsoft.com/office/powerpoint/2010/main" val="715460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 name="Shape 473"/>
          <p:cNvSpPr>
            <a:spLocks noGrp="1" noRot="1" noChangeAspect="1"/>
          </p:cNvSpPr>
          <p:nvPr>
            <p:ph type="sldImg"/>
          </p:nvPr>
        </p:nvSpPr>
        <p:spPr>
          <a:prstGeom prst="rect">
            <a:avLst/>
          </a:prstGeom>
        </p:spPr>
        <p:txBody>
          <a:bodyPr/>
          <a:lstStyle/>
          <a:p>
            <a:endParaRPr/>
          </a:p>
        </p:txBody>
      </p:sp>
      <p:sp>
        <p:nvSpPr>
          <p:cNvPr id="474" name="Shape 474"/>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extLst>
      <p:ext uri="{BB962C8B-B14F-4D97-AF65-F5344CB8AC3E}">
        <p14:creationId xmlns:p14="http://schemas.microsoft.com/office/powerpoint/2010/main" val="10023947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 name="Shape 473"/>
          <p:cNvSpPr>
            <a:spLocks noGrp="1" noRot="1" noChangeAspect="1"/>
          </p:cNvSpPr>
          <p:nvPr>
            <p:ph type="sldImg"/>
          </p:nvPr>
        </p:nvSpPr>
        <p:spPr>
          <a:prstGeom prst="rect">
            <a:avLst/>
          </a:prstGeom>
        </p:spPr>
        <p:txBody>
          <a:bodyPr/>
          <a:lstStyle/>
          <a:p>
            <a:endParaRPr/>
          </a:p>
        </p:txBody>
      </p:sp>
      <p:sp>
        <p:nvSpPr>
          <p:cNvPr id="474" name="Shape 474"/>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 name="Shape 481"/>
          <p:cNvSpPr>
            <a:spLocks noGrp="1" noRot="1" noChangeAspect="1"/>
          </p:cNvSpPr>
          <p:nvPr>
            <p:ph type="sldImg"/>
          </p:nvPr>
        </p:nvSpPr>
        <p:spPr>
          <a:prstGeom prst="rect">
            <a:avLst/>
          </a:prstGeom>
        </p:spPr>
        <p:txBody>
          <a:bodyPr/>
          <a:lstStyle/>
          <a:p>
            <a:endParaRPr/>
          </a:p>
        </p:txBody>
      </p:sp>
      <p:sp>
        <p:nvSpPr>
          <p:cNvPr id="482" name="Shape 482"/>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extLst>
      <p:ext uri="{BB962C8B-B14F-4D97-AF65-F5344CB8AC3E}">
        <p14:creationId xmlns:p14="http://schemas.microsoft.com/office/powerpoint/2010/main" val="2499233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Shape 350"/>
          <p:cNvSpPr>
            <a:spLocks noGrp="1" noRot="1" noChangeAspect="1"/>
          </p:cNvSpPr>
          <p:nvPr>
            <p:ph type="sldImg"/>
          </p:nvPr>
        </p:nvSpPr>
        <p:spPr>
          <a:prstGeom prst="rect">
            <a:avLst/>
          </a:prstGeom>
        </p:spPr>
        <p:txBody>
          <a:bodyPr/>
          <a:lstStyle/>
          <a:p>
            <a:endParaRPr/>
          </a:p>
        </p:txBody>
      </p:sp>
      <p:sp>
        <p:nvSpPr>
          <p:cNvPr id="351" name="Shape 351"/>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Basic paradigm for God’s dealings with us</a:t>
            </a:r>
          </a:p>
        </p:txBody>
      </p:sp>
    </p:spTree>
    <p:extLst>
      <p:ext uri="{BB962C8B-B14F-4D97-AF65-F5344CB8AC3E}">
        <p14:creationId xmlns:p14="http://schemas.microsoft.com/office/powerpoint/2010/main" val="2531692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Shape 487"/>
          <p:cNvSpPr>
            <a:spLocks noGrp="1" noRot="1" noChangeAspect="1"/>
          </p:cNvSpPr>
          <p:nvPr>
            <p:ph type="sldImg"/>
          </p:nvPr>
        </p:nvSpPr>
        <p:spPr>
          <a:prstGeom prst="rect">
            <a:avLst/>
          </a:prstGeom>
        </p:spPr>
        <p:txBody>
          <a:bodyPr/>
          <a:lstStyle/>
          <a:p>
            <a:endParaRPr/>
          </a:p>
        </p:txBody>
      </p:sp>
      <p:sp>
        <p:nvSpPr>
          <p:cNvPr id="488" name="Shape 488"/>
          <p:cNvSpPr>
            <a:spLocks noGrp="1"/>
          </p:cNvSpPr>
          <p:nvPr>
            <p:ph type="body" sz="quarter" idx="1"/>
          </p:nvPr>
        </p:nvSpPr>
        <p:spPr>
          <a:prstGeom prst="rect">
            <a:avLst/>
          </a:prstGeom>
        </p:spPr>
        <p:txBody>
          <a:bodyPr/>
          <a:lstStyle/>
          <a:p>
            <a:pPr defTabSz="914400">
              <a:lnSpc>
                <a:spcPct val="100000"/>
              </a:lnSpc>
              <a:spcBef>
                <a:spcPts val="400"/>
              </a:spcBef>
              <a:defRPr sz="1200">
                <a:latin typeface="Arial"/>
                <a:ea typeface="Arial"/>
                <a:cs typeface="Arial"/>
                <a:sym typeface="Arial"/>
              </a:defRPr>
            </a:pPr>
            <a:r>
              <a:rPr b="1" dirty="0">
                <a:latin typeface="Arial" panose="020B0604020202020204" pitchFamily="34" charset="0"/>
                <a:cs typeface="Arial" panose="020B0604020202020204" pitchFamily="34" charset="0"/>
              </a:rPr>
              <a:t>God reveals His glory, worship is our response</a:t>
            </a:r>
          </a:p>
          <a:p>
            <a:pPr defTabSz="914400">
              <a:lnSpc>
                <a:spcPct val="100000"/>
              </a:lnSpc>
              <a:spcBef>
                <a:spcPts val="400"/>
              </a:spcBef>
              <a:defRPr sz="1200">
                <a:latin typeface="Arial"/>
                <a:ea typeface="Arial"/>
                <a:cs typeface="Arial"/>
                <a:sym typeface="Arial"/>
              </a:defRPr>
            </a:pPr>
            <a:endParaRPr b="1" dirty="0">
              <a:latin typeface="Arial" panose="020B0604020202020204" pitchFamily="34" charset="0"/>
              <a:cs typeface="Arial" panose="020B0604020202020204" pitchFamily="34" charset="0"/>
            </a:endParaRPr>
          </a:p>
          <a:p>
            <a:pPr defTabSz="914400">
              <a:lnSpc>
                <a:spcPct val="100000"/>
              </a:lnSpc>
              <a:spcBef>
                <a:spcPts val="400"/>
              </a:spcBef>
              <a:defRPr sz="1200">
                <a:latin typeface="Arial"/>
                <a:ea typeface="Arial"/>
                <a:cs typeface="Arial"/>
                <a:sym typeface="Arial"/>
              </a:defRPr>
            </a:pPr>
            <a:r>
              <a:rPr b="1" dirty="0">
                <a:latin typeface="Arial" panose="020B0604020202020204" pitchFamily="34" charset="0"/>
                <a:cs typeface="Arial" panose="020B0604020202020204" pitchFamily="34" charset="0"/>
              </a:rPr>
              <a:t>Order is important: God always initiates</a:t>
            </a:r>
          </a:p>
          <a:p>
            <a:pPr defTabSz="914400">
              <a:lnSpc>
                <a:spcPct val="100000"/>
              </a:lnSpc>
              <a:spcBef>
                <a:spcPts val="400"/>
              </a:spcBef>
              <a:defRPr sz="1200">
                <a:latin typeface="Arial"/>
                <a:ea typeface="Arial"/>
                <a:cs typeface="Arial"/>
                <a:sym typeface="Arial"/>
              </a:defRPr>
            </a:pPr>
            <a:endParaRPr b="1" dirty="0">
              <a:latin typeface="Arial" panose="020B0604020202020204" pitchFamily="34" charset="0"/>
              <a:cs typeface="Arial" panose="020B0604020202020204" pitchFamily="34" charset="0"/>
            </a:endParaRPr>
          </a:p>
          <a:p>
            <a:pPr defTabSz="914400">
              <a:lnSpc>
                <a:spcPct val="100000"/>
              </a:lnSpc>
              <a:spcBef>
                <a:spcPts val="400"/>
              </a:spcBef>
              <a:defRPr sz="1200">
                <a:latin typeface="Arial"/>
                <a:ea typeface="Arial"/>
                <a:cs typeface="Arial"/>
                <a:sym typeface="Arial"/>
              </a:defRPr>
            </a:pPr>
            <a:r>
              <a:rPr b="1" dirty="0">
                <a:latin typeface="Arial" panose="020B0604020202020204" pitchFamily="34" charset="0"/>
                <a:cs typeface="Arial" panose="020B0604020202020204" pitchFamily="34" charset="0"/>
              </a:rPr>
              <a:t>Rom. 11:33-36  eleven chapters of doctrine, then Paul bursts out in praise: „Oh, the depth of the riches </a:t>
            </a:r>
            <a:r>
              <a:rPr b="1" baseline="30000" dirty="0">
                <a:latin typeface="Arial" panose="020B0604020202020204" pitchFamily="34" charset="0"/>
                <a:cs typeface="Arial" panose="020B0604020202020204" pitchFamily="34" charset="0"/>
              </a:rPr>
              <a:t>1</a:t>
            </a:r>
            <a:r>
              <a:rPr b="1" dirty="0">
                <a:latin typeface="Arial" panose="020B0604020202020204" pitchFamily="34" charset="0"/>
                <a:cs typeface="Arial" panose="020B0604020202020204" pitchFamily="34" charset="0"/>
              </a:rPr>
              <a:t>both of the wisdom and knowledge of God!”</a:t>
            </a:r>
          </a:p>
          <a:p>
            <a:pPr defTabSz="914400">
              <a:lnSpc>
                <a:spcPct val="100000"/>
              </a:lnSpc>
              <a:spcBef>
                <a:spcPts val="400"/>
              </a:spcBef>
              <a:defRPr sz="1200">
                <a:latin typeface="Arial"/>
                <a:ea typeface="Arial"/>
                <a:cs typeface="Arial"/>
                <a:sym typeface="Arial"/>
              </a:defRPr>
            </a:pPr>
            <a:r>
              <a:rPr b="1" dirty="0">
                <a:latin typeface="Arial" panose="020B0604020202020204" pitchFamily="34" charset="0"/>
                <a:cs typeface="Arial" panose="020B0604020202020204" pitchFamily="34" charset="0"/>
              </a:rPr>
              <a:t>Worship services to be a dialogue </a:t>
            </a:r>
            <a:r>
              <a:rPr b="1" dirty="0" err="1">
                <a:latin typeface="Arial" panose="020B0604020202020204" pitchFamily="34" charset="0"/>
                <a:cs typeface="Arial" panose="020B0604020202020204" pitchFamily="34" charset="0"/>
              </a:rPr>
              <a:t>betw</a:t>
            </a:r>
            <a:r>
              <a:rPr b="1" dirty="0">
                <a:latin typeface="Arial" panose="020B0604020202020204" pitchFamily="34" charset="0"/>
                <a:cs typeface="Arial" panose="020B0604020202020204" pitchFamily="34" charset="0"/>
              </a:rPr>
              <a:t>, God and man, a dialogue of revel. &amp; response</a:t>
            </a:r>
          </a:p>
          <a:p>
            <a:pPr defTabSz="914400">
              <a:lnSpc>
                <a:spcPct val="100000"/>
              </a:lnSpc>
              <a:spcBef>
                <a:spcPts val="400"/>
              </a:spcBef>
              <a:defRPr sz="1200">
                <a:latin typeface="Arial"/>
                <a:ea typeface="Arial"/>
                <a:cs typeface="Arial"/>
                <a:sym typeface="Arial"/>
              </a:defRPr>
            </a:pPr>
            <a:r>
              <a:rPr b="1" dirty="0">
                <a:latin typeface="Arial" panose="020B0604020202020204" pitchFamily="34" charset="0"/>
                <a:cs typeface="Arial" panose="020B0604020202020204" pitchFamily="34" charset="0"/>
              </a:rPr>
              <a:t>This is why the Scriptures are so important; Stott and others remind us how we need much more Scr. In our services– been in many churches where first first of Scr. Is when preacher gets up– means 30 </a:t>
            </a:r>
            <a:r>
              <a:rPr b="1" dirty="0" err="1">
                <a:latin typeface="Arial" panose="020B0604020202020204" pitchFamily="34" charset="0"/>
                <a:cs typeface="Arial" panose="020B0604020202020204" pitchFamily="34" charset="0"/>
              </a:rPr>
              <a:t>mintues</a:t>
            </a:r>
            <a:r>
              <a:rPr b="1" dirty="0">
                <a:latin typeface="Arial" panose="020B0604020202020204" pitchFamily="34" charset="0"/>
                <a:cs typeface="Arial" panose="020B0604020202020204" pitchFamily="34" charset="0"/>
              </a:rPr>
              <a:t> of response w/o anything to respond to!!</a:t>
            </a:r>
          </a:p>
        </p:txBody>
      </p:sp>
    </p:spTree>
    <p:extLst>
      <p:ext uri="{BB962C8B-B14F-4D97-AF65-F5344CB8AC3E}">
        <p14:creationId xmlns:p14="http://schemas.microsoft.com/office/powerpoint/2010/main" val="29398817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Shape 499"/>
          <p:cNvSpPr>
            <a:spLocks noGrp="1" noRot="1" noChangeAspect="1"/>
          </p:cNvSpPr>
          <p:nvPr>
            <p:ph type="sldImg"/>
          </p:nvPr>
        </p:nvSpPr>
        <p:spPr>
          <a:prstGeom prst="rect">
            <a:avLst/>
          </a:prstGeom>
        </p:spPr>
        <p:txBody>
          <a:bodyPr/>
          <a:lstStyle/>
          <a:p>
            <a:endParaRPr/>
          </a:p>
        </p:txBody>
      </p:sp>
      <p:sp>
        <p:nvSpPr>
          <p:cNvPr id="500" name="Shape 500"/>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extLst>
      <p:ext uri="{BB962C8B-B14F-4D97-AF65-F5344CB8AC3E}">
        <p14:creationId xmlns:p14="http://schemas.microsoft.com/office/powerpoint/2010/main" val="4788102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 name="Shape 493"/>
          <p:cNvSpPr>
            <a:spLocks noGrp="1" noRot="1" noChangeAspect="1"/>
          </p:cNvSpPr>
          <p:nvPr>
            <p:ph type="sldImg"/>
          </p:nvPr>
        </p:nvSpPr>
        <p:spPr>
          <a:prstGeom prst="rect">
            <a:avLst/>
          </a:prstGeom>
        </p:spPr>
        <p:txBody>
          <a:bodyPr/>
          <a:lstStyle/>
          <a:p>
            <a:endParaRPr/>
          </a:p>
        </p:txBody>
      </p:sp>
      <p:sp>
        <p:nvSpPr>
          <p:cNvPr id="494" name="Shape 494"/>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extLst>
      <p:ext uri="{BB962C8B-B14F-4D97-AF65-F5344CB8AC3E}">
        <p14:creationId xmlns:p14="http://schemas.microsoft.com/office/powerpoint/2010/main" val="13298881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 name="Shape 510"/>
          <p:cNvSpPr>
            <a:spLocks noGrp="1" noRot="1" noChangeAspect="1"/>
          </p:cNvSpPr>
          <p:nvPr>
            <p:ph type="sldImg"/>
          </p:nvPr>
        </p:nvSpPr>
        <p:spPr>
          <a:prstGeom prst="rect">
            <a:avLst/>
          </a:prstGeom>
        </p:spPr>
        <p:txBody>
          <a:bodyPr/>
          <a:lstStyle/>
          <a:p>
            <a:endParaRPr/>
          </a:p>
        </p:txBody>
      </p:sp>
      <p:sp>
        <p:nvSpPr>
          <p:cNvPr id="511" name="Shape 511"/>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extLst>
      <p:ext uri="{BB962C8B-B14F-4D97-AF65-F5344CB8AC3E}">
        <p14:creationId xmlns:p14="http://schemas.microsoft.com/office/powerpoint/2010/main" val="29087374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Shape 518"/>
          <p:cNvSpPr>
            <a:spLocks noGrp="1" noRot="1" noChangeAspect="1"/>
          </p:cNvSpPr>
          <p:nvPr>
            <p:ph type="sldImg"/>
          </p:nvPr>
        </p:nvSpPr>
        <p:spPr>
          <a:prstGeom prst="rect">
            <a:avLst/>
          </a:prstGeom>
        </p:spPr>
        <p:txBody>
          <a:bodyPr/>
          <a:lstStyle/>
          <a:p>
            <a:endParaRPr/>
          </a:p>
        </p:txBody>
      </p:sp>
      <p:sp>
        <p:nvSpPr>
          <p:cNvPr id="519" name="Shape 519"/>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extLst>
      <p:ext uri="{BB962C8B-B14F-4D97-AF65-F5344CB8AC3E}">
        <p14:creationId xmlns:p14="http://schemas.microsoft.com/office/powerpoint/2010/main" val="3238255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 name="Shape 528"/>
          <p:cNvSpPr>
            <a:spLocks noGrp="1" noRot="1" noChangeAspect="1"/>
          </p:cNvSpPr>
          <p:nvPr>
            <p:ph type="sldImg"/>
          </p:nvPr>
        </p:nvSpPr>
        <p:spPr>
          <a:prstGeom prst="rect">
            <a:avLst/>
          </a:prstGeom>
        </p:spPr>
        <p:txBody>
          <a:bodyPr/>
          <a:lstStyle/>
          <a:p>
            <a:endParaRPr/>
          </a:p>
        </p:txBody>
      </p:sp>
      <p:sp>
        <p:nvSpPr>
          <p:cNvPr id="529" name="Shape 529"/>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extLst>
      <p:ext uri="{BB962C8B-B14F-4D97-AF65-F5344CB8AC3E}">
        <p14:creationId xmlns:p14="http://schemas.microsoft.com/office/powerpoint/2010/main" val="41940065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 name="Shape 538"/>
          <p:cNvSpPr>
            <a:spLocks noGrp="1" noRot="1" noChangeAspect="1"/>
          </p:cNvSpPr>
          <p:nvPr>
            <p:ph type="sldImg"/>
          </p:nvPr>
        </p:nvSpPr>
        <p:spPr>
          <a:prstGeom prst="rect">
            <a:avLst/>
          </a:prstGeom>
        </p:spPr>
        <p:txBody>
          <a:bodyPr/>
          <a:lstStyle/>
          <a:p>
            <a:endParaRPr/>
          </a:p>
        </p:txBody>
      </p:sp>
      <p:sp>
        <p:nvSpPr>
          <p:cNvPr id="539" name="Shape 539"/>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extLst>
      <p:ext uri="{BB962C8B-B14F-4D97-AF65-F5344CB8AC3E}">
        <p14:creationId xmlns:p14="http://schemas.microsoft.com/office/powerpoint/2010/main" val="41757683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 name="Shape 548"/>
          <p:cNvSpPr>
            <a:spLocks noGrp="1" noRot="1" noChangeAspect="1"/>
          </p:cNvSpPr>
          <p:nvPr>
            <p:ph type="sldImg"/>
          </p:nvPr>
        </p:nvSpPr>
        <p:spPr>
          <a:prstGeom prst="rect">
            <a:avLst/>
          </a:prstGeom>
        </p:spPr>
        <p:txBody>
          <a:bodyPr/>
          <a:lstStyle/>
          <a:p>
            <a:endParaRPr/>
          </a:p>
        </p:txBody>
      </p:sp>
      <p:sp>
        <p:nvSpPr>
          <p:cNvPr id="549" name="Shape 549"/>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extLst>
      <p:ext uri="{BB962C8B-B14F-4D97-AF65-F5344CB8AC3E}">
        <p14:creationId xmlns:p14="http://schemas.microsoft.com/office/powerpoint/2010/main" val="42039966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 name="Shape 557"/>
          <p:cNvSpPr>
            <a:spLocks noGrp="1" noRot="1" noChangeAspect="1"/>
          </p:cNvSpPr>
          <p:nvPr>
            <p:ph type="sldImg"/>
          </p:nvPr>
        </p:nvSpPr>
        <p:spPr>
          <a:prstGeom prst="rect">
            <a:avLst/>
          </a:prstGeom>
        </p:spPr>
        <p:txBody>
          <a:bodyPr/>
          <a:lstStyle/>
          <a:p>
            <a:endParaRPr/>
          </a:p>
        </p:txBody>
      </p:sp>
      <p:sp>
        <p:nvSpPr>
          <p:cNvPr id="558" name="Shape 558"/>
          <p:cNvSpPr>
            <a:spLocks noGrp="1"/>
          </p:cNvSpPr>
          <p:nvPr>
            <p:ph type="body" sz="quarter" idx="1"/>
          </p:nvPr>
        </p:nvSpPr>
        <p:spPr>
          <a:prstGeom prst="rect">
            <a:avLst/>
          </a:prstGeom>
        </p:spPr>
        <p:txBody>
          <a:bodyPr/>
          <a:lstStyle/>
          <a:p>
            <a:pPr defTabSz="914400">
              <a:lnSpc>
                <a:spcPct val="100000"/>
              </a:lnSpc>
              <a:spcBef>
                <a:spcPts val="400"/>
              </a:spcBef>
              <a:defRPr sz="1200">
                <a:latin typeface="Arial"/>
                <a:ea typeface="Arial"/>
                <a:cs typeface="Arial"/>
                <a:sym typeface="Arial"/>
              </a:defRPr>
            </a:pPr>
            <a:r>
              <a:rPr b="1" dirty="0">
                <a:latin typeface="Arial" panose="020B0604020202020204" pitchFamily="34" charset="0"/>
                <a:cs typeface="Arial" panose="020B0604020202020204" pitchFamily="34" charset="0"/>
              </a:rPr>
              <a:t>God reveals His glory, worship is our response</a:t>
            </a:r>
          </a:p>
          <a:p>
            <a:pPr defTabSz="914400">
              <a:lnSpc>
                <a:spcPct val="100000"/>
              </a:lnSpc>
              <a:spcBef>
                <a:spcPts val="400"/>
              </a:spcBef>
              <a:defRPr sz="1200">
                <a:latin typeface="Arial"/>
                <a:ea typeface="Arial"/>
                <a:cs typeface="Arial"/>
                <a:sym typeface="Arial"/>
              </a:defRPr>
            </a:pPr>
            <a:endParaRPr b="1" dirty="0">
              <a:latin typeface="Arial" panose="020B0604020202020204" pitchFamily="34" charset="0"/>
              <a:cs typeface="Arial" panose="020B0604020202020204" pitchFamily="34" charset="0"/>
            </a:endParaRPr>
          </a:p>
          <a:p>
            <a:pPr defTabSz="914400">
              <a:lnSpc>
                <a:spcPct val="100000"/>
              </a:lnSpc>
              <a:spcBef>
                <a:spcPts val="400"/>
              </a:spcBef>
              <a:defRPr sz="1200">
                <a:latin typeface="Arial"/>
                <a:ea typeface="Arial"/>
                <a:cs typeface="Arial"/>
                <a:sym typeface="Arial"/>
              </a:defRPr>
            </a:pPr>
            <a:r>
              <a:rPr b="1" dirty="0">
                <a:latin typeface="Arial" panose="020B0604020202020204" pitchFamily="34" charset="0"/>
                <a:cs typeface="Arial" panose="020B0604020202020204" pitchFamily="34" charset="0"/>
              </a:rPr>
              <a:t>Order is important: God always initiates</a:t>
            </a:r>
          </a:p>
          <a:p>
            <a:pPr defTabSz="914400">
              <a:lnSpc>
                <a:spcPct val="100000"/>
              </a:lnSpc>
              <a:spcBef>
                <a:spcPts val="400"/>
              </a:spcBef>
              <a:defRPr sz="1200">
                <a:latin typeface="Arial"/>
                <a:ea typeface="Arial"/>
                <a:cs typeface="Arial"/>
                <a:sym typeface="Arial"/>
              </a:defRPr>
            </a:pPr>
            <a:endParaRPr b="1" dirty="0">
              <a:latin typeface="Arial" panose="020B0604020202020204" pitchFamily="34" charset="0"/>
              <a:cs typeface="Arial" panose="020B0604020202020204" pitchFamily="34" charset="0"/>
            </a:endParaRPr>
          </a:p>
          <a:p>
            <a:pPr defTabSz="914400">
              <a:lnSpc>
                <a:spcPct val="100000"/>
              </a:lnSpc>
              <a:spcBef>
                <a:spcPts val="400"/>
              </a:spcBef>
              <a:defRPr sz="1200">
                <a:latin typeface="Arial"/>
                <a:ea typeface="Arial"/>
                <a:cs typeface="Arial"/>
                <a:sym typeface="Arial"/>
              </a:defRPr>
            </a:pPr>
            <a:r>
              <a:rPr b="1" dirty="0">
                <a:latin typeface="Arial" panose="020B0604020202020204" pitchFamily="34" charset="0"/>
                <a:cs typeface="Arial" panose="020B0604020202020204" pitchFamily="34" charset="0"/>
              </a:rPr>
              <a:t>Rom. 11:33-36  eleven chapters of doctrine, then Paul bursts out in praise: „Oh, the depth of the riches </a:t>
            </a:r>
            <a:r>
              <a:rPr b="1" baseline="30000" dirty="0">
                <a:latin typeface="Arial" panose="020B0604020202020204" pitchFamily="34" charset="0"/>
                <a:cs typeface="Arial" panose="020B0604020202020204" pitchFamily="34" charset="0"/>
              </a:rPr>
              <a:t>1</a:t>
            </a:r>
            <a:r>
              <a:rPr b="1" dirty="0">
                <a:latin typeface="Arial" panose="020B0604020202020204" pitchFamily="34" charset="0"/>
                <a:cs typeface="Arial" panose="020B0604020202020204" pitchFamily="34" charset="0"/>
              </a:rPr>
              <a:t>both of the wisdom and knowledge of God!”</a:t>
            </a:r>
          </a:p>
          <a:p>
            <a:pPr defTabSz="914400">
              <a:lnSpc>
                <a:spcPct val="100000"/>
              </a:lnSpc>
              <a:spcBef>
                <a:spcPts val="400"/>
              </a:spcBef>
              <a:defRPr sz="1200">
                <a:latin typeface="Arial"/>
                <a:ea typeface="Arial"/>
                <a:cs typeface="Arial"/>
                <a:sym typeface="Arial"/>
              </a:defRPr>
            </a:pPr>
            <a:r>
              <a:rPr b="1" dirty="0">
                <a:latin typeface="Arial" panose="020B0604020202020204" pitchFamily="34" charset="0"/>
                <a:cs typeface="Arial" panose="020B0604020202020204" pitchFamily="34" charset="0"/>
              </a:rPr>
              <a:t>Worship services to be a dialogue </a:t>
            </a:r>
            <a:r>
              <a:rPr b="1" dirty="0" err="1">
                <a:latin typeface="Arial" panose="020B0604020202020204" pitchFamily="34" charset="0"/>
                <a:cs typeface="Arial" panose="020B0604020202020204" pitchFamily="34" charset="0"/>
              </a:rPr>
              <a:t>betw</a:t>
            </a:r>
            <a:r>
              <a:rPr b="1" dirty="0">
                <a:latin typeface="Arial" panose="020B0604020202020204" pitchFamily="34" charset="0"/>
                <a:cs typeface="Arial" panose="020B0604020202020204" pitchFamily="34" charset="0"/>
              </a:rPr>
              <a:t>, God and man, a dialogue of revel. &amp; response</a:t>
            </a:r>
          </a:p>
          <a:p>
            <a:pPr defTabSz="914400">
              <a:lnSpc>
                <a:spcPct val="100000"/>
              </a:lnSpc>
              <a:spcBef>
                <a:spcPts val="400"/>
              </a:spcBef>
              <a:defRPr sz="1200">
                <a:latin typeface="Arial"/>
                <a:ea typeface="Arial"/>
                <a:cs typeface="Arial"/>
                <a:sym typeface="Arial"/>
              </a:defRPr>
            </a:pPr>
            <a:r>
              <a:rPr b="1" dirty="0">
                <a:latin typeface="Arial" panose="020B0604020202020204" pitchFamily="34" charset="0"/>
                <a:cs typeface="Arial" panose="020B0604020202020204" pitchFamily="34" charset="0"/>
              </a:rPr>
              <a:t>This is why the Scriptures are so important; Stott and others remind us how we need much more Scr. In our services– been in many churches where first first of Scr. Is when preacher gets up– means 30 </a:t>
            </a:r>
            <a:r>
              <a:rPr b="1" dirty="0" err="1">
                <a:latin typeface="Arial" panose="020B0604020202020204" pitchFamily="34" charset="0"/>
                <a:cs typeface="Arial" panose="020B0604020202020204" pitchFamily="34" charset="0"/>
              </a:rPr>
              <a:t>mintues</a:t>
            </a:r>
            <a:r>
              <a:rPr b="1" dirty="0">
                <a:latin typeface="Arial" panose="020B0604020202020204" pitchFamily="34" charset="0"/>
                <a:cs typeface="Arial" panose="020B0604020202020204" pitchFamily="34" charset="0"/>
              </a:rPr>
              <a:t> of response w/o anything to respond to!!</a:t>
            </a:r>
          </a:p>
        </p:txBody>
      </p:sp>
    </p:spTree>
    <p:extLst>
      <p:ext uri="{BB962C8B-B14F-4D97-AF65-F5344CB8AC3E}">
        <p14:creationId xmlns:p14="http://schemas.microsoft.com/office/powerpoint/2010/main" val="3418918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 name="Shape 568"/>
          <p:cNvSpPr>
            <a:spLocks noGrp="1" noRot="1" noChangeAspect="1"/>
          </p:cNvSpPr>
          <p:nvPr>
            <p:ph type="sldImg"/>
          </p:nvPr>
        </p:nvSpPr>
        <p:spPr>
          <a:prstGeom prst="rect">
            <a:avLst/>
          </a:prstGeom>
        </p:spPr>
        <p:txBody>
          <a:bodyPr/>
          <a:lstStyle/>
          <a:p>
            <a:endParaRPr/>
          </a:p>
        </p:txBody>
      </p:sp>
      <p:sp>
        <p:nvSpPr>
          <p:cNvPr id="569" name="Shape 569"/>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extLst>
      <p:ext uri="{BB962C8B-B14F-4D97-AF65-F5344CB8AC3E}">
        <p14:creationId xmlns:p14="http://schemas.microsoft.com/office/powerpoint/2010/main" val="841350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Shape 357"/>
          <p:cNvSpPr>
            <a:spLocks noGrp="1" noRot="1" noChangeAspect="1"/>
          </p:cNvSpPr>
          <p:nvPr>
            <p:ph type="sldImg"/>
          </p:nvPr>
        </p:nvSpPr>
        <p:spPr>
          <a:prstGeom prst="rect">
            <a:avLst/>
          </a:prstGeom>
        </p:spPr>
        <p:txBody>
          <a:bodyPr/>
          <a:lstStyle/>
          <a:p>
            <a:endParaRPr/>
          </a:p>
        </p:txBody>
      </p:sp>
      <p:sp>
        <p:nvSpPr>
          <p:cNvPr id="358" name="Shape 358"/>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extLst>
      <p:ext uri="{BB962C8B-B14F-4D97-AF65-F5344CB8AC3E}">
        <p14:creationId xmlns:p14="http://schemas.microsoft.com/office/powerpoint/2010/main" val="427872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 name="Shape 578"/>
          <p:cNvSpPr>
            <a:spLocks noGrp="1" noRot="1" noChangeAspect="1"/>
          </p:cNvSpPr>
          <p:nvPr>
            <p:ph type="sldImg"/>
          </p:nvPr>
        </p:nvSpPr>
        <p:spPr>
          <a:prstGeom prst="rect">
            <a:avLst/>
          </a:prstGeom>
        </p:spPr>
        <p:txBody>
          <a:bodyPr/>
          <a:lstStyle/>
          <a:p>
            <a:endParaRPr/>
          </a:p>
        </p:txBody>
      </p:sp>
      <p:sp>
        <p:nvSpPr>
          <p:cNvPr id="579" name="Shape 579"/>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extLst>
      <p:ext uri="{BB962C8B-B14F-4D97-AF65-F5344CB8AC3E}">
        <p14:creationId xmlns:p14="http://schemas.microsoft.com/office/powerpoint/2010/main" val="16147138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 name="Shape 588"/>
          <p:cNvSpPr>
            <a:spLocks noGrp="1" noRot="1" noChangeAspect="1"/>
          </p:cNvSpPr>
          <p:nvPr>
            <p:ph type="sldImg"/>
          </p:nvPr>
        </p:nvSpPr>
        <p:spPr>
          <a:prstGeom prst="rect">
            <a:avLst/>
          </a:prstGeom>
        </p:spPr>
        <p:txBody>
          <a:bodyPr/>
          <a:lstStyle/>
          <a:p>
            <a:endParaRPr/>
          </a:p>
        </p:txBody>
      </p:sp>
      <p:sp>
        <p:nvSpPr>
          <p:cNvPr id="589" name="Shape 589"/>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extLst>
      <p:ext uri="{BB962C8B-B14F-4D97-AF65-F5344CB8AC3E}">
        <p14:creationId xmlns:p14="http://schemas.microsoft.com/office/powerpoint/2010/main" val="22965509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 name="Shape 599"/>
          <p:cNvSpPr>
            <a:spLocks noGrp="1" noRot="1" noChangeAspect="1"/>
          </p:cNvSpPr>
          <p:nvPr>
            <p:ph type="sldImg"/>
          </p:nvPr>
        </p:nvSpPr>
        <p:spPr>
          <a:prstGeom prst="rect">
            <a:avLst/>
          </a:prstGeom>
        </p:spPr>
        <p:txBody>
          <a:bodyPr/>
          <a:lstStyle/>
          <a:p>
            <a:endParaRPr/>
          </a:p>
        </p:txBody>
      </p:sp>
      <p:sp>
        <p:nvSpPr>
          <p:cNvPr id="600" name="Shape 600"/>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extLst>
      <p:ext uri="{BB962C8B-B14F-4D97-AF65-F5344CB8AC3E}">
        <p14:creationId xmlns:p14="http://schemas.microsoft.com/office/powerpoint/2010/main" val="38020760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 name="Shape 607"/>
          <p:cNvSpPr>
            <a:spLocks noGrp="1" noRot="1" noChangeAspect="1"/>
          </p:cNvSpPr>
          <p:nvPr>
            <p:ph type="sldImg"/>
          </p:nvPr>
        </p:nvSpPr>
        <p:spPr>
          <a:prstGeom prst="rect">
            <a:avLst/>
          </a:prstGeom>
        </p:spPr>
        <p:txBody>
          <a:bodyPr/>
          <a:lstStyle/>
          <a:p>
            <a:endParaRPr/>
          </a:p>
        </p:txBody>
      </p:sp>
      <p:sp>
        <p:nvSpPr>
          <p:cNvPr id="608" name="Shape 608"/>
          <p:cNvSpPr>
            <a:spLocks noGrp="1"/>
          </p:cNvSpPr>
          <p:nvPr>
            <p:ph type="body" sz="quarter" idx="1"/>
          </p:nvPr>
        </p:nvSpPr>
        <p:spPr>
          <a:prstGeom prst="rect">
            <a:avLst/>
          </a:prstGeom>
        </p:spPr>
        <p:txBody>
          <a:bodyPr/>
          <a:lstStyle/>
          <a:p>
            <a:pPr defTabSz="914400">
              <a:lnSpc>
                <a:spcPct val="100000"/>
              </a:lnSpc>
              <a:spcBef>
                <a:spcPts val="400"/>
              </a:spcBef>
              <a:defRPr sz="1200">
                <a:latin typeface="Arial"/>
                <a:ea typeface="Arial"/>
                <a:cs typeface="Arial"/>
                <a:sym typeface="Arial"/>
              </a:defRPr>
            </a:pPr>
            <a:r>
              <a:t>worship Him as He really is, as He wants to be worshiped</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Order is important: God always initiates</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Arial"/>
                <a:ea typeface="Arial"/>
                <a:cs typeface="Arial"/>
                <a:sym typeface="Arial"/>
              </a:defRPr>
            </a:pPr>
            <a:r>
              <a:t>Worship services to be a dialogue betw, God and man, a dialogue of revel. &amp; response</a:t>
            </a:r>
          </a:p>
          <a:p>
            <a:pPr defTabSz="914400">
              <a:lnSpc>
                <a:spcPct val="100000"/>
              </a:lnSpc>
              <a:spcBef>
                <a:spcPts val="400"/>
              </a:spcBef>
              <a:defRPr sz="1200">
                <a:latin typeface="Arial"/>
                <a:ea typeface="Arial"/>
                <a:cs typeface="Arial"/>
                <a:sym typeface="Arial"/>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 name="Shape 617"/>
          <p:cNvSpPr>
            <a:spLocks noGrp="1" noRot="1" noChangeAspect="1"/>
          </p:cNvSpPr>
          <p:nvPr>
            <p:ph type="sldImg"/>
          </p:nvPr>
        </p:nvSpPr>
        <p:spPr>
          <a:prstGeom prst="rect">
            <a:avLst/>
          </a:prstGeom>
        </p:spPr>
        <p:txBody>
          <a:bodyPr/>
          <a:lstStyle/>
          <a:p>
            <a:endParaRPr/>
          </a:p>
        </p:txBody>
      </p:sp>
      <p:sp>
        <p:nvSpPr>
          <p:cNvPr id="618" name="Shape 618"/>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 name="Shape 627"/>
          <p:cNvSpPr>
            <a:spLocks noGrp="1" noRot="1" noChangeAspect="1"/>
          </p:cNvSpPr>
          <p:nvPr>
            <p:ph type="sldImg"/>
          </p:nvPr>
        </p:nvSpPr>
        <p:spPr>
          <a:prstGeom prst="rect">
            <a:avLst/>
          </a:prstGeom>
        </p:spPr>
        <p:txBody>
          <a:bodyPr/>
          <a:lstStyle/>
          <a:p>
            <a:endParaRPr/>
          </a:p>
        </p:txBody>
      </p:sp>
      <p:sp>
        <p:nvSpPr>
          <p:cNvPr id="628" name="Shape 628"/>
          <p:cNvSpPr>
            <a:spLocks noGrp="1"/>
          </p:cNvSpPr>
          <p:nvPr>
            <p:ph type="body" sz="quarter" idx="1"/>
          </p:nvPr>
        </p:nvSpPr>
        <p:spPr>
          <a:prstGeom prst="rect">
            <a:avLst/>
          </a:prstGeom>
        </p:spPr>
        <p:txBody>
          <a:bodyPr/>
          <a:lstStyle/>
          <a:p>
            <a:pPr defTabSz="914400">
              <a:lnSpc>
                <a:spcPct val="100000"/>
              </a:lnSpc>
              <a:spcBef>
                <a:spcPts val="400"/>
              </a:spcBef>
              <a:defRPr sz="1200">
                <a:latin typeface="Arial"/>
                <a:ea typeface="Arial"/>
                <a:cs typeface="Arial"/>
                <a:sym typeface="Arial"/>
              </a:defRPr>
            </a:pPr>
            <a:r>
              <a:t>God reveals His glory, worship is our response</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Order is important: God always initiates</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Arial"/>
                <a:ea typeface="Arial"/>
                <a:cs typeface="Arial"/>
                <a:sym typeface="Arial"/>
              </a:defRPr>
            </a:pPr>
            <a:r>
              <a:t>Worship services to be a dialogue betw, God and man, a dialogue of revel. &amp; response</a:t>
            </a:r>
          </a:p>
          <a:p>
            <a:pPr defTabSz="914400">
              <a:lnSpc>
                <a:spcPct val="100000"/>
              </a:lnSpc>
              <a:spcBef>
                <a:spcPts val="400"/>
              </a:spcBef>
              <a:defRPr sz="1200">
                <a:latin typeface="Arial"/>
                <a:ea typeface="Arial"/>
                <a:cs typeface="Arial"/>
                <a:sym typeface="Arial"/>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 name="Shape 633"/>
          <p:cNvSpPr>
            <a:spLocks noGrp="1" noRot="1" noChangeAspect="1"/>
          </p:cNvSpPr>
          <p:nvPr>
            <p:ph type="sldImg"/>
          </p:nvPr>
        </p:nvSpPr>
        <p:spPr>
          <a:prstGeom prst="rect">
            <a:avLst/>
          </a:prstGeom>
        </p:spPr>
        <p:txBody>
          <a:bodyPr/>
          <a:lstStyle/>
          <a:p>
            <a:endParaRPr/>
          </a:p>
        </p:txBody>
      </p:sp>
      <p:sp>
        <p:nvSpPr>
          <p:cNvPr id="634" name="Shape 634"/>
          <p:cNvSpPr>
            <a:spLocks noGrp="1"/>
          </p:cNvSpPr>
          <p:nvPr>
            <p:ph type="body" sz="quarter" idx="1"/>
          </p:nvPr>
        </p:nvSpPr>
        <p:spPr>
          <a:prstGeom prst="rect">
            <a:avLst/>
          </a:prstGeom>
        </p:spPr>
        <p:txBody>
          <a:bodyPr/>
          <a:lstStyle/>
          <a:p>
            <a:pPr defTabSz="914400">
              <a:lnSpc>
                <a:spcPct val="100000"/>
              </a:lnSpc>
              <a:spcBef>
                <a:spcPts val="400"/>
              </a:spcBef>
              <a:defRPr sz="1200">
                <a:latin typeface="Arial"/>
                <a:ea typeface="Arial"/>
                <a:cs typeface="Arial"/>
                <a:sym typeface="Arial"/>
              </a:defRPr>
            </a:pPr>
            <a:r>
              <a:t>God reveals His glory, worship is our response</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Order is important: God always initiates</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Arial"/>
                <a:ea typeface="Arial"/>
                <a:cs typeface="Arial"/>
                <a:sym typeface="Arial"/>
              </a:defRPr>
            </a:pPr>
            <a:r>
              <a:t>Worship services to be a dialogue betw, God and man, a dialogue of revel. &amp; response</a:t>
            </a:r>
          </a:p>
          <a:p>
            <a:pPr defTabSz="914400">
              <a:lnSpc>
                <a:spcPct val="100000"/>
              </a:lnSpc>
              <a:spcBef>
                <a:spcPts val="400"/>
              </a:spcBef>
              <a:defRPr sz="1200">
                <a:latin typeface="Arial"/>
                <a:ea typeface="Arial"/>
                <a:cs typeface="Arial"/>
                <a:sym typeface="Arial"/>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Shape 639"/>
          <p:cNvSpPr>
            <a:spLocks noGrp="1" noRot="1" noChangeAspect="1"/>
          </p:cNvSpPr>
          <p:nvPr>
            <p:ph type="sldImg"/>
          </p:nvPr>
        </p:nvSpPr>
        <p:spPr>
          <a:prstGeom prst="rect">
            <a:avLst/>
          </a:prstGeom>
        </p:spPr>
        <p:txBody>
          <a:bodyPr/>
          <a:lstStyle/>
          <a:p>
            <a:endParaRPr/>
          </a:p>
        </p:txBody>
      </p:sp>
      <p:sp>
        <p:nvSpPr>
          <p:cNvPr id="640" name="Shape 640"/>
          <p:cNvSpPr>
            <a:spLocks noGrp="1"/>
          </p:cNvSpPr>
          <p:nvPr>
            <p:ph type="body" sz="quarter" idx="1"/>
          </p:nvPr>
        </p:nvSpPr>
        <p:spPr>
          <a:prstGeom prst="rect">
            <a:avLst/>
          </a:prstGeom>
        </p:spPr>
        <p:txBody>
          <a:bodyPr/>
          <a:lstStyle/>
          <a:p>
            <a:pPr defTabSz="914400">
              <a:lnSpc>
                <a:spcPct val="100000"/>
              </a:lnSpc>
              <a:spcBef>
                <a:spcPts val="400"/>
              </a:spcBef>
              <a:defRPr sz="1200">
                <a:latin typeface="Arial"/>
                <a:ea typeface="Arial"/>
                <a:cs typeface="Arial"/>
                <a:sym typeface="Arial"/>
              </a:defRPr>
            </a:pPr>
            <a:r>
              <a:t>God reveals His glory, worship is our response</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Order is important: God always initiates</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Arial"/>
                <a:ea typeface="Arial"/>
                <a:cs typeface="Arial"/>
                <a:sym typeface="Arial"/>
              </a:defRPr>
            </a:pPr>
            <a:r>
              <a:t>Worship services to be a dialogue betw, God and man, a dialogue of revel. &amp; response</a:t>
            </a:r>
          </a:p>
          <a:p>
            <a:pPr defTabSz="914400">
              <a:lnSpc>
                <a:spcPct val="100000"/>
              </a:lnSpc>
              <a:spcBef>
                <a:spcPts val="400"/>
              </a:spcBef>
              <a:defRPr sz="1200">
                <a:latin typeface="Arial"/>
                <a:ea typeface="Arial"/>
                <a:cs typeface="Arial"/>
                <a:sym typeface="Arial"/>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 name="Shape 645"/>
          <p:cNvSpPr>
            <a:spLocks noGrp="1" noRot="1" noChangeAspect="1"/>
          </p:cNvSpPr>
          <p:nvPr>
            <p:ph type="sldImg"/>
          </p:nvPr>
        </p:nvSpPr>
        <p:spPr>
          <a:prstGeom prst="rect">
            <a:avLst/>
          </a:prstGeom>
        </p:spPr>
        <p:txBody>
          <a:bodyPr/>
          <a:lstStyle/>
          <a:p>
            <a:endParaRPr/>
          </a:p>
        </p:txBody>
      </p:sp>
      <p:sp>
        <p:nvSpPr>
          <p:cNvPr id="646" name="Shape 646"/>
          <p:cNvSpPr>
            <a:spLocks noGrp="1"/>
          </p:cNvSpPr>
          <p:nvPr>
            <p:ph type="body" sz="quarter" idx="1"/>
          </p:nvPr>
        </p:nvSpPr>
        <p:spPr>
          <a:prstGeom prst="rect">
            <a:avLst/>
          </a:prstGeom>
        </p:spPr>
        <p:txBody>
          <a:bodyPr/>
          <a:lstStyle/>
          <a:p>
            <a:pPr defTabSz="914400">
              <a:lnSpc>
                <a:spcPct val="100000"/>
              </a:lnSpc>
              <a:spcBef>
                <a:spcPts val="400"/>
              </a:spcBef>
              <a:defRPr sz="1200">
                <a:latin typeface="Arial"/>
                <a:ea typeface="Arial"/>
                <a:cs typeface="Arial"/>
                <a:sym typeface="Arial"/>
              </a:defRPr>
            </a:pPr>
            <a:r>
              <a:t>God reveals His glory, worship is our response</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Order is important: God always initiates</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Arial"/>
                <a:ea typeface="Arial"/>
                <a:cs typeface="Arial"/>
                <a:sym typeface="Arial"/>
              </a:defRPr>
            </a:pPr>
            <a:r>
              <a:t>Worship services to be a dialogue betw, God and man, a dialogue of revel. &amp; response</a:t>
            </a:r>
          </a:p>
          <a:p>
            <a:pPr defTabSz="914400">
              <a:lnSpc>
                <a:spcPct val="100000"/>
              </a:lnSpc>
              <a:spcBef>
                <a:spcPts val="400"/>
              </a:spcBef>
              <a:defRPr sz="1200">
                <a:latin typeface="Arial"/>
                <a:ea typeface="Arial"/>
                <a:cs typeface="Arial"/>
                <a:sym typeface="Arial"/>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 name="Shape 651"/>
          <p:cNvSpPr>
            <a:spLocks noGrp="1" noRot="1" noChangeAspect="1"/>
          </p:cNvSpPr>
          <p:nvPr>
            <p:ph type="sldImg"/>
          </p:nvPr>
        </p:nvSpPr>
        <p:spPr>
          <a:prstGeom prst="rect">
            <a:avLst/>
          </a:prstGeom>
        </p:spPr>
        <p:txBody>
          <a:bodyPr/>
          <a:lstStyle/>
          <a:p>
            <a:endParaRPr/>
          </a:p>
        </p:txBody>
      </p:sp>
      <p:sp>
        <p:nvSpPr>
          <p:cNvPr id="652" name="Shape 652"/>
          <p:cNvSpPr>
            <a:spLocks noGrp="1"/>
          </p:cNvSpPr>
          <p:nvPr>
            <p:ph type="body" sz="quarter" idx="1"/>
          </p:nvPr>
        </p:nvSpPr>
        <p:spPr>
          <a:prstGeom prst="rect">
            <a:avLst/>
          </a:prstGeom>
        </p:spPr>
        <p:txBody>
          <a:bodyPr/>
          <a:lstStyle/>
          <a:p>
            <a:pPr defTabSz="914400">
              <a:lnSpc>
                <a:spcPct val="100000"/>
              </a:lnSpc>
              <a:spcBef>
                <a:spcPts val="400"/>
              </a:spcBef>
              <a:defRPr sz="1200">
                <a:latin typeface="Arial"/>
                <a:ea typeface="Arial"/>
                <a:cs typeface="Arial"/>
                <a:sym typeface="Arial"/>
              </a:defRPr>
            </a:pPr>
            <a:r>
              <a:t>God reveals His glory, worship is our response</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Order is important: God always initiates</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Arial"/>
                <a:ea typeface="Arial"/>
                <a:cs typeface="Arial"/>
                <a:sym typeface="Arial"/>
              </a:defRPr>
            </a:pPr>
            <a:r>
              <a:t>Worship services to be a dialogue betw, God and man, a dialogue of revel. &amp; response</a:t>
            </a:r>
          </a:p>
          <a:p>
            <a:pPr defTabSz="914400">
              <a:lnSpc>
                <a:spcPct val="100000"/>
              </a:lnSpc>
              <a:spcBef>
                <a:spcPts val="400"/>
              </a:spcBef>
              <a:defRPr sz="1200">
                <a:latin typeface="Arial"/>
                <a:ea typeface="Arial"/>
                <a:cs typeface="Arial"/>
                <a:sym typeface="Arial"/>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Shape 362"/>
          <p:cNvSpPr>
            <a:spLocks noGrp="1" noRot="1" noChangeAspect="1"/>
          </p:cNvSpPr>
          <p:nvPr>
            <p:ph type="sldImg"/>
          </p:nvPr>
        </p:nvSpPr>
        <p:spPr>
          <a:prstGeom prst="rect">
            <a:avLst/>
          </a:prstGeom>
        </p:spPr>
        <p:txBody>
          <a:bodyPr/>
          <a:lstStyle/>
          <a:p>
            <a:endParaRPr/>
          </a:p>
        </p:txBody>
      </p:sp>
      <p:sp>
        <p:nvSpPr>
          <p:cNvPr id="363" name="Shape 363"/>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extLst>
      <p:ext uri="{BB962C8B-B14F-4D97-AF65-F5344CB8AC3E}">
        <p14:creationId xmlns:p14="http://schemas.microsoft.com/office/powerpoint/2010/main" val="22067825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 name="Shape 568"/>
          <p:cNvSpPr>
            <a:spLocks noGrp="1" noRot="1" noChangeAspect="1"/>
          </p:cNvSpPr>
          <p:nvPr>
            <p:ph type="sldImg"/>
          </p:nvPr>
        </p:nvSpPr>
        <p:spPr>
          <a:prstGeom prst="rect">
            <a:avLst/>
          </a:prstGeom>
        </p:spPr>
        <p:txBody>
          <a:bodyPr/>
          <a:lstStyle/>
          <a:p>
            <a:endParaRPr/>
          </a:p>
        </p:txBody>
      </p:sp>
      <p:sp>
        <p:nvSpPr>
          <p:cNvPr id="569" name="Shape 569"/>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extLst>
      <p:ext uri="{BB962C8B-B14F-4D97-AF65-F5344CB8AC3E}">
        <p14:creationId xmlns:p14="http://schemas.microsoft.com/office/powerpoint/2010/main" val="8413507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 name="Shape 680"/>
          <p:cNvSpPr>
            <a:spLocks noGrp="1" noRot="1" noChangeAspect="1"/>
          </p:cNvSpPr>
          <p:nvPr>
            <p:ph type="sldImg"/>
          </p:nvPr>
        </p:nvSpPr>
        <p:spPr>
          <a:prstGeom prst="rect">
            <a:avLst/>
          </a:prstGeom>
        </p:spPr>
        <p:txBody>
          <a:bodyPr/>
          <a:lstStyle/>
          <a:p>
            <a:endParaRPr/>
          </a:p>
        </p:txBody>
      </p:sp>
      <p:sp>
        <p:nvSpPr>
          <p:cNvPr id="681" name="Shape 681"/>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r>
              <a:rPr>
                <a:latin typeface="Arial"/>
                <a:ea typeface="Arial"/>
                <a:cs typeface="Arial"/>
                <a:sym typeface="Arial"/>
              </a:rPr>
              <a:t>”</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 name="Shape 687"/>
          <p:cNvSpPr>
            <a:spLocks noGrp="1" noRot="1" noChangeAspect="1"/>
          </p:cNvSpPr>
          <p:nvPr>
            <p:ph type="sldImg"/>
          </p:nvPr>
        </p:nvSpPr>
        <p:spPr>
          <a:prstGeom prst="rect">
            <a:avLst/>
          </a:prstGeom>
        </p:spPr>
        <p:txBody>
          <a:bodyPr/>
          <a:lstStyle/>
          <a:p>
            <a:endParaRPr/>
          </a:p>
        </p:txBody>
      </p:sp>
      <p:sp>
        <p:nvSpPr>
          <p:cNvPr id="688" name="Shape 688"/>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 been in many churches where first first of Scr. Is when preacher gets up– means 30 minutes of response w/o anything to respond to!!</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 name="Shape 693"/>
          <p:cNvSpPr>
            <a:spLocks noGrp="1" noRot="1" noChangeAspect="1"/>
          </p:cNvSpPr>
          <p:nvPr>
            <p:ph type="sldImg"/>
          </p:nvPr>
        </p:nvSpPr>
        <p:spPr>
          <a:prstGeom prst="rect">
            <a:avLst/>
          </a:prstGeom>
        </p:spPr>
        <p:txBody>
          <a:bodyPr/>
          <a:lstStyle/>
          <a:p>
            <a:endParaRPr/>
          </a:p>
        </p:txBody>
      </p:sp>
      <p:sp>
        <p:nvSpPr>
          <p:cNvPr id="694" name="Shape 694"/>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 name="Shape 697"/>
          <p:cNvSpPr>
            <a:spLocks noGrp="1" noRot="1" noChangeAspect="1"/>
          </p:cNvSpPr>
          <p:nvPr>
            <p:ph type="sldImg"/>
          </p:nvPr>
        </p:nvSpPr>
        <p:spPr>
          <a:prstGeom prst="rect">
            <a:avLst/>
          </a:prstGeom>
        </p:spPr>
        <p:txBody>
          <a:bodyPr/>
          <a:lstStyle/>
          <a:p>
            <a:endParaRPr/>
          </a:p>
        </p:txBody>
      </p:sp>
      <p:sp>
        <p:nvSpPr>
          <p:cNvPr id="698" name="Shape 698"/>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 name="Shape 703"/>
          <p:cNvSpPr>
            <a:spLocks noGrp="1" noRot="1" noChangeAspect="1"/>
          </p:cNvSpPr>
          <p:nvPr>
            <p:ph type="sldImg"/>
          </p:nvPr>
        </p:nvSpPr>
        <p:spPr>
          <a:prstGeom prst="rect">
            <a:avLst/>
          </a:prstGeom>
        </p:spPr>
        <p:txBody>
          <a:bodyPr/>
          <a:lstStyle/>
          <a:p>
            <a:endParaRPr/>
          </a:p>
        </p:txBody>
      </p:sp>
      <p:sp>
        <p:nvSpPr>
          <p:cNvPr id="704" name="Shape 704"/>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 been in many churches where first first of Scr. Is when preacher gets up– means 30 minutes of response w/o anything to respond to!!</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 name="Shape 719"/>
          <p:cNvSpPr>
            <a:spLocks noGrp="1" noRot="1" noChangeAspect="1"/>
          </p:cNvSpPr>
          <p:nvPr>
            <p:ph type="sldImg"/>
          </p:nvPr>
        </p:nvSpPr>
        <p:spPr>
          <a:prstGeom prst="rect">
            <a:avLst/>
          </a:prstGeom>
        </p:spPr>
        <p:txBody>
          <a:bodyPr/>
          <a:lstStyle/>
          <a:p>
            <a:endParaRPr/>
          </a:p>
        </p:txBody>
      </p:sp>
      <p:sp>
        <p:nvSpPr>
          <p:cNvPr id="720" name="Shape 720"/>
          <p:cNvSpPr>
            <a:spLocks noGrp="1"/>
          </p:cNvSpPr>
          <p:nvPr>
            <p:ph type="body" sz="quarter" idx="1"/>
          </p:nvPr>
        </p:nvSpPr>
        <p:spPr>
          <a:prstGeom prst="rect">
            <a:avLst/>
          </a:prstGeom>
        </p:spPr>
        <p:txBody>
          <a:bodyPr/>
          <a:lstStyle/>
          <a:p>
            <a:pPr defTabSz="914400">
              <a:lnSpc>
                <a:spcPct val="100000"/>
              </a:lnSpc>
              <a:spcBef>
                <a:spcPts val="400"/>
              </a:spcBef>
              <a:defRPr sz="1200">
                <a:latin typeface="Arial"/>
                <a:ea typeface="Arial"/>
                <a:cs typeface="Arial"/>
                <a:sym typeface="Arial"/>
              </a:defRPr>
            </a:pPr>
            <a:r>
              <a:t>God reveals His glory, worship is our response</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Order is important: God always initiates</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Arial"/>
                <a:ea typeface="Arial"/>
                <a:cs typeface="Arial"/>
                <a:sym typeface="Arial"/>
              </a:defRPr>
            </a:pPr>
            <a:r>
              <a:t>Worship services to be a dialogue betw, God and man, a dialogue of revel. &amp; response</a:t>
            </a:r>
          </a:p>
          <a:p>
            <a:pPr defTabSz="914400">
              <a:lnSpc>
                <a:spcPct val="100000"/>
              </a:lnSpc>
              <a:spcBef>
                <a:spcPts val="400"/>
              </a:spcBef>
              <a:defRPr sz="1200">
                <a:latin typeface="Arial"/>
                <a:ea typeface="Arial"/>
                <a:cs typeface="Arial"/>
                <a:sym typeface="Arial"/>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5" name="Shape 725"/>
          <p:cNvSpPr>
            <a:spLocks noGrp="1" noRot="1" noChangeAspect="1"/>
          </p:cNvSpPr>
          <p:nvPr>
            <p:ph type="sldImg"/>
          </p:nvPr>
        </p:nvSpPr>
        <p:spPr>
          <a:prstGeom prst="rect">
            <a:avLst/>
          </a:prstGeom>
        </p:spPr>
        <p:txBody>
          <a:bodyPr/>
          <a:lstStyle/>
          <a:p>
            <a:endParaRPr/>
          </a:p>
        </p:txBody>
      </p:sp>
      <p:sp>
        <p:nvSpPr>
          <p:cNvPr id="726" name="Shape 726"/>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 name="Shape 732"/>
          <p:cNvSpPr>
            <a:spLocks noGrp="1" noRot="1" noChangeAspect="1"/>
          </p:cNvSpPr>
          <p:nvPr>
            <p:ph type="sldImg"/>
          </p:nvPr>
        </p:nvSpPr>
        <p:spPr>
          <a:prstGeom prst="rect">
            <a:avLst/>
          </a:prstGeom>
        </p:spPr>
        <p:txBody>
          <a:bodyPr/>
          <a:lstStyle/>
          <a:p>
            <a:endParaRPr/>
          </a:p>
        </p:txBody>
      </p:sp>
      <p:sp>
        <p:nvSpPr>
          <p:cNvPr id="733" name="Shape 733"/>
          <p:cNvSpPr>
            <a:spLocks noGrp="1"/>
          </p:cNvSpPr>
          <p:nvPr>
            <p:ph type="body" sz="quarter" idx="1"/>
          </p:nvPr>
        </p:nvSpPr>
        <p:spPr>
          <a:prstGeom prst="rect">
            <a:avLst/>
          </a:prstGeom>
        </p:spPr>
        <p:txBody>
          <a:bodyPr/>
          <a:lstStyle/>
          <a:p>
            <a:pPr defTabSz="914400">
              <a:lnSpc>
                <a:spcPct val="100000"/>
              </a:lnSpc>
              <a:spcBef>
                <a:spcPts val="400"/>
              </a:spcBef>
              <a:defRPr sz="1200">
                <a:latin typeface="Arial"/>
                <a:ea typeface="Arial"/>
                <a:cs typeface="Arial"/>
                <a:sym typeface="Arial"/>
              </a:defRPr>
            </a:pPr>
            <a:r>
              <a:t>God reveals His glory, worship is our response</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Order is important: God always initiates</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Arial"/>
                <a:ea typeface="Arial"/>
                <a:cs typeface="Arial"/>
                <a:sym typeface="Arial"/>
              </a:defRPr>
            </a:pPr>
            <a:r>
              <a:t>Worship services to be a dialogue betw, God and man, a dialogue of revel. &amp; response</a:t>
            </a:r>
          </a:p>
          <a:p>
            <a:pPr defTabSz="914400">
              <a:lnSpc>
                <a:spcPct val="100000"/>
              </a:lnSpc>
              <a:spcBef>
                <a:spcPts val="400"/>
              </a:spcBef>
              <a:defRPr sz="1200">
                <a:latin typeface="Arial"/>
                <a:ea typeface="Arial"/>
                <a:cs typeface="Arial"/>
                <a:sym typeface="Arial"/>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 name="Shape 741"/>
          <p:cNvSpPr>
            <a:spLocks noGrp="1" noRot="1" noChangeAspect="1"/>
          </p:cNvSpPr>
          <p:nvPr>
            <p:ph type="sldImg"/>
          </p:nvPr>
        </p:nvSpPr>
        <p:spPr>
          <a:prstGeom prst="rect">
            <a:avLst/>
          </a:prstGeom>
        </p:spPr>
        <p:txBody>
          <a:bodyPr/>
          <a:lstStyle/>
          <a:p>
            <a:endParaRPr/>
          </a:p>
        </p:txBody>
      </p:sp>
      <p:sp>
        <p:nvSpPr>
          <p:cNvPr id="742" name="Shape 742"/>
          <p:cNvSpPr>
            <a:spLocks noGrp="1"/>
          </p:cNvSpPr>
          <p:nvPr>
            <p:ph type="body" sz="quarter" idx="1"/>
          </p:nvPr>
        </p:nvSpPr>
        <p:spPr>
          <a:prstGeom prst="rect">
            <a:avLst/>
          </a:prstGeom>
        </p:spPr>
        <p:txBody>
          <a:bodyPr/>
          <a:lstStyle/>
          <a:p>
            <a:pPr defTabSz="914400">
              <a:lnSpc>
                <a:spcPct val="100000"/>
              </a:lnSpc>
              <a:spcBef>
                <a:spcPts val="400"/>
              </a:spcBef>
              <a:defRPr sz="1200">
                <a:latin typeface="Arial"/>
                <a:ea typeface="Arial"/>
                <a:cs typeface="Arial"/>
                <a:sym typeface="Arial"/>
              </a:defRPr>
            </a:pPr>
            <a:r>
              <a:t>God reveals His glory, worship is our response</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Order is important: God always initiates</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Arial"/>
                <a:ea typeface="Arial"/>
                <a:cs typeface="Arial"/>
                <a:sym typeface="Arial"/>
              </a:defRPr>
            </a:pPr>
            <a:r>
              <a:t>Worship services to be a dialogue betw, God and man, a dialogue of revel. &amp; response</a:t>
            </a:r>
          </a:p>
          <a:p>
            <a:pPr defTabSz="914400">
              <a:lnSpc>
                <a:spcPct val="100000"/>
              </a:lnSpc>
              <a:spcBef>
                <a:spcPts val="400"/>
              </a:spcBef>
              <a:defRPr sz="1200">
                <a:latin typeface="Arial"/>
                <a:ea typeface="Arial"/>
                <a:cs typeface="Arial"/>
                <a:sym typeface="Arial"/>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noRot="1" noChangeAspect="1"/>
          </p:cNvSpPr>
          <p:nvPr>
            <p:ph type="sldImg"/>
          </p:nvPr>
        </p:nvSpPr>
        <p:spPr>
          <a:prstGeom prst="rect">
            <a:avLst/>
          </a:prstGeom>
        </p:spPr>
        <p:txBody>
          <a:bodyPr/>
          <a:lstStyle/>
          <a:p>
            <a:endParaRPr/>
          </a:p>
        </p:txBody>
      </p:sp>
      <p:sp>
        <p:nvSpPr>
          <p:cNvPr id="369" name="Shape 369"/>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extLst>
      <p:ext uri="{BB962C8B-B14F-4D97-AF65-F5344CB8AC3E}">
        <p14:creationId xmlns:p14="http://schemas.microsoft.com/office/powerpoint/2010/main" val="42825162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 name="Shape 747"/>
          <p:cNvSpPr>
            <a:spLocks noGrp="1" noRot="1" noChangeAspect="1"/>
          </p:cNvSpPr>
          <p:nvPr>
            <p:ph type="sldImg"/>
          </p:nvPr>
        </p:nvSpPr>
        <p:spPr>
          <a:prstGeom prst="rect">
            <a:avLst/>
          </a:prstGeom>
        </p:spPr>
        <p:txBody>
          <a:bodyPr/>
          <a:lstStyle/>
          <a:p>
            <a:endParaRPr/>
          </a:p>
        </p:txBody>
      </p:sp>
      <p:sp>
        <p:nvSpPr>
          <p:cNvPr id="748" name="Shape 748"/>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 name="Shape 627"/>
          <p:cNvSpPr>
            <a:spLocks noGrp="1" noRot="1" noChangeAspect="1"/>
          </p:cNvSpPr>
          <p:nvPr>
            <p:ph type="sldImg"/>
          </p:nvPr>
        </p:nvSpPr>
        <p:spPr>
          <a:prstGeom prst="rect">
            <a:avLst/>
          </a:prstGeom>
        </p:spPr>
        <p:txBody>
          <a:bodyPr/>
          <a:lstStyle/>
          <a:p>
            <a:endParaRPr/>
          </a:p>
        </p:txBody>
      </p:sp>
      <p:sp>
        <p:nvSpPr>
          <p:cNvPr id="628" name="Shape 628"/>
          <p:cNvSpPr>
            <a:spLocks noGrp="1"/>
          </p:cNvSpPr>
          <p:nvPr>
            <p:ph type="body" sz="quarter" idx="1"/>
          </p:nvPr>
        </p:nvSpPr>
        <p:spPr>
          <a:prstGeom prst="rect">
            <a:avLst/>
          </a:prstGeom>
        </p:spPr>
        <p:txBody>
          <a:bodyPr/>
          <a:lstStyle/>
          <a:p>
            <a:pPr defTabSz="914400">
              <a:lnSpc>
                <a:spcPct val="100000"/>
              </a:lnSpc>
              <a:spcBef>
                <a:spcPts val="400"/>
              </a:spcBef>
              <a:defRPr sz="1200">
                <a:latin typeface="Arial"/>
                <a:ea typeface="Arial"/>
                <a:cs typeface="Arial"/>
                <a:sym typeface="Arial"/>
              </a:defRPr>
            </a:pPr>
            <a:r>
              <a:t>God reveals His glory, worship is our response</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Order is important: God always initiates</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Arial"/>
                <a:ea typeface="Arial"/>
                <a:cs typeface="Arial"/>
                <a:sym typeface="Arial"/>
              </a:defRPr>
            </a:pPr>
            <a:r>
              <a:t>Worship services to be a dialogue betw, God and man, a dialogue of revel. &amp; response</a:t>
            </a:r>
          </a:p>
          <a:p>
            <a:pPr defTabSz="914400">
              <a:lnSpc>
                <a:spcPct val="100000"/>
              </a:lnSpc>
              <a:spcBef>
                <a:spcPts val="400"/>
              </a:spcBef>
              <a:defRPr sz="1200">
                <a:latin typeface="Arial"/>
                <a:ea typeface="Arial"/>
                <a:cs typeface="Arial"/>
                <a:sym typeface="Arial"/>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extLst>
      <p:ext uri="{BB962C8B-B14F-4D97-AF65-F5344CB8AC3E}">
        <p14:creationId xmlns:p14="http://schemas.microsoft.com/office/powerpoint/2010/main" val="6452180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 name="Shape 763"/>
          <p:cNvSpPr>
            <a:spLocks noGrp="1" noRot="1" noChangeAspect="1"/>
          </p:cNvSpPr>
          <p:nvPr>
            <p:ph type="sldImg"/>
          </p:nvPr>
        </p:nvSpPr>
        <p:spPr>
          <a:prstGeom prst="rect">
            <a:avLst/>
          </a:prstGeom>
        </p:spPr>
        <p:txBody>
          <a:bodyPr/>
          <a:lstStyle/>
          <a:p>
            <a:endParaRPr/>
          </a:p>
        </p:txBody>
      </p:sp>
      <p:sp>
        <p:nvSpPr>
          <p:cNvPr id="764" name="Shape 764"/>
          <p:cNvSpPr>
            <a:spLocks noGrp="1"/>
          </p:cNvSpPr>
          <p:nvPr>
            <p:ph type="body" sz="quarter" idx="1"/>
          </p:nvPr>
        </p:nvSpPr>
        <p:spPr>
          <a:prstGeom prst="rect">
            <a:avLst/>
          </a:prstGeom>
        </p:spPr>
        <p:txBody>
          <a:bodyPr/>
          <a:lstStyle/>
          <a:p>
            <a:pPr defTabSz="914400">
              <a:lnSpc>
                <a:spcPct val="100000"/>
              </a:lnSpc>
              <a:spcBef>
                <a:spcPts val="400"/>
              </a:spcBef>
              <a:defRPr sz="1200">
                <a:latin typeface="Arial"/>
                <a:ea typeface="Arial"/>
                <a:cs typeface="Arial"/>
                <a:sym typeface="Arial"/>
              </a:defRPr>
            </a:pPr>
            <a:r>
              <a:t>worship Him as He really is, as He wants to be worshiped</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Order is important: God always initiates</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Arial"/>
                <a:ea typeface="Arial"/>
                <a:cs typeface="Arial"/>
                <a:sym typeface="Arial"/>
              </a:defRPr>
            </a:pPr>
            <a:r>
              <a:t>Worship services to be a dialogue betw, God and man, a dialogue of revel. &amp; response</a:t>
            </a:r>
          </a:p>
          <a:p>
            <a:pPr defTabSz="914400">
              <a:lnSpc>
                <a:spcPct val="100000"/>
              </a:lnSpc>
              <a:spcBef>
                <a:spcPts val="400"/>
              </a:spcBef>
              <a:defRPr sz="1200">
                <a:latin typeface="Arial"/>
                <a:ea typeface="Arial"/>
                <a:cs typeface="Arial"/>
                <a:sym typeface="Arial"/>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 name="Shape 771"/>
          <p:cNvSpPr>
            <a:spLocks noGrp="1" noRot="1" noChangeAspect="1"/>
          </p:cNvSpPr>
          <p:nvPr>
            <p:ph type="sldImg"/>
          </p:nvPr>
        </p:nvSpPr>
        <p:spPr>
          <a:prstGeom prst="rect">
            <a:avLst/>
          </a:prstGeom>
        </p:spPr>
        <p:txBody>
          <a:bodyPr/>
          <a:lstStyle/>
          <a:p>
            <a:endParaRPr/>
          </a:p>
        </p:txBody>
      </p:sp>
      <p:sp>
        <p:nvSpPr>
          <p:cNvPr id="772" name="Shape 772"/>
          <p:cNvSpPr>
            <a:spLocks noGrp="1"/>
          </p:cNvSpPr>
          <p:nvPr>
            <p:ph type="body" sz="quarter" idx="1"/>
          </p:nvPr>
        </p:nvSpPr>
        <p:spPr>
          <a:prstGeom prst="rect">
            <a:avLst/>
          </a:prstGeom>
        </p:spPr>
        <p:txBody>
          <a:bodyPr/>
          <a:lstStyle>
            <a:lvl1pPr defTabSz="914400">
              <a:lnSpc>
                <a:spcPct val="100000"/>
              </a:lnSpc>
              <a:spcBef>
                <a:spcPts val="400"/>
              </a:spcBef>
              <a:defRPr sz="1200">
                <a:latin typeface="Maiandra GD"/>
                <a:ea typeface="Maiandra GD"/>
                <a:cs typeface="Maiandra GD"/>
                <a:sym typeface="Maiandra GD"/>
              </a:defRPr>
            </a:lvl1pPr>
          </a:lstStyle>
          <a:p>
            <a:r>
              <a:t>John Armstrong: thank you for ministering the Word . . .</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 name="Shape 778"/>
          <p:cNvSpPr>
            <a:spLocks noGrp="1" noRot="1" noChangeAspect="1"/>
          </p:cNvSpPr>
          <p:nvPr>
            <p:ph type="sldImg"/>
          </p:nvPr>
        </p:nvSpPr>
        <p:spPr>
          <a:prstGeom prst="rect">
            <a:avLst/>
          </a:prstGeom>
        </p:spPr>
        <p:txBody>
          <a:bodyPr/>
          <a:lstStyle/>
          <a:p>
            <a:endParaRPr/>
          </a:p>
        </p:txBody>
      </p:sp>
      <p:sp>
        <p:nvSpPr>
          <p:cNvPr id="779" name="Shape 779"/>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 name="Shape 787"/>
          <p:cNvSpPr>
            <a:spLocks noGrp="1" noRot="1" noChangeAspect="1"/>
          </p:cNvSpPr>
          <p:nvPr>
            <p:ph type="sldImg"/>
          </p:nvPr>
        </p:nvSpPr>
        <p:spPr>
          <a:prstGeom prst="rect">
            <a:avLst/>
          </a:prstGeom>
        </p:spPr>
        <p:txBody>
          <a:bodyPr/>
          <a:lstStyle/>
          <a:p>
            <a:endParaRPr/>
          </a:p>
        </p:txBody>
      </p:sp>
      <p:sp>
        <p:nvSpPr>
          <p:cNvPr id="788" name="Shape 788"/>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 name="Shape 797"/>
          <p:cNvSpPr>
            <a:spLocks noGrp="1" noRot="1" noChangeAspect="1"/>
          </p:cNvSpPr>
          <p:nvPr>
            <p:ph type="sldImg"/>
          </p:nvPr>
        </p:nvSpPr>
        <p:spPr>
          <a:prstGeom prst="rect">
            <a:avLst/>
          </a:prstGeom>
        </p:spPr>
        <p:txBody>
          <a:bodyPr/>
          <a:lstStyle/>
          <a:p>
            <a:endParaRPr/>
          </a:p>
        </p:txBody>
      </p:sp>
      <p:sp>
        <p:nvSpPr>
          <p:cNvPr id="798" name="Shape 798"/>
          <p:cNvSpPr>
            <a:spLocks noGrp="1"/>
          </p:cNvSpPr>
          <p:nvPr>
            <p:ph type="body" sz="quarter" idx="1"/>
          </p:nvPr>
        </p:nvSpPr>
        <p:spPr>
          <a:prstGeom prst="rect">
            <a:avLst/>
          </a:prstGeom>
        </p:spPr>
        <p:txBody>
          <a:bodyPr/>
          <a:lstStyle/>
          <a:p>
            <a:pPr defTabSz="914400">
              <a:lnSpc>
                <a:spcPct val="100000"/>
              </a:lnSpc>
              <a:spcBef>
                <a:spcPts val="400"/>
              </a:spcBef>
              <a:defRPr sz="1200">
                <a:latin typeface="Arial"/>
                <a:ea typeface="Arial"/>
                <a:cs typeface="Arial"/>
                <a:sym typeface="Arial"/>
              </a:defRPr>
            </a:pPr>
            <a:r>
              <a:t>God reveals His glory, worship is our response</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Order is important: God always initiates</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Arial"/>
                <a:ea typeface="Arial"/>
                <a:cs typeface="Arial"/>
                <a:sym typeface="Arial"/>
              </a:defRPr>
            </a:pPr>
            <a:r>
              <a:t>Worship services to be a dialogue betw, God and man, a dialogue of revel. &amp; response</a:t>
            </a:r>
          </a:p>
          <a:p>
            <a:pPr defTabSz="914400">
              <a:lnSpc>
                <a:spcPct val="100000"/>
              </a:lnSpc>
              <a:spcBef>
                <a:spcPts val="400"/>
              </a:spcBef>
              <a:defRPr sz="1200">
                <a:latin typeface="Arial"/>
                <a:ea typeface="Arial"/>
                <a:cs typeface="Arial"/>
                <a:sym typeface="Arial"/>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 name="Shape 807"/>
          <p:cNvSpPr>
            <a:spLocks noGrp="1" noRot="1" noChangeAspect="1"/>
          </p:cNvSpPr>
          <p:nvPr>
            <p:ph type="sldImg"/>
          </p:nvPr>
        </p:nvSpPr>
        <p:spPr>
          <a:prstGeom prst="rect">
            <a:avLst/>
          </a:prstGeom>
        </p:spPr>
        <p:txBody>
          <a:bodyPr/>
          <a:lstStyle/>
          <a:p>
            <a:endParaRPr/>
          </a:p>
        </p:txBody>
      </p:sp>
      <p:sp>
        <p:nvSpPr>
          <p:cNvPr id="808" name="Shape 808"/>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 name="Shape 815"/>
          <p:cNvSpPr>
            <a:spLocks noGrp="1" noRot="1" noChangeAspect="1"/>
          </p:cNvSpPr>
          <p:nvPr>
            <p:ph type="sldImg"/>
          </p:nvPr>
        </p:nvSpPr>
        <p:spPr>
          <a:prstGeom prst="rect">
            <a:avLst/>
          </a:prstGeom>
        </p:spPr>
        <p:txBody>
          <a:bodyPr/>
          <a:lstStyle/>
          <a:p>
            <a:endParaRPr/>
          </a:p>
        </p:txBody>
      </p:sp>
      <p:sp>
        <p:nvSpPr>
          <p:cNvPr id="816" name="Shape 816"/>
          <p:cNvSpPr>
            <a:spLocks noGrp="1"/>
          </p:cNvSpPr>
          <p:nvPr>
            <p:ph type="body" sz="quarter" idx="1"/>
          </p:nvPr>
        </p:nvSpPr>
        <p:spPr>
          <a:prstGeom prst="rect">
            <a:avLst/>
          </a:prstGeom>
        </p:spPr>
        <p:txBody>
          <a:bodyPr/>
          <a:lstStyle>
            <a:lvl1pPr defTabSz="914400">
              <a:lnSpc>
                <a:spcPct val="100000"/>
              </a:lnSpc>
              <a:spcBef>
                <a:spcPts val="500"/>
              </a:spcBef>
              <a:defRPr sz="1600">
                <a:latin typeface="Maiandra GD"/>
                <a:ea typeface="Maiandra GD"/>
                <a:cs typeface="Maiandra GD"/>
                <a:sym typeface="Maiandra GD"/>
              </a:defRPr>
            </a:lvl1pPr>
          </a:lstStyle>
          <a:p>
            <a:r>
              <a:t>“It should always happen in this house of God that the Lord speaks to us through His holy Word, and that we then speak to Him with our prayers and songs of praise.” Luther’s testimony to the Revelation-Response pattern of worship! </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 name="Shape 822"/>
          <p:cNvSpPr>
            <a:spLocks noGrp="1" noRot="1" noChangeAspect="1"/>
          </p:cNvSpPr>
          <p:nvPr>
            <p:ph type="sldImg"/>
          </p:nvPr>
        </p:nvSpPr>
        <p:spPr>
          <a:prstGeom prst="rect">
            <a:avLst/>
          </a:prstGeom>
        </p:spPr>
        <p:txBody>
          <a:bodyPr/>
          <a:lstStyle/>
          <a:p>
            <a:endParaRPr/>
          </a:p>
        </p:txBody>
      </p:sp>
      <p:sp>
        <p:nvSpPr>
          <p:cNvPr id="823" name="Shape 823"/>
          <p:cNvSpPr>
            <a:spLocks noGrp="1"/>
          </p:cNvSpPr>
          <p:nvPr>
            <p:ph type="body" sz="quarter" idx="1"/>
          </p:nvPr>
        </p:nvSpPr>
        <p:spPr>
          <a:prstGeom prst="rect">
            <a:avLst/>
          </a:prstGeom>
        </p:spPr>
        <p:txBody>
          <a:bodyPr/>
          <a:lstStyle>
            <a:lvl1pPr defTabSz="914400">
              <a:lnSpc>
                <a:spcPct val="100000"/>
              </a:lnSpc>
              <a:spcBef>
                <a:spcPts val="500"/>
              </a:spcBef>
              <a:defRPr sz="1600">
                <a:latin typeface="Maiandra GD"/>
                <a:ea typeface="Maiandra GD"/>
                <a:cs typeface="Maiandra GD"/>
                <a:sym typeface="Maiandra GD"/>
              </a:defRPr>
            </a:lvl1pPr>
          </a:lstStyle>
          <a:p>
            <a:r>
              <a:t>Luther’s testimony to the Revelation-Response pattern of worship!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Shape 374"/>
          <p:cNvSpPr>
            <a:spLocks noGrp="1" noRot="1" noChangeAspect="1"/>
          </p:cNvSpPr>
          <p:nvPr>
            <p:ph type="sldImg"/>
          </p:nvPr>
        </p:nvSpPr>
        <p:spPr>
          <a:prstGeom prst="rect">
            <a:avLst/>
          </a:prstGeom>
        </p:spPr>
        <p:txBody>
          <a:bodyPr/>
          <a:lstStyle/>
          <a:p>
            <a:endParaRPr/>
          </a:p>
        </p:txBody>
      </p:sp>
      <p:sp>
        <p:nvSpPr>
          <p:cNvPr id="375" name="Shape 375"/>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extLst>
      <p:ext uri="{BB962C8B-B14F-4D97-AF65-F5344CB8AC3E}">
        <p14:creationId xmlns:p14="http://schemas.microsoft.com/office/powerpoint/2010/main" val="154276708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 name="Shape 826"/>
          <p:cNvSpPr>
            <a:spLocks noGrp="1" noRot="1" noChangeAspect="1"/>
          </p:cNvSpPr>
          <p:nvPr>
            <p:ph type="sldImg"/>
          </p:nvPr>
        </p:nvSpPr>
        <p:spPr>
          <a:prstGeom prst="rect">
            <a:avLst/>
          </a:prstGeom>
        </p:spPr>
        <p:txBody>
          <a:bodyPr/>
          <a:lstStyle/>
          <a:p>
            <a:endParaRPr/>
          </a:p>
        </p:txBody>
      </p:sp>
      <p:sp>
        <p:nvSpPr>
          <p:cNvPr id="827" name="Shape 827"/>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 name="Shape 832"/>
          <p:cNvSpPr>
            <a:spLocks noGrp="1" noRot="1" noChangeAspect="1"/>
          </p:cNvSpPr>
          <p:nvPr>
            <p:ph type="sldImg"/>
          </p:nvPr>
        </p:nvSpPr>
        <p:spPr>
          <a:prstGeom prst="rect">
            <a:avLst/>
          </a:prstGeom>
        </p:spPr>
        <p:txBody>
          <a:bodyPr/>
          <a:lstStyle/>
          <a:p>
            <a:endParaRPr/>
          </a:p>
        </p:txBody>
      </p:sp>
      <p:sp>
        <p:nvSpPr>
          <p:cNvPr id="833" name="Shape 833"/>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 name="Shape 836"/>
          <p:cNvSpPr>
            <a:spLocks noGrp="1" noRot="1" noChangeAspect="1"/>
          </p:cNvSpPr>
          <p:nvPr>
            <p:ph type="sldImg"/>
          </p:nvPr>
        </p:nvSpPr>
        <p:spPr>
          <a:prstGeom prst="rect">
            <a:avLst/>
          </a:prstGeom>
        </p:spPr>
        <p:txBody>
          <a:bodyPr/>
          <a:lstStyle/>
          <a:p>
            <a:endParaRPr/>
          </a:p>
        </p:txBody>
      </p:sp>
      <p:sp>
        <p:nvSpPr>
          <p:cNvPr id="837" name="Shape 837"/>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 name="Shape 842"/>
          <p:cNvSpPr>
            <a:spLocks noGrp="1" noRot="1" noChangeAspect="1"/>
          </p:cNvSpPr>
          <p:nvPr>
            <p:ph type="sldImg"/>
          </p:nvPr>
        </p:nvSpPr>
        <p:spPr>
          <a:prstGeom prst="rect">
            <a:avLst/>
          </a:prstGeom>
        </p:spPr>
        <p:txBody>
          <a:bodyPr/>
          <a:lstStyle/>
          <a:p>
            <a:endParaRPr/>
          </a:p>
        </p:txBody>
      </p:sp>
      <p:sp>
        <p:nvSpPr>
          <p:cNvPr id="843" name="Shape 843"/>
          <p:cNvSpPr>
            <a:spLocks noGrp="1"/>
          </p:cNvSpPr>
          <p:nvPr>
            <p:ph type="body" sz="quarter" idx="1"/>
          </p:nvPr>
        </p:nvSpPr>
        <p:spPr>
          <a:prstGeom prst="rect">
            <a:avLst/>
          </a:prstGeom>
        </p:spPr>
        <p:txBody>
          <a:bodyPr/>
          <a:lstStyle/>
          <a:p>
            <a:pPr defTabSz="914400">
              <a:lnSpc>
                <a:spcPct val="100000"/>
              </a:lnSpc>
              <a:spcBef>
                <a:spcPts val="400"/>
              </a:spcBef>
              <a:defRPr sz="1200">
                <a:latin typeface="Arial"/>
                <a:ea typeface="Arial"/>
                <a:cs typeface="Arial"/>
                <a:sym typeface="Arial"/>
              </a:defRPr>
            </a:pPr>
            <a:r>
              <a:t>God reveals His glory, worship is our response</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Order is important: God always initiates</a:t>
            </a:r>
          </a:p>
          <a:p>
            <a:pPr defTabSz="914400">
              <a:lnSpc>
                <a:spcPct val="100000"/>
              </a:lnSpc>
              <a:spcBef>
                <a:spcPts val="400"/>
              </a:spcBef>
              <a:defRPr sz="1200">
                <a:latin typeface="Arial"/>
                <a:ea typeface="Arial"/>
                <a:cs typeface="Arial"/>
                <a:sym typeface="Arial"/>
              </a:defRPr>
            </a:pPr>
            <a:endParaRPr/>
          </a:p>
          <a:p>
            <a:pPr defTabSz="914400">
              <a:lnSpc>
                <a:spcPct val="100000"/>
              </a:lnSpc>
              <a:spcBef>
                <a:spcPts val="400"/>
              </a:spcBef>
              <a:defRPr sz="1200">
                <a:latin typeface="Arial"/>
                <a:ea typeface="Arial"/>
                <a:cs typeface="Arial"/>
                <a:sym typeface="Arial"/>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Arial"/>
                <a:ea typeface="Arial"/>
                <a:cs typeface="Arial"/>
                <a:sym typeface="Arial"/>
              </a:defRPr>
            </a:pPr>
            <a:r>
              <a:t>Worship services to be a dialogue betw, God and man, a dialogue of revel. &amp; response</a:t>
            </a:r>
          </a:p>
          <a:p>
            <a:pPr defTabSz="914400">
              <a:lnSpc>
                <a:spcPct val="100000"/>
              </a:lnSpc>
              <a:spcBef>
                <a:spcPts val="400"/>
              </a:spcBef>
              <a:defRPr sz="1200">
                <a:latin typeface="Arial"/>
                <a:ea typeface="Arial"/>
                <a:cs typeface="Arial"/>
                <a:sym typeface="Arial"/>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sym typeface="Bodoni SvtyTwo ITC TT-Book"/>
              </a:rPr>
              <a:pPr marL="0" marR="0" lvl="0" indent="0" algn="r" defTabSz="45715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sym typeface="Bodoni SvtyTwo ITC TT-Book"/>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b="1" dirty="0">
                <a:latin typeface="Arial" panose="020B0604020202020204" pitchFamily="34" charset="0"/>
                <a:ea typeface="ＭＳ Ｐゴシック" charset="0"/>
                <a:cs typeface="ＭＳ Ｐゴシック" charset="0"/>
              </a:rPr>
              <a:t>Worship (wo)</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Shape 380"/>
          <p:cNvSpPr>
            <a:spLocks noGrp="1" noRot="1" noChangeAspect="1"/>
          </p:cNvSpPr>
          <p:nvPr>
            <p:ph type="sldImg"/>
          </p:nvPr>
        </p:nvSpPr>
        <p:spPr>
          <a:prstGeom prst="rect">
            <a:avLst/>
          </a:prstGeom>
        </p:spPr>
        <p:txBody>
          <a:bodyPr/>
          <a:lstStyle/>
          <a:p>
            <a:endParaRPr/>
          </a:p>
        </p:txBody>
      </p:sp>
      <p:sp>
        <p:nvSpPr>
          <p:cNvPr id="381" name="Shape 381"/>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extLst>
      <p:ext uri="{BB962C8B-B14F-4D97-AF65-F5344CB8AC3E}">
        <p14:creationId xmlns:p14="http://schemas.microsoft.com/office/powerpoint/2010/main" val="3500145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Shape 388"/>
          <p:cNvSpPr>
            <a:spLocks noGrp="1" noRot="1" noChangeAspect="1"/>
          </p:cNvSpPr>
          <p:nvPr>
            <p:ph type="sldImg"/>
          </p:nvPr>
        </p:nvSpPr>
        <p:spPr>
          <a:prstGeom prst="rect">
            <a:avLst/>
          </a:prstGeom>
        </p:spPr>
        <p:txBody>
          <a:bodyPr/>
          <a:lstStyle/>
          <a:p>
            <a:endParaRPr/>
          </a:p>
        </p:txBody>
      </p:sp>
      <p:sp>
        <p:nvSpPr>
          <p:cNvPr id="389" name="Shape 389"/>
          <p:cNvSpPr>
            <a:spLocks noGrp="1"/>
          </p:cNvSpPr>
          <p:nvPr>
            <p:ph type="body" sz="quarter" idx="1"/>
          </p:nvPr>
        </p:nvSpPr>
        <p:spPr>
          <a:prstGeom prst="rect">
            <a:avLst/>
          </a:prstGeom>
        </p:spPr>
        <p:txBody>
          <a:bodyPr/>
          <a:lstStyle/>
          <a:p>
            <a:pPr defTabSz="914400">
              <a:lnSpc>
                <a:spcPct val="100000"/>
              </a:lnSpc>
              <a:spcBef>
                <a:spcPts val="400"/>
              </a:spcBef>
              <a:defRPr sz="1200">
                <a:latin typeface="Arial"/>
                <a:ea typeface="Arial"/>
                <a:cs typeface="Arial"/>
                <a:sym typeface="Arial"/>
              </a:defRPr>
            </a:pPr>
            <a:r>
              <a:rPr b="1" dirty="0">
                <a:latin typeface="Arial" panose="020B0604020202020204" pitchFamily="34" charset="0"/>
                <a:cs typeface="Arial" panose="020B0604020202020204" pitchFamily="34" charset="0"/>
              </a:rPr>
              <a:t>God reveals His glory, worship is our response</a:t>
            </a:r>
          </a:p>
          <a:p>
            <a:pPr defTabSz="914400">
              <a:lnSpc>
                <a:spcPct val="100000"/>
              </a:lnSpc>
              <a:spcBef>
                <a:spcPts val="400"/>
              </a:spcBef>
              <a:defRPr sz="1200">
                <a:latin typeface="Arial"/>
                <a:ea typeface="Arial"/>
                <a:cs typeface="Arial"/>
                <a:sym typeface="Arial"/>
              </a:defRPr>
            </a:pPr>
            <a:endParaRPr b="1" dirty="0">
              <a:latin typeface="Arial" panose="020B0604020202020204" pitchFamily="34" charset="0"/>
              <a:cs typeface="Arial" panose="020B0604020202020204" pitchFamily="34" charset="0"/>
            </a:endParaRPr>
          </a:p>
          <a:p>
            <a:pPr defTabSz="914400">
              <a:lnSpc>
                <a:spcPct val="100000"/>
              </a:lnSpc>
              <a:spcBef>
                <a:spcPts val="400"/>
              </a:spcBef>
              <a:defRPr sz="1200">
                <a:latin typeface="Arial"/>
                <a:ea typeface="Arial"/>
                <a:cs typeface="Arial"/>
                <a:sym typeface="Arial"/>
              </a:defRPr>
            </a:pPr>
            <a:r>
              <a:rPr b="1" dirty="0">
                <a:latin typeface="Arial" panose="020B0604020202020204" pitchFamily="34" charset="0"/>
                <a:cs typeface="Arial" panose="020B0604020202020204" pitchFamily="34" charset="0"/>
              </a:rPr>
              <a:t>Order is important: God always initiates</a:t>
            </a:r>
          </a:p>
          <a:p>
            <a:pPr defTabSz="914400">
              <a:lnSpc>
                <a:spcPct val="100000"/>
              </a:lnSpc>
              <a:spcBef>
                <a:spcPts val="400"/>
              </a:spcBef>
              <a:defRPr sz="1200">
                <a:latin typeface="Arial"/>
                <a:ea typeface="Arial"/>
                <a:cs typeface="Arial"/>
                <a:sym typeface="Arial"/>
              </a:defRPr>
            </a:pPr>
            <a:endParaRPr b="1" dirty="0">
              <a:latin typeface="Arial" panose="020B0604020202020204" pitchFamily="34" charset="0"/>
              <a:cs typeface="Arial" panose="020B0604020202020204" pitchFamily="34" charset="0"/>
            </a:endParaRPr>
          </a:p>
          <a:p>
            <a:pPr defTabSz="914400">
              <a:lnSpc>
                <a:spcPct val="100000"/>
              </a:lnSpc>
              <a:spcBef>
                <a:spcPts val="400"/>
              </a:spcBef>
              <a:defRPr sz="1200">
                <a:latin typeface="Arial"/>
                <a:ea typeface="Arial"/>
                <a:cs typeface="Arial"/>
                <a:sym typeface="Arial"/>
              </a:defRPr>
            </a:pPr>
            <a:r>
              <a:rPr b="1" dirty="0">
                <a:latin typeface="Arial" panose="020B0604020202020204" pitchFamily="34" charset="0"/>
                <a:cs typeface="Arial" panose="020B0604020202020204" pitchFamily="34" charset="0"/>
              </a:rPr>
              <a:t>Rom. 11:33-36  eleven chapters of doctrine, then Paul bursts out in praise: „Oh, the depth of the riches </a:t>
            </a:r>
            <a:r>
              <a:rPr b="1" baseline="30000" dirty="0">
                <a:latin typeface="Arial" panose="020B0604020202020204" pitchFamily="34" charset="0"/>
                <a:cs typeface="Arial" panose="020B0604020202020204" pitchFamily="34" charset="0"/>
              </a:rPr>
              <a:t>1</a:t>
            </a:r>
            <a:r>
              <a:rPr b="1" dirty="0">
                <a:latin typeface="Arial" panose="020B0604020202020204" pitchFamily="34" charset="0"/>
                <a:cs typeface="Arial" panose="020B0604020202020204" pitchFamily="34" charset="0"/>
              </a:rPr>
              <a:t>both of the wisdom and knowledge of God!”</a:t>
            </a:r>
          </a:p>
          <a:p>
            <a:pPr defTabSz="914400">
              <a:lnSpc>
                <a:spcPct val="100000"/>
              </a:lnSpc>
              <a:spcBef>
                <a:spcPts val="400"/>
              </a:spcBef>
              <a:defRPr sz="1200">
                <a:latin typeface="Arial"/>
                <a:ea typeface="Arial"/>
                <a:cs typeface="Arial"/>
                <a:sym typeface="Arial"/>
              </a:defRPr>
            </a:pPr>
            <a:r>
              <a:rPr b="1" dirty="0">
                <a:latin typeface="Arial" panose="020B0604020202020204" pitchFamily="34" charset="0"/>
                <a:cs typeface="Arial" panose="020B0604020202020204" pitchFamily="34" charset="0"/>
              </a:rPr>
              <a:t>Worship services to be a dialogue </a:t>
            </a:r>
            <a:r>
              <a:rPr b="1" dirty="0" err="1">
                <a:latin typeface="Arial" panose="020B0604020202020204" pitchFamily="34" charset="0"/>
                <a:cs typeface="Arial" panose="020B0604020202020204" pitchFamily="34" charset="0"/>
              </a:rPr>
              <a:t>betw</a:t>
            </a:r>
            <a:r>
              <a:rPr b="1" dirty="0">
                <a:latin typeface="Arial" panose="020B0604020202020204" pitchFamily="34" charset="0"/>
                <a:cs typeface="Arial" panose="020B0604020202020204" pitchFamily="34" charset="0"/>
              </a:rPr>
              <a:t>, God and man, a dialogue of revel. &amp; response</a:t>
            </a:r>
          </a:p>
          <a:p>
            <a:pPr defTabSz="914400">
              <a:lnSpc>
                <a:spcPct val="100000"/>
              </a:lnSpc>
              <a:spcBef>
                <a:spcPts val="400"/>
              </a:spcBef>
              <a:defRPr sz="1200">
                <a:latin typeface="Arial"/>
                <a:ea typeface="Arial"/>
                <a:cs typeface="Arial"/>
                <a:sym typeface="Arial"/>
              </a:defRPr>
            </a:pPr>
            <a:r>
              <a:rPr b="1" dirty="0">
                <a:latin typeface="Arial" panose="020B0604020202020204" pitchFamily="34" charset="0"/>
                <a:cs typeface="Arial" panose="020B0604020202020204" pitchFamily="34" charset="0"/>
              </a:rPr>
              <a:t>This is why the Scriptures are so important; Stott and others remind us how we need much more Scr. In our services– been in many churches where first first of Scr. Is when preacher gets up– means 30 </a:t>
            </a:r>
            <a:r>
              <a:rPr b="1" dirty="0" err="1">
                <a:latin typeface="Arial" panose="020B0604020202020204" pitchFamily="34" charset="0"/>
                <a:cs typeface="Arial" panose="020B0604020202020204" pitchFamily="34" charset="0"/>
              </a:rPr>
              <a:t>mintues</a:t>
            </a:r>
            <a:r>
              <a:rPr b="1" dirty="0">
                <a:latin typeface="Arial" panose="020B0604020202020204" pitchFamily="34" charset="0"/>
                <a:cs typeface="Arial" panose="020B0604020202020204" pitchFamily="34" charset="0"/>
              </a:rPr>
              <a:t> of response w/o anything to respond to!!</a:t>
            </a:r>
          </a:p>
        </p:txBody>
      </p:sp>
    </p:spTree>
    <p:extLst>
      <p:ext uri="{BB962C8B-B14F-4D97-AF65-F5344CB8AC3E}">
        <p14:creationId xmlns:p14="http://schemas.microsoft.com/office/powerpoint/2010/main" val="3838476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Shape 395"/>
          <p:cNvSpPr>
            <a:spLocks noGrp="1" noRot="1" noChangeAspect="1"/>
          </p:cNvSpPr>
          <p:nvPr>
            <p:ph type="sldImg"/>
          </p:nvPr>
        </p:nvSpPr>
        <p:spPr>
          <a:prstGeom prst="rect">
            <a:avLst/>
          </a:prstGeom>
        </p:spPr>
        <p:txBody>
          <a:bodyPr/>
          <a:lstStyle/>
          <a:p>
            <a:endParaRPr/>
          </a:p>
        </p:txBody>
      </p:sp>
      <p:sp>
        <p:nvSpPr>
          <p:cNvPr id="396" name="Shape 396"/>
          <p:cNvSpPr>
            <a:spLocks noGrp="1"/>
          </p:cNvSpPr>
          <p:nvPr>
            <p:ph type="body" sz="quarter" idx="1"/>
          </p:nvPr>
        </p:nvSpPr>
        <p:spPr>
          <a:prstGeom prst="rect">
            <a:avLst/>
          </a:prstGeom>
        </p:spPr>
        <p:txBody>
          <a:bodyPr/>
          <a:lstStyle/>
          <a:p>
            <a:pPr defTabSz="914400">
              <a:lnSpc>
                <a:spcPct val="100000"/>
              </a:lnSpc>
              <a:spcBef>
                <a:spcPts val="400"/>
              </a:spcBef>
              <a:defRPr sz="1200">
                <a:latin typeface="Maiandra GD"/>
                <a:ea typeface="Maiandra GD"/>
                <a:cs typeface="Maiandra GD"/>
                <a:sym typeface="Maiandra GD"/>
              </a:defRPr>
            </a:pPr>
            <a:r>
              <a:t>God reveals His glory, worship is our response</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Order is important: God always initiates</a:t>
            </a:r>
          </a:p>
          <a:p>
            <a:pPr defTabSz="914400">
              <a:lnSpc>
                <a:spcPct val="100000"/>
              </a:lnSpc>
              <a:spcBef>
                <a:spcPts val="400"/>
              </a:spcBef>
              <a:defRPr sz="1200">
                <a:latin typeface="Maiandra GD"/>
                <a:ea typeface="Maiandra GD"/>
                <a:cs typeface="Maiandra GD"/>
                <a:sym typeface="Maiandra GD"/>
              </a:defRPr>
            </a:pPr>
            <a:endParaRPr/>
          </a:p>
          <a:p>
            <a:pPr defTabSz="914400">
              <a:lnSpc>
                <a:spcPct val="100000"/>
              </a:lnSpc>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lnSpc>
                <a:spcPct val="100000"/>
              </a:lnSpc>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lnSpc>
                <a:spcPct val="100000"/>
              </a:lnSpc>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extLst>
      <p:ext uri="{BB962C8B-B14F-4D97-AF65-F5344CB8AC3E}">
        <p14:creationId xmlns:p14="http://schemas.microsoft.com/office/powerpoint/2010/main" val="431986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26" name="Line"/>
          <p:cNvSpPr/>
          <p:nvPr/>
        </p:nvSpPr>
        <p:spPr>
          <a:xfrm flipV="1">
            <a:off x="7994302" y="70535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7" name="Line"/>
          <p:cNvSpPr/>
          <p:nvPr/>
        </p:nvSpPr>
        <p:spPr>
          <a:xfrm>
            <a:off x="508000" y="9131300"/>
            <a:ext cx="11999453"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8" name="Line"/>
          <p:cNvSpPr/>
          <p:nvPr/>
        </p:nvSpPr>
        <p:spPr>
          <a:xfrm>
            <a:off x="508000" y="6629400"/>
            <a:ext cx="12000019"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9" name="Line"/>
          <p:cNvSpPr/>
          <p:nvPr/>
        </p:nvSpPr>
        <p:spPr>
          <a:xfrm flipV="1">
            <a:off x="7994302" y="70535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0" name="Lorem Ipsum Dolor"/>
          <p:cNvSpPr txBox="1">
            <a:spLocks noGrp="1"/>
          </p:cNvSpPr>
          <p:nvPr>
            <p:ph type="body" sz="quarter" idx="13"/>
          </p:nvPr>
        </p:nvSpPr>
        <p:spPr>
          <a:xfrm>
            <a:off x="508000" y="6096000"/>
            <a:ext cx="7200900" cy="508000"/>
          </a:xfrm>
          <a:prstGeom prst="rect">
            <a:avLst/>
          </a:prstGeom>
        </p:spPr>
        <p:txBody>
          <a:bodyPr>
            <a:spAutoFit/>
          </a:bodyPr>
          <a:lstStyle>
            <a:lvl1pPr marL="0" indent="0">
              <a:lnSpc>
                <a:spcPct val="110000"/>
              </a:lnSpc>
              <a:spcBef>
                <a:spcPts val="0"/>
              </a:spcBef>
              <a:buClrTx/>
              <a:buSzTx/>
              <a:buFontTx/>
              <a:buNone/>
              <a:defRPr sz="2400">
                <a:latin typeface="Bodoni SvtyTwo ITC TT-BookIta"/>
                <a:ea typeface="Bodoni SvtyTwo ITC TT-BookIta"/>
                <a:cs typeface="Bodoni SvtyTwo ITC TT-BookIta"/>
                <a:sym typeface="Bodoni SvtyTwo ITC TT-BookIta"/>
              </a:defRPr>
            </a:lvl1pPr>
          </a:lstStyle>
          <a:p>
            <a:r>
              <a:t>Lorem Ipsum Dolor</a:t>
            </a:r>
          </a:p>
        </p:txBody>
      </p:sp>
      <p:sp>
        <p:nvSpPr>
          <p:cNvPr id="31" name="Image"/>
          <p:cNvSpPr>
            <a:spLocks noGrp="1"/>
          </p:cNvSpPr>
          <p:nvPr>
            <p:ph type="pic" idx="14"/>
          </p:nvPr>
        </p:nvSpPr>
        <p:spPr>
          <a:xfrm>
            <a:off x="584200" y="558800"/>
            <a:ext cx="11823700" cy="7086600"/>
          </a:xfrm>
          <a:prstGeom prst="rect">
            <a:avLst/>
          </a:prstGeom>
          <a:ln w="9525">
            <a:round/>
          </a:ln>
        </p:spPr>
        <p:txBody>
          <a:bodyPr lIns="91439" tIns="45719" rIns="91439" bIns="45719" anchor="t">
            <a:noAutofit/>
          </a:bodyPr>
          <a:lstStyle/>
          <a:p>
            <a:endParaRPr/>
          </a:p>
        </p:txBody>
      </p:sp>
      <p:sp>
        <p:nvSpPr>
          <p:cNvPr id="32" name="Title Text"/>
          <p:cNvSpPr txBox="1">
            <a:spLocks noGrp="1"/>
          </p:cNvSpPr>
          <p:nvPr>
            <p:ph type="title"/>
          </p:nvPr>
        </p:nvSpPr>
        <p:spPr>
          <a:xfrm>
            <a:off x="508000" y="6680200"/>
            <a:ext cx="7200900" cy="2413000"/>
          </a:xfrm>
          <a:prstGeom prst="rect">
            <a:avLst/>
          </a:prstGeom>
        </p:spPr>
        <p:txBody>
          <a:bodyPr/>
          <a:lstStyle>
            <a:lvl1pPr algn="l"/>
          </a:lstStyle>
          <a:p>
            <a:r>
              <a:t>Title Text</a:t>
            </a:r>
          </a:p>
        </p:txBody>
      </p:sp>
      <p:sp>
        <p:nvSpPr>
          <p:cNvPr id="33" name="Body Level One…"/>
          <p:cNvSpPr txBox="1">
            <a:spLocks noGrp="1"/>
          </p:cNvSpPr>
          <p:nvPr>
            <p:ph type="body" sz="quarter" idx="1"/>
          </p:nvPr>
        </p:nvSpPr>
        <p:spPr>
          <a:xfrm>
            <a:off x="8280400" y="6680200"/>
            <a:ext cx="4241800" cy="2413000"/>
          </a:xfrm>
          <a:prstGeom prst="rect">
            <a:avLst/>
          </a:prstGeom>
        </p:spPr>
        <p:txBody>
          <a:bodyPr/>
          <a:lstStyle>
            <a:lvl1pPr marL="0" indent="0">
              <a:spcBef>
                <a:spcPts val="0"/>
              </a:spcBef>
              <a:buClrTx/>
              <a:buSzTx/>
              <a:buFontTx/>
              <a:buNone/>
              <a:defRPr sz="2400"/>
            </a:lvl1pPr>
            <a:lvl2pPr marL="0" indent="0">
              <a:spcBef>
                <a:spcPts val="0"/>
              </a:spcBef>
              <a:buClrTx/>
              <a:buSzTx/>
              <a:buFontTx/>
              <a:buNone/>
              <a:defRPr sz="2400"/>
            </a:lvl2pPr>
            <a:lvl3pPr marL="0" indent="0">
              <a:spcBef>
                <a:spcPts val="0"/>
              </a:spcBef>
              <a:buClrTx/>
              <a:buSzTx/>
              <a:buFontTx/>
              <a:buNone/>
              <a:defRPr sz="2400"/>
            </a:lvl3pPr>
            <a:lvl4pPr marL="0" indent="0">
              <a:spcBef>
                <a:spcPts val="0"/>
              </a:spcBef>
              <a:buClrTx/>
              <a:buSzTx/>
              <a:buFontTx/>
              <a:buNone/>
              <a:defRPr sz="2400"/>
            </a:lvl4pPr>
            <a:lvl5pPr marL="0" indent="0">
              <a:spcBef>
                <a:spcPts val="0"/>
              </a:spcBef>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183608D9-E17D-EF41-B855-0F776DCE407A}" type="slidenum">
              <a:rPr lang="en-US" smtClean="0"/>
              <a:pPr>
                <a:defRPr/>
              </a:pPr>
              <a:t>‹#›</a:t>
            </a:fld>
            <a:endParaRPr lang="en-US" dirty="0"/>
          </a:p>
        </p:txBody>
      </p:sp>
    </p:spTree>
    <p:extLst>
      <p:ext uri="{BB962C8B-B14F-4D97-AF65-F5344CB8AC3E}">
        <p14:creationId xmlns:p14="http://schemas.microsoft.com/office/powerpoint/2010/main" val="200563744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599"/>
            <a:ext cx="11054080" cy="1937173"/>
          </a:xfrm>
        </p:spPr>
        <p:txBody>
          <a:bodyPr anchor="t"/>
          <a:lstStyle>
            <a:lvl1pPr algn="l">
              <a:defRPr sz="5689" b="1"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1027290" y="4133993"/>
            <a:ext cx="11054080" cy="2133599"/>
          </a:xfrm>
        </p:spPr>
        <p:txBody>
          <a:bodyPr anchor="b"/>
          <a:lstStyle>
            <a:lvl1pPr marL="0" indent="0">
              <a:buNone/>
              <a:defRPr sz="2844" b="1" i="0">
                <a:latin typeface="Arial" panose="020B0604020202020204" pitchFamily="34" charset="0"/>
              </a:defRPr>
            </a:lvl1pPr>
            <a:lvl2pPr marL="650159" indent="0">
              <a:buNone/>
              <a:defRPr sz="2560"/>
            </a:lvl2pPr>
            <a:lvl3pPr marL="1300317" indent="0">
              <a:buNone/>
              <a:defRPr sz="2276"/>
            </a:lvl3pPr>
            <a:lvl4pPr marL="1950476" indent="0">
              <a:buNone/>
              <a:defRPr sz="1991"/>
            </a:lvl4pPr>
            <a:lvl5pPr marL="2600635" indent="0">
              <a:buNone/>
              <a:defRPr sz="1991"/>
            </a:lvl5pPr>
            <a:lvl6pPr marL="3250794" indent="0">
              <a:buNone/>
              <a:defRPr sz="1991"/>
            </a:lvl6pPr>
            <a:lvl7pPr marL="3900951" indent="0">
              <a:buNone/>
              <a:defRPr sz="1991"/>
            </a:lvl7pPr>
            <a:lvl8pPr marL="4551107" indent="0">
              <a:buNone/>
              <a:defRPr sz="1991"/>
            </a:lvl8pPr>
            <a:lvl9pPr marL="5201268" indent="0">
              <a:buNone/>
              <a:defRPr sz="1991"/>
            </a:lvl9pPr>
          </a:lstStyle>
          <a:p>
            <a:pPr lvl="0"/>
            <a:r>
              <a:rPr lang="en-US" dirty="0"/>
              <a:t>Click to edit Master text styles</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ABE16645-8042-E44F-8343-D9B42FFDC89F}" type="slidenum">
              <a:rPr lang="en-US" smtClean="0"/>
              <a:pPr>
                <a:defRPr/>
              </a:pPr>
              <a:t>‹#›</a:t>
            </a:fld>
            <a:endParaRPr lang="en-US" dirty="0"/>
          </a:p>
        </p:txBody>
      </p:sp>
    </p:spTree>
    <p:extLst>
      <p:ext uri="{BB962C8B-B14F-4D97-AF65-F5344CB8AC3E}">
        <p14:creationId xmlns:p14="http://schemas.microsoft.com/office/powerpoint/2010/main" val="61657559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50240" y="2275848"/>
            <a:ext cx="5743787" cy="6443698"/>
          </a:xfrm>
        </p:spPr>
        <p:txBody>
          <a:bodyPr/>
          <a:lstStyle>
            <a:lvl1pPr>
              <a:defRPr sz="3982" b="1" i="0">
                <a:latin typeface="Arial" panose="020B0604020202020204" pitchFamily="34" charset="0"/>
              </a:defRPr>
            </a:lvl1pPr>
            <a:lvl2pPr>
              <a:defRPr sz="3413" b="1" i="0">
                <a:latin typeface="Arial" panose="020B0604020202020204" pitchFamily="34" charset="0"/>
              </a:defRPr>
            </a:lvl2pPr>
            <a:lvl3pPr>
              <a:defRPr sz="2844" b="1" i="0">
                <a:latin typeface="Arial" panose="020B0604020202020204" pitchFamily="34" charset="0"/>
              </a:defRPr>
            </a:lvl3pPr>
            <a:lvl4pPr>
              <a:defRPr sz="2560" b="1" i="0">
                <a:latin typeface="Arial" panose="020B0604020202020204" pitchFamily="34" charset="0"/>
              </a:defRPr>
            </a:lvl4pPr>
            <a:lvl5pPr>
              <a:defRPr sz="2560" b="1" i="0">
                <a:latin typeface="Arial" panose="020B0604020202020204" pitchFamily="34" charset="0"/>
              </a:defRPr>
            </a:lvl5pPr>
            <a:lvl6pPr>
              <a:defRPr sz="2560"/>
            </a:lvl6pPr>
            <a:lvl7pPr>
              <a:defRPr sz="2560"/>
            </a:lvl7pPr>
            <a:lvl8pPr>
              <a:defRPr sz="2560"/>
            </a:lvl8pPr>
            <a:lvl9pPr>
              <a:defRPr sz="256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610773" y="2275848"/>
            <a:ext cx="5743787" cy="6443698"/>
          </a:xfrm>
        </p:spPr>
        <p:txBody>
          <a:bodyPr/>
          <a:lstStyle>
            <a:lvl1pPr>
              <a:defRPr sz="3982" b="1" i="0">
                <a:latin typeface="Arial" panose="020B0604020202020204" pitchFamily="34" charset="0"/>
              </a:defRPr>
            </a:lvl1pPr>
            <a:lvl2pPr>
              <a:defRPr sz="3413" b="1" i="0">
                <a:latin typeface="Arial" panose="020B0604020202020204" pitchFamily="34" charset="0"/>
              </a:defRPr>
            </a:lvl2pPr>
            <a:lvl3pPr>
              <a:defRPr sz="2844" b="1" i="0">
                <a:latin typeface="Arial" panose="020B0604020202020204" pitchFamily="34" charset="0"/>
              </a:defRPr>
            </a:lvl3pPr>
            <a:lvl4pPr>
              <a:defRPr sz="2560" b="1" i="0">
                <a:latin typeface="Arial" panose="020B0604020202020204" pitchFamily="34" charset="0"/>
              </a:defRPr>
            </a:lvl4pPr>
            <a:lvl5pPr>
              <a:defRPr sz="2560" b="1" i="0">
                <a:latin typeface="Arial" panose="020B0604020202020204" pitchFamily="34" charset="0"/>
              </a:defRPr>
            </a:lvl5pPr>
            <a:lvl6pPr>
              <a:defRPr sz="2560"/>
            </a:lvl6pPr>
            <a:lvl7pPr>
              <a:defRPr sz="2560"/>
            </a:lvl7pPr>
            <a:lvl8pPr>
              <a:defRPr sz="2560"/>
            </a:lvl8pPr>
            <a:lvl9pPr>
              <a:defRPr sz="256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51189A3A-0DC1-7C41-A456-8DF8558F2B8D}" type="slidenum">
              <a:rPr lang="en-US" smtClean="0"/>
              <a:pPr>
                <a:defRPr/>
              </a:pPr>
              <a:t>‹#›</a:t>
            </a:fld>
            <a:endParaRPr lang="en-US" dirty="0"/>
          </a:p>
        </p:txBody>
      </p:sp>
    </p:spTree>
    <p:extLst>
      <p:ext uri="{BB962C8B-B14F-4D97-AF65-F5344CB8AC3E}">
        <p14:creationId xmlns:p14="http://schemas.microsoft.com/office/powerpoint/2010/main" val="214975791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6"/>
            <a:ext cx="11704320" cy="1625600"/>
          </a:xfrm>
        </p:spPr>
        <p:txBody>
          <a:bodyPr/>
          <a:lstStyle>
            <a:lvl1pPr>
              <a:defRPr b="1"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50240" y="2183272"/>
            <a:ext cx="5746045" cy="909884"/>
          </a:xfrm>
        </p:spPr>
        <p:txBody>
          <a:bodyPr anchor="b"/>
          <a:lstStyle>
            <a:lvl1pPr marL="0" indent="0">
              <a:buNone/>
              <a:defRPr sz="3413" b="1" i="0">
                <a:latin typeface="Arial" panose="020B0604020202020204" pitchFamily="34" charset="0"/>
              </a:defRPr>
            </a:lvl1pPr>
            <a:lvl2pPr marL="650159" indent="0">
              <a:buNone/>
              <a:defRPr sz="2844" b="1"/>
            </a:lvl2pPr>
            <a:lvl3pPr marL="1300317" indent="0">
              <a:buNone/>
              <a:defRPr sz="2560" b="1"/>
            </a:lvl3pPr>
            <a:lvl4pPr marL="1950476" indent="0">
              <a:buNone/>
              <a:defRPr sz="2276" b="1"/>
            </a:lvl4pPr>
            <a:lvl5pPr marL="2600635" indent="0">
              <a:buNone/>
              <a:defRPr sz="2276" b="1"/>
            </a:lvl5pPr>
            <a:lvl6pPr marL="3250794" indent="0">
              <a:buNone/>
              <a:defRPr sz="2276" b="1"/>
            </a:lvl6pPr>
            <a:lvl7pPr marL="3900951" indent="0">
              <a:buNone/>
              <a:defRPr sz="2276" b="1"/>
            </a:lvl7pPr>
            <a:lvl8pPr marL="4551107" indent="0">
              <a:buNone/>
              <a:defRPr sz="2276" b="1"/>
            </a:lvl8pPr>
            <a:lvl9pPr marL="5201268" indent="0">
              <a:buNone/>
              <a:defRPr sz="2276" b="1"/>
            </a:lvl9pPr>
          </a:lstStyle>
          <a:p>
            <a:pPr lvl="0"/>
            <a:r>
              <a:rPr lang="en-US" dirty="0"/>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13" b="1" i="0">
                <a:latin typeface="Arial" panose="020B0604020202020204" pitchFamily="34" charset="0"/>
              </a:defRPr>
            </a:lvl1pPr>
            <a:lvl2pPr>
              <a:defRPr sz="2844" b="1" i="0">
                <a:latin typeface="Arial" panose="020B0604020202020204" pitchFamily="34" charset="0"/>
              </a:defRPr>
            </a:lvl2pPr>
            <a:lvl3pPr>
              <a:defRPr sz="2560" b="1" i="0">
                <a:latin typeface="Arial" panose="020B0604020202020204" pitchFamily="34" charset="0"/>
              </a:defRPr>
            </a:lvl3pPr>
            <a:lvl4pPr>
              <a:defRPr sz="2276" b="1" i="0">
                <a:latin typeface="Arial" panose="020B0604020202020204" pitchFamily="34" charset="0"/>
              </a:defRPr>
            </a:lvl4pPr>
            <a:lvl5pPr>
              <a:defRPr sz="2276" b="1" i="0">
                <a:latin typeface="Arial" panose="020B0604020202020204" pitchFamily="34" charset="0"/>
              </a:defRPr>
            </a:lvl5pPr>
            <a:lvl6pPr>
              <a:defRPr sz="2276"/>
            </a:lvl6pPr>
            <a:lvl7pPr>
              <a:defRPr sz="2276"/>
            </a:lvl7pPr>
            <a:lvl8pPr>
              <a:defRPr sz="2276"/>
            </a:lvl8pPr>
            <a:lvl9pPr>
              <a:defRPr sz="227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606266" y="2183272"/>
            <a:ext cx="5748302" cy="909884"/>
          </a:xfrm>
        </p:spPr>
        <p:txBody>
          <a:bodyPr anchor="b"/>
          <a:lstStyle>
            <a:lvl1pPr marL="0" indent="0">
              <a:buNone/>
              <a:defRPr sz="3413" b="1" i="0">
                <a:latin typeface="Arial" panose="020B0604020202020204" pitchFamily="34" charset="0"/>
              </a:defRPr>
            </a:lvl1pPr>
            <a:lvl2pPr marL="650159" indent="0">
              <a:buNone/>
              <a:defRPr sz="2844" b="1"/>
            </a:lvl2pPr>
            <a:lvl3pPr marL="1300317" indent="0">
              <a:buNone/>
              <a:defRPr sz="2560" b="1"/>
            </a:lvl3pPr>
            <a:lvl4pPr marL="1950476" indent="0">
              <a:buNone/>
              <a:defRPr sz="2276" b="1"/>
            </a:lvl4pPr>
            <a:lvl5pPr marL="2600635" indent="0">
              <a:buNone/>
              <a:defRPr sz="2276" b="1"/>
            </a:lvl5pPr>
            <a:lvl6pPr marL="3250794" indent="0">
              <a:buNone/>
              <a:defRPr sz="2276" b="1"/>
            </a:lvl6pPr>
            <a:lvl7pPr marL="3900951" indent="0">
              <a:buNone/>
              <a:defRPr sz="2276" b="1"/>
            </a:lvl7pPr>
            <a:lvl8pPr marL="4551107" indent="0">
              <a:buNone/>
              <a:defRPr sz="2276" b="1"/>
            </a:lvl8pPr>
            <a:lvl9pPr marL="5201268" indent="0">
              <a:buNone/>
              <a:defRPr sz="2276" b="1"/>
            </a:lvl9pPr>
          </a:lstStyle>
          <a:p>
            <a:pPr lvl="0"/>
            <a:r>
              <a:rPr lang="en-US" dirty="0"/>
              <a:t>Click to edit Master text styles</a:t>
            </a:r>
          </a:p>
        </p:txBody>
      </p:sp>
      <p:sp>
        <p:nvSpPr>
          <p:cNvPr id="6" name="Content Placeholder 5"/>
          <p:cNvSpPr>
            <a:spLocks noGrp="1"/>
          </p:cNvSpPr>
          <p:nvPr>
            <p:ph sz="quarter" idx="4"/>
          </p:nvPr>
        </p:nvSpPr>
        <p:spPr>
          <a:xfrm>
            <a:off x="6606266" y="3093155"/>
            <a:ext cx="5748302" cy="5619610"/>
          </a:xfrm>
        </p:spPr>
        <p:txBody>
          <a:bodyPr/>
          <a:lstStyle>
            <a:lvl1pPr>
              <a:defRPr sz="3413" b="1" i="0">
                <a:latin typeface="Arial" panose="020B0604020202020204" pitchFamily="34" charset="0"/>
              </a:defRPr>
            </a:lvl1pPr>
            <a:lvl2pPr>
              <a:defRPr sz="2844" b="1" i="0">
                <a:latin typeface="Arial" panose="020B0604020202020204" pitchFamily="34" charset="0"/>
              </a:defRPr>
            </a:lvl2pPr>
            <a:lvl3pPr>
              <a:defRPr sz="2560" b="1" i="0">
                <a:latin typeface="Arial" panose="020B0604020202020204" pitchFamily="34" charset="0"/>
              </a:defRPr>
            </a:lvl3pPr>
            <a:lvl4pPr>
              <a:defRPr sz="2276" b="1" i="0">
                <a:latin typeface="Arial" panose="020B0604020202020204" pitchFamily="34" charset="0"/>
              </a:defRPr>
            </a:lvl4pPr>
            <a:lvl5pPr>
              <a:defRPr sz="2276" b="1" i="0">
                <a:latin typeface="Arial" panose="020B0604020202020204" pitchFamily="34" charset="0"/>
              </a:defRPr>
            </a:lvl5pPr>
            <a:lvl6pPr>
              <a:defRPr sz="2276"/>
            </a:lvl6pPr>
            <a:lvl7pPr>
              <a:defRPr sz="2276"/>
            </a:lvl7pPr>
            <a:lvl8pPr>
              <a:defRPr sz="2276"/>
            </a:lvl8pPr>
            <a:lvl9pPr>
              <a:defRPr sz="227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8"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9"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6BEA7D18-D1E9-844D-9A76-98DC3D89FEEC}" type="slidenum">
              <a:rPr lang="en-US" smtClean="0"/>
              <a:pPr>
                <a:defRPr/>
              </a:pPr>
              <a:t>‹#›</a:t>
            </a:fld>
            <a:endParaRPr lang="en-US" dirty="0"/>
          </a:p>
        </p:txBody>
      </p:sp>
    </p:spTree>
    <p:extLst>
      <p:ext uri="{BB962C8B-B14F-4D97-AF65-F5344CB8AC3E}">
        <p14:creationId xmlns:p14="http://schemas.microsoft.com/office/powerpoint/2010/main" val="401765801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4"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5"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2E524601-B81A-284C-8D49-5BB266B52D21}" type="slidenum">
              <a:rPr lang="en-US" smtClean="0"/>
              <a:pPr>
                <a:defRPr/>
              </a:pPr>
              <a:t>‹#›</a:t>
            </a:fld>
            <a:endParaRPr lang="en-US" dirty="0"/>
          </a:p>
        </p:txBody>
      </p:sp>
    </p:spTree>
    <p:extLst>
      <p:ext uri="{BB962C8B-B14F-4D97-AF65-F5344CB8AC3E}">
        <p14:creationId xmlns:p14="http://schemas.microsoft.com/office/powerpoint/2010/main" val="168224635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3"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4"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ABB98C5F-39FA-514F-B41D-4A35F65A936B}" type="slidenum">
              <a:rPr lang="en-US" smtClean="0"/>
              <a:pPr>
                <a:defRPr/>
              </a:pPr>
              <a:t>‹#›</a:t>
            </a:fld>
            <a:endParaRPr lang="en-US" dirty="0"/>
          </a:p>
        </p:txBody>
      </p:sp>
    </p:spTree>
    <p:extLst>
      <p:ext uri="{BB962C8B-B14F-4D97-AF65-F5344CB8AC3E}">
        <p14:creationId xmlns:p14="http://schemas.microsoft.com/office/powerpoint/2010/main" val="126636082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1" y="388338"/>
            <a:ext cx="4278490" cy="1652693"/>
          </a:xfrm>
        </p:spPr>
        <p:txBody>
          <a:bodyPr anchor="b"/>
          <a:lstStyle>
            <a:lvl1pPr algn="l">
              <a:defRPr sz="2844"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5084516" y="388346"/>
            <a:ext cx="7270044" cy="8324427"/>
          </a:xfrm>
        </p:spPr>
        <p:txBody>
          <a:bodyPr/>
          <a:lstStyle>
            <a:lvl1pPr>
              <a:defRPr sz="4551" b="1" i="0">
                <a:latin typeface="Arial" panose="020B0604020202020204" pitchFamily="34" charset="0"/>
              </a:defRPr>
            </a:lvl1pPr>
            <a:lvl2pPr>
              <a:defRPr sz="3982" b="1" i="0">
                <a:latin typeface="Arial" panose="020B0604020202020204" pitchFamily="34" charset="0"/>
              </a:defRPr>
            </a:lvl2pPr>
            <a:lvl3pPr>
              <a:defRPr sz="3413" b="1" i="0">
                <a:latin typeface="Arial" panose="020B0604020202020204" pitchFamily="34" charset="0"/>
              </a:defRPr>
            </a:lvl3pPr>
            <a:lvl4pPr>
              <a:defRPr sz="2844" b="1" i="0">
                <a:latin typeface="Arial" panose="020B0604020202020204" pitchFamily="34" charset="0"/>
              </a:defRPr>
            </a:lvl4pPr>
            <a:lvl5pPr>
              <a:defRPr sz="2844" b="1" i="0">
                <a:latin typeface="Arial" panose="020B0604020202020204" pitchFamily="34" charset="0"/>
              </a:defRPr>
            </a:lvl5pPr>
            <a:lvl6pPr>
              <a:defRPr sz="2844"/>
            </a:lvl6pPr>
            <a:lvl7pPr>
              <a:defRPr sz="2844"/>
            </a:lvl7pPr>
            <a:lvl8pPr>
              <a:defRPr sz="2844"/>
            </a:lvl8pPr>
            <a:lvl9pPr>
              <a:defRPr sz="284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50241" y="2041036"/>
            <a:ext cx="4278490" cy="6671734"/>
          </a:xfrm>
        </p:spPr>
        <p:txBody>
          <a:bodyPr/>
          <a:lstStyle>
            <a:lvl1pPr marL="0" indent="0">
              <a:buNone/>
              <a:defRPr sz="1991" b="1" i="0">
                <a:latin typeface="Arial" panose="020B0604020202020204" pitchFamily="34" charset="0"/>
              </a:defRPr>
            </a:lvl1pPr>
            <a:lvl2pPr marL="650159" indent="0">
              <a:buNone/>
              <a:defRPr sz="1707"/>
            </a:lvl2pPr>
            <a:lvl3pPr marL="1300317" indent="0">
              <a:buNone/>
              <a:defRPr sz="1422"/>
            </a:lvl3pPr>
            <a:lvl4pPr marL="1950476" indent="0">
              <a:buNone/>
              <a:defRPr sz="1280"/>
            </a:lvl4pPr>
            <a:lvl5pPr marL="2600635" indent="0">
              <a:buNone/>
              <a:defRPr sz="1280"/>
            </a:lvl5pPr>
            <a:lvl6pPr marL="3250794" indent="0">
              <a:buNone/>
              <a:defRPr sz="1280"/>
            </a:lvl6pPr>
            <a:lvl7pPr marL="3900951" indent="0">
              <a:buNone/>
              <a:defRPr sz="1280"/>
            </a:lvl7pPr>
            <a:lvl8pPr marL="4551107" indent="0">
              <a:buNone/>
              <a:defRPr sz="1280"/>
            </a:lvl8pPr>
            <a:lvl9pPr marL="5201268" indent="0">
              <a:buNone/>
              <a:defRPr sz="1280"/>
            </a:lvl9pPr>
          </a:lstStyle>
          <a:p>
            <a:pPr lvl="0"/>
            <a:r>
              <a:rPr lang="en-US" dirty="0"/>
              <a:t>Click to edit Master text styles</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AF9746B7-792A-3A44-ADFA-C933FA439A6B}" type="slidenum">
              <a:rPr lang="en-US" smtClean="0"/>
              <a:pPr>
                <a:defRPr/>
              </a:pPr>
              <a:t>‹#›</a:t>
            </a:fld>
            <a:endParaRPr lang="en-US" dirty="0"/>
          </a:p>
        </p:txBody>
      </p:sp>
    </p:spTree>
    <p:extLst>
      <p:ext uri="{BB962C8B-B14F-4D97-AF65-F5344CB8AC3E}">
        <p14:creationId xmlns:p14="http://schemas.microsoft.com/office/powerpoint/2010/main" val="199709452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7"/>
          </a:xfrm>
        </p:spPr>
        <p:txBody>
          <a:bodyPr anchor="b"/>
          <a:lstStyle>
            <a:lvl1pPr algn="l">
              <a:defRPr sz="2844" b="1"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2549032" y="871502"/>
            <a:ext cx="7802880" cy="5852160"/>
          </a:xfrm>
        </p:spPr>
        <p:txBody>
          <a:bodyPr/>
          <a:lstStyle>
            <a:lvl1pPr marL="0" indent="0">
              <a:buNone/>
              <a:defRPr sz="4551" b="1" i="0">
                <a:latin typeface="Arial" panose="020B0604020202020204" pitchFamily="34" charset="0"/>
              </a:defRPr>
            </a:lvl1pPr>
            <a:lvl2pPr marL="650159" indent="0">
              <a:buNone/>
              <a:defRPr sz="3982"/>
            </a:lvl2pPr>
            <a:lvl3pPr marL="1300317" indent="0">
              <a:buNone/>
              <a:defRPr sz="3413"/>
            </a:lvl3pPr>
            <a:lvl4pPr marL="1950476" indent="0">
              <a:buNone/>
              <a:defRPr sz="2844"/>
            </a:lvl4pPr>
            <a:lvl5pPr marL="2600635" indent="0">
              <a:buNone/>
              <a:defRPr sz="2844"/>
            </a:lvl5pPr>
            <a:lvl6pPr marL="3250794" indent="0">
              <a:buNone/>
              <a:defRPr sz="2844"/>
            </a:lvl6pPr>
            <a:lvl7pPr marL="3900951" indent="0">
              <a:buNone/>
              <a:defRPr sz="2844"/>
            </a:lvl7pPr>
            <a:lvl8pPr marL="4551107" indent="0">
              <a:buNone/>
              <a:defRPr sz="2844"/>
            </a:lvl8pPr>
            <a:lvl9pPr marL="5201268" indent="0">
              <a:buNone/>
              <a:defRPr sz="2844"/>
            </a:lvl9pPr>
          </a:lstStyle>
          <a:p>
            <a:pPr lvl="0"/>
            <a:endParaRPr lang="en-US" noProof="0" dirty="0"/>
          </a:p>
        </p:txBody>
      </p:sp>
      <p:sp>
        <p:nvSpPr>
          <p:cNvPr id="4" name="Text Placeholder 3"/>
          <p:cNvSpPr>
            <a:spLocks noGrp="1"/>
          </p:cNvSpPr>
          <p:nvPr>
            <p:ph type="body" sz="half" idx="2"/>
          </p:nvPr>
        </p:nvSpPr>
        <p:spPr>
          <a:xfrm>
            <a:off x="2549032" y="7633547"/>
            <a:ext cx="7802880" cy="1144693"/>
          </a:xfrm>
        </p:spPr>
        <p:txBody>
          <a:bodyPr/>
          <a:lstStyle>
            <a:lvl1pPr marL="0" indent="0">
              <a:buNone/>
              <a:defRPr sz="1991" b="1" i="0">
                <a:latin typeface="Arial" panose="020B0604020202020204" pitchFamily="34" charset="0"/>
              </a:defRPr>
            </a:lvl1pPr>
            <a:lvl2pPr marL="650159" indent="0">
              <a:buNone/>
              <a:defRPr sz="1707"/>
            </a:lvl2pPr>
            <a:lvl3pPr marL="1300317" indent="0">
              <a:buNone/>
              <a:defRPr sz="1422"/>
            </a:lvl3pPr>
            <a:lvl4pPr marL="1950476" indent="0">
              <a:buNone/>
              <a:defRPr sz="1280"/>
            </a:lvl4pPr>
            <a:lvl5pPr marL="2600635" indent="0">
              <a:buNone/>
              <a:defRPr sz="1280"/>
            </a:lvl5pPr>
            <a:lvl6pPr marL="3250794" indent="0">
              <a:buNone/>
              <a:defRPr sz="1280"/>
            </a:lvl6pPr>
            <a:lvl7pPr marL="3900951" indent="0">
              <a:buNone/>
              <a:defRPr sz="1280"/>
            </a:lvl7pPr>
            <a:lvl8pPr marL="4551107" indent="0">
              <a:buNone/>
              <a:defRPr sz="1280"/>
            </a:lvl8pPr>
            <a:lvl9pPr marL="5201268" indent="0">
              <a:buNone/>
              <a:defRPr sz="1280"/>
            </a:lvl9pPr>
          </a:lstStyle>
          <a:p>
            <a:pPr lvl="0"/>
            <a:r>
              <a:rPr lang="en-US" dirty="0"/>
              <a:t>Click to edit Master text styles</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8D9DDC62-B8DE-0640-BF2B-4B0C5C7B442B}" type="slidenum">
              <a:rPr lang="en-US" smtClean="0"/>
              <a:pPr>
                <a:defRPr/>
              </a:pPr>
              <a:t>‹#›</a:t>
            </a:fld>
            <a:endParaRPr lang="en-US" dirty="0"/>
          </a:p>
        </p:txBody>
      </p:sp>
    </p:spTree>
    <p:extLst>
      <p:ext uri="{BB962C8B-B14F-4D97-AF65-F5344CB8AC3E}">
        <p14:creationId xmlns:p14="http://schemas.microsoft.com/office/powerpoint/2010/main" val="318918464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B79015C7-6C60-534C-878F-B7C81A2869BE}" type="slidenum">
              <a:rPr lang="en-US" smtClean="0"/>
              <a:pPr>
                <a:defRPr/>
              </a:pPr>
              <a:t>‹#›</a:t>
            </a:fld>
            <a:endParaRPr lang="en-US" dirty="0"/>
          </a:p>
        </p:txBody>
      </p:sp>
    </p:spTree>
    <p:extLst>
      <p:ext uri="{BB962C8B-B14F-4D97-AF65-F5344CB8AC3E}">
        <p14:creationId xmlns:p14="http://schemas.microsoft.com/office/powerpoint/2010/main" val="416815135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395112"/>
            <a:ext cx="2926080" cy="8324426"/>
          </a:xfrm>
        </p:spPr>
        <p:txBody>
          <a:bodyPr vert="eaVert"/>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50240" y="395112"/>
            <a:ext cx="8561493" cy="8324426"/>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9A78BBA1-D83C-D143-93CA-CEE604AAD6A9}" type="slidenum">
              <a:rPr lang="en-US" smtClean="0"/>
              <a:pPr>
                <a:defRPr/>
              </a:pPr>
              <a:t>‹#›</a:t>
            </a:fld>
            <a:endParaRPr lang="en-US" dirty="0"/>
          </a:p>
        </p:txBody>
      </p:sp>
    </p:spTree>
    <p:extLst>
      <p:ext uri="{BB962C8B-B14F-4D97-AF65-F5344CB8AC3E}">
        <p14:creationId xmlns:p14="http://schemas.microsoft.com/office/powerpoint/2010/main" val="215822852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49" name="Line"/>
          <p:cNvSpPr/>
          <p:nvPr/>
        </p:nvSpPr>
        <p:spPr>
          <a:xfrm>
            <a:off x="508000" y="4876800"/>
            <a:ext cx="5676374"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0" name="Line"/>
          <p:cNvSpPr/>
          <p:nvPr/>
        </p:nvSpPr>
        <p:spPr>
          <a:xfrm>
            <a:off x="508000" y="2768600"/>
            <a:ext cx="5676316"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1" name="Lorem Ipsum Dolor"/>
          <p:cNvSpPr txBox="1">
            <a:spLocks noGrp="1"/>
          </p:cNvSpPr>
          <p:nvPr>
            <p:ph type="body" sz="quarter" idx="13"/>
          </p:nvPr>
        </p:nvSpPr>
        <p:spPr>
          <a:xfrm>
            <a:off x="508000" y="2171700"/>
            <a:ext cx="5676900" cy="508000"/>
          </a:xfrm>
          <a:prstGeom prst="rect">
            <a:avLst/>
          </a:prstGeom>
        </p:spPr>
        <p:txBody>
          <a:bodyPr anchor="b">
            <a:spAutoFit/>
          </a:bodyPr>
          <a:lstStyle>
            <a:lvl1pPr marL="0" indent="0">
              <a:lnSpc>
                <a:spcPct val="110000"/>
              </a:lnSpc>
              <a:spcBef>
                <a:spcPts val="0"/>
              </a:spcBef>
              <a:buClrTx/>
              <a:buSzTx/>
              <a:buFontTx/>
              <a:buNone/>
              <a:defRPr sz="2400">
                <a:latin typeface="Bodoni SvtyTwo ITC TT-BookIta"/>
                <a:ea typeface="Bodoni SvtyTwo ITC TT-BookIta"/>
                <a:cs typeface="Bodoni SvtyTwo ITC TT-BookIta"/>
                <a:sym typeface="Bodoni SvtyTwo ITC TT-BookIta"/>
              </a:defRPr>
            </a:lvl1pPr>
          </a:lstStyle>
          <a:p>
            <a:r>
              <a:t>Lorem Ipsum Dolor</a:t>
            </a:r>
          </a:p>
        </p:txBody>
      </p:sp>
      <p:sp>
        <p:nvSpPr>
          <p:cNvPr id="52" name="Image"/>
          <p:cNvSpPr>
            <a:spLocks noGrp="1"/>
          </p:cNvSpPr>
          <p:nvPr>
            <p:ph type="pic" sz="half" idx="14"/>
          </p:nvPr>
        </p:nvSpPr>
        <p:spPr>
          <a:xfrm>
            <a:off x="6704698" y="590550"/>
            <a:ext cx="5806884" cy="8509000"/>
          </a:xfrm>
          <a:prstGeom prst="rect">
            <a:avLst/>
          </a:prstGeom>
          <a:ln w="9525">
            <a:round/>
          </a:ln>
        </p:spPr>
        <p:txBody>
          <a:bodyPr lIns="91439" tIns="45719" rIns="91439" bIns="45719" anchor="t">
            <a:noAutofit/>
          </a:bodyPr>
          <a:lstStyle/>
          <a:p>
            <a:endParaRPr/>
          </a:p>
        </p:txBody>
      </p:sp>
      <p:sp>
        <p:nvSpPr>
          <p:cNvPr id="53" name="Title Text"/>
          <p:cNvSpPr txBox="1">
            <a:spLocks noGrp="1"/>
          </p:cNvSpPr>
          <p:nvPr>
            <p:ph type="title"/>
          </p:nvPr>
        </p:nvSpPr>
        <p:spPr>
          <a:xfrm>
            <a:off x="508000" y="2806700"/>
            <a:ext cx="5676900" cy="2032000"/>
          </a:xfrm>
          <a:prstGeom prst="rect">
            <a:avLst/>
          </a:prstGeom>
        </p:spPr>
        <p:txBody>
          <a:bodyPr/>
          <a:lstStyle>
            <a:lvl1pPr algn="l">
              <a:defRPr sz="5600"/>
            </a:lvl1pPr>
          </a:lstStyle>
          <a:p>
            <a:r>
              <a:t>Title Text</a:t>
            </a:r>
          </a:p>
        </p:txBody>
      </p:sp>
      <p:sp>
        <p:nvSpPr>
          <p:cNvPr id="54" name="Body Level One…"/>
          <p:cNvSpPr txBox="1">
            <a:spLocks noGrp="1"/>
          </p:cNvSpPr>
          <p:nvPr>
            <p:ph type="body" sz="quarter" idx="1"/>
          </p:nvPr>
        </p:nvSpPr>
        <p:spPr>
          <a:xfrm>
            <a:off x="508000" y="5029200"/>
            <a:ext cx="5676900" cy="4013200"/>
          </a:xfrm>
          <a:prstGeom prst="rect">
            <a:avLst/>
          </a:prstGeom>
        </p:spPr>
        <p:txBody>
          <a:bodyPr anchor="t"/>
          <a:lstStyle>
            <a:lvl1pPr marL="0" indent="0">
              <a:spcBef>
                <a:spcPts val="0"/>
              </a:spcBef>
              <a:buClrTx/>
              <a:buSzTx/>
              <a:buFontTx/>
              <a:buNone/>
              <a:defRPr sz="2400"/>
            </a:lvl1pPr>
            <a:lvl2pPr marL="0" indent="0">
              <a:spcBef>
                <a:spcPts val="0"/>
              </a:spcBef>
              <a:buClrTx/>
              <a:buSzTx/>
              <a:buFontTx/>
              <a:buNone/>
              <a:defRPr sz="2400"/>
            </a:lvl2pPr>
            <a:lvl3pPr marL="0" indent="0">
              <a:spcBef>
                <a:spcPts val="0"/>
              </a:spcBef>
              <a:buClrTx/>
              <a:buSzTx/>
              <a:buFontTx/>
              <a:buNone/>
              <a:defRPr sz="2400"/>
            </a:lvl3pPr>
            <a:lvl4pPr marL="0" indent="0">
              <a:spcBef>
                <a:spcPts val="0"/>
              </a:spcBef>
              <a:buClrTx/>
              <a:buSzTx/>
              <a:buFontTx/>
              <a:buNone/>
              <a:defRPr sz="2400"/>
            </a:lvl4pPr>
            <a:lvl5pPr marL="0" indent="0">
              <a:spcBef>
                <a:spcPts val="0"/>
              </a:spcBef>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3029946"/>
            <a:ext cx="11054080" cy="2090702"/>
          </a:xfrm>
        </p:spPr>
        <p:txBody>
          <a:bodyPr/>
          <a:lstStyle>
            <a:lvl1pPr>
              <a:defRPr b="1" i="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950720" y="5527040"/>
            <a:ext cx="9103360" cy="2492587"/>
          </a:xfrm>
        </p:spPr>
        <p:txBody>
          <a:bodyPr/>
          <a:lstStyle>
            <a:lvl1pPr marL="0" indent="0" algn="ctr">
              <a:buNone/>
              <a:defRPr b="1" i="0">
                <a:latin typeface="Arial" panose="020B0604020202020204" pitchFamily="34" charset="0"/>
              </a:defRPr>
            </a:lvl1pPr>
            <a:lvl2pPr marL="650159" indent="0" algn="ctr">
              <a:buNone/>
              <a:defRPr/>
            </a:lvl2pPr>
            <a:lvl3pPr marL="1300317" indent="0" algn="ctr">
              <a:buNone/>
              <a:defRPr/>
            </a:lvl3pPr>
            <a:lvl4pPr marL="1950476" indent="0" algn="ctr">
              <a:buNone/>
              <a:defRPr/>
            </a:lvl4pPr>
            <a:lvl5pPr marL="2600635" indent="0" algn="ctr">
              <a:buNone/>
              <a:defRPr/>
            </a:lvl5pPr>
            <a:lvl6pPr marL="3250794" indent="0" algn="ctr">
              <a:buNone/>
              <a:defRPr/>
            </a:lvl6pPr>
            <a:lvl7pPr marL="3900951" indent="0" algn="ctr">
              <a:buNone/>
              <a:defRPr/>
            </a:lvl7pPr>
            <a:lvl8pPr marL="4551107" indent="0" algn="ctr">
              <a:buNone/>
              <a:defRPr/>
            </a:lvl8pPr>
            <a:lvl9pPr marL="5201268" indent="0" algn="ctr">
              <a:buNone/>
              <a:defRPr/>
            </a:lvl9pPr>
          </a:lstStyle>
          <a:p>
            <a:r>
              <a:rPr lang="en-US" dirty="0"/>
              <a:t>Click to edit Master subtitle style</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lgn="l" defTabSz="650159" hangingPunct="1">
              <a:defRPr/>
            </a:pPr>
            <a:endParaRPr lang="en-US" kern="1200"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defTabSz="650159" hangingPunct="1">
              <a:defRPr/>
            </a:pPr>
            <a:endParaRPr lang="en-US" kern="1200"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defTabSz="650159" hangingPunct="1">
              <a:defRPr/>
            </a:pPr>
            <a:fld id="{AC0D556E-1B47-E145-B343-9708077C202E}" type="slidenum">
              <a:rPr lang="en-US" kern="1200" smtClean="0"/>
              <a:pPr defTabSz="650159" hangingPunct="1">
                <a:defRPr/>
              </a:pPr>
              <a:t>‹#›</a:t>
            </a:fld>
            <a:endParaRPr lang="en-US" kern="1200" dirty="0"/>
          </a:p>
        </p:txBody>
      </p:sp>
    </p:spTree>
    <p:extLst>
      <p:ext uri="{BB962C8B-B14F-4D97-AF65-F5344CB8AC3E}">
        <p14:creationId xmlns:p14="http://schemas.microsoft.com/office/powerpoint/2010/main" val="24263463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2" name="Title Text"/>
          <p:cNvSpPr txBox="1">
            <a:spLocks noGrp="1"/>
          </p:cNvSpPr>
          <p:nvPr>
            <p:ph type="title"/>
          </p:nvPr>
        </p:nvSpPr>
        <p:spPr>
          <a:prstGeom prst="rect">
            <a:avLst/>
          </a:prstGeom>
        </p:spPr>
        <p:txBody>
          <a:bodyPr/>
          <a:lstStyle/>
          <a:p>
            <a:r>
              <a:t>Title Text</a:t>
            </a:r>
          </a:p>
        </p:txBody>
      </p:sp>
      <p:sp>
        <p:nvSpPr>
          <p:cNvPr id="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89" name="Body Level One…"/>
          <p:cNvSpPr txBox="1">
            <a:spLocks noGrp="1"/>
          </p:cNvSpPr>
          <p:nvPr>
            <p:ph type="body" idx="1"/>
          </p:nvPr>
        </p:nvSpPr>
        <p:spPr>
          <a:xfrm>
            <a:off x="508000" y="1270000"/>
            <a:ext cx="11988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97" name="Image"/>
          <p:cNvSpPr>
            <a:spLocks noGrp="1"/>
          </p:cNvSpPr>
          <p:nvPr>
            <p:ph type="pic" sz="half" idx="13"/>
          </p:nvPr>
        </p:nvSpPr>
        <p:spPr>
          <a:xfrm>
            <a:off x="6260986" y="4406900"/>
            <a:ext cx="6697779" cy="4711700"/>
          </a:xfrm>
          <a:prstGeom prst="rect">
            <a:avLst/>
          </a:prstGeom>
          <a:ln w="9525">
            <a:round/>
          </a:ln>
        </p:spPr>
        <p:txBody>
          <a:bodyPr lIns="91439" tIns="45719" rIns="91439" bIns="45719" anchor="t">
            <a:noAutofit/>
          </a:bodyPr>
          <a:lstStyle/>
          <a:p>
            <a:endParaRPr/>
          </a:p>
        </p:txBody>
      </p:sp>
      <p:sp>
        <p:nvSpPr>
          <p:cNvPr id="98" name="Image"/>
          <p:cNvSpPr>
            <a:spLocks noGrp="1"/>
          </p:cNvSpPr>
          <p:nvPr>
            <p:ph type="pic" sz="quarter" idx="14"/>
          </p:nvPr>
        </p:nvSpPr>
        <p:spPr>
          <a:xfrm>
            <a:off x="6680200" y="635000"/>
            <a:ext cx="5829301" cy="3517900"/>
          </a:xfrm>
          <a:prstGeom prst="rect">
            <a:avLst/>
          </a:prstGeom>
          <a:ln w="9525">
            <a:round/>
          </a:ln>
        </p:spPr>
        <p:txBody>
          <a:bodyPr lIns="91439" tIns="45719" rIns="91439" bIns="45719" anchor="t">
            <a:noAutofit/>
          </a:bodyPr>
          <a:lstStyle/>
          <a:p>
            <a:endParaRPr/>
          </a:p>
        </p:txBody>
      </p:sp>
      <p:sp>
        <p:nvSpPr>
          <p:cNvPr id="99" name="Image"/>
          <p:cNvSpPr>
            <a:spLocks noGrp="1"/>
          </p:cNvSpPr>
          <p:nvPr>
            <p:ph type="pic" sz="half" idx="15"/>
          </p:nvPr>
        </p:nvSpPr>
        <p:spPr>
          <a:xfrm>
            <a:off x="482600" y="609600"/>
            <a:ext cx="5728881" cy="8394700"/>
          </a:xfrm>
          <a:prstGeom prst="rect">
            <a:avLst/>
          </a:prstGeom>
          <a:ln w="9525">
            <a:round/>
          </a:ln>
        </p:spPr>
        <p:txBody>
          <a:bodyPr lIns="91439" tIns="45719" rIns="91439" bIns="45719" anchor="t">
            <a:noAutofit/>
          </a:bodyPr>
          <a:lstStyle/>
          <a:p>
            <a:endParaRPr/>
          </a:p>
        </p:txBody>
      </p:sp>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107" name="–Johnny Appleseed"/>
          <p:cNvSpPr txBox="1">
            <a:spLocks noGrp="1"/>
          </p:cNvSpPr>
          <p:nvPr>
            <p:ph type="body" sz="quarter" idx="13"/>
          </p:nvPr>
        </p:nvSpPr>
        <p:spPr>
          <a:xfrm>
            <a:off x="533400" y="5969000"/>
            <a:ext cx="11938000" cy="609600"/>
          </a:xfrm>
          <a:prstGeom prst="rect">
            <a:avLst/>
          </a:prstGeom>
        </p:spPr>
        <p:txBody>
          <a:bodyPr anchor="t">
            <a:spAutoFit/>
          </a:bodyPr>
          <a:lstStyle>
            <a:lvl1pPr marL="0" indent="0" algn="ctr">
              <a:spcBef>
                <a:spcPts val="1200"/>
              </a:spcBef>
              <a:buClrTx/>
              <a:buSzTx/>
              <a:buFontTx/>
              <a:buNone/>
              <a:defRPr sz="3000">
                <a:latin typeface="Bodoni SvtyTwo ITC TT-BookIta"/>
                <a:ea typeface="Bodoni SvtyTwo ITC TT-BookIta"/>
                <a:cs typeface="Bodoni SvtyTwo ITC TT-BookIta"/>
                <a:sym typeface="Bodoni SvtyTwo ITC TT-BookIta"/>
              </a:defRPr>
            </a:lvl1pPr>
          </a:lstStyle>
          <a:p>
            <a:r>
              <a:t>–Johnny Appleseed</a:t>
            </a:r>
          </a:p>
        </p:txBody>
      </p:sp>
      <p:sp>
        <p:nvSpPr>
          <p:cNvPr id="108" name="“Type a quote here.”"/>
          <p:cNvSpPr txBox="1">
            <a:spLocks noGrp="1"/>
          </p:cNvSpPr>
          <p:nvPr>
            <p:ph type="body" sz="quarter" idx="14"/>
          </p:nvPr>
        </p:nvSpPr>
        <p:spPr>
          <a:xfrm>
            <a:off x="1270000" y="4254500"/>
            <a:ext cx="10464800" cy="711200"/>
          </a:xfrm>
          <a:prstGeom prst="rect">
            <a:avLst/>
          </a:prstGeom>
        </p:spPr>
        <p:txBody>
          <a:bodyPr>
            <a:spAutoFit/>
          </a:bodyPr>
          <a:lstStyle>
            <a:lvl1pPr marL="0" indent="0" algn="ctr">
              <a:spcBef>
                <a:spcPts val="0"/>
              </a:spcBef>
              <a:buClrTx/>
              <a:buSzTx/>
              <a:buFontTx/>
              <a:buNone/>
            </a:lvl1pPr>
          </a:lstStyle>
          <a:p>
            <a:r>
              <a:t>“Type a quote here.” </a:t>
            </a:r>
          </a:p>
        </p:txBody>
      </p:sp>
      <p:sp>
        <p:nvSpPr>
          <p:cNvPr id="10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116" name="Image"/>
          <p:cNvSpPr>
            <a:spLocks noGrp="1"/>
          </p:cNvSpPr>
          <p:nvPr>
            <p:ph type="pic" idx="13"/>
          </p:nvPr>
        </p:nvSpPr>
        <p:spPr>
          <a:xfrm>
            <a:off x="-901700" y="-127000"/>
            <a:ext cx="14211300" cy="9997255"/>
          </a:xfrm>
          <a:prstGeom prst="rect">
            <a:avLst/>
          </a:prstGeom>
        </p:spPr>
        <p:txBody>
          <a:bodyPr lIns="91439" tIns="45719" rIns="91439" bIns="45719" anchor="t">
            <a:noAutofit/>
          </a:bodyPr>
          <a:lstStyle/>
          <a:p>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Default">
    <p:bg>
      <p:bgPr>
        <a:solidFill>
          <a:srgbClr val="BBE0E3"/>
        </a:solidFill>
        <a:effectLst/>
      </p:bgPr>
    </p:bg>
    <p:spTree>
      <p:nvGrpSpPr>
        <p:cNvPr id="1" name=""/>
        <p:cNvGrpSpPr/>
        <p:nvPr/>
      </p:nvGrpSpPr>
      <p:grpSpPr>
        <a:xfrm>
          <a:off x="0" y="0"/>
          <a:ext cx="0" cy="0"/>
          <a:chOff x="0" y="0"/>
          <a:chExt cx="0" cy="0"/>
        </a:xfrm>
      </p:grpSpPr>
      <p:sp>
        <p:nvSpPr>
          <p:cNvPr id="165" name="Slide Number"/>
          <p:cNvSpPr txBox="1">
            <a:spLocks noGrp="1"/>
          </p:cNvSpPr>
          <p:nvPr>
            <p:ph type="sldNum" sz="quarter" idx="2"/>
          </p:nvPr>
        </p:nvSpPr>
        <p:spPr>
          <a:xfrm>
            <a:off x="11957539" y="8882098"/>
            <a:ext cx="397021" cy="389270"/>
          </a:xfrm>
          <a:prstGeom prst="rect">
            <a:avLst/>
          </a:prstGeom>
        </p:spPr>
        <p:txBody>
          <a:bodyPr lIns="65023" tIns="65023" rIns="65023" bIns="65023"/>
          <a:lstStyle>
            <a:lvl1pPr algn="r" defTabSz="650240">
              <a:defRPr>
                <a:solidFill>
                  <a:srgbClr val="000000"/>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Default">
    <p:bg>
      <p:bgPr>
        <a:gradFill flip="none" rotWithShape="1">
          <a:gsLst>
            <a:gs pos="0">
              <a:srgbClr val="500000"/>
            </a:gs>
            <a:gs pos="100000">
              <a:srgbClr val="CC0000"/>
            </a:gs>
          </a:gsLst>
          <a:lin ang="16200000" scaled="0"/>
        </a:gradFill>
        <a:effectLst/>
      </p:bgPr>
    </p:bg>
    <p:spTree>
      <p:nvGrpSpPr>
        <p:cNvPr id="1" name=""/>
        <p:cNvGrpSpPr/>
        <p:nvPr/>
      </p:nvGrpSpPr>
      <p:grpSpPr>
        <a:xfrm>
          <a:off x="0" y="0"/>
          <a:ext cx="0" cy="0"/>
          <a:chOff x="0" y="0"/>
          <a:chExt cx="0" cy="0"/>
        </a:xfrm>
      </p:grpSpPr>
      <p:grpSp>
        <p:nvGrpSpPr>
          <p:cNvPr id="208" name="Group"/>
          <p:cNvGrpSpPr/>
          <p:nvPr/>
        </p:nvGrpSpPr>
        <p:grpSpPr>
          <a:xfrm>
            <a:off x="2257" y="-1"/>
            <a:ext cx="13011575" cy="9744571"/>
            <a:chOff x="0" y="0"/>
            <a:chExt cx="13011573" cy="9744569"/>
          </a:xfrm>
        </p:grpSpPr>
        <p:sp>
          <p:nvSpPr>
            <p:cNvPr id="172" name="Shape"/>
            <p:cNvSpPr/>
            <p:nvPr/>
          </p:nvSpPr>
          <p:spPr>
            <a:xfrm>
              <a:off x="11388231" y="5928924"/>
              <a:ext cx="1623343" cy="3815646"/>
            </a:xfrm>
            <a:custGeom>
              <a:avLst/>
              <a:gdLst/>
              <a:ahLst/>
              <a:cxnLst>
                <a:cxn ang="0">
                  <a:pos x="wd2" y="hd2"/>
                </a:cxn>
                <a:cxn ang="5400000">
                  <a:pos x="wd2" y="hd2"/>
                </a:cxn>
                <a:cxn ang="10800000">
                  <a:pos x="wd2" y="hd2"/>
                </a:cxn>
                <a:cxn ang="16200000">
                  <a:pos x="wd2" y="hd2"/>
                </a:cxn>
              </a:cxnLst>
              <a:rect l="0" t="0" r="r" b="b"/>
              <a:pathLst>
                <a:path w="21600" h="21600" extrusionOk="0">
                  <a:moveTo>
                    <a:pt x="21600" y="920"/>
                  </a:moveTo>
                  <a:lnTo>
                    <a:pt x="21600" y="0"/>
                  </a:lnTo>
                  <a:lnTo>
                    <a:pt x="21058" y="1291"/>
                  </a:lnTo>
                  <a:lnTo>
                    <a:pt x="20335" y="2671"/>
                  </a:lnTo>
                  <a:lnTo>
                    <a:pt x="18889" y="4972"/>
                  </a:lnTo>
                  <a:lnTo>
                    <a:pt x="17292" y="7272"/>
                  </a:lnTo>
                  <a:lnTo>
                    <a:pt x="15123" y="9573"/>
                  </a:lnTo>
                  <a:lnTo>
                    <a:pt x="12773" y="11950"/>
                  </a:lnTo>
                  <a:lnTo>
                    <a:pt x="10062" y="14328"/>
                  </a:lnTo>
                  <a:lnTo>
                    <a:pt x="7019" y="16769"/>
                  </a:lnTo>
                  <a:lnTo>
                    <a:pt x="3766" y="19146"/>
                  </a:lnTo>
                  <a:lnTo>
                    <a:pt x="0" y="21600"/>
                  </a:lnTo>
                  <a:lnTo>
                    <a:pt x="331" y="21600"/>
                  </a:lnTo>
                  <a:lnTo>
                    <a:pt x="4127" y="19146"/>
                  </a:lnTo>
                  <a:lnTo>
                    <a:pt x="7381" y="16769"/>
                  </a:lnTo>
                  <a:lnTo>
                    <a:pt x="10423" y="14328"/>
                  </a:lnTo>
                  <a:lnTo>
                    <a:pt x="13135" y="11950"/>
                  </a:lnTo>
                  <a:lnTo>
                    <a:pt x="15485" y="9573"/>
                  </a:lnTo>
                  <a:lnTo>
                    <a:pt x="17623" y="7272"/>
                  </a:lnTo>
                  <a:lnTo>
                    <a:pt x="19250" y="4972"/>
                  </a:lnTo>
                  <a:lnTo>
                    <a:pt x="20696" y="2671"/>
                  </a:lnTo>
                  <a:lnTo>
                    <a:pt x="21238" y="1828"/>
                  </a:lnTo>
                  <a:lnTo>
                    <a:pt x="21600" y="920"/>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173" name="Shape"/>
            <p:cNvSpPr/>
            <p:nvPr/>
          </p:nvSpPr>
          <p:spPr>
            <a:xfrm>
              <a:off x="12158133" y="8566008"/>
              <a:ext cx="853441" cy="117856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787" y="5462"/>
                  </a:lnTo>
                  <a:lnTo>
                    <a:pt x="11688" y="10924"/>
                  </a:lnTo>
                  <a:lnTo>
                    <a:pt x="5844" y="16386"/>
                  </a:lnTo>
                  <a:lnTo>
                    <a:pt x="0" y="21600"/>
                  </a:lnTo>
                  <a:lnTo>
                    <a:pt x="688" y="21600"/>
                  </a:lnTo>
                  <a:lnTo>
                    <a:pt x="6532" y="16634"/>
                  </a:lnTo>
                  <a:lnTo>
                    <a:pt x="11688" y="11669"/>
                  </a:lnTo>
                  <a:lnTo>
                    <a:pt x="21600" y="993"/>
                  </a:lnTo>
                  <a:lnTo>
                    <a:pt x="21600" y="0"/>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174" name="Shape"/>
            <p:cNvSpPr/>
            <p:nvPr/>
          </p:nvSpPr>
          <p:spPr>
            <a:xfrm>
              <a:off x="12821920" y="9514275"/>
              <a:ext cx="189654" cy="2302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629" y="21600"/>
                  </a:lnTo>
                  <a:lnTo>
                    <a:pt x="12343" y="12706"/>
                  </a:lnTo>
                  <a:lnTo>
                    <a:pt x="21600" y="5082"/>
                  </a:lnTo>
                  <a:lnTo>
                    <a:pt x="21600" y="0"/>
                  </a:lnTo>
                  <a:lnTo>
                    <a:pt x="10800" y="11435"/>
                  </a:lnTo>
                  <a:lnTo>
                    <a:pt x="0" y="21600"/>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grpSp>
          <p:nvGrpSpPr>
            <p:cNvPr id="188" name="Group"/>
            <p:cNvGrpSpPr/>
            <p:nvPr/>
          </p:nvGrpSpPr>
          <p:grpSpPr>
            <a:xfrm>
              <a:off x="647982" y="0"/>
              <a:ext cx="11510152" cy="9744569"/>
              <a:chOff x="0" y="0"/>
              <a:chExt cx="11510151" cy="9744568"/>
            </a:xfrm>
          </p:grpSpPr>
          <p:sp>
            <p:nvSpPr>
              <p:cNvPr id="175" name="Shape"/>
              <p:cNvSpPr/>
              <p:nvPr/>
            </p:nvSpPr>
            <p:spPr>
              <a:xfrm>
                <a:off x="5646702" y="0"/>
                <a:ext cx="162561" cy="97445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21600"/>
                    </a:lnTo>
                    <a:lnTo>
                      <a:pt x="21600" y="21600"/>
                    </a:lnTo>
                    <a:lnTo>
                      <a:pt x="3600" y="0"/>
                    </a:lnTo>
                    <a:lnTo>
                      <a:pt x="0" y="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176" name="Shape"/>
              <p:cNvSpPr/>
              <p:nvPr/>
            </p:nvSpPr>
            <p:spPr>
              <a:xfrm>
                <a:off x="6324035" y="0"/>
                <a:ext cx="392855" cy="9744570"/>
              </a:xfrm>
              <a:custGeom>
                <a:avLst/>
                <a:gdLst/>
                <a:ahLst/>
                <a:cxnLst>
                  <a:cxn ang="0">
                    <a:pos x="wd2" y="hd2"/>
                  </a:cxn>
                  <a:cxn ang="5400000">
                    <a:pos x="wd2" y="hd2"/>
                  </a:cxn>
                  <a:cxn ang="10800000">
                    <a:pos x="wd2" y="hd2"/>
                  </a:cxn>
                  <a:cxn ang="16200000">
                    <a:pos x="wd2" y="hd2"/>
                  </a:cxn>
                </a:cxnLst>
                <a:rect l="0" t="0" r="r" b="b"/>
                <a:pathLst>
                  <a:path w="21600" h="21600" extrusionOk="0">
                    <a:moveTo>
                      <a:pt x="2979" y="0"/>
                    </a:moveTo>
                    <a:lnTo>
                      <a:pt x="1490" y="0"/>
                    </a:lnTo>
                    <a:lnTo>
                      <a:pt x="5214" y="1081"/>
                    </a:lnTo>
                    <a:lnTo>
                      <a:pt x="8938" y="2222"/>
                    </a:lnTo>
                    <a:lnTo>
                      <a:pt x="11917" y="3448"/>
                    </a:lnTo>
                    <a:lnTo>
                      <a:pt x="14897" y="4739"/>
                    </a:lnTo>
                    <a:lnTo>
                      <a:pt x="16386" y="6061"/>
                    </a:lnTo>
                    <a:lnTo>
                      <a:pt x="18621" y="7442"/>
                    </a:lnTo>
                    <a:lnTo>
                      <a:pt x="19366" y="8848"/>
                    </a:lnTo>
                    <a:lnTo>
                      <a:pt x="20110" y="10320"/>
                    </a:lnTo>
                    <a:lnTo>
                      <a:pt x="19366" y="13232"/>
                    </a:lnTo>
                    <a:lnTo>
                      <a:pt x="15641" y="16140"/>
                    </a:lnTo>
                    <a:lnTo>
                      <a:pt x="13407" y="17551"/>
                    </a:lnTo>
                    <a:lnTo>
                      <a:pt x="9683" y="18958"/>
                    </a:lnTo>
                    <a:lnTo>
                      <a:pt x="5214" y="20309"/>
                    </a:lnTo>
                    <a:lnTo>
                      <a:pt x="0" y="21600"/>
                    </a:lnTo>
                    <a:lnTo>
                      <a:pt x="1490" y="21600"/>
                    </a:lnTo>
                    <a:lnTo>
                      <a:pt x="6703" y="20309"/>
                    </a:lnTo>
                    <a:lnTo>
                      <a:pt x="11172" y="18928"/>
                    </a:lnTo>
                    <a:lnTo>
                      <a:pt x="14897" y="17551"/>
                    </a:lnTo>
                    <a:lnTo>
                      <a:pt x="17131" y="16110"/>
                    </a:lnTo>
                    <a:lnTo>
                      <a:pt x="20855" y="13202"/>
                    </a:lnTo>
                    <a:lnTo>
                      <a:pt x="21600" y="10290"/>
                    </a:lnTo>
                    <a:lnTo>
                      <a:pt x="20855" y="8848"/>
                    </a:lnTo>
                    <a:lnTo>
                      <a:pt x="20110" y="7442"/>
                    </a:lnTo>
                    <a:lnTo>
                      <a:pt x="17876" y="6061"/>
                    </a:lnTo>
                    <a:lnTo>
                      <a:pt x="16386" y="4709"/>
                    </a:lnTo>
                    <a:lnTo>
                      <a:pt x="13407" y="3448"/>
                    </a:lnTo>
                    <a:lnTo>
                      <a:pt x="10428" y="2222"/>
                    </a:lnTo>
                    <a:lnTo>
                      <a:pt x="6703" y="1081"/>
                    </a:lnTo>
                    <a:lnTo>
                      <a:pt x="2979" y="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177" name="Shape"/>
              <p:cNvSpPr/>
              <p:nvPr/>
            </p:nvSpPr>
            <p:spPr>
              <a:xfrm>
                <a:off x="6931377" y="0"/>
                <a:ext cx="760872" cy="9744570"/>
              </a:xfrm>
              <a:custGeom>
                <a:avLst/>
                <a:gdLst/>
                <a:ahLst/>
                <a:cxnLst>
                  <a:cxn ang="0">
                    <a:pos x="wd2" y="hd2"/>
                  </a:cxn>
                  <a:cxn ang="5400000">
                    <a:pos x="wd2" y="hd2"/>
                  </a:cxn>
                  <a:cxn ang="10800000">
                    <a:pos x="wd2" y="hd2"/>
                  </a:cxn>
                  <a:cxn ang="16200000">
                    <a:pos x="wd2" y="hd2"/>
                  </a:cxn>
                </a:cxnLst>
                <a:rect l="0" t="0" r="r" b="b"/>
                <a:pathLst>
                  <a:path w="21600" h="21600" extrusionOk="0">
                    <a:moveTo>
                      <a:pt x="21213" y="10079"/>
                    </a:moveTo>
                    <a:lnTo>
                      <a:pt x="20439" y="8638"/>
                    </a:lnTo>
                    <a:lnTo>
                      <a:pt x="18892" y="7232"/>
                    </a:lnTo>
                    <a:lnTo>
                      <a:pt x="16958" y="5880"/>
                    </a:lnTo>
                    <a:lnTo>
                      <a:pt x="14701" y="4589"/>
                    </a:lnTo>
                    <a:lnTo>
                      <a:pt x="11993" y="3328"/>
                    </a:lnTo>
                    <a:lnTo>
                      <a:pt x="8511" y="2162"/>
                    </a:lnTo>
                    <a:lnTo>
                      <a:pt x="5029" y="1021"/>
                    </a:lnTo>
                    <a:lnTo>
                      <a:pt x="774" y="0"/>
                    </a:lnTo>
                    <a:lnTo>
                      <a:pt x="0" y="0"/>
                    </a:lnTo>
                    <a:lnTo>
                      <a:pt x="4256" y="1021"/>
                    </a:lnTo>
                    <a:lnTo>
                      <a:pt x="7737" y="2162"/>
                    </a:lnTo>
                    <a:lnTo>
                      <a:pt x="11219" y="3328"/>
                    </a:lnTo>
                    <a:lnTo>
                      <a:pt x="13927" y="4589"/>
                    </a:lnTo>
                    <a:lnTo>
                      <a:pt x="16184" y="5880"/>
                    </a:lnTo>
                    <a:lnTo>
                      <a:pt x="18118" y="7232"/>
                    </a:lnTo>
                    <a:lnTo>
                      <a:pt x="19666" y="8638"/>
                    </a:lnTo>
                    <a:lnTo>
                      <a:pt x="20439" y="10079"/>
                    </a:lnTo>
                    <a:lnTo>
                      <a:pt x="20826" y="11581"/>
                    </a:lnTo>
                    <a:lnTo>
                      <a:pt x="20439" y="13052"/>
                    </a:lnTo>
                    <a:lnTo>
                      <a:pt x="19666" y="14548"/>
                    </a:lnTo>
                    <a:lnTo>
                      <a:pt x="18118" y="16020"/>
                    </a:lnTo>
                    <a:lnTo>
                      <a:pt x="16571" y="17461"/>
                    </a:lnTo>
                    <a:lnTo>
                      <a:pt x="13927" y="18903"/>
                    </a:lnTo>
                    <a:lnTo>
                      <a:pt x="11219" y="20279"/>
                    </a:lnTo>
                    <a:lnTo>
                      <a:pt x="7737" y="21600"/>
                    </a:lnTo>
                    <a:lnTo>
                      <a:pt x="8511" y="21600"/>
                    </a:lnTo>
                    <a:lnTo>
                      <a:pt x="11993" y="20279"/>
                    </a:lnTo>
                    <a:lnTo>
                      <a:pt x="14701" y="18903"/>
                    </a:lnTo>
                    <a:lnTo>
                      <a:pt x="17344" y="17461"/>
                    </a:lnTo>
                    <a:lnTo>
                      <a:pt x="18892" y="16020"/>
                    </a:lnTo>
                    <a:lnTo>
                      <a:pt x="20439" y="14548"/>
                    </a:lnTo>
                    <a:lnTo>
                      <a:pt x="21213" y="13052"/>
                    </a:lnTo>
                    <a:lnTo>
                      <a:pt x="21600" y="11581"/>
                    </a:lnTo>
                    <a:lnTo>
                      <a:pt x="21213" y="1007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178" name="Shape"/>
              <p:cNvSpPr/>
              <p:nvPr/>
            </p:nvSpPr>
            <p:spPr>
              <a:xfrm>
                <a:off x="7649350" y="0"/>
                <a:ext cx="964073" cy="9744570"/>
              </a:xfrm>
              <a:custGeom>
                <a:avLst/>
                <a:gdLst/>
                <a:ahLst/>
                <a:cxnLst>
                  <a:cxn ang="0">
                    <a:pos x="wd2" y="hd2"/>
                  </a:cxn>
                  <a:cxn ang="5400000">
                    <a:pos x="wd2" y="hd2"/>
                  </a:cxn>
                  <a:cxn ang="10800000">
                    <a:pos x="wd2" y="hd2"/>
                  </a:cxn>
                  <a:cxn ang="16200000">
                    <a:pos x="wd2" y="hd2"/>
                  </a:cxn>
                </a:cxnLst>
                <a:rect l="0" t="0" r="r" b="b"/>
                <a:pathLst>
                  <a:path w="21600" h="21600" extrusionOk="0">
                    <a:moveTo>
                      <a:pt x="20990" y="9629"/>
                    </a:moveTo>
                    <a:lnTo>
                      <a:pt x="20075" y="8458"/>
                    </a:lnTo>
                    <a:lnTo>
                      <a:pt x="18551" y="7292"/>
                    </a:lnTo>
                    <a:lnTo>
                      <a:pt x="16721" y="6151"/>
                    </a:lnTo>
                    <a:lnTo>
                      <a:pt x="14281" y="5010"/>
                    </a:lnTo>
                    <a:lnTo>
                      <a:pt x="11537" y="3809"/>
                    </a:lnTo>
                    <a:lnTo>
                      <a:pt x="8233" y="2612"/>
                    </a:lnTo>
                    <a:lnTo>
                      <a:pt x="4574" y="1351"/>
                    </a:lnTo>
                    <a:lnTo>
                      <a:pt x="610" y="0"/>
                    </a:lnTo>
                    <a:lnTo>
                      <a:pt x="0" y="0"/>
                    </a:lnTo>
                    <a:lnTo>
                      <a:pt x="4269" y="1351"/>
                    </a:lnTo>
                    <a:lnTo>
                      <a:pt x="7928" y="2612"/>
                    </a:lnTo>
                    <a:lnTo>
                      <a:pt x="10978" y="3839"/>
                    </a:lnTo>
                    <a:lnTo>
                      <a:pt x="13976" y="5010"/>
                    </a:lnTo>
                    <a:lnTo>
                      <a:pt x="16111" y="6181"/>
                    </a:lnTo>
                    <a:lnTo>
                      <a:pt x="17941" y="7322"/>
                    </a:lnTo>
                    <a:lnTo>
                      <a:pt x="19465" y="8458"/>
                    </a:lnTo>
                    <a:lnTo>
                      <a:pt x="20380" y="9629"/>
                    </a:lnTo>
                    <a:lnTo>
                      <a:pt x="20990" y="10950"/>
                    </a:lnTo>
                    <a:lnTo>
                      <a:pt x="20685" y="12301"/>
                    </a:lnTo>
                    <a:lnTo>
                      <a:pt x="20075" y="13678"/>
                    </a:lnTo>
                    <a:lnTo>
                      <a:pt x="18551" y="15119"/>
                    </a:lnTo>
                    <a:lnTo>
                      <a:pt x="16721" y="16620"/>
                    </a:lnTo>
                    <a:lnTo>
                      <a:pt x="13976" y="18212"/>
                    </a:lnTo>
                    <a:lnTo>
                      <a:pt x="10368" y="19858"/>
                    </a:lnTo>
                    <a:lnTo>
                      <a:pt x="6404" y="21600"/>
                    </a:lnTo>
                    <a:lnTo>
                      <a:pt x="7014" y="21600"/>
                    </a:lnTo>
                    <a:lnTo>
                      <a:pt x="10978" y="19858"/>
                    </a:lnTo>
                    <a:lnTo>
                      <a:pt x="14586" y="18212"/>
                    </a:lnTo>
                    <a:lnTo>
                      <a:pt x="17331" y="16620"/>
                    </a:lnTo>
                    <a:lnTo>
                      <a:pt x="19160" y="15119"/>
                    </a:lnTo>
                    <a:lnTo>
                      <a:pt x="20685" y="13678"/>
                    </a:lnTo>
                    <a:lnTo>
                      <a:pt x="21295" y="12301"/>
                    </a:lnTo>
                    <a:lnTo>
                      <a:pt x="21600" y="10950"/>
                    </a:lnTo>
                    <a:lnTo>
                      <a:pt x="20990" y="962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179" name="Shape"/>
              <p:cNvSpPr/>
              <p:nvPr/>
            </p:nvSpPr>
            <p:spPr>
              <a:xfrm>
                <a:off x="8258951" y="0"/>
                <a:ext cx="1259841" cy="9744570"/>
              </a:xfrm>
              <a:custGeom>
                <a:avLst/>
                <a:gdLst/>
                <a:ahLst/>
                <a:cxnLst>
                  <a:cxn ang="0">
                    <a:pos x="wd2" y="hd2"/>
                  </a:cxn>
                  <a:cxn ang="5400000">
                    <a:pos x="wd2" y="hd2"/>
                  </a:cxn>
                  <a:cxn ang="10800000">
                    <a:pos x="wd2" y="hd2"/>
                  </a:cxn>
                  <a:cxn ang="16200000">
                    <a:pos x="wd2" y="hd2"/>
                  </a:cxn>
                </a:cxnLst>
                <a:rect l="0" t="0" r="r" b="b"/>
                <a:pathLst>
                  <a:path w="21600" h="21600" extrusionOk="0">
                    <a:moveTo>
                      <a:pt x="21600" y="10109"/>
                    </a:moveTo>
                    <a:lnTo>
                      <a:pt x="20901" y="8668"/>
                    </a:lnTo>
                    <a:lnTo>
                      <a:pt x="19541" y="7232"/>
                    </a:lnTo>
                    <a:lnTo>
                      <a:pt x="17676" y="5880"/>
                    </a:lnTo>
                    <a:lnTo>
                      <a:pt x="15345" y="4559"/>
                    </a:lnTo>
                    <a:lnTo>
                      <a:pt x="12315" y="3298"/>
                    </a:lnTo>
                    <a:lnTo>
                      <a:pt x="8858" y="2132"/>
                    </a:lnTo>
                    <a:lnTo>
                      <a:pt x="4895" y="1021"/>
                    </a:lnTo>
                    <a:lnTo>
                      <a:pt x="466" y="0"/>
                    </a:lnTo>
                    <a:lnTo>
                      <a:pt x="0" y="0"/>
                    </a:lnTo>
                    <a:lnTo>
                      <a:pt x="4429" y="1021"/>
                    </a:lnTo>
                    <a:lnTo>
                      <a:pt x="8391" y="2132"/>
                    </a:lnTo>
                    <a:lnTo>
                      <a:pt x="11849" y="3298"/>
                    </a:lnTo>
                    <a:lnTo>
                      <a:pt x="14879" y="4559"/>
                    </a:lnTo>
                    <a:lnTo>
                      <a:pt x="17210" y="5880"/>
                    </a:lnTo>
                    <a:lnTo>
                      <a:pt x="19075" y="7232"/>
                    </a:lnTo>
                    <a:lnTo>
                      <a:pt x="20435" y="8668"/>
                    </a:lnTo>
                    <a:lnTo>
                      <a:pt x="21134" y="10109"/>
                    </a:lnTo>
                    <a:lnTo>
                      <a:pt x="21134" y="11641"/>
                    </a:lnTo>
                    <a:lnTo>
                      <a:pt x="20668" y="13172"/>
                    </a:lnTo>
                    <a:lnTo>
                      <a:pt x="19541" y="14669"/>
                    </a:lnTo>
                    <a:lnTo>
                      <a:pt x="17676" y="16140"/>
                    </a:lnTo>
                    <a:lnTo>
                      <a:pt x="15112" y="17581"/>
                    </a:lnTo>
                    <a:lnTo>
                      <a:pt x="12082" y="18958"/>
                    </a:lnTo>
                    <a:lnTo>
                      <a:pt x="8391" y="20309"/>
                    </a:lnTo>
                    <a:lnTo>
                      <a:pt x="3963" y="21600"/>
                    </a:lnTo>
                    <a:lnTo>
                      <a:pt x="4429" y="21600"/>
                    </a:lnTo>
                    <a:lnTo>
                      <a:pt x="8858" y="20309"/>
                    </a:lnTo>
                    <a:lnTo>
                      <a:pt x="12548" y="18958"/>
                    </a:lnTo>
                    <a:lnTo>
                      <a:pt x="15578" y="17581"/>
                    </a:lnTo>
                    <a:lnTo>
                      <a:pt x="18142" y="16140"/>
                    </a:lnTo>
                    <a:lnTo>
                      <a:pt x="20007" y="14669"/>
                    </a:lnTo>
                    <a:lnTo>
                      <a:pt x="21134" y="13172"/>
                    </a:lnTo>
                    <a:lnTo>
                      <a:pt x="21600" y="11641"/>
                    </a:lnTo>
                    <a:lnTo>
                      <a:pt x="21600" y="1010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180" name="Shape"/>
              <p:cNvSpPr/>
              <p:nvPr/>
            </p:nvSpPr>
            <p:spPr>
              <a:xfrm>
                <a:off x="8936284" y="0"/>
                <a:ext cx="1557868" cy="9744570"/>
              </a:xfrm>
              <a:custGeom>
                <a:avLst/>
                <a:gdLst/>
                <a:ahLst/>
                <a:cxnLst>
                  <a:cxn ang="0">
                    <a:pos x="wd2" y="hd2"/>
                  </a:cxn>
                  <a:cxn ang="5400000">
                    <a:pos x="wd2" y="hd2"/>
                  </a:cxn>
                  <a:cxn ang="10800000">
                    <a:pos x="wd2" y="hd2"/>
                  </a:cxn>
                  <a:cxn ang="16200000">
                    <a:pos x="wd2" y="hd2"/>
                  </a:cxn>
                </a:cxnLst>
                <a:rect l="0" t="0" r="r" b="b"/>
                <a:pathLst>
                  <a:path w="21600" h="21600" extrusionOk="0">
                    <a:moveTo>
                      <a:pt x="21600" y="10440"/>
                    </a:moveTo>
                    <a:lnTo>
                      <a:pt x="21035" y="9058"/>
                    </a:lnTo>
                    <a:lnTo>
                      <a:pt x="19905" y="7712"/>
                    </a:lnTo>
                    <a:lnTo>
                      <a:pt x="18021" y="6361"/>
                    </a:lnTo>
                    <a:lnTo>
                      <a:pt x="15603" y="5040"/>
                    </a:lnTo>
                    <a:lnTo>
                      <a:pt x="12590" y="3748"/>
                    </a:lnTo>
                    <a:lnTo>
                      <a:pt x="9199" y="2462"/>
                    </a:lnTo>
                    <a:lnTo>
                      <a:pt x="5086" y="1201"/>
                    </a:lnTo>
                    <a:lnTo>
                      <a:pt x="377" y="0"/>
                    </a:lnTo>
                    <a:lnTo>
                      <a:pt x="0" y="0"/>
                    </a:lnTo>
                    <a:lnTo>
                      <a:pt x="4709" y="1201"/>
                    </a:lnTo>
                    <a:lnTo>
                      <a:pt x="8822" y="2462"/>
                    </a:lnTo>
                    <a:lnTo>
                      <a:pt x="12213" y="3748"/>
                    </a:lnTo>
                    <a:lnTo>
                      <a:pt x="15227" y="5040"/>
                    </a:lnTo>
                    <a:lnTo>
                      <a:pt x="17644" y="6361"/>
                    </a:lnTo>
                    <a:lnTo>
                      <a:pt x="19528" y="7712"/>
                    </a:lnTo>
                    <a:lnTo>
                      <a:pt x="20658" y="9058"/>
                    </a:lnTo>
                    <a:lnTo>
                      <a:pt x="21223" y="10440"/>
                    </a:lnTo>
                    <a:lnTo>
                      <a:pt x="21223" y="11851"/>
                    </a:lnTo>
                    <a:lnTo>
                      <a:pt x="20658" y="13262"/>
                    </a:lnTo>
                    <a:lnTo>
                      <a:pt x="19340" y="14669"/>
                    </a:lnTo>
                    <a:lnTo>
                      <a:pt x="17456" y="16080"/>
                    </a:lnTo>
                    <a:lnTo>
                      <a:pt x="14850" y="17491"/>
                    </a:lnTo>
                    <a:lnTo>
                      <a:pt x="11648" y="18903"/>
                    </a:lnTo>
                    <a:lnTo>
                      <a:pt x="7880" y="20249"/>
                    </a:lnTo>
                    <a:lnTo>
                      <a:pt x="3579" y="21600"/>
                    </a:lnTo>
                    <a:lnTo>
                      <a:pt x="3956" y="21600"/>
                    </a:lnTo>
                    <a:lnTo>
                      <a:pt x="8257" y="20249"/>
                    </a:lnTo>
                    <a:lnTo>
                      <a:pt x="12024" y="18903"/>
                    </a:lnTo>
                    <a:lnTo>
                      <a:pt x="15227" y="17491"/>
                    </a:lnTo>
                    <a:lnTo>
                      <a:pt x="17833" y="16110"/>
                    </a:lnTo>
                    <a:lnTo>
                      <a:pt x="19716" y="14699"/>
                    </a:lnTo>
                    <a:lnTo>
                      <a:pt x="21035" y="13292"/>
                    </a:lnTo>
                    <a:lnTo>
                      <a:pt x="21600" y="11851"/>
                    </a:lnTo>
                    <a:lnTo>
                      <a:pt x="21600" y="1044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181" name="Shape"/>
              <p:cNvSpPr/>
              <p:nvPr/>
            </p:nvSpPr>
            <p:spPr>
              <a:xfrm>
                <a:off x="9559431" y="0"/>
                <a:ext cx="1950721" cy="9744570"/>
              </a:xfrm>
              <a:custGeom>
                <a:avLst/>
                <a:gdLst/>
                <a:ahLst/>
                <a:cxnLst>
                  <a:cxn ang="0">
                    <a:pos x="wd2" y="hd2"/>
                  </a:cxn>
                  <a:cxn ang="5400000">
                    <a:pos x="wd2" y="hd2"/>
                  </a:cxn>
                  <a:cxn ang="10800000">
                    <a:pos x="wd2" y="hd2"/>
                  </a:cxn>
                  <a:cxn ang="16200000">
                    <a:pos x="wd2" y="hd2"/>
                  </a:cxn>
                </a:cxnLst>
                <a:rect l="0" t="0" r="r" b="b"/>
                <a:pathLst>
                  <a:path w="21600" h="21600" extrusionOk="0">
                    <a:moveTo>
                      <a:pt x="21449" y="10650"/>
                    </a:moveTo>
                    <a:lnTo>
                      <a:pt x="20847" y="9178"/>
                    </a:lnTo>
                    <a:lnTo>
                      <a:pt x="20270" y="8428"/>
                    </a:lnTo>
                    <a:lnTo>
                      <a:pt x="19668" y="7712"/>
                    </a:lnTo>
                    <a:lnTo>
                      <a:pt x="17862" y="6271"/>
                    </a:lnTo>
                    <a:lnTo>
                      <a:pt x="16658" y="5580"/>
                    </a:lnTo>
                    <a:lnTo>
                      <a:pt x="15303" y="4890"/>
                    </a:lnTo>
                    <a:lnTo>
                      <a:pt x="12318" y="3598"/>
                    </a:lnTo>
                    <a:lnTo>
                      <a:pt x="8856" y="2342"/>
                    </a:lnTo>
                    <a:lnTo>
                      <a:pt x="4817" y="1141"/>
                    </a:lnTo>
                    <a:lnTo>
                      <a:pt x="301" y="0"/>
                    </a:lnTo>
                    <a:lnTo>
                      <a:pt x="0" y="0"/>
                    </a:lnTo>
                    <a:lnTo>
                      <a:pt x="4516" y="1141"/>
                    </a:lnTo>
                    <a:lnTo>
                      <a:pt x="8555" y="2342"/>
                    </a:lnTo>
                    <a:lnTo>
                      <a:pt x="12017" y="3598"/>
                    </a:lnTo>
                    <a:lnTo>
                      <a:pt x="15002" y="4920"/>
                    </a:lnTo>
                    <a:lnTo>
                      <a:pt x="16357" y="5610"/>
                    </a:lnTo>
                    <a:lnTo>
                      <a:pt x="17561" y="6301"/>
                    </a:lnTo>
                    <a:lnTo>
                      <a:pt x="19367" y="7742"/>
                    </a:lnTo>
                    <a:lnTo>
                      <a:pt x="20120" y="8458"/>
                    </a:lnTo>
                    <a:lnTo>
                      <a:pt x="20546" y="9178"/>
                    </a:lnTo>
                    <a:lnTo>
                      <a:pt x="20998" y="9929"/>
                    </a:lnTo>
                    <a:lnTo>
                      <a:pt x="21148" y="10650"/>
                    </a:lnTo>
                    <a:lnTo>
                      <a:pt x="21299" y="11401"/>
                    </a:lnTo>
                    <a:lnTo>
                      <a:pt x="21148" y="12151"/>
                    </a:lnTo>
                    <a:lnTo>
                      <a:pt x="20847" y="12872"/>
                    </a:lnTo>
                    <a:lnTo>
                      <a:pt x="20546" y="13618"/>
                    </a:lnTo>
                    <a:lnTo>
                      <a:pt x="19969" y="14338"/>
                    </a:lnTo>
                    <a:lnTo>
                      <a:pt x="19217" y="15089"/>
                    </a:lnTo>
                    <a:lnTo>
                      <a:pt x="17109" y="16530"/>
                    </a:lnTo>
                    <a:lnTo>
                      <a:pt x="14701" y="17852"/>
                    </a:lnTo>
                    <a:lnTo>
                      <a:pt x="11866" y="19138"/>
                    </a:lnTo>
                    <a:lnTo>
                      <a:pt x="8404" y="20399"/>
                    </a:lnTo>
                    <a:lnTo>
                      <a:pt x="4516" y="21600"/>
                    </a:lnTo>
                    <a:lnTo>
                      <a:pt x="4817" y="21600"/>
                    </a:lnTo>
                    <a:lnTo>
                      <a:pt x="8705" y="20399"/>
                    </a:lnTo>
                    <a:lnTo>
                      <a:pt x="12167" y="19138"/>
                    </a:lnTo>
                    <a:lnTo>
                      <a:pt x="15002" y="17882"/>
                    </a:lnTo>
                    <a:lnTo>
                      <a:pt x="17410" y="16560"/>
                    </a:lnTo>
                    <a:lnTo>
                      <a:pt x="19518" y="15119"/>
                    </a:lnTo>
                    <a:lnTo>
                      <a:pt x="20270" y="14368"/>
                    </a:lnTo>
                    <a:lnTo>
                      <a:pt x="20847" y="13648"/>
                    </a:lnTo>
                    <a:lnTo>
                      <a:pt x="21148" y="12902"/>
                    </a:lnTo>
                    <a:lnTo>
                      <a:pt x="21449" y="12151"/>
                    </a:lnTo>
                    <a:lnTo>
                      <a:pt x="21600" y="11401"/>
                    </a:lnTo>
                    <a:lnTo>
                      <a:pt x="21449" y="1065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182" name="Shape"/>
              <p:cNvSpPr/>
              <p:nvPr/>
            </p:nvSpPr>
            <p:spPr>
              <a:xfrm>
                <a:off x="4766169" y="0"/>
                <a:ext cx="338667" cy="9744570"/>
              </a:xfrm>
              <a:custGeom>
                <a:avLst/>
                <a:gdLst/>
                <a:ahLst/>
                <a:cxnLst>
                  <a:cxn ang="0">
                    <a:pos x="wd2" y="hd2"/>
                  </a:cxn>
                  <a:cxn ang="5400000">
                    <a:pos x="wd2" y="hd2"/>
                  </a:cxn>
                  <a:cxn ang="10800000">
                    <a:pos x="wd2" y="hd2"/>
                  </a:cxn>
                  <a:cxn ang="16200000">
                    <a:pos x="wd2" y="hd2"/>
                  </a:cxn>
                </a:cxnLst>
                <a:rect l="0" t="0" r="r" b="b"/>
                <a:pathLst>
                  <a:path w="21600" h="21600" extrusionOk="0">
                    <a:moveTo>
                      <a:pt x="2609" y="9719"/>
                    </a:moveTo>
                    <a:lnTo>
                      <a:pt x="4349" y="8158"/>
                    </a:lnTo>
                    <a:lnTo>
                      <a:pt x="6089" y="6661"/>
                    </a:lnTo>
                    <a:lnTo>
                      <a:pt x="8553" y="5280"/>
                    </a:lnTo>
                    <a:lnTo>
                      <a:pt x="11162" y="3959"/>
                    </a:lnTo>
                    <a:lnTo>
                      <a:pt x="12032" y="3358"/>
                    </a:lnTo>
                    <a:lnTo>
                      <a:pt x="13772" y="2788"/>
                    </a:lnTo>
                    <a:lnTo>
                      <a:pt x="15511" y="2222"/>
                    </a:lnTo>
                    <a:lnTo>
                      <a:pt x="16381" y="1712"/>
                    </a:lnTo>
                    <a:lnTo>
                      <a:pt x="18121" y="1231"/>
                    </a:lnTo>
                    <a:lnTo>
                      <a:pt x="18991" y="781"/>
                    </a:lnTo>
                    <a:lnTo>
                      <a:pt x="20730" y="360"/>
                    </a:lnTo>
                    <a:lnTo>
                      <a:pt x="21600" y="0"/>
                    </a:lnTo>
                    <a:lnTo>
                      <a:pt x="19860" y="0"/>
                    </a:lnTo>
                    <a:lnTo>
                      <a:pt x="18991" y="360"/>
                    </a:lnTo>
                    <a:lnTo>
                      <a:pt x="17251" y="781"/>
                    </a:lnTo>
                    <a:lnTo>
                      <a:pt x="16381" y="1231"/>
                    </a:lnTo>
                    <a:lnTo>
                      <a:pt x="14642" y="1712"/>
                    </a:lnTo>
                    <a:lnTo>
                      <a:pt x="13772" y="2222"/>
                    </a:lnTo>
                    <a:lnTo>
                      <a:pt x="12032" y="2788"/>
                    </a:lnTo>
                    <a:lnTo>
                      <a:pt x="10293" y="3358"/>
                    </a:lnTo>
                    <a:lnTo>
                      <a:pt x="9423" y="3959"/>
                    </a:lnTo>
                    <a:lnTo>
                      <a:pt x="6958" y="5280"/>
                    </a:lnTo>
                    <a:lnTo>
                      <a:pt x="4349" y="6661"/>
                    </a:lnTo>
                    <a:lnTo>
                      <a:pt x="2609" y="8158"/>
                    </a:lnTo>
                    <a:lnTo>
                      <a:pt x="870" y="9719"/>
                    </a:lnTo>
                    <a:lnTo>
                      <a:pt x="0" y="11401"/>
                    </a:lnTo>
                    <a:lnTo>
                      <a:pt x="870" y="13022"/>
                    </a:lnTo>
                    <a:lnTo>
                      <a:pt x="1740" y="14609"/>
                    </a:lnTo>
                    <a:lnTo>
                      <a:pt x="3479" y="16110"/>
                    </a:lnTo>
                    <a:lnTo>
                      <a:pt x="5219" y="17581"/>
                    </a:lnTo>
                    <a:lnTo>
                      <a:pt x="8553" y="18988"/>
                    </a:lnTo>
                    <a:lnTo>
                      <a:pt x="12902" y="20309"/>
                    </a:lnTo>
                    <a:lnTo>
                      <a:pt x="18121" y="21600"/>
                    </a:lnTo>
                    <a:lnTo>
                      <a:pt x="19860" y="21600"/>
                    </a:lnTo>
                    <a:lnTo>
                      <a:pt x="14642" y="20309"/>
                    </a:lnTo>
                    <a:lnTo>
                      <a:pt x="10293" y="18988"/>
                    </a:lnTo>
                    <a:lnTo>
                      <a:pt x="6958" y="17581"/>
                    </a:lnTo>
                    <a:lnTo>
                      <a:pt x="5219" y="16140"/>
                    </a:lnTo>
                    <a:lnTo>
                      <a:pt x="3479" y="14609"/>
                    </a:lnTo>
                    <a:lnTo>
                      <a:pt x="2609" y="13052"/>
                    </a:lnTo>
                    <a:lnTo>
                      <a:pt x="1740" y="11401"/>
                    </a:lnTo>
                    <a:lnTo>
                      <a:pt x="2609" y="971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183" name="Shape"/>
              <p:cNvSpPr/>
              <p:nvPr/>
            </p:nvSpPr>
            <p:spPr>
              <a:xfrm>
                <a:off x="3790808" y="0"/>
                <a:ext cx="677335" cy="9744570"/>
              </a:xfrm>
              <a:custGeom>
                <a:avLst/>
                <a:gdLst/>
                <a:ahLst/>
                <a:cxnLst>
                  <a:cxn ang="0">
                    <a:pos x="wd2" y="hd2"/>
                  </a:cxn>
                  <a:cxn ang="5400000">
                    <a:pos x="wd2" y="hd2"/>
                  </a:cxn>
                  <a:cxn ang="10800000">
                    <a:pos x="wd2" y="hd2"/>
                  </a:cxn>
                  <a:cxn ang="16200000">
                    <a:pos x="wd2" y="hd2"/>
                  </a:cxn>
                </a:cxnLst>
                <a:rect l="0" t="0" r="r" b="b"/>
                <a:pathLst>
                  <a:path w="21600" h="21600" extrusionOk="0">
                    <a:moveTo>
                      <a:pt x="1300" y="10320"/>
                    </a:moveTo>
                    <a:lnTo>
                      <a:pt x="2167" y="8758"/>
                    </a:lnTo>
                    <a:lnTo>
                      <a:pt x="3901" y="7262"/>
                    </a:lnTo>
                    <a:lnTo>
                      <a:pt x="6068" y="5850"/>
                    </a:lnTo>
                    <a:lnTo>
                      <a:pt x="9102" y="4499"/>
                    </a:lnTo>
                    <a:lnTo>
                      <a:pt x="11703" y="3208"/>
                    </a:lnTo>
                    <a:lnTo>
                      <a:pt x="15098" y="2042"/>
                    </a:lnTo>
                    <a:lnTo>
                      <a:pt x="18132" y="961"/>
                    </a:lnTo>
                    <a:lnTo>
                      <a:pt x="21600" y="0"/>
                    </a:lnTo>
                    <a:lnTo>
                      <a:pt x="20733" y="0"/>
                    </a:lnTo>
                    <a:lnTo>
                      <a:pt x="17266" y="961"/>
                    </a:lnTo>
                    <a:lnTo>
                      <a:pt x="14304" y="2042"/>
                    </a:lnTo>
                    <a:lnTo>
                      <a:pt x="11270" y="3208"/>
                    </a:lnTo>
                    <a:lnTo>
                      <a:pt x="8235" y="4499"/>
                    </a:lnTo>
                    <a:lnTo>
                      <a:pt x="5635" y="5850"/>
                    </a:lnTo>
                    <a:lnTo>
                      <a:pt x="3468" y="7262"/>
                    </a:lnTo>
                    <a:lnTo>
                      <a:pt x="1734" y="8758"/>
                    </a:lnTo>
                    <a:lnTo>
                      <a:pt x="433" y="10320"/>
                    </a:lnTo>
                    <a:lnTo>
                      <a:pt x="0" y="11881"/>
                    </a:lnTo>
                    <a:lnTo>
                      <a:pt x="867" y="13382"/>
                    </a:lnTo>
                    <a:lnTo>
                      <a:pt x="2167" y="14879"/>
                    </a:lnTo>
                    <a:lnTo>
                      <a:pt x="3901" y="16290"/>
                    </a:lnTo>
                    <a:lnTo>
                      <a:pt x="6935" y="17701"/>
                    </a:lnTo>
                    <a:lnTo>
                      <a:pt x="10403" y="19048"/>
                    </a:lnTo>
                    <a:lnTo>
                      <a:pt x="14665" y="20339"/>
                    </a:lnTo>
                    <a:lnTo>
                      <a:pt x="19866" y="21600"/>
                    </a:lnTo>
                    <a:lnTo>
                      <a:pt x="20733" y="21600"/>
                    </a:lnTo>
                    <a:lnTo>
                      <a:pt x="15532" y="20339"/>
                    </a:lnTo>
                    <a:lnTo>
                      <a:pt x="11270" y="19048"/>
                    </a:lnTo>
                    <a:lnTo>
                      <a:pt x="7802" y="17701"/>
                    </a:lnTo>
                    <a:lnTo>
                      <a:pt x="4768" y="16320"/>
                    </a:lnTo>
                    <a:lnTo>
                      <a:pt x="3034" y="14879"/>
                    </a:lnTo>
                    <a:lnTo>
                      <a:pt x="1734" y="13412"/>
                    </a:lnTo>
                    <a:lnTo>
                      <a:pt x="867" y="11881"/>
                    </a:lnTo>
                    <a:lnTo>
                      <a:pt x="1300" y="1032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184" name="Shape"/>
              <p:cNvSpPr/>
              <p:nvPr/>
            </p:nvSpPr>
            <p:spPr>
              <a:xfrm>
                <a:off x="2885440" y="0"/>
                <a:ext cx="959556" cy="974457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89" y="0"/>
                    </a:lnTo>
                    <a:lnTo>
                      <a:pt x="16098" y="1111"/>
                    </a:lnTo>
                    <a:lnTo>
                      <a:pt x="12175" y="2312"/>
                    </a:lnTo>
                    <a:lnTo>
                      <a:pt x="8508" y="3538"/>
                    </a:lnTo>
                    <a:lnTo>
                      <a:pt x="5451" y="4859"/>
                    </a:lnTo>
                    <a:lnTo>
                      <a:pt x="3311" y="6241"/>
                    </a:lnTo>
                    <a:lnTo>
                      <a:pt x="1477" y="7652"/>
                    </a:lnTo>
                    <a:lnTo>
                      <a:pt x="306" y="9118"/>
                    </a:lnTo>
                    <a:lnTo>
                      <a:pt x="0" y="10620"/>
                    </a:lnTo>
                    <a:lnTo>
                      <a:pt x="306" y="12031"/>
                    </a:lnTo>
                    <a:lnTo>
                      <a:pt x="1223" y="13442"/>
                    </a:lnTo>
                    <a:lnTo>
                      <a:pt x="2394" y="14819"/>
                    </a:lnTo>
                    <a:lnTo>
                      <a:pt x="4534" y="16230"/>
                    </a:lnTo>
                    <a:lnTo>
                      <a:pt x="6979" y="17611"/>
                    </a:lnTo>
                    <a:lnTo>
                      <a:pt x="10036" y="18958"/>
                    </a:lnTo>
                    <a:lnTo>
                      <a:pt x="13704" y="20309"/>
                    </a:lnTo>
                    <a:lnTo>
                      <a:pt x="17626" y="21600"/>
                    </a:lnTo>
                    <a:lnTo>
                      <a:pt x="18238" y="21600"/>
                    </a:lnTo>
                    <a:lnTo>
                      <a:pt x="14315" y="20309"/>
                    </a:lnTo>
                    <a:lnTo>
                      <a:pt x="10647" y="18958"/>
                    </a:lnTo>
                    <a:lnTo>
                      <a:pt x="7591" y="17611"/>
                    </a:lnTo>
                    <a:lnTo>
                      <a:pt x="5145" y="16230"/>
                    </a:lnTo>
                    <a:lnTo>
                      <a:pt x="3006" y="14819"/>
                    </a:lnTo>
                    <a:lnTo>
                      <a:pt x="1783" y="13442"/>
                    </a:lnTo>
                    <a:lnTo>
                      <a:pt x="917" y="12031"/>
                    </a:lnTo>
                    <a:lnTo>
                      <a:pt x="611" y="10620"/>
                    </a:lnTo>
                    <a:lnTo>
                      <a:pt x="917" y="9118"/>
                    </a:lnTo>
                    <a:lnTo>
                      <a:pt x="2089" y="7652"/>
                    </a:lnTo>
                    <a:lnTo>
                      <a:pt x="3617" y="6241"/>
                    </a:lnTo>
                    <a:lnTo>
                      <a:pt x="6062" y="4859"/>
                    </a:lnTo>
                    <a:lnTo>
                      <a:pt x="9119" y="3538"/>
                    </a:lnTo>
                    <a:lnTo>
                      <a:pt x="12481" y="2312"/>
                    </a:lnTo>
                    <a:lnTo>
                      <a:pt x="16709" y="1111"/>
                    </a:lnTo>
                    <a:lnTo>
                      <a:pt x="21600" y="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185" name="Shape"/>
              <p:cNvSpPr/>
              <p:nvPr/>
            </p:nvSpPr>
            <p:spPr>
              <a:xfrm>
                <a:off x="1896533" y="0"/>
                <a:ext cx="1298223" cy="9744570"/>
              </a:xfrm>
              <a:custGeom>
                <a:avLst/>
                <a:gdLst/>
                <a:ahLst/>
                <a:cxnLst>
                  <a:cxn ang="0">
                    <a:pos x="wd2" y="hd2"/>
                  </a:cxn>
                  <a:cxn ang="5400000">
                    <a:pos x="wd2" y="hd2"/>
                  </a:cxn>
                  <a:cxn ang="10800000">
                    <a:pos x="wd2" y="hd2"/>
                  </a:cxn>
                  <a:cxn ang="16200000">
                    <a:pos x="wd2" y="hd2"/>
                  </a:cxn>
                </a:cxnLst>
                <a:rect l="0" t="0" r="r" b="b"/>
                <a:pathLst>
                  <a:path w="21600" h="21600" extrusionOk="0">
                    <a:moveTo>
                      <a:pt x="452" y="10740"/>
                    </a:moveTo>
                    <a:lnTo>
                      <a:pt x="903" y="9239"/>
                    </a:lnTo>
                    <a:lnTo>
                      <a:pt x="2032" y="7802"/>
                    </a:lnTo>
                    <a:lnTo>
                      <a:pt x="3613" y="6391"/>
                    </a:lnTo>
                    <a:lnTo>
                      <a:pt x="6096" y="5010"/>
                    </a:lnTo>
                    <a:lnTo>
                      <a:pt x="8994" y="3658"/>
                    </a:lnTo>
                    <a:lnTo>
                      <a:pt x="12606" y="2402"/>
                    </a:lnTo>
                    <a:lnTo>
                      <a:pt x="16896" y="1171"/>
                    </a:lnTo>
                    <a:lnTo>
                      <a:pt x="21600" y="0"/>
                    </a:lnTo>
                    <a:lnTo>
                      <a:pt x="21148" y="0"/>
                    </a:lnTo>
                    <a:lnTo>
                      <a:pt x="16445" y="1171"/>
                    </a:lnTo>
                    <a:lnTo>
                      <a:pt x="12155" y="2402"/>
                    </a:lnTo>
                    <a:lnTo>
                      <a:pt x="8542" y="3688"/>
                    </a:lnTo>
                    <a:lnTo>
                      <a:pt x="5645" y="5010"/>
                    </a:lnTo>
                    <a:lnTo>
                      <a:pt x="3161" y="6391"/>
                    </a:lnTo>
                    <a:lnTo>
                      <a:pt x="1580" y="7802"/>
                    </a:lnTo>
                    <a:lnTo>
                      <a:pt x="452" y="9269"/>
                    </a:lnTo>
                    <a:lnTo>
                      <a:pt x="0" y="10740"/>
                    </a:lnTo>
                    <a:lnTo>
                      <a:pt x="226" y="12181"/>
                    </a:lnTo>
                    <a:lnTo>
                      <a:pt x="1129" y="13588"/>
                    </a:lnTo>
                    <a:lnTo>
                      <a:pt x="2484" y="14999"/>
                    </a:lnTo>
                    <a:lnTo>
                      <a:pt x="4516" y="16380"/>
                    </a:lnTo>
                    <a:lnTo>
                      <a:pt x="7187" y="17761"/>
                    </a:lnTo>
                    <a:lnTo>
                      <a:pt x="10348" y="19078"/>
                    </a:lnTo>
                    <a:lnTo>
                      <a:pt x="13961" y="20369"/>
                    </a:lnTo>
                    <a:lnTo>
                      <a:pt x="18213" y="21600"/>
                    </a:lnTo>
                    <a:lnTo>
                      <a:pt x="18665" y="21600"/>
                    </a:lnTo>
                    <a:lnTo>
                      <a:pt x="14413" y="20369"/>
                    </a:lnTo>
                    <a:lnTo>
                      <a:pt x="10800" y="19078"/>
                    </a:lnTo>
                    <a:lnTo>
                      <a:pt x="7639" y="17761"/>
                    </a:lnTo>
                    <a:lnTo>
                      <a:pt x="4967" y="16380"/>
                    </a:lnTo>
                    <a:lnTo>
                      <a:pt x="2935" y="14999"/>
                    </a:lnTo>
                    <a:lnTo>
                      <a:pt x="1580" y="13588"/>
                    </a:lnTo>
                    <a:lnTo>
                      <a:pt x="677" y="12181"/>
                    </a:lnTo>
                    <a:lnTo>
                      <a:pt x="452" y="1074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186" name="Shape"/>
              <p:cNvSpPr/>
              <p:nvPr/>
            </p:nvSpPr>
            <p:spPr>
              <a:xfrm>
                <a:off x="934719" y="0"/>
                <a:ext cx="1663984" cy="9744570"/>
              </a:xfrm>
              <a:custGeom>
                <a:avLst/>
                <a:gdLst/>
                <a:ahLst/>
                <a:cxnLst>
                  <a:cxn ang="0">
                    <a:pos x="wd2" y="hd2"/>
                  </a:cxn>
                  <a:cxn ang="5400000">
                    <a:pos x="wd2" y="hd2"/>
                  </a:cxn>
                  <a:cxn ang="10800000">
                    <a:pos x="wd2" y="hd2"/>
                  </a:cxn>
                  <a:cxn ang="16200000">
                    <a:pos x="wd2" y="hd2"/>
                  </a:cxn>
                </a:cxnLst>
                <a:rect l="0" t="0" r="r" b="b"/>
                <a:pathLst>
                  <a:path w="21600" h="21600" extrusionOk="0">
                    <a:moveTo>
                      <a:pt x="353" y="10500"/>
                    </a:moveTo>
                    <a:lnTo>
                      <a:pt x="852" y="8998"/>
                    </a:lnTo>
                    <a:lnTo>
                      <a:pt x="2087" y="7532"/>
                    </a:lnTo>
                    <a:lnTo>
                      <a:pt x="3850" y="6121"/>
                    </a:lnTo>
                    <a:lnTo>
                      <a:pt x="6318" y="4709"/>
                    </a:lnTo>
                    <a:lnTo>
                      <a:pt x="9287" y="3448"/>
                    </a:lnTo>
                    <a:lnTo>
                      <a:pt x="12989" y="2222"/>
                    </a:lnTo>
                    <a:lnTo>
                      <a:pt x="17045" y="1081"/>
                    </a:lnTo>
                    <a:lnTo>
                      <a:pt x="21600" y="0"/>
                    </a:lnTo>
                    <a:lnTo>
                      <a:pt x="21247" y="0"/>
                    </a:lnTo>
                    <a:lnTo>
                      <a:pt x="16692" y="1051"/>
                    </a:lnTo>
                    <a:lnTo>
                      <a:pt x="12637" y="2192"/>
                    </a:lnTo>
                    <a:lnTo>
                      <a:pt x="9140" y="3418"/>
                    </a:lnTo>
                    <a:lnTo>
                      <a:pt x="6142" y="4709"/>
                    </a:lnTo>
                    <a:lnTo>
                      <a:pt x="3673" y="6091"/>
                    </a:lnTo>
                    <a:lnTo>
                      <a:pt x="1734" y="7532"/>
                    </a:lnTo>
                    <a:lnTo>
                      <a:pt x="529" y="8998"/>
                    </a:lnTo>
                    <a:lnTo>
                      <a:pt x="0" y="10500"/>
                    </a:lnTo>
                    <a:lnTo>
                      <a:pt x="176" y="12031"/>
                    </a:lnTo>
                    <a:lnTo>
                      <a:pt x="852" y="13558"/>
                    </a:lnTo>
                    <a:lnTo>
                      <a:pt x="2263" y="15089"/>
                    </a:lnTo>
                    <a:lnTo>
                      <a:pt x="4379" y="16590"/>
                    </a:lnTo>
                    <a:lnTo>
                      <a:pt x="6671" y="17882"/>
                    </a:lnTo>
                    <a:lnTo>
                      <a:pt x="9287" y="19138"/>
                    </a:lnTo>
                    <a:lnTo>
                      <a:pt x="12460" y="20399"/>
                    </a:lnTo>
                    <a:lnTo>
                      <a:pt x="15987" y="21600"/>
                    </a:lnTo>
                    <a:lnTo>
                      <a:pt x="16340" y="21600"/>
                    </a:lnTo>
                    <a:lnTo>
                      <a:pt x="12813" y="20399"/>
                    </a:lnTo>
                    <a:lnTo>
                      <a:pt x="9639" y="19138"/>
                    </a:lnTo>
                    <a:lnTo>
                      <a:pt x="7024" y="17882"/>
                    </a:lnTo>
                    <a:lnTo>
                      <a:pt x="4731" y="16590"/>
                    </a:lnTo>
                    <a:lnTo>
                      <a:pt x="2616" y="15089"/>
                    </a:lnTo>
                    <a:lnTo>
                      <a:pt x="1205" y="13558"/>
                    </a:lnTo>
                    <a:lnTo>
                      <a:pt x="529" y="12031"/>
                    </a:lnTo>
                    <a:lnTo>
                      <a:pt x="353" y="10500"/>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187" name="Shape"/>
              <p:cNvSpPr/>
              <p:nvPr/>
            </p:nvSpPr>
            <p:spPr>
              <a:xfrm>
                <a:off x="0" y="0"/>
                <a:ext cx="1896534" cy="9744570"/>
              </a:xfrm>
              <a:custGeom>
                <a:avLst/>
                <a:gdLst/>
                <a:ahLst/>
                <a:cxnLst>
                  <a:cxn ang="0">
                    <a:pos x="wd2" y="hd2"/>
                  </a:cxn>
                  <a:cxn ang="5400000">
                    <a:pos x="wd2" y="hd2"/>
                  </a:cxn>
                  <a:cxn ang="10800000">
                    <a:pos x="wd2" y="hd2"/>
                  </a:cxn>
                  <a:cxn ang="16200000">
                    <a:pos x="wd2" y="hd2"/>
                  </a:cxn>
                </a:cxnLst>
                <a:rect l="0" t="0" r="r" b="b"/>
                <a:pathLst>
                  <a:path w="21600" h="21600" extrusionOk="0">
                    <a:moveTo>
                      <a:pt x="465" y="9749"/>
                    </a:moveTo>
                    <a:lnTo>
                      <a:pt x="1239" y="8548"/>
                    </a:lnTo>
                    <a:lnTo>
                      <a:pt x="2477" y="7382"/>
                    </a:lnTo>
                    <a:lnTo>
                      <a:pt x="4155" y="6181"/>
                    </a:lnTo>
                    <a:lnTo>
                      <a:pt x="6477" y="4980"/>
                    </a:lnTo>
                    <a:lnTo>
                      <a:pt x="9419" y="3778"/>
                    </a:lnTo>
                    <a:lnTo>
                      <a:pt x="12800" y="2552"/>
                    </a:lnTo>
                    <a:lnTo>
                      <a:pt x="16981" y="1291"/>
                    </a:lnTo>
                    <a:lnTo>
                      <a:pt x="19123" y="661"/>
                    </a:lnTo>
                    <a:lnTo>
                      <a:pt x="21600" y="0"/>
                    </a:lnTo>
                    <a:lnTo>
                      <a:pt x="21290" y="0"/>
                    </a:lnTo>
                    <a:lnTo>
                      <a:pt x="18813" y="661"/>
                    </a:lnTo>
                    <a:lnTo>
                      <a:pt x="16516" y="1291"/>
                    </a:lnTo>
                    <a:lnTo>
                      <a:pt x="12490" y="2552"/>
                    </a:lnTo>
                    <a:lnTo>
                      <a:pt x="9110" y="3778"/>
                    </a:lnTo>
                    <a:lnTo>
                      <a:pt x="6168" y="4980"/>
                    </a:lnTo>
                    <a:lnTo>
                      <a:pt x="3871" y="6181"/>
                    </a:lnTo>
                    <a:lnTo>
                      <a:pt x="2168" y="7352"/>
                    </a:lnTo>
                    <a:lnTo>
                      <a:pt x="929" y="8518"/>
                    </a:lnTo>
                    <a:lnTo>
                      <a:pt x="155" y="9719"/>
                    </a:lnTo>
                    <a:lnTo>
                      <a:pt x="0" y="11010"/>
                    </a:lnTo>
                    <a:lnTo>
                      <a:pt x="310" y="12361"/>
                    </a:lnTo>
                    <a:lnTo>
                      <a:pt x="1239" y="13708"/>
                    </a:lnTo>
                    <a:lnTo>
                      <a:pt x="2942" y="15149"/>
                    </a:lnTo>
                    <a:lnTo>
                      <a:pt x="3871" y="15870"/>
                    </a:lnTo>
                    <a:lnTo>
                      <a:pt x="5084" y="16620"/>
                    </a:lnTo>
                    <a:lnTo>
                      <a:pt x="6323" y="17401"/>
                    </a:lnTo>
                    <a:lnTo>
                      <a:pt x="7871" y="18212"/>
                    </a:lnTo>
                    <a:lnTo>
                      <a:pt x="9419" y="19018"/>
                    </a:lnTo>
                    <a:lnTo>
                      <a:pt x="11277" y="19858"/>
                    </a:lnTo>
                    <a:lnTo>
                      <a:pt x="13110" y="20699"/>
                    </a:lnTo>
                    <a:lnTo>
                      <a:pt x="15277" y="21600"/>
                    </a:lnTo>
                    <a:lnTo>
                      <a:pt x="15587" y="21600"/>
                    </a:lnTo>
                    <a:lnTo>
                      <a:pt x="13419" y="20699"/>
                    </a:lnTo>
                    <a:lnTo>
                      <a:pt x="11561" y="19858"/>
                    </a:lnTo>
                    <a:lnTo>
                      <a:pt x="9729" y="19018"/>
                    </a:lnTo>
                    <a:lnTo>
                      <a:pt x="8181" y="18212"/>
                    </a:lnTo>
                    <a:lnTo>
                      <a:pt x="6632" y="17401"/>
                    </a:lnTo>
                    <a:lnTo>
                      <a:pt x="5394" y="16650"/>
                    </a:lnTo>
                    <a:lnTo>
                      <a:pt x="4155" y="15870"/>
                    </a:lnTo>
                    <a:lnTo>
                      <a:pt x="3252" y="15149"/>
                    </a:lnTo>
                    <a:lnTo>
                      <a:pt x="1548" y="13708"/>
                    </a:lnTo>
                    <a:lnTo>
                      <a:pt x="619" y="12361"/>
                    </a:lnTo>
                    <a:lnTo>
                      <a:pt x="310" y="11040"/>
                    </a:lnTo>
                    <a:lnTo>
                      <a:pt x="465" y="9749"/>
                    </a:lnTo>
                    <a:close/>
                  </a:path>
                </a:pathLst>
              </a:custGeom>
              <a:gradFill flip="none" rotWithShape="1">
                <a:gsLst>
                  <a:gs pos="0">
                    <a:srgbClr val="550000"/>
                  </a:gs>
                  <a:gs pos="100000">
                    <a:srgbClr val="800000"/>
                  </a:gs>
                </a:gsLst>
                <a:lin ang="16200000" scaled="0"/>
              </a:gradFill>
              <a:ln w="12700" cap="flat">
                <a:noFill/>
                <a:miter lim="400000"/>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grpSp>
        <p:sp>
          <p:nvSpPr>
            <p:cNvPr id="189" name="Shape"/>
            <p:cNvSpPr/>
            <p:nvPr/>
          </p:nvSpPr>
          <p:spPr>
            <a:xfrm>
              <a:off x="11288" y="6549813"/>
              <a:ext cx="1368215" cy="3194757"/>
            </a:xfrm>
            <a:custGeom>
              <a:avLst/>
              <a:gdLst/>
              <a:ahLst/>
              <a:cxnLst>
                <a:cxn ang="0">
                  <a:pos x="wd2" y="hd2"/>
                </a:cxn>
                <a:cxn ang="5400000">
                  <a:pos x="wd2" y="hd2"/>
                </a:cxn>
                <a:cxn ang="10800000">
                  <a:pos x="wd2" y="hd2"/>
                </a:cxn>
                <a:cxn ang="16200000">
                  <a:pos x="wd2" y="hd2"/>
                </a:cxn>
              </a:cxnLst>
              <a:rect l="0" t="0" r="r" b="b"/>
              <a:pathLst>
                <a:path w="21600" h="21600" extrusionOk="0">
                  <a:moveTo>
                    <a:pt x="0" y="824"/>
                  </a:moveTo>
                  <a:lnTo>
                    <a:pt x="1502" y="3480"/>
                  </a:lnTo>
                  <a:lnTo>
                    <a:pt x="3433" y="6137"/>
                  </a:lnTo>
                  <a:lnTo>
                    <a:pt x="5758" y="8793"/>
                  </a:lnTo>
                  <a:lnTo>
                    <a:pt x="8118" y="11357"/>
                  </a:lnTo>
                  <a:lnTo>
                    <a:pt x="10907" y="13998"/>
                  </a:lnTo>
                  <a:lnTo>
                    <a:pt x="13911" y="16563"/>
                  </a:lnTo>
                  <a:lnTo>
                    <a:pt x="17309" y="19127"/>
                  </a:lnTo>
                  <a:lnTo>
                    <a:pt x="20956" y="21600"/>
                  </a:lnTo>
                  <a:lnTo>
                    <a:pt x="21600" y="21600"/>
                  </a:lnTo>
                  <a:lnTo>
                    <a:pt x="17738" y="19035"/>
                  </a:lnTo>
                  <a:lnTo>
                    <a:pt x="14340" y="16379"/>
                  </a:lnTo>
                  <a:lnTo>
                    <a:pt x="11122" y="13723"/>
                  </a:lnTo>
                  <a:lnTo>
                    <a:pt x="8332" y="10991"/>
                  </a:lnTo>
                  <a:lnTo>
                    <a:pt x="5758" y="8335"/>
                  </a:lnTo>
                  <a:lnTo>
                    <a:pt x="3648" y="5587"/>
                  </a:lnTo>
                  <a:lnTo>
                    <a:pt x="1717" y="2748"/>
                  </a:lnTo>
                  <a:lnTo>
                    <a:pt x="0" y="0"/>
                  </a:lnTo>
                  <a:lnTo>
                    <a:pt x="0" y="824"/>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190" name="Shape"/>
            <p:cNvSpPr/>
            <p:nvPr/>
          </p:nvSpPr>
          <p:spPr>
            <a:xfrm>
              <a:off x="11288" y="8782755"/>
              <a:ext cx="514775" cy="961814"/>
            </a:xfrm>
            <a:custGeom>
              <a:avLst/>
              <a:gdLst/>
              <a:ahLst/>
              <a:cxnLst>
                <a:cxn ang="0">
                  <a:pos x="wd2" y="hd2"/>
                </a:cxn>
                <a:cxn ang="5400000">
                  <a:pos x="wd2" y="hd2"/>
                </a:cxn>
                <a:cxn ang="10800000">
                  <a:pos x="wd2" y="hd2"/>
                </a:cxn>
                <a:cxn ang="16200000">
                  <a:pos x="wd2" y="hd2"/>
                </a:cxn>
              </a:cxnLst>
              <a:rect l="0" t="0" r="r" b="b"/>
              <a:pathLst>
                <a:path w="21600" h="21600" extrusionOk="0">
                  <a:moveTo>
                    <a:pt x="0" y="1521"/>
                  </a:moveTo>
                  <a:lnTo>
                    <a:pt x="10277" y="12169"/>
                  </a:lnTo>
                  <a:lnTo>
                    <a:pt x="20458" y="21600"/>
                  </a:lnTo>
                  <a:lnTo>
                    <a:pt x="21600" y="21600"/>
                  </a:lnTo>
                  <a:lnTo>
                    <a:pt x="15891" y="16732"/>
                  </a:lnTo>
                  <a:lnTo>
                    <a:pt x="10848" y="11256"/>
                  </a:lnTo>
                  <a:lnTo>
                    <a:pt x="0" y="0"/>
                  </a:lnTo>
                  <a:lnTo>
                    <a:pt x="0" y="1521"/>
                  </a:lnTo>
                  <a:close/>
                </a:path>
              </a:pathLst>
            </a:custGeom>
            <a:gradFill flip="none" rotWithShape="1">
              <a:gsLst>
                <a:gs pos="0">
                  <a:srgbClr val="3C1400"/>
                </a:gs>
                <a:gs pos="100000">
                  <a:srgbClr val="622100"/>
                </a:gs>
              </a:gsLst>
              <a:lin ang="16200000" scaled="0"/>
            </a:gradFill>
            <a:ln w="12700" cap="flat">
              <a:noFill/>
              <a:miter lim="400000"/>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191" name="Shape"/>
            <p:cNvSpPr/>
            <p:nvPr/>
          </p:nvSpPr>
          <p:spPr>
            <a:xfrm>
              <a:off x="10780889" y="0"/>
              <a:ext cx="2221654" cy="403239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802"/>
                  </a:lnTo>
                  <a:lnTo>
                    <a:pt x="21336" y="20149"/>
                  </a:lnTo>
                  <a:lnTo>
                    <a:pt x="21072" y="19508"/>
                  </a:lnTo>
                  <a:lnTo>
                    <a:pt x="19486" y="16460"/>
                  </a:lnTo>
                  <a:lnTo>
                    <a:pt x="17527" y="13557"/>
                  </a:lnTo>
                  <a:lnTo>
                    <a:pt x="15017" y="10873"/>
                  </a:lnTo>
                  <a:lnTo>
                    <a:pt x="12374" y="8333"/>
                  </a:lnTo>
                  <a:lnTo>
                    <a:pt x="9490" y="6023"/>
                  </a:lnTo>
                  <a:lnTo>
                    <a:pt x="6451" y="3846"/>
                  </a:lnTo>
                  <a:lnTo>
                    <a:pt x="3303" y="1814"/>
                  </a:lnTo>
                  <a:lnTo>
                    <a:pt x="264" y="0"/>
                  </a:lnTo>
                  <a:lnTo>
                    <a:pt x="0" y="0"/>
                  </a:lnTo>
                  <a:lnTo>
                    <a:pt x="3039" y="1814"/>
                  </a:lnTo>
                  <a:lnTo>
                    <a:pt x="6055" y="3846"/>
                  </a:lnTo>
                  <a:lnTo>
                    <a:pt x="9094" y="6023"/>
                  </a:lnTo>
                  <a:lnTo>
                    <a:pt x="12000" y="8333"/>
                  </a:lnTo>
                  <a:lnTo>
                    <a:pt x="14752" y="10873"/>
                  </a:lnTo>
                  <a:lnTo>
                    <a:pt x="17130" y="13557"/>
                  </a:lnTo>
                  <a:lnTo>
                    <a:pt x="19222" y="16460"/>
                  </a:lnTo>
                  <a:lnTo>
                    <a:pt x="20015" y="17984"/>
                  </a:lnTo>
                  <a:lnTo>
                    <a:pt x="20807" y="19580"/>
                  </a:lnTo>
                  <a:lnTo>
                    <a:pt x="21204" y="20584"/>
                  </a:lnTo>
                  <a:lnTo>
                    <a:pt x="21600" y="21600"/>
                  </a:lnTo>
                  <a:close/>
                </a:path>
              </a:pathLst>
            </a:custGeom>
            <a:gradFill flip="none" rotWithShape="1">
              <a:gsLst>
                <a:gs pos="0">
                  <a:srgbClr val="780000"/>
                </a:gs>
                <a:gs pos="100000">
                  <a:srgbClr val="800000"/>
                </a:gs>
              </a:gsLst>
              <a:lin ang="16200000" scaled="0"/>
            </a:gradFill>
            <a:ln w="12700" cap="flat">
              <a:noFill/>
              <a:miter lim="400000"/>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192" name="Shape"/>
            <p:cNvSpPr/>
            <p:nvPr/>
          </p:nvSpPr>
          <p:spPr>
            <a:xfrm>
              <a:off x="11379200" y="0"/>
              <a:ext cx="1623343" cy="190782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987"/>
                  </a:lnTo>
                  <a:lnTo>
                    <a:pt x="17292" y="15465"/>
                  </a:lnTo>
                  <a:lnTo>
                    <a:pt x="12231" y="10123"/>
                  </a:lnTo>
                  <a:lnTo>
                    <a:pt x="6658" y="4908"/>
                  </a:lnTo>
                  <a:lnTo>
                    <a:pt x="512" y="0"/>
                  </a:lnTo>
                  <a:lnTo>
                    <a:pt x="0" y="0"/>
                  </a:lnTo>
                  <a:lnTo>
                    <a:pt x="6296" y="5061"/>
                  </a:lnTo>
                  <a:lnTo>
                    <a:pt x="12050" y="10429"/>
                  </a:lnTo>
                  <a:lnTo>
                    <a:pt x="17111" y="15925"/>
                  </a:lnTo>
                  <a:lnTo>
                    <a:pt x="21600" y="21600"/>
                  </a:lnTo>
                  <a:close/>
                </a:path>
              </a:pathLst>
            </a:custGeom>
            <a:solidFill>
              <a:srgbClr val="800000"/>
            </a:solidFill>
            <a:ln w="12700" cap="flat">
              <a:noFill/>
              <a:miter lim="400000"/>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193" name="Shape"/>
            <p:cNvSpPr/>
            <p:nvPr/>
          </p:nvSpPr>
          <p:spPr>
            <a:xfrm>
              <a:off x="12081369" y="0"/>
              <a:ext cx="921174" cy="93472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0661"/>
                  </a:lnTo>
                  <a:lnTo>
                    <a:pt x="11782" y="10017"/>
                  </a:lnTo>
                  <a:lnTo>
                    <a:pt x="637" y="0"/>
                  </a:lnTo>
                  <a:lnTo>
                    <a:pt x="0" y="0"/>
                  </a:lnTo>
                  <a:lnTo>
                    <a:pt x="11463" y="10643"/>
                  </a:lnTo>
                  <a:lnTo>
                    <a:pt x="21600" y="21600"/>
                  </a:lnTo>
                  <a:close/>
                </a:path>
              </a:pathLst>
            </a:custGeom>
            <a:solidFill>
              <a:srgbClr val="800000"/>
            </a:solidFill>
            <a:ln w="12700" cap="flat">
              <a:noFill/>
              <a:miter lim="400000"/>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194" name="Shape"/>
            <p:cNvSpPr/>
            <p:nvPr/>
          </p:nvSpPr>
          <p:spPr>
            <a:xfrm>
              <a:off x="11288" y="0"/>
              <a:ext cx="1937175" cy="3181209"/>
            </a:xfrm>
            <a:custGeom>
              <a:avLst/>
              <a:gdLst/>
              <a:ahLst/>
              <a:cxnLst>
                <a:cxn ang="0">
                  <a:pos x="wd2" y="hd2"/>
                </a:cxn>
                <a:cxn ang="5400000">
                  <a:pos x="wd2" y="hd2"/>
                </a:cxn>
                <a:cxn ang="10800000">
                  <a:pos x="wd2" y="hd2"/>
                </a:cxn>
                <a:cxn ang="16200000">
                  <a:pos x="wd2" y="hd2"/>
                </a:cxn>
              </a:cxnLst>
              <a:rect l="0" t="0" r="r" b="b"/>
              <a:pathLst>
                <a:path w="21600" h="21600" extrusionOk="0">
                  <a:moveTo>
                    <a:pt x="0" y="20864"/>
                  </a:moveTo>
                  <a:lnTo>
                    <a:pt x="0" y="21600"/>
                  </a:lnTo>
                  <a:lnTo>
                    <a:pt x="1364" y="18565"/>
                  </a:lnTo>
                  <a:lnTo>
                    <a:pt x="3183" y="15529"/>
                  </a:lnTo>
                  <a:lnTo>
                    <a:pt x="5432" y="12678"/>
                  </a:lnTo>
                  <a:lnTo>
                    <a:pt x="7857" y="9919"/>
                  </a:lnTo>
                  <a:lnTo>
                    <a:pt x="10888" y="7266"/>
                  </a:lnTo>
                  <a:lnTo>
                    <a:pt x="14046" y="4783"/>
                  </a:lnTo>
                  <a:lnTo>
                    <a:pt x="17684" y="2300"/>
                  </a:lnTo>
                  <a:lnTo>
                    <a:pt x="21600" y="0"/>
                  </a:lnTo>
                  <a:lnTo>
                    <a:pt x="21145" y="0"/>
                  </a:lnTo>
                  <a:lnTo>
                    <a:pt x="17381" y="2208"/>
                  </a:lnTo>
                  <a:lnTo>
                    <a:pt x="13895" y="4599"/>
                  </a:lnTo>
                  <a:lnTo>
                    <a:pt x="10737" y="7082"/>
                  </a:lnTo>
                  <a:lnTo>
                    <a:pt x="7857" y="9643"/>
                  </a:lnTo>
                  <a:lnTo>
                    <a:pt x="5432" y="12310"/>
                  </a:lnTo>
                  <a:lnTo>
                    <a:pt x="3335" y="15069"/>
                  </a:lnTo>
                  <a:lnTo>
                    <a:pt x="1516" y="17921"/>
                  </a:lnTo>
                  <a:lnTo>
                    <a:pt x="0" y="20864"/>
                  </a:lnTo>
                  <a:close/>
                </a:path>
              </a:pathLst>
            </a:custGeom>
            <a:gradFill flip="none" rotWithShape="1">
              <a:gsLst>
                <a:gs pos="0">
                  <a:srgbClr val="780000"/>
                </a:gs>
                <a:gs pos="100000">
                  <a:srgbClr val="800000"/>
                </a:gs>
              </a:gsLst>
              <a:lin ang="16200000" scaled="0"/>
            </a:gradFill>
            <a:ln w="12700" cap="flat">
              <a:noFill/>
              <a:miter lim="400000"/>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195" name="Shape"/>
            <p:cNvSpPr/>
            <p:nvPr/>
          </p:nvSpPr>
          <p:spPr>
            <a:xfrm>
              <a:off x="11288" y="0"/>
              <a:ext cx="1327575" cy="135240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37" y="0"/>
                  </a:lnTo>
                  <a:lnTo>
                    <a:pt x="15002" y="4760"/>
                  </a:lnTo>
                  <a:lnTo>
                    <a:pt x="9473" y="9736"/>
                  </a:lnTo>
                  <a:lnTo>
                    <a:pt x="4423" y="15145"/>
                  </a:lnTo>
                  <a:lnTo>
                    <a:pt x="0" y="20735"/>
                  </a:lnTo>
                  <a:lnTo>
                    <a:pt x="0" y="21600"/>
                  </a:lnTo>
                  <a:lnTo>
                    <a:pt x="4423" y="15578"/>
                  </a:lnTo>
                  <a:lnTo>
                    <a:pt x="9473" y="10169"/>
                  </a:lnTo>
                  <a:lnTo>
                    <a:pt x="15223" y="4976"/>
                  </a:lnTo>
                  <a:lnTo>
                    <a:pt x="21600" y="0"/>
                  </a:lnTo>
                  <a:close/>
                </a:path>
              </a:pathLst>
            </a:custGeom>
            <a:solidFill>
              <a:srgbClr val="800000"/>
            </a:solidFill>
            <a:ln w="12700" cap="flat">
              <a:noFill/>
              <a:miter lim="400000"/>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196" name="Shape"/>
            <p:cNvSpPr/>
            <p:nvPr/>
          </p:nvSpPr>
          <p:spPr>
            <a:xfrm>
              <a:off x="11288" y="0"/>
              <a:ext cx="609601" cy="56896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55" y="0"/>
                  </a:lnTo>
                  <a:lnTo>
                    <a:pt x="9636" y="9771"/>
                  </a:lnTo>
                  <a:lnTo>
                    <a:pt x="0" y="20057"/>
                  </a:lnTo>
                  <a:lnTo>
                    <a:pt x="0" y="21600"/>
                  </a:lnTo>
                  <a:lnTo>
                    <a:pt x="10117" y="10286"/>
                  </a:lnTo>
                  <a:lnTo>
                    <a:pt x="21600" y="0"/>
                  </a:lnTo>
                  <a:close/>
                </a:path>
              </a:pathLst>
            </a:custGeom>
            <a:solidFill>
              <a:srgbClr val="800000"/>
            </a:solidFill>
            <a:ln w="12700" cap="flat">
              <a:noFill/>
              <a:miter lim="400000"/>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197" name="Line"/>
            <p:cNvSpPr/>
            <p:nvPr/>
          </p:nvSpPr>
          <p:spPr>
            <a:xfrm>
              <a:off x="0" y="6206631"/>
              <a:ext cx="13000285" cy="1"/>
            </a:xfrm>
            <a:prstGeom prst="line">
              <a:avLst/>
            </a:prstGeom>
            <a:noFill/>
            <a:ln w="12700" cap="flat">
              <a:solidFill>
                <a:srgbClr val="800000"/>
              </a:solidFill>
              <a:prstDash val="solid"/>
              <a:round/>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198" name="Line"/>
            <p:cNvSpPr/>
            <p:nvPr/>
          </p:nvSpPr>
          <p:spPr>
            <a:xfrm>
              <a:off x="0" y="5319324"/>
              <a:ext cx="13000285" cy="1"/>
            </a:xfrm>
            <a:prstGeom prst="line">
              <a:avLst/>
            </a:prstGeom>
            <a:noFill/>
            <a:ln w="12700" cap="flat">
              <a:solidFill>
                <a:srgbClr val="800000"/>
              </a:solidFill>
              <a:prstDash val="solid"/>
              <a:round/>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199" name="Line"/>
            <p:cNvSpPr/>
            <p:nvPr/>
          </p:nvSpPr>
          <p:spPr>
            <a:xfrm>
              <a:off x="0" y="7093938"/>
              <a:ext cx="13000285" cy="1"/>
            </a:xfrm>
            <a:prstGeom prst="line">
              <a:avLst/>
            </a:prstGeom>
            <a:noFill/>
            <a:ln w="12700" cap="flat">
              <a:solidFill>
                <a:srgbClr val="622100"/>
              </a:solidFill>
              <a:prstDash val="solid"/>
              <a:round/>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grpSp>
          <p:nvGrpSpPr>
            <p:cNvPr id="205" name="Group"/>
            <p:cNvGrpSpPr/>
            <p:nvPr/>
          </p:nvGrpSpPr>
          <p:grpSpPr>
            <a:xfrm>
              <a:off x="-1" y="885048"/>
              <a:ext cx="13000286" cy="3546971"/>
              <a:chOff x="0" y="0"/>
              <a:chExt cx="13000284" cy="3546969"/>
            </a:xfrm>
          </p:grpSpPr>
          <p:sp>
            <p:nvSpPr>
              <p:cNvPr id="200" name="Line"/>
              <p:cNvSpPr/>
              <p:nvPr/>
            </p:nvSpPr>
            <p:spPr>
              <a:xfrm>
                <a:off x="0" y="885048"/>
                <a:ext cx="13000285" cy="1"/>
              </a:xfrm>
              <a:prstGeom prst="line">
                <a:avLst/>
              </a:prstGeom>
              <a:noFill/>
              <a:ln w="12700" cap="flat">
                <a:solidFill>
                  <a:srgbClr val="800000"/>
                </a:solidFill>
                <a:prstDash val="solid"/>
                <a:round/>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201" name="Line"/>
              <p:cNvSpPr/>
              <p:nvPr/>
            </p:nvSpPr>
            <p:spPr>
              <a:xfrm>
                <a:off x="0" y="3546969"/>
                <a:ext cx="13000285" cy="1"/>
              </a:xfrm>
              <a:prstGeom prst="line">
                <a:avLst/>
              </a:prstGeom>
              <a:noFill/>
              <a:ln w="12700" cap="flat">
                <a:solidFill>
                  <a:srgbClr val="800000"/>
                </a:solidFill>
                <a:prstDash val="solid"/>
                <a:round/>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202" name="Line"/>
              <p:cNvSpPr/>
              <p:nvPr/>
            </p:nvSpPr>
            <p:spPr>
              <a:xfrm>
                <a:off x="0" y="2659662"/>
                <a:ext cx="13000285" cy="1"/>
              </a:xfrm>
              <a:prstGeom prst="line">
                <a:avLst/>
              </a:prstGeom>
              <a:noFill/>
              <a:ln w="12700" cap="flat">
                <a:solidFill>
                  <a:srgbClr val="800000"/>
                </a:solidFill>
                <a:prstDash val="solid"/>
                <a:round/>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203" name="Line"/>
              <p:cNvSpPr/>
              <p:nvPr/>
            </p:nvSpPr>
            <p:spPr>
              <a:xfrm>
                <a:off x="0" y="1772355"/>
                <a:ext cx="13000285" cy="1"/>
              </a:xfrm>
              <a:prstGeom prst="line">
                <a:avLst/>
              </a:prstGeom>
              <a:noFill/>
              <a:ln w="12700" cap="flat">
                <a:solidFill>
                  <a:srgbClr val="800000"/>
                </a:solidFill>
                <a:prstDash val="solid"/>
                <a:round/>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204" name="Line"/>
              <p:cNvSpPr/>
              <p:nvPr/>
            </p:nvSpPr>
            <p:spPr>
              <a:xfrm>
                <a:off x="0" y="0"/>
                <a:ext cx="13000285" cy="0"/>
              </a:xfrm>
              <a:prstGeom prst="line">
                <a:avLst/>
              </a:prstGeom>
              <a:noFill/>
              <a:ln w="12700" cap="flat">
                <a:solidFill>
                  <a:srgbClr val="800000"/>
                </a:solidFill>
                <a:prstDash val="solid"/>
                <a:round/>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grpSp>
        <p:sp>
          <p:nvSpPr>
            <p:cNvPr id="206" name="Line"/>
            <p:cNvSpPr/>
            <p:nvPr/>
          </p:nvSpPr>
          <p:spPr>
            <a:xfrm>
              <a:off x="0" y="8868551"/>
              <a:ext cx="13000285" cy="1"/>
            </a:xfrm>
            <a:prstGeom prst="line">
              <a:avLst/>
            </a:prstGeom>
            <a:noFill/>
            <a:ln w="12700" cap="flat">
              <a:solidFill>
                <a:srgbClr val="622100"/>
              </a:solidFill>
              <a:prstDash val="solid"/>
              <a:round/>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sp>
          <p:nvSpPr>
            <p:cNvPr id="207" name="Line"/>
            <p:cNvSpPr/>
            <p:nvPr/>
          </p:nvSpPr>
          <p:spPr>
            <a:xfrm>
              <a:off x="0" y="7981244"/>
              <a:ext cx="13000285" cy="1"/>
            </a:xfrm>
            <a:prstGeom prst="line">
              <a:avLst/>
            </a:prstGeom>
            <a:noFill/>
            <a:ln w="12700" cap="flat">
              <a:solidFill>
                <a:srgbClr val="622100"/>
              </a:solidFill>
              <a:prstDash val="solid"/>
              <a:round/>
            </a:ln>
            <a:effectLst/>
          </p:spPr>
          <p:txBody>
            <a:bodyPr wrap="square" lIns="65023" tIns="65023" rIns="65023" bIns="65023" numCol="1" anchor="t">
              <a:noAutofit/>
            </a:bodyPr>
            <a:lstStyle/>
            <a:p>
              <a:pPr algn="l" defTabSz="1300480">
                <a:defRPr sz="4400">
                  <a:solidFill>
                    <a:srgbClr val="FFFFFF"/>
                  </a:solidFill>
                  <a:latin typeface="Maiandra GD"/>
                  <a:ea typeface="Maiandra GD"/>
                  <a:cs typeface="Maiandra GD"/>
                  <a:sym typeface="Maiandra GD"/>
                </a:defRPr>
              </a:pPr>
              <a:endParaRPr/>
            </a:p>
          </p:txBody>
        </p:sp>
      </p:grpSp>
      <p:sp>
        <p:nvSpPr>
          <p:cNvPr id="209" name="Slide Number"/>
          <p:cNvSpPr txBox="1">
            <a:spLocks noGrp="1"/>
          </p:cNvSpPr>
          <p:nvPr>
            <p:ph type="sldNum" sz="quarter" idx="2"/>
          </p:nvPr>
        </p:nvSpPr>
        <p:spPr>
          <a:xfrm>
            <a:off x="12036529" y="8879840"/>
            <a:ext cx="318031" cy="333249"/>
          </a:xfrm>
          <a:prstGeom prst="rect">
            <a:avLst/>
          </a:prstGeom>
        </p:spPr>
        <p:txBody>
          <a:bodyPr lIns="65023" tIns="65023" rIns="65023" bIns="65023"/>
          <a:lstStyle>
            <a:lvl1pPr algn="r" defTabSz="650240">
              <a:defRPr sz="1400">
                <a:solidFill>
                  <a:srgbClr val="FFFFFF"/>
                </a:solidFill>
                <a:effectLst>
                  <a:outerShdw blurRad="12700" dist="25400" dir="2700000" rotWithShape="0">
                    <a:srgbClr val="000000"/>
                  </a:outerShdw>
                </a:effectLst>
                <a:latin typeface="Maiandra GD"/>
                <a:ea typeface="Maiandra GD"/>
                <a:cs typeface="Maiandra GD"/>
                <a:sym typeface="Maiandra GD"/>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a:srcRect/>
          <a:stretch>
            <a:fillRect/>
          </a:stretch>
        </a:blipFill>
        <a:effectLst/>
      </p:bgPr>
    </p:bg>
    <p:spTree>
      <p:nvGrpSpPr>
        <p:cNvPr id="1" name=""/>
        <p:cNvGrpSpPr/>
        <p:nvPr/>
      </p:nvGrpSpPr>
      <p:grpSpPr>
        <a:xfrm>
          <a:off x="0" y="0"/>
          <a:ext cx="0" cy="0"/>
          <a:chOff x="0" y="0"/>
          <a:chExt cx="0" cy="0"/>
        </a:xfrm>
      </p:grpSpPr>
      <p:sp>
        <p:nvSpPr>
          <p:cNvPr id="2" name="Line"/>
          <p:cNvSpPr/>
          <p:nvPr/>
        </p:nvSpPr>
        <p:spPr>
          <a:xfrm>
            <a:off x="508000" y="21717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 name="Line"/>
          <p:cNvSpPr/>
          <p:nvPr/>
        </p:nvSpPr>
        <p:spPr>
          <a:xfrm>
            <a:off x="508000" y="6350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 name="Title Text"/>
          <p:cNvSpPr txBox="1">
            <a:spLocks noGrp="1"/>
          </p:cNvSpPr>
          <p:nvPr>
            <p:ph type="title"/>
          </p:nvPr>
        </p:nvSpPr>
        <p:spPr>
          <a:xfrm>
            <a:off x="508000" y="800100"/>
            <a:ext cx="11988800" cy="1219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5" name="Body Level One…"/>
          <p:cNvSpPr txBox="1">
            <a:spLocks noGrp="1"/>
          </p:cNvSpPr>
          <p:nvPr>
            <p:ph type="body" idx="1"/>
          </p:nvPr>
        </p:nvSpPr>
        <p:spPr>
          <a:xfrm>
            <a:off x="508000" y="2628900"/>
            <a:ext cx="11988800" cy="609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6317056" y="9258300"/>
            <a:ext cx="357988" cy="381000"/>
          </a:xfrm>
          <a:prstGeom prst="rect">
            <a:avLst/>
          </a:prstGeom>
          <a:ln w="12700">
            <a:miter lim="400000"/>
          </a:ln>
        </p:spPr>
        <p:txBody>
          <a:bodyPr wrap="none" lIns="50800" tIns="50800" rIns="50800" bIns="50800">
            <a:spAutoFit/>
          </a:bodyPr>
          <a:lstStyle>
            <a:lvl1pPr>
              <a:defRPr sz="1800">
                <a:solidFill>
                  <a:srgbClr val="4C4946"/>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 id="2147483656" r:id="rId4"/>
    <p:sldLayoutId id="2147483657" r:id="rId5"/>
    <p:sldLayoutId id="2147483658" r:id="rId6"/>
    <p:sldLayoutId id="2147483659" r:id="rId7"/>
    <p:sldLayoutId id="2147483665" r:id="rId8"/>
    <p:sldLayoutId id="2147483666" r:id="rId9"/>
  </p:sldLayoutIdLst>
  <p:transition spd="med"/>
  <p:txStyles>
    <p:titleStyle>
      <a:lvl1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1pPr>
      <a:lvl2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2pPr>
      <a:lvl3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3pPr>
      <a:lvl4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4pPr>
      <a:lvl5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5pPr>
      <a:lvl6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6pPr>
      <a:lvl7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7pPr>
      <a:lvl8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8pPr>
      <a:lvl9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9pPr>
    </p:titleStyle>
    <p:bodyStyle>
      <a:lvl1pPr marL="4699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mn-lt"/>
          <a:ea typeface="+mn-ea"/>
          <a:cs typeface="+mn-cs"/>
          <a:sym typeface="Bodoni SvtyTwo ITC TT-Book"/>
        </a:defRPr>
      </a:lvl1pPr>
      <a:lvl2pPr marL="9398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mn-lt"/>
          <a:ea typeface="+mn-ea"/>
          <a:cs typeface="+mn-cs"/>
          <a:sym typeface="Bodoni SvtyTwo ITC TT-Book"/>
        </a:defRPr>
      </a:lvl2pPr>
      <a:lvl3pPr marL="14097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mn-lt"/>
          <a:ea typeface="+mn-ea"/>
          <a:cs typeface="+mn-cs"/>
          <a:sym typeface="Bodoni SvtyTwo ITC TT-Book"/>
        </a:defRPr>
      </a:lvl3pPr>
      <a:lvl4pPr marL="18796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mn-lt"/>
          <a:ea typeface="+mn-ea"/>
          <a:cs typeface="+mn-cs"/>
          <a:sym typeface="Bodoni SvtyTwo ITC TT-Book"/>
        </a:defRPr>
      </a:lvl4pPr>
      <a:lvl5pPr marL="23495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mn-lt"/>
          <a:ea typeface="+mn-ea"/>
          <a:cs typeface="+mn-cs"/>
          <a:sym typeface="Bodoni SvtyTwo ITC TT-Book"/>
        </a:defRPr>
      </a:lvl5pPr>
      <a:lvl6pPr marL="28194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mn-lt"/>
          <a:ea typeface="+mn-ea"/>
          <a:cs typeface="+mn-cs"/>
          <a:sym typeface="Bodoni SvtyTwo ITC TT-Book"/>
        </a:defRPr>
      </a:lvl6pPr>
      <a:lvl7pPr marL="32893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mn-lt"/>
          <a:ea typeface="+mn-ea"/>
          <a:cs typeface="+mn-cs"/>
          <a:sym typeface="Bodoni SvtyTwo ITC TT-Book"/>
        </a:defRPr>
      </a:lvl7pPr>
      <a:lvl8pPr marL="37592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mn-lt"/>
          <a:ea typeface="+mn-ea"/>
          <a:cs typeface="+mn-cs"/>
          <a:sym typeface="Bodoni SvtyTwo ITC TT-Book"/>
        </a:defRPr>
      </a:lvl8pPr>
      <a:lvl9pPr marL="42291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mn-lt"/>
          <a:ea typeface="+mn-ea"/>
          <a:cs typeface="+mn-cs"/>
          <a:sym typeface="Bodoni SvtyTwo ITC TT-Book"/>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Bodoni SvtyTwo ITC TT-Book"/>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Bodoni SvtyTwo ITC TT-Book"/>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Bodoni SvtyTwo ITC TT-Book"/>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Bodoni SvtyTwo ITC TT-Book"/>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Bodoni SvtyTwo ITC TT-Book"/>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Bodoni SvtyTwo ITC TT-Book"/>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Bodoni SvtyTwo ITC TT-Book"/>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Bodoni SvtyTwo ITC TT-Book"/>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Bodoni SvtyTwo ITC TT-Book"/>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1" y="5549626"/>
            <a:ext cx="4836160" cy="4194951"/>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300317" fontAlgn="base">
                <a:spcBef>
                  <a:spcPct val="0"/>
                </a:spcBef>
                <a:spcAft>
                  <a:spcPct val="0"/>
                </a:spcAft>
                <a:defRPr/>
              </a:pPr>
              <a:endParaRPr lang="en-US" sz="3413">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300317" fontAlgn="base">
                <a:spcBef>
                  <a:spcPct val="0"/>
                </a:spcBef>
                <a:spcAft>
                  <a:spcPct val="0"/>
                </a:spcAft>
                <a:defRPr/>
              </a:pPr>
              <a:endParaRPr lang="en-US" sz="3413">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300317" fontAlgn="base">
                <a:spcBef>
                  <a:spcPct val="0"/>
                </a:spcBef>
                <a:spcAft>
                  <a:spcPct val="0"/>
                </a:spcAft>
                <a:defRPr/>
              </a:pPr>
              <a:endParaRPr lang="en-US" sz="3413">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300317" fontAlgn="base">
                <a:spcBef>
                  <a:spcPct val="0"/>
                </a:spcBef>
                <a:spcAft>
                  <a:spcPct val="0"/>
                </a:spcAft>
                <a:defRPr/>
              </a:pPr>
              <a:endParaRPr lang="en-US" sz="3413">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300317" fontAlgn="base">
                <a:spcBef>
                  <a:spcPct val="0"/>
                </a:spcBef>
                <a:spcAft>
                  <a:spcPct val="0"/>
                </a:spcAft>
              </a:pPr>
              <a:endParaRPr lang="en-US" sz="3413">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300317" fontAlgn="base">
                <a:spcBef>
                  <a:spcPct val="0"/>
                </a:spcBef>
                <a:spcAft>
                  <a:spcPct val="0"/>
                </a:spcAft>
              </a:pPr>
              <a:endParaRPr lang="en-US" sz="3413">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300317" fontAlgn="base">
                <a:spcBef>
                  <a:spcPct val="0"/>
                </a:spcBef>
                <a:spcAft>
                  <a:spcPct val="0"/>
                </a:spcAft>
              </a:pPr>
              <a:endParaRPr lang="en-US" sz="3413">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50240" y="395120"/>
            <a:ext cx="11704320" cy="1621084"/>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dirty="0"/>
              <a:t>Click to edit Master title style</a:t>
            </a:r>
          </a:p>
        </p:txBody>
      </p:sp>
      <p:sp>
        <p:nvSpPr>
          <p:cNvPr id="329739" name="Rectangle 11"/>
          <p:cNvSpPr>
            <a:spLocks noGrp="1" noChangeArrowheads="1"/>
          </p:cNvSpPr>
          <p:nvPr>
            <p:ph type="body" idx="1"/>
          </p:nvPr>
        </p:nvSpPr>
        <p:spPr bwMode="auto">
          <a:xfrm>
            <a:off x="650240" y="2275848"/>
            <a:ext cx="11704320" cy="6443698"/>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9740" name="Rectangle 12"/>
          <p:cNvSpPr>
            <a:spLocks noGrp="1" noChangeArrowheads="1"/>
          </p:cNvSpPr>
          <p:nvPr>
            <p:ph type="dt" sz="half" idx="2"/>
          </p:nvPr>
        </p:nvSpPr>
        <p:spPr bwMode="auto">
          <a:xfrm>
            <a:off x="650240" y="8886613"/>
            <a:ext cx="3034453" cy="65024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422" b="1" i="0">
                <a:solidFill>
                  <a:srgbClr val="FFFFFF"/>
                </a:solidFill>
                <a:effectLst>
                  <a:outerShdw blurRad="38100" dist="38100" dir="2700000" algn="tl">
                    <a:srgbClr val="000000"/>
                  </a:outerShdw>
                </a:effectLst>
                <a:latin typeface="Arial" panose="020B0604020202020204" pitchFamily="34" charset="0"/>
                <a:ea typeface="+mn-ea"/>
                <a:cs typeface="+mn-cs"/>
              </a:defRPr>
            </a:lvl1pPr>
          </a:lstStyle>
          <a:p>
            <a:pPr defTabSz="1300317" fontAlgn="base">
              <a:spcBef>
                <a:spcPct val="0"/>
              </a:spcBef>
              <a:spcAft>
                <a:spcPct val="0"/>
              </a:spcAft>
              <a:defRPr/>
            </a:pPr>
            <a:endParaRPr lang="en-US" dirty="0"/>
          </a:p>
        </p:txBody>
      </p:sp>
      <p:sp>
        <p:nvSpPr>
          <p:cNvPr id="329741" name="Rectangle 13"/>
          <p:cNvSpPr>
            <a:spLocks noGrp="1" noChangeArrowheads="1"/>
          </p:cNvSpPr>
          <p:nvPr>
            <p:ph type="ftr" sz="quarter" idx="3"/>
          </p:nvPr>
        </p:nvSpPr>
        <p:spPr bwMode="auto">
          <a:xfrm>
            <a:off x="4443307" y="8886613"/>
            <a:ext cx="4118187" cy="65024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422" b="1" i="0">
                <a:solidFill>
                  <a:srgbClr val="FFFFFF"/>
                </a:solidFill>
                <a:effectLst>
                  <a:outerShdw blurRad="38100" dist="38100" dir="2700000" algn="tl">
                    <a:srgbClr val="000000"/>
                  </a:outerShdw>
                </a:effectLst>
                <a:latin typeface="Arial" panose="020B0604020202020204" pitchFamily="34" charset="0"/>
                <a:ea typeface="+mn-ea"/>
                <a:cs typeface="+mn-cs"/>
              </a:defRPr>
            </a:lvl1pPr>
          </a:lstStyle>
          <a:p>
            <a:pPr defTabSz="1300317" fontAlgn="base">
              <a:spcBef>
                <a:spcPct val="0"/>
              </a:spcBef>
              <a:spcAft>
                <a:spcPct val="0"/>
              </a:spcAft>
              <a:defRPr/>
            </a:pPr>
            <a:endParaRPr lang="en-US" dirty="0"/>
          </a:p>
        </p:txBody>
      </p:sp>
      <p:sp>
        <p:nvSpPr>
          <p:cNvPr id="329742" name="Rectangle 14"/>
          <p:cNvSpPr>
            <a:spLocks noGrp="1" noChangeArrowheads="1"/>
          </p:cNvSpPr>
          <p:nvPr>
            <p:ph type="sldNum" sz="quarter" idx="4"/>
          </p:nvPr>
        </p:nvSpPr>
        <p:spPr bwMode="auto">
          <a:xfrm>
            <a:off x="9320107" y="8886613"/>
            <a:ext cx="3034453" cy="65024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422" b="1" i="0">
                <a:solidFill>
                  <a:srgbClr val="FFFFFF"/>
                </a:solidFill>
                <a:effectLst>
                  <a:outerShdw blurRad="38100" dist="38100" dir="2700000" algn="tl">
                    <a:srgbClr val="000000"/>
                  </a:outerShdw>
                </a:effectLst>
                <a:latin typeface="Arial" panose="020B0604020202020204" pitchFamily="34" charset="0"/>
                <a:ea typeface="ＭＳ Ｐゴシック" charset="-128"/>
                <a:cs typeface="ＭＳ Ｐゴシック" charset="-128"/>
              </a:defRPr>
            </a:lvl1pPr>
          </a:lstStyle>
          <a:p>
            <a:pPr defTabSz="1300317" fontAlgn="base">
              <a:spcBef>
                <a:spcPct val="0"/>
              </a:spcBef>
              <a:spcAft>
                <a:spcPct val="0"/>
              </a:spcAft>
              <a:defRPr/>
            </a:pPr>
            <a:fld id="{61F442D0-A11F-2640-8129-5D1BEF7A3C1E}" type="slidenum">
              <a:rPr lang="en-US" smtClean="0"/>
              <a:pPr defTabSz="1300317" fontAlgn="base">
                <a:spcBef>
                  <a:spcPct val="0"/>
                </a:spcBef>
                <a:spcAft>
                  <a:spcPct val="0"/>
                </a:spcAft>
                <a:defRPr/>
              </a:pPr>
              <a:t>‹#›</a:t>
            </a:fld>
            <a:endParaRPr lang="en-US" dirty="0"/>
          </a:p>
        </p:txBody>
      </p:sp>
    </p:spTree>
    <p:extLst>
      <p:ext uri="{BB962C8B-B14F-4D97-AF65-F5344CB8AC3E}">
        <p14:creationId xmlns:p14="http://schemas.microsoft.com/office/powerpoint/2010/main" val="240532743"/>
      </p:ext>
    </p:extLst>
  </p:cSld>
  <p:clrMap bg1="dk2" tx1="lt1" bg2="dk1"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ransition/>
  <p:txStyles>
    <p:titleStyle>
      <a:lvl1pPr algn="ctr" rtl="0" eaLnBrk="0" fontAlgn="base" hangingPunct="0">
        <a:spcBef>
          <a:spcPct val="0"/>
        </a:spcBef>
        <a:spcAft>
          <a:spcPct val="0"/>
        </a:spcAft>
        <a:defRPr sz="6258" b="1" i="0">
          <a:solidFill>
            <a:schemeClr val="tx2"/>
          </a:solidFill>
          <a:effectLst>
            <a:outerShdw blurRad="38100" dist="38100" dir="2700000" algn="tl">
              <a:srgbClr val="000000"/>
            </a:outerShdw>
          </a:effectLst>
          <a:latin typeface="Arial" panose="020B0604020202020204" pitchFamily="34" charset="0"/>
          <a:ea typeface="ＭＳ Ｐゴシック" pitchFamily="-111" charset="-128"/>
          <a:cs typeface="ＭＳ Ｐゴシック" pitchFamily="-111" charset="-128"/>
        </a:defRPr>
      </a:lvl1pPr>
      <a:lvl2pPr algn="ctr" rtl="0" eaLnBrk="0" fontAlgn="base" hangingPunct="0">
        <a:spcBef>
          <a:spcPct val="0"/>
        </a:spcBef>
        <a:spcAft>
          <a:spcPct val="0"/>
        </a:spcAft>
        <a:defRPr sz="6258">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6258">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6258">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6258">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50159" algn="ctr" rtl="0" fontAlgn="base">
        <a:spcBef>
          <a:spcPct val="0"/>
        </a:spcBef>
        <a:spcAft>
          <a:spcPct val="0"/>
        </a:spcAft>
        <a:defRPr sz="6258">
          <a:solidFill>
            <a:schemeClr val="tx2"/>
          </a:solidFill>
          <a:effectLst>
            <a:outerShdw blurRad="38100" dist="38100" dir="2700000" algn="tl">
              <a:srgbClr val="000000"/>
            </a:outerShdw>
          </a:effectLst>
          <a:latin typeface="Arial" pitchFamily="-111" charset="0"/>
        </a:defRPr>
      </a:lvl6pPr>
      <a:lvl7pPr marL="1300317" algn="ctr" rtl="0" fontAlgn="base">
        <a:spcBef>
          <a:spcPct val="0"/>
        </a:spcBef>
        <a:spcAft>
          <a:spcPct val="0"/>
        </a:spcAft>
        <a:defRPr sz="6258">
          <a:solidFill>
            <a:schemeClr val="tx2"/>
          </a:solidFill>
          <a:effectLst>
            <a:outerShdw blurRad="38100" dist="38100" dir="2700000" algn="tl">
              <a:srgbClr val="000000"/>
            </a:outerShdw>
          </a:effectLst>
          <a:latin typeface="Arial" pitchFamily="-111" charset="0"/>
        </a:defRPr>
      </a:lvl7pPr>
      <a:lvl8pPr marL="1950476" algn="ctr" rtl="0" fontAlgn="base">
        <a:spcBef>
          <a:spcPct val="0"/>
        </a:spcBef>
        <a:spcAft>
          <a:spcPct val="0"/>
        </a:spcAft>
        <a:defRPr sz="6258">
          <a:solidFill>
            <a:schemeClr val="tx2"/>
          </a:solidFill>
          <a:effectLst>
            <a:outerShdw blurRad="38100" dist="38100" dir="2700000" algn="tl">
              <a:srgbClr val="000000"/>
            </a:outerShdw>
          </a:effectLst>
          <a:latin typeface="Arial" pitchFamily="-111" charset="0"/>
        </a:defRPr>
      </a:lvl8pPr>
      <a:lvl9pPr marL="2600635" algn="ctr" rtl="0" fontAlgn="base">
        <a:spcBef>
          <a:spcPct val="0"/>
        </a:spcBef>
        <a:spcAft>
          <a:spcPct val="0"/>
        </a:spcAft>
        <a:defRPr sz="6258">
          <a:solidFill>
            <a:schemeClr val="tx2"/>
          </a:solidFill>
          <a:effectLst>
            <a:outerShdw blurRad="38100" dist="38100" dir="2700000" algn="tl">
              <a:srgbClr val="000000"/>
            </a:outerShdw>
          </a:effectLst>
          <a:latin typeface="Arial" pitchFamily="-111" charset="0"/>
        </a:defRPr>
      </a:lvl9pPr>
    </p:titleStyle>
    <p:bodyStyle>
      <a:lvl1pPr marL="487618" indent="-487618" algn="l" rtl="0" eaLnBrk="0" fontAlgn="base" hangingPunct="0">
        <a:spcBef>
          <a:spcPct val="20000"/>
        </a:spcBef>
        <a:spcAft>
          <a:spcPct val="0"/>
        </a:spcAft>
        <a:buClr>
          <a:schemeClr val="hlink"/>
        </a:buClr>
        <a:buSzPct val="75000"/>
        <a:buFont typeface="Wingdings" charset="0"/>
        <a:buChar char="l"/>
        <a:defRPr sz="4551"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cs typeface="ＭＳ Ｐゴシック" pitchFamily="-111" charset="-128"/>
        </a:defRPr>
      </a:lvl1pPr>
      <a:lvl2pPr marL="1056508" indent="-406351" algn="l" rtl="0" eaLnBrk="0" fontAlgn="base" hangingPunct="0">
        <a:spcBef>
          <a:spcPct val="20000"/>
        </a:spcBef>
        <a:spcAft>
          <a:spcPct val="0"/>
        </a:spcAft>
        <a:buClr>
          <a:schemeClr val="tx2"/>
        </a:buClr>
        <a:buSzPct val="75000"/>
        <a:buFont typeface="Wingdings" charset="0"/>
        <a:buChar char="l"/>
        <a:defRPr sz="3982"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defRPr>
      </a:lvl2pPr>
      <a:lvl3pPr marL="1625397" indent="-325079" algn="l" rtl="0" eaLnBrk="0" fontAlgn="base" hangingPunct="0">
        <a:spcBef>
          <a:spcPct val="20000"/>
        </a:spcBef>
        <a:spcAft>
          <a:spcPct val="0"/>
        </a:spcAft>
        <a:buClr>
          <a:schemeClr val="accent2"/>
        </a:buClr>
        <a:buSzPct val="75000"/>
        <a:buFont typeface="Wingdings" charset="0"/>
        <a:buChar char="l"/>
        <a:defRPr sz="3413" b="1" i="0">
          <a:solidFill>
            <a:schemeClr val="tx1"/>
          </a:solidFill>
          <a:effectLst>
            <a:outerShdw blurRad="38100" dist="38100" dir="2700000" algn="tl">
              <a:srgbClr val="000000"/>
            </a:outerShdw>
          </a:effectLst>
          <a:latin typeface="Arial" panose="020B0604020202020204" pitchFamily="34" charset="0"/>
          <a:ea typeface="ＭＳ Ｐゴシック" charset="0"/>
          <a:cs typeface="Geneva" charset="0"/>
        </a:defRPr>
      </a:lvl3pPr>
      <a:lvl4pPr marL="2275556" indent="-325079" algn="l" rtl="0" eaLnBrk="0" fontAlgn="base" hangingPunct="0">
        <a:spcBef>
          <a:spcPct val="20000"/>
        </a:spcBef>
        <a:spcAft>
          <a:spcPct val="0"/>
        </a:spcAft>
        <a:buClr>
          <a:schemeClr val="folHlink"/>
        </a:buClr>
        <a:buSzPct val="75000"/>
        <a:buFont typeface="Wingdings" charset="0"/>
        <a:buChar char="l"/>
        <a:defRPr sz="2844" b="1" i="0">
          <a:solidFill>
            <a:schemeClr val="tx1"/>
          </a:solidFill>
          <a:effectLst>
            <a:outerShdw blurRad="38100" dist="38100" dir="2700000" algn="tl">
              <a:srgbClr val="000000"/>
            </a:outerShdw>
          </a:effectLst>
          <a:latin typeface="Arial" panose="020B0604020202020204" pitchFamily="34" charset="0"/>
          <a:ea typeface="Geneva" charset="-128"/>
          <a:cs typeface="Geneva" charset="0"/>
        </a:defRPr>
      </a:lvl4pPr>
      <a:lvl5pPr marL="2925714" indent="-325079" algn="l" rtl="0" eaLnBrk="0" fontAlgn="base" hangingPunct="0">
        <a:spcBef>
          <a:spcPct val="20000"/>
        </a:spcBef>
        <a:spcAft>
          <a:spcPct val="0"/>
        </a:spcAft>
        <a:buClr>
          <a:schemeClr val="tx1"/>
        </a:buClr>
        <a:buSzPct val="75000"/>
        <a:buFont typeface="Wingdings" charset="0"/>
        <a:buChar char="l"/>
        <a:defRPr sz="2844" b="1" i="0">
          <a:solidFill>
            <a:schemeClr val="tx1"/>
          </a:solidFill>
          <a:effectLst>
            <a:outerShdw blurRad="38100" dist="38100" dir="2700000" algn="tl">
              <a:srgbClr val="000000"/>
            </a:outerShdw>
          </a:effectLst>
          <a:latin typeface="Arial" panose="020B0604020202020204" pitchFamily="34" charset="0"/>
          <a:ea typeface="Geneva" charset="-128"/>
          <a:cs typeface="Geneva" charset="0"/>
        </a:defRPr>
      </a:lvl5pPr>
      <a:lvl6pPr marL="3575873" indent="-325079" algn="l" rtl="0" fontAlgn="base">
        <a:spcBef>
          <a:spcPct val="20000"/>
        </a:spcBef>
        <a:spcAft>
          <a:spcPct val="0"/>
        </a:spcAft>
        <a:buClr>
          <a:schemeClr val="tx1"/>
        </a:buClr>
        <a:buSzPct val="75000"/>
        <a:buFont typeface="Wingdings" pitchFamily="-111" charset="2"/>
        <a:buChar char="l"/>
        <a:defRPr sz="2844">
          <a:solidFill>
            <a:schemeClr val="tx1"/>
          </a:solidFill>
          <a:effectLst>
            <a:outerShdw blurRad="38100" dist="38100" dir="2700000" algn="tl">
              <a:srgbClr val="000000"/>
            </a:outerShdw>
          </a:effectLst>
          <a:latin typeface="+mn-lt"/>
          <a:ea typeface="ＭＳ Ｐゴシック" pitchFamily="-111" charset="-128"/>
        </a:defRPr>
      </a:lvl6pPr>
      <a:lvl7pPr marL="4226030" indent="-325079" algn="l" rtl="0" fontAlgn="base">
        <a:spcBef>
          <a:spcPct val="20000"/>
        </a:spcBef>
        <a:spcAft>
          <a:spcPct val="0"/>
        </a:spcAft>
        <a:buClr>
          <a:schemeClr val="tx1"/>
        </a:buClr>
        <a:buSzPct val="75000"/>
        <a:buFont typeface="Wingdings" pitchFamily="-111" charset="2"/>
        <a:buChar char="l"/>
        <a:defRPr sz="2844">
          <a:solidFill>
            <a:schemeClr val="tx1"/>
          </a:solidFill>
          <a:effectLst>
            <a:outerShdw blurRad="38100" dist="38100" dir="2700000" algn="tl">
              <a:srgbClr val="000000"/>
            </a:outerShdw>
          </a:effectLst>
          <a:latin typeface="+mn-lt"/>
          <a:ea typeface="ＭＳ Ｐゴシック" pitchFamily="-111" charset="-128"/>
        </a:defRPr>
      </a:lvl7pPr>
      <a:lvl8pPr marL="4876188" indent="-325079" algn="l" rtl="0" fontAlgn="base">
        <a:spcBef>
          <a:spcPct val="20000"/>
        </a:spcBef>
        <a:spcAft>
          <a:spcPct val="0"/>
        </a:spcAft>
        <a:buClr>
          <a:schemeClr val="tx1"/>
        </a:buClr>
        <a:buSzPct val="75000"/>
        <a:buFont typeface="Wingdings" pitchFamily="-111" charset="2"/>
        <a:buChar char="l"/>
        <a:defRPr sz="2844">
          <a:solidFill>
            <a:schemeClr val="tx1"/>
          </a:solidFill>
          <a:effectLst>
            <a:outerShdw blurRad="38100" dist="38100" dir="2700000" algn="tl">
              <a:srgbClr val="000000"/>
            </a:outerShdw>
          </a:effectLst>
          <a:latin typeface="+mn-lt"/>
          <a:ea typeface="ＭＳ Ｐゴシック" pitchFamily="-111" charset="-128"/>
        </a:defRPr>
      </a:lvl8pPr>
      <a:lvl9pPr marL="5526345" indent="-325079" algn="l" rtl="0" fontAlgn="base">
        <a:spcBef>
          <a:spcPct val="20000"/>
        </a:spcBef>
        <a:spcAft>
          <a:spcPct val="0"/>
        </a:spcAft>
        <a:buClr>
          <a:schemeClr val="tx1"/>
        </a:buClr>
        <a:buSzPct val="75000"/>
        <a:buFont typeface="Wingdings" pitchFamily="-111" charset="2"/>
        <a:buChar char="l"/>
        <a:defRPr sz="2844">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50159" rtl="0" eaLnBrk="1" latinLnBrk="0" hangingPunct="1">
        <a:defRPr sz="2560" kern="1200">
          <a:solidFill>
            <a:schemeClr val="tx1"/>
          </a:solidFill>
          <a:latin typeface="+mn-lt"/>
          <a:ea typeface="+mn-ea"/>
          <a:cs typeface="+mn-cs"/>
        </a:defRPr>
      </a:lvl1pPr>
      <a:lvl2pPr marL="650159" algn="l" defTabSz="650159" rtl="0" eaLnBrk="1" latinLnBrk="0" hangingPunct="1">
        <a:defRPr sz="2560" kern="1200">
          <a:solidFill>
            <a:schemeClr val="tx1"/>
          </a:solidFill>
          <a:latin typeface="+mn-lt"/>
          <a:ea typeface="+mn-ea"/>
          <a:cs typeface="+mn-cs"/>
        </a:defRPr>
      </a:lvl2pPr>
      <a:lvl3pPr marL="1300317" algn="l" defTabSz="650159" rtl="0" eaLnBrk="1" latinLnBrk="0" hangingPunct="1">
        <a:defRPr sz="2560" kern="1200">
          <a:solidFill>
            <a:schemeClr val="tx1"/>
          </a:solidFill>
          <a:latin typeface="+mn-lt"/>
          <a:ea typeface="+mn-ea"/>
          <a:cs typeface="+mn-cs"/>
        </a:defRPr>
      </a:lvl3pPr>
      <a:lvl4pPr marL="1950476" algn="l" defTabSz="650159" rtl="0" eaLnBrk="1" latinLnBrk="0" hangingPunct="1">
        <a:defRPr sz="2560" kern="1200">
          <a:solidFill>
            <a:schemeClr val="tx1"/>
          </a:solidFill>
          <a:latin typeface="+mn-lt"/>
          <a:ea typeface="+mn-ea"/>
          <a:cs typeface="+mn-cs"/>
        </a:defRPr>
      </a:lvl4pPr>
      <a:lvl5pPr marL="2600635" algn="l" defTabSz="650159" rtl="0" eaLnBrk="1" latinLnBrk="0" hangingPunct="1">
        <a:defRPr sz="2560" kern="1200">
          <a:solidFill>
            <a:schemeClr val="tx1"/>
          </a:solidFill>
          <a:latin typeface="+mn-lt"/>
          <a:ea typeface="+mn-ea"/>
          <a:cs typeface="+mn-cs"/>
        </a:defRPr>
      </a:lvl5pPr>
      <a:lvl6pPr marL="3250794" algn="l" defTabSz="650159" rtl="0" eaLnBrk="1" latinLnBrk="0" hangingPunct="1">
        <a:defRPr sz="2560" kern="1200">
          <a:solidFill>
            <a:schemeClr val="tx1"/>
          </a:solidFill>
          <a:latin typeface="+mn-lt"/>
          <a:ea typeface="+mn-ea"/>
          <a:cs typeface="+mn-cs"/>
        </a:defRPr>
      </a:lvl6pPr>
      <a:lvl7pPr marL="3900951" algn="l" defTabSz="650159" rtl="0" eaLnBrk="1" latinLnBrk="0" hangingPunct="1">
        <a:defRPr sz="2560" kern="1200">
          <a:solidFill>
            <a:schemeClr val="tx1"/>
          </a:solidFill>
          <a:latin typeface="+mn-lt"/>
          <a:ea typeface="+mn-ea"/>
          <a:cs typeface="+mn-cs"/>
        </a:defRPr>
      </a:lvl7pPr>
      <a:lvl8pPr marL="4551107" algn="l" defTabSz="650159" rtl="0" eaLnBrk="1" latinLnBrk="0" hangingPunct="1">
        <a:defRPr sz="2560" kern="1200">
          <a:solidFill>
            <a:schemeClr val="tx1"/>
          </a:solidFill>
          <a:latin typeface="+mn-lt"/>
          <a:ea typeface="+mn-ea"/>
          <a:cs typeface="+mn-cs"/>
        </a:defRPr>
      </a:lvl8pPr>
      <a:lvl9pPr marL="5201268" algn="l" defTabSz="650159"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4.xml"/><Relationship Id="rId1" Type="http://schemas.openxmlformats.org/officeDocument/2006/relationships/slideLayout" Target="../slideLayouts/slideLayout20.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Shape"/>
          <p:cNvSpPr/>
          <p:nvPr/>
        </p:nvSpPr>
        <p:spPr>
          <a:xfrm>
            <a:off x="10049550" y="2059092"/>
            <a:ext cx="1192108"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
        <p:nvSpPr>
          <p:cNvPr id="341" name="Shape"/>
          <p:cNvSpPr/>
          <p:nvPr/>
        </p:nvSpPr>
        <p:spPr>
          <a:xfrm rot="10800000">
            <a:off x="1999116" y="1950720"/>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
        <p:nvSpPr>
          <p:cNvPr id="342" name="REVELATION AND…"/>
          <p:cNvSpPr txBox="1"/>
          <p:nvPr/>
        </p:nvSpPr>
        <p:spPr>
          <a:xfrm>
            <a:off x="1365503" y="1625599"/>
            <a:ext cx="10273794" cy="34193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spcBef>
                <a:spcPts val="2700"/>
              </a:spcBef>
              <a:defRPr sz="5600">
                <a:solidFill>
                  <a:srgbClr val="FFFF99"/>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defTabSz="1300480">
              <a:spcBef>
                <a:spcPts val="1900"/>
              </a:spcBef>
              <a:defRPr sz="76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الإعلان والتجاوب</a:t>
            </a:r>
            <a:endParaRPr dirty="0">
              <a:latin typeface="Arial" panose="020B0604020202020204" pitchFamily="34" charset="0"/>
              <a:cs typeface="Arial" panose="020B0604020202020204" pitchFamily="34" charset="0"/>
            </a:endParaRPr>
          </a:p>
          <a:p>
            <a:pPr defTabSz="1300480">
              <a:spcBef>
                <a:spcPts val="1900"/>
              </a:spcBef>
              <a:defRPr sz="50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نمط العبادة الصحيحة</a:t>
            </a:r>
            <a:endParaRPr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4817F78E-C1F6-9E93-A6E5-4F42B7047060}"/>
              </a:ext>
            </a:extLst>
          </p:cNvPr>
          <p:cNvSpPr>
            <a:spLocks noChangeArrowheads="1"/>
          </p:cNvSpPr>
          <p:nvPr/>
        </p:nvSpPr>
        <p:spPr bwMode="auto">
          <a:xfrm>
            <a:off x="0" y="8554287"/>
            <a:ext cx="13004800" cy="119931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algn="ctr" rtl="1">
              <a:spcBef>
                <a:spcPct val="20000"/>
              </a:spcBef>
              <a:buClr>
                <a:srgbClr val="FFCC00"/>
              </a:buClr>
              <a:buSzPct val="70000"/>
              <a:buFont typeface="Wingdings" charset="0"/>
              <a:buNone/>
              <a:defRPr/>
            </a:pPr>
            <a:r>
              <a:rPr lang="ar-JO" sz="20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تعليمد. رون مان دكتور الخدمات الطلابية</a:t>
            </a:r>
            <a:br>
              <a:rPr lang="en-US"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br>
            <a:r>
              <a:rPr lang="ar-JO" sz="20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تحميل د. ريك جريفيث</a:t>
            </a:r>
            <a:r>
              <a:rPr lang="en-US"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 </a:t>
            </a:r>
            <a:r>
              <a:rPr lang="ar-JO" sz="20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مؤسسة الدراسات اللاهوتية الأردنية</a:t>
            </a:r>
            <a:br>
              <a:rPr lang="en-US"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br>
            <a:r>
              <a:rPr lang="ar-JO"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الملفات بعدة لغات للتنزيل المجاني على </a:t>
            </a:r>
            <a:r>
              <a:rPr lang="en-US"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BibleStudyDownloads.org</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Revelation"/>
          <p:cNvSpPr txBox="1"/>
          <p:nvPr/>
        </p:nvSpPr>
        <p:spPr>
          <a:xfrm>
            <a:off x="7777850" y="7794914"/>
            <a:ext cx="4226562" cy="892049"/>
          </a:xfrm>
          <a:prstGeom prst="rect">
            <a:avLst/>
          </a:prstGeom>
          <a:solidFill>
            <a:srgbClr val="009999"/>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rPr lang="ar-JO" b="1" dirty="0">
                <a:latin typeface="Arial" panose="020B0604020202020204" pitchFamily="34" charset="0"/>
                <a:cs typeface="Arial" panose="020B0604020202020204" pitchFamily="34" charset="0"/>
              </a:rPr>
              <a:t>الإعلان</a:t>
            </a:r>
            <a:endParaRPr b="1" dirty="0">
              <a:latin typeface="Arial" panose="020B0604020202020204" pitchFamily="34" charset="0"/>
              <a:cs typeface="Arial" panose="020B0604020202020204" pitchFamily="34" charset="0"/>
            </a:endParaRPr>
          </a:p>
        </p:txBody>
      </p:sp>
      <p:sp>
        <p:nvSpPr>
          <p:cNvPr id="399" name="Response"/>
          <p:cNvSpPr txBox="1"/>
          <p:nvPr/>
        </p:nvSpPr>
        <p:spPr>
          <a:xfrm>
            <a:off x="1371427" y="7951271"/>
            <a:ext cx="4009815" cy="892049"/>
          </a:xfrm>
          <a:prstGeom prst="rect">
            <a:avLst/>
          </a:prstGeom>
          <a:solidFill>
            <a:srgbClr val="009999"/>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rPr lang="ar-JO" b="1" dirty="0">
                <a:latin typeface="Arial" panose="020B0604020202020204" pitchFamily="34" charset="0"/>
                <a:cs typeface="Arial" panose="020B0604020202020204" pitchFamily="34" charset="0"/>
              </a:rPr>
              <a:t>التجاوب</a:t>
            </a:r>
            <a:endParaRPr b="1" dirty="0">
              <a:latin typeface="Arial" panose="020B0604020202020204" pitchFamily="34" charset="0"/>
              <a:cs typeface="Arial" panose="020B0604020202020204" pitchFamily="34" charset="0"/>
            </a:endParaRPr>
          </a:p>
        </p:txBody>
      </p:sp>
      <p:sp>
        <p:nvSpPr>
          <p:cNvPr id="400" name="Shape"/>
          <p:cNvSpPr/>
          <p:nvPr/>
        </p:nvSpPr>
        <p:spPr>
          <a:xfrm>
            <a:off x="9440074" y="85551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b="1" dirty="0">
              <a:latin typeface="Arial" panose="020B0604020202020204" pitchFamily="34" charset="0"/>
              <a:cs typeface="Arial" panose="020B0604020202020204" pitchFamily="34" charset="0"/>
            </a:endParaRPr>
          </a:p>
        </p:txBody>
      </p:sp>
      <p:sp>
        <p:nvSpPr>
          <p:cNvPr id="401" name="Shape"/>
          <p:cNvSpPr/>
          <p:nvPr/>
        </p:nvSpPr>
        <p:spPr>
          <a:xfrm rot="10800000">
            <a:off x="2051976" y="85551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b="1" dirty="0">
              <a:latin typeface="Arial" panose="020B0604020202020204" pitchFamily="34" charset="0"/>
              <a:cs typeface="Arial" panose="020B0604020202020204" pitchFamily="34" charset="0"/>
            </a:endParaRPr>
          </a:p>
        </p:txBody>
      </p:sp>
      <p:sp>
        <p:nvSpPr>
          <p:cNvPr id="402" name="Examples in the Bible?"/>
          <p:cNvSpPr txBox="1"/>
          <p:nvPr/>
        </p:nvSpPr>
        <p:spPr>
          <a:xfrm>
            <a:off x="1148757" y="2817706"/>
            <a:ext cx="10598913" cy="45402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defTabSz="1300480">
              <a:spcBef>
                <a:spcPts val="3700"/>
              </a:spcBef>
              <a:defRPr sz="6200">
                <a:solidFill>
                  <a:srgbClr val="000000"/>
                </a:solidFill>
                <a:latin typeface="Maiandra GD"/>
                <a:ea typeface="Maiandra GD"/>
                <a:cs typeface="Maiandra GD"/>
                <a:sym typeface="Maiandra GD"/>
              </a:defRPr>
            </a:lvl1pPr>
          </a:lstStyle>
          <a:p>
            <a:r>
              <a:rPr lang="ar-JO" b="1" dirty="0">
                <a:latin typeface="Arial" panose="020B0604020202020204" pitchFamily="34" charset="0"/>
                <a:cs typeface="Arial" panose="020B0604020202020204" pitchFamily="34" charset="0"/>
              </a:rPr>
              <a:t>أمثلة في الكتاب المقدس</a:t>
            </a:r>
            <a:endParaRPr lang="en-US" b="1" dirty="0">
              <a:latin typeface="Arial" panose="020B0604020202020204" pitchFamily="34" charset="0"/>
              <a:cs typeface="Arial" panose="020B0604020202020204" pitchFamily="34" charset="0"/>
            </a:endParaRPr>
          </a:p>
          <a:p>
            <a:r>
              <a:rPr lang="ar-JO" sz="4400" b="1" dirty="0">
                <a:latin typeface="Arial" panose="020B0604020202020204" pitchFamily="34" charset="0"/>
                <a:cs typeface="Arial" panose="020B0604020202020204" pitchFamily="34" charset="0"/>
              </a:rPr>
              <a:t>آدم وحواء</a:t>
            </a:r>
            <a:endParaRPr lang="en-US" sz="4400" b="1" dirty="0">
              <a:latin typeface="Arial" panose="020B0604020202020204" pitchFamily="34" charset="0"/>
              <a:cs typeface="Arial" panose="020B0604020202020204" pitchFamily="34" charset="0"/>
            </a:endParaRPr>
          </a:p>
          <a:p>
            <a:r>
              <a:rPr lang="ar-JO" sz="4400" b="1" dirty="0">
                <a:latin typeface="Arial" panose="020B0604020202020204" pitchFamily="34" charset="0"/>
                <a:cs typeface="Arial" panose="020B0604020202020204" pitchFamily="34" charset="0"/>
              </a:rPr>
              <a:t>إبراهيم</a:t>
            </a:r>
            <a:endParaRPr lang="en-US" sz="4400" b="1" dirty="0">
              <a:latin typeface="Arial" panose="020B0604020202020204" pitchFamily="34" charset="0"/>
              <a:cs typeface="Arial" panose="020B0604020202020204" pitchFamily="34" charset="0"/>
            </a:endParaRPr>
          </a:p>
          <a:p>
            <a:r>
              <a:rPr lang="ar-JO" sz="4400" b="1" dirty="0">
                <a:latin typeface="Arial" panose="020B0604020202020204" pitchFamily="34" charset="0"/>
                <a:cs typeface="Arial" panose="020B0604020202020204" pitchFamily="34" charset="0"/>
              </a:rPr>
              <a:t>آخرون؟</a:t>
            </a:r>
            <a:endParaRPr sz="4400" b="1"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Shape"/>
          <p:cNvSpPr/>
          <p:nvPr/>
        </p:nvSpPr>
        <p:spPr>
          <a:xfrm rot="10800000">
            <a:off x="2501427" y="1858073"/>
            <a:ext cx="1192108"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407" name="Shape"/>
          <p:cNvSpPr/>
          <p:nvPr/>
        </p:nvSpPr>
        <p:spPr>
          <a:xfrm>
            <a:off x="9311266" y="1688698"/>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grpSp>
        <p:nvGrpSpPr>
          <p:cNvPr id="410" name="the biblical pattern . . . of REDEMPTION"/>
          <p:cNvGrpSpPr/>
          <p:nvPr/>
        </p:nvGrpSpPr>
        <p:grpSpPr>
          <a:xfrm>
            <a:off x="1272210" y="3370183"/>
            <a:ext cx="10457400" cy="2162052"/>
            <a:chOff x="50800" y="-1"/>
            <a:chExt cx="10273793" cy="2162050"/>
          </a:xfrm>
        </p:grpSpPr>
        <p:sp>
          <p:nvSpPr>
            <p:cNvPr id="409" name="the biblical pattern . . . of REDEMPTION"/>
            <p:cNvSpPr txBox="1"/>
            <p:nvPr/>
          </p:nvSpPr>
          <p:spPr>
            <a:xfrm>
              <a:off x="50800" y="50799"/>
              <a:ext cx="10273793" cy="1085422"/>
            </a:xfrm>
            <a:prstGeom prst="rect">
              <a:avLst/>
            </a:prstGeom>
            <a:no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5023" tIns="65023" rIns="65023" bIns="65023" numCol="1" anchor="t">
              <a:spAutoFit/>
            </a:bodyPr>
            <a:lstStyle/>
            <a:p>
              <a:pPr defTabSz="1300480">
                <a:spcBef>
                  <a:spcPts val="3700"/>
                </a:spcBef>
                <a:defRPr sz="6200">
                  <a:solidFill>
                    <a:srgbClr val="535353"/>
                  </a:solidFill>
                  <a:latin typeface="Maiandra GD"/>
                  <a:ea typeface="Maiandra GD"/>
                  <a:cs typeface="Maiandra GD"/>
                  <a:sym typeface="Maiandra GD"/>
                </a:defRPr>
              </a:pPr>
              <a:r>
                <a:rPr lang="ar-JO" dirty="0"/>
                <a:t>النمط الكتابي للفداء</a:t>
              </a:r>
            </a:p>
          </p:txBody>
        </p:sp>
        <p:pic>
          <p:nvPicPr>
            <p:cNvPr id="408" name="the biblical pattern . . . of REDEMPTION the biblical pattern . . . of REDEMPTION" descr="the biblical pattern . . . of REDEMPTION the biblical pattern . . . of REDEMPTION"/>
            <p:cNvPicPr>
              <a:picLocks/>
            </p:cNvPicPr>
            <p:nvPr/>
          </p:nvPicPr>
          <p:blipFill>
            <a:blip r:embed="rId3">
              <a:alphaModFix amt="97836"/>
            </a:blip>
            <a:stretch>
              <a:fillRect/>
            </a:stretch>
          </p:blipFill>
          <p:spPr>
            <a:xfrm>
              <a:off x="50800" y="-1"/>
              <a:ext cx="10273793" cy="2162050"/>
            </a:xfrm>
            <a:prstGeom prst="rect">
              <a:avLst/>
            </a:prstGeom>
            <a:ln>
              <a:noFill/>
            </a:ln>
            <a:effectLst/>
          </p:spPr>
        </p:pic>
      </p:gr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Revelation"/>
          <p:cNvSpPr txBox="1"/>
          <p:nvPr/>
        </p:nvSpPr>
        <p:spPr>
          <a:xfrm>
            <a:off x="6979239" y="8128001"/>
            <a:ext cx="4226562" cy="892049"/>
          </a:xfrm>
          <a:prstGeom prst="rect">
            <a:avLst/>
          </a:prstGeom>
          <a:solidFill>
            <a:srgbClr val="009999"/>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rPr lang="ar-JO" b="1" dirty="0">
                <a:latin typeface="Arial" panose="020B0604020202020204" pitchFamily="34" charset="0"/>
                <a:cs typeface="Arial" panose="020B0604020202020204" pitchFamily="34" charset="0"/>
              </a:rPr>
              <a:t>الإعلان</a:t>
            </a:r>
            <a:endParaRPr b="1" dirty="0">
              <a:latin typeface="Arial" panose="020B0604020202020204" pitchFamily="34" charset="0"/>
              <a:cs typeface="Arial" panose="020B0604020202020204" pitchFamily="34" charset="0"/>
            </a:endParaRPr>
          </a:p>
        </p:txBody>
      </p:sp>
      <p:sp>
        <p:nvSpPr>
          <p:cNvPr id="415" name="Response"/>
          <p:cNvSpPr txBox="1"/>
          <p:nvPr/>
        </p:nvSpPr>
        <p:spPr>
          <a:xfrm>
            <a:off x="677999" y="8119735"/>
            <a:ext cx="4009815" cy="892049"/>
          </a:xfrm>
          <a:prstGeom prst="rect">
            <a:avLst/>
          </a:prstGeom>
          <a:solidFill>
            <a:srgbClr val="009999"/>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rPr lang="ar-JO" b="1" dirty="0">
                <a:latin typeface="Arial" panose="020B0604020202020204" pitchFamily="34" charset="0"/>
                <a:cs typeface="Arial" panose="020B0604020202020204" pitchFamily="34" charset="0"/>
              </a:rPr>
              <a:t>التجاوب</a:t>
            </a:r>
            <a:endParaRPr b="1" dirty="0">
              <a:latin typeface="Arial" panose="020B0604020202020204" pitchFamily="34" charset="0"/>
              <a:cs typeface="Arial" panose="020B0604020202020204" pitchFamily="34" charset="0"/>
            </a:endParaRPr>
          </a:p>
        </p:txBody>
      </p:sp>
      <p:sp>
        <p:nvSpPr>
          <p:cNvPr id="416" name="Shape"/>
          <p:cNvSpPr/>
          <p:nvPr/>
        </p:nvSpPr>
        <p:spPr>
          <a:xfrm>
            <a:off x="8886611" y="1307408"/>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b="1" dirty="0">
              <a:latin typeface="Arial" panose="020B0604020202020204" pitchFamily="34" charset="0"/>
              <a:cs typeface="Arial" panose="020B0604020202020204" pitchFamily="34" charset="0"/>
            </a:endParaRPr>
          </a:p>
        </p:txBody>
      </p:sp>
      <p:sp>
        <p:nvSpPr>
          <p:cNvPr id="417" name="Shape"/>
          <p:cNvSpPr/>
          <p:nvPr/>
        </p:nvSpPr>
        <p:spPr>
          <a:xfrm rot="10800000">
            <a:off x="2015744" y="1300478"/>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b="1" dirty="0">
              <a:latin typeface="Arial" panose="020B0604020202020204" pitchFamily="34" charset="0"/>
              <a:cs typeface="Arial" panose="020B0604020202020204" pitchFamily="34" charset="0"/>
            </a:endParaRPr>
          </a:p>
        </p:txBody>
      </p:sp>
      <p:sp>
        <p:nvSpPr>
          <p:cNvPr id="418" name="OLD COVENANT"/>
          <p:cNvSpPr txBox="1"/>
          <p:nvPr/>
        </p:nvSpPr>
        <p:spPr>
          <a:xfrm>
            <a:off x="3966464" y="216746"/>
            <a:ext cx="5071872" cy="18548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defTabSz="1300480">
              <a:spcBef>
                <a:spcPts val="3400"/>
              </a:spcBef>
              <a:defRPr sz="5600">
                <a:solidFill>
                  <a:srgbClr val="000000"/>
                </a:solidFill>
                <a:latin typeface="Maiandra GD"/>
                <a:ea typeface="Maiandra GD"/>
                <a:cs typeface="Maiandra GD"/>
                <a:sym typeface="Maiandra GD"/>
              </a:defRPr>
            </a:lvl1pPr>
          </a:lstStyle>
          <a:p>
            <a:r>
              <a:rPr lang="ar-JO" b="1" dirty="0">
                <a:latin typeface="Arial" panose="020B0604020202020204" pitchFamily="34" charset="0"/>
                <a:cs typeface="Arial" panose="020B0604020202020204" pitchFamily="34" charset="0"/>
              </a:rPr>
              <a:t>العهد              القديم</a:t>
            </a:r>
          </a:p>
        </p:txBody>
      </p:sp>
      <p:sp>
        <p:nvSpPr>
          <p:cNvPr id="419" name="God’s promises to Abraham"/>
          <p:cNvSpPr txBox="1"/>
          <p:nvPr/>
        </p:nvSpPr>
        <p:spPr>
          <a:xfrm>
            <a:off x="7759529" y="3142826"/>
            <a:ext cx="3446272" cy="18856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defTabSz="1300480">
              <a:defRPr sz="3800">
                <a:solidFill>
                  <a:srgbClr val="000000"/>
                </a:solidFill>
                <a:latin typeface="Maiandra GD"/>
                <a:ea typeface="Maiandra GD"/>
                <a:cs typeface="Maiandra GD"/>
                <a:sym typeface="Maiandra GD"/>
              </a:defRPr>
            </a:pPr>
            <a:r>
              <a:rPr lang="ar-JO" b="1" dirty="0">
                <a:latin typeface="Arial" panose="020B0604020202020204" pitchFamily="34" charset="0"/>
                <a:cs typeface="Arial" panose="020B0604020202020204" pitchFamily="34" charset="0"/>
              </a:rPr>
              <a:t>وعود                الله             لإبراهيم</a:t>
            </a:r>
            <a:endParaRPr b="1" dirty="0">
              <a:latin typeface="Arial" panose="020B0604020202020204" pitchFamily="34" charset="0"/>
              <a:cs typeface="Arial" panose="020B0604020202020204" pitchFamily="34" charset="0"/>
            </a:endParaRPr>
          </a:p>
        </p:txBody>
      </p:sp>
      <p:sp>
        <p:nvSpPr>
          <p:cNvPr id="420" name="Abraham “believed the Lord, and He counted to him as…"/>
          <p:cNvSpPr txBox="1"/>
          <p:nvPr/>
        </p:nvSpPr>
        <p:spPr>
          <a:xfrm>
            <a:off x="671916" y="3170493"/>
            <a:ext cx="3446273" cy="21318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defTabSz="1300480">
              <a:defRPr sz="3800">
                <a:solidFill>
                  <a:srgbClr val="000000"/>
                </a:solidFill>
                <a:latin typeface="Maiandra GD"/>
                <a:ea typeface="Maiandra GD"/>
                <a:cs typeface="Maiandra GD"/>
                <a:sym typeface="Maiandra GD"/>
              </a:defRPr>
            </a:pPr>
            <a:r>
              <a:rPr lang="ar-JO" b="1" dirty="0">
                <a:latin typeface="Arial" panose="020B0604020202020204" pitchFamily="34" charset="0"/>
                <a:cs typeface="Arial" panose="020B0604020202020204" pitchFamily="34" charset="0"/>
              </a:rPr>
              <a:t>آمن إبراهيم بالرب فحسب له براً</a:t>
            </a:r>
            <a:endParaRPr b="1" dirty="0">
              <a:latin typeface="Arial" panose="020B0604020202020204" pitchFamily="34" charset="0"/>
              <a:cs typeface="Arial" panose="020B0604020202020204" pitchFamily="34" charset="0"/>
            </a:endParaRPr>
          </a:p>
          <a:p>
            <a:pPr defTabSz="1300480">
              <a:defRPr sz="1600">
                <a:solidFill>
                  <a:srgbClr val="000000"/>
                </a:solidFill>
                <a:latin typeface="Maiandra GD"/>
                <a:ea typeface="Maiandra GD"/>
                <a:cs typeface="Maiandra GD"/>
                <a:sym typeface="Maiandra GD"/>
              </a:defRPr>
            </a:pPr>
            <a:endParaRPr b="1" dirty="0">
              <a:latin typeface="Arial" panose="020B0604020202020204" pitchFamily="34" charset="0"/>
              <a:cs typeface="Arial" panose="020B0604020202020204" pitchFamily="34" charset="0"/>
            </a:endParaRPr>
          </a:p>
          <a:p>
            <a:pPr defTabSz="1300480">
              <a:defRPr sz="3800">
                <a:solidFill>
                  <a:srgbClr val="000000"/>
                </a:solidFill>
                <a:latin typeface="Maiandra GD"/>
                <a:ea typeface="Maiandra GD"/>
                <a:cs typeface="Maiandra GD"/>
                <a:sym typeface="Maiandra GD"/>
              </a:defRPr>
            </a:pPr>
            <a:r>
              <a:rPr lang="en-US" b="1" dirty="0">
                <a:latin typeface="Arial" panose="020B0604020202020204" pitchFamily="34" charset="0"/>
                <a:cs typeface="Arial" panose="020B0604020202020204" pitchFamily="34" charset="0"/>
              </a:rPr>
              <a:t>(</a:t>
            </a:r>
            <a:r>
              <a:rPr lang="ar-JO" b="1" dirty="0">
                <a:latin typeface="Arial" panose="020B0604020202020204" pitchFamily="34" charset="0"/>
                <a:cs typeface="Arial" panose="020B0604020202020204" pitchFamily="34" charset="0"/>
              </a:rPr>
              <a:t>تكوين 15: 6</a:t>
            </a:r>
            <a:r>
              <a:rPr b="1" dirty="0">
                <a:latin typeface="Arial" panose="020B0604020202020204" pitchFamily="34" charset="0"/>
                <a:cs typeface="Arial" panose="020B0604020202020204" pitchFamily="34" charset="0"/>
              </a:rPr>
              <a:t>)</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 name="Redemption"/>
          <p:cNvSpPr txBox="1"/>
          <p:nvPr/>
        </p:nvSpPr>
        <p:spPr>
          <a:xfrm>
            <a:off x="6921014" y="7978604"/>
            <a:ext cx="4226562" cy="892049"/>
          </a:xfrm>
          <a:prstGeom prst="rect">
            <a:avLst/>
          </a:prstGeom>
          <a:solidFill>
            <a:srgbClr val="009999"/>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rPr lang="ar-JO" b="1" dirty="0">
                <a:latin typeface="Arial" panose="020B0604020202020204" pitchFamily="34" charset="0"/>
                <a:cs typeface="Arial" panose="020B0604020202020204" pitchFamily="34" charset="0"/>
              </a:rPr>
              <a:t>الفداء</a:t>
            </a:r>
            <a:endParaRPr b="1" dirty="0">
              <a:latin typeface="Arial" panose="020B0604020202020204" pitchFamily="34" charset="0"/>
              <a:cs typeface="Arial" panose="020B0604020202020204" pitchFamily="34" charset="0"/>
            </a:endParaRPr>
          </a:p>
        </p:txBody>
      </p:sp>
      <p:sp>
        <p:nvSpPr>
          <p:cNvPr id="425" name="Response"/>
          <p:cNvSpPr txBox="1"/>
          <p:nvPr/>
        </p:nvSpPr>
        <p:spPr>
          <a:xfrm>
            <a:off x="1066467" y="7978604"/>
            <a:ext cx="4009815" cy="892049"/>
          </a:xfrm>
          <a:prstGeom prst="rect">
            <a:avLst/>
          </a:prstGeom>
          <a:solidFill>
            <a:srgbClr val="009999"/>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rPr lang="ar-JO" b="1" dirty="0">
                <a:latin typeface="Arial" panose="020B0604020202020204" pitchFamily="34" charset="0"/>
                <a:cs typeface="Arial" panose="020B0604020202020204" pitchFamily="34" charset="0"/>
              </a:rPr>
              <a:t>التجاوب</a:t>
            </a:r>
            <a:endParaRPr b="1" dirty="0">
              <a:latin typeface="Arial" panose="020B0604020202020204" pitchFamily="34" charset="0"/>
              <a:cs typeface="Arial" panose="020B0604020202020204" pitchFamily="34" charset="0"/>
            </a:endParaRPr>
          </a:p>
        </p:txBody>
      </p:sp>
      <p:sp>
        <p:nvSpPr>
          <p:cNvPr id="426" name="Shape"/>
          <p:cNvSpPr/>
          <p:nvPr/>
        </p:nvSpPr>
        <p:spPr>
          <a:xfrm>
            <a:off x="8438241" y="1341465"/>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b="1" dirty="0">
              <a:latin typeface="Arial" panose="020B0604020202020204" pitchFamily="34" charset="0"/>
              <a:cs typeface="Arial" panose="020B0604020202020204" pitchFamily="34" charset="0"/>
            </a:endParaRPr>
          </a:p>
        </p:txBody>
      </p:sp>
      <p:sp>
        <p:nvSpPr>
          <p:cNvPr id="427" name="Shape"/>
          <p:cNvSpPr/>
          <p:nvPr/>
        </p:nvSpPr>
        <p:spPr>
          <a:xfrm rot="10800000">
            <a:off x="2275840" y="1341465"/>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b="1" dirty="0">
              <a:latin typeface="Arial" panose="020B0604020202020204" pitchFamily="34" charset="0"/>
              <a:cs typeface="Arial" panose="020B0604020202020204" pitchFamily="34" charset="0"/>
            </a:endParaRPr>
          </a:p>
        </p:txBody>
      </p:sp>
      <p:sp>
        <p:nvSpPr>
          <p:cNvPr id="428" name="OLD COVENANT"/>
          <p:cNvSpPr txBox="1"/>
          <p:nvPr/>
        </p:nvSpPr>
        <p:spPr>
          <a:xfrm>
            <a:off x="3966464" y="216746"/>
            <a:ext cx="5071872" cy="18548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defTabSz="1300480">
              <a:spcBef>
                <a:spcPts val="3400"/>
              </a:spcBef>
              <a:defRPr sz="5600">
                <a:solidFill>
                  <a:srgbClr val="000000"/>
                </a:solidFill>
                <a:latin typeface="Maiandra GD"/>
                <a:ea typeface="Maiandra GD"/>
                <a:cs typeface="Maiandra GD"/>
                <a:sym typeface="Maiandra GD"/>
              </a:defRPr>
            </a:lvl1pPr>
          </a:lstStyle>
          <a:p>
            <a:r>
              <a:rPr lang="ar-JO" b="1" dirty="0">
                <a:latin typeface="Arial" panose="020B0604020202020204" pitchFamily="34" charset="0"/>
                <a:cs typeface="Arial" panose="020B0604020202020204" pitchFamily="34" charset="0"/>
              </a:rPr>
              <a:t>العهد              القديم</a:t>
            </a:r>
            <a:endParaRPr b="1" dirty="0">
              <a:latin typeface="Arial" panose="020B0604020202020204" pitchFamily="34" charset="0"/>
              <a:cs typeface="Arial" panose="020B0604020202020204" pitchFamily="34" charset="0"/>
            </a:endParaRPr>
          </a:p>
        </p:txBody>
      </p:sp>
      <p:sp>
        <p:nvSpPr>
          <p:cNvPr id="429" name="Redemption…"/>
          <p:cNvSpPr txBox="1"/>
          <p:nvPr/>
        </p:nvSpPr>
        <p:spPr>
          <a:xfrm>
            <a:off x="7282689" y="3565866"/>
            <a:ext cx="3446272" cy="716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defTabSz="1300480">
              <a:defRPr sz="3800">
                <a:solidFill>
                  <a:srgbClr val="000000"/>
                </a:solidFill>
                <a:latin typeface="Maiandra GD"/>
                <a:ea typeface="Maiandra GD"/>
                <a:cs typeface="Maiandra GD"/>
                <a:sym typeface="Maiandra GD"/>
              </a:defRPr>
            </a:pPr>
            <a:r>
              <a:rPr lang="ar-JO" b="1" dirty="0">
                <a:latin typeface="Arial" panose="020B0604020202020204" pitchFamily="34" charset="0"/>
                <a:cs typeface="Arial" panose="020B0604020202020204" pitchFamily="34" charset="0"/>
              </a:rPr>
              <a:t>الفداء من مصر</a:t>
            </a:r>
            <a:endParaRPr b="1" dirty="0">
              <a:latin typeface="Arial" panose="020B0604020202020204" pitchFamily="34" charset="0"/>
              <a:cs typeface="Arial" panose="020B0604020202020204" pitchFamily="34" charset="0"/>
            </a:endParaRPr>
          </a:p>
        </p:txBody>
      </p:sp>
      <p:sp>
        <p:nvSpPr>
          <p:cNvPr id="430" name="Sacrificial system"/>
          <p:cNvSpPr txBox="1"/>
          <p:nvPr/>
        </p:nvSpPr>
        <p:spPr>
          <a:xfrm>
            <a:off x="1066467" y="3856081"/>
            <a:ext cx="3446273" cy="716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defTabSz="1300480">
              <a:defRPr sz="3800">
                <a:solidFill>
                  <a:srgbClr val="000000"/>
                </a:solidFill>
                <a:latin typeface="Maiandra GD"/>
                <a:ea typeface="Maiandra GD"/>
                <a:cs typeface="Maiandra GD"/>
                <a:sym typeface="Maiandra GD"/>
              </a:defRPr>
            </a:lvl1pPr>
          </a:lstStyle>
          <a:p>
            <a:r>
              <a:rPr lang="ar-JO" b="1" dirty="0">
                <a:latin typeface="Arial" panose="020B0604020202020204" pitchFamily="34" charset="0"/>
                <a:cs typeface="Arial" panose="020B0604020202020204" pitchFamily="34" charset="0"/>
              </a:rPr>
              <a:t>نظام الذبائح</a:t>
            </a:r>
            <a:endParaRPr b="1"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 name="Redemption"/>
          <p:cNvSpPr txBox="1"/>
          <p:nvPr/>
        </p:nvSpPr>
        <p:spPr>
          <a:xfrm>
            <a:off x="6502400" y="7956059"/>
            <a:ext cx="4226562" cy="892049"/>
          </a:xfrm>
          <a:prstGeom prst="rect">
            <a:avLst/>
          </a:prstGeom>
          <a:solidFill>
            <a:srgbClr val="009999"/>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rPr lang="ar-JO" b="1" dirty="0">
                <a:latin typeface="Arial" panose="020B0604020202020204" pitchFamily="34" charset="0"/>
                <a:cs typeface="Arial" panose="020B0604020202020204" pitchFamily="34" charset="0"/>
              </a:rPr>
              <a:t>الفداء</a:t>
            </a:r>
            <a:endParaRPr b="1" dirty="0">
              <a:latin typeface="Arial" panose="020B0604020202020204" pitchFamily="34" charset="0"/>
              <a:cs typeface="Arial" panose="020B0604020202020204" pitchFamily="34" charset="0"/>
            </a:endParaRPr>
          </a:p>
        </p:txBody>
      </p:sp>
      <p:sp>
        <p:nvSpPr>
          <p:cNvPr id="435" name="Response"/>
          <p:cNvSpPr txBox="1"/>
          <p:nvPr/>
        </p:nvSpPr>
        <p:spPr>
          <a:xfrm>
            <a:off x="1007457" y="7945738"/>
            <a:ext cx="4009815" cy="892049"/>
          </a:xfrm>
          <a:prstGeom prst="rect">
            <a:avLst/>
          </a:prstGeom>
          <a:solidFill>
            <a:srgbClr val="009999"/>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rPr lang="ar-JO" b="1" dirty="0">
                <a:latin typeface="Arial" panose="020B0604020202020204" pitchFamily="34" charset="0"/>
                <a:cs typeface="Arial" panose="020B0604020202020204" pitchFamily="34" charset="0"/>
              </a:rPr>
              <a:t>التجاوب</a:t>
            </a:r>
            <a:endParaRPr b="1" dirty="0">
              <a:latin typeface="Arial" panose="020B0604020202020204" pitchFamily="34" charset="0"/>
              <a:cs typeface="Arial" panose="020B0604020202020204" pitchFamily="34" charset="0"/>
            </a:endParaRPr>
          </a:p>
        </p:txBody>
      </p:sp>
      <p:sp>
        <p:nvSpPr>
          <p:cNvPr id="436" name="Shape"/>
          <p:cNvSpPr/>
          <p:nvPr/>
        </p:nvSpPr>
        <p:spPr>
          <a:xfrm>
            <a:off x="7955018" y="1363531"/>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b="1" dirty="0">
              <a:latin typeface="Arial" panose="020B0604020202020204" pitchFamily="34" charset="0"/>
              <a:cs typeface="Arial" panose="020B0604020202020204" pitchFamily="34" charset="0"/>
            </a:endParaRPr>
          </a:p>
        </p:txBody>
      </p:sp>
      <p:sp>
        <p:nvSpPr>
          <p:cNvPr id="437" name="Shape"/>
          <p:cNvSpPr/>
          <p:nvPr/>
        </p:nvSpPr>
        <p:spPr>
          <a:xfrm rot="10800000">
            <a:off x="2036477" y="1058671"/>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b="1" dirty="0">
              <a:latin typeface="Arial" panose="020B0604020202020204" pitchFamily="34" charset="0"/>
              <a:cs typeface="Arial" panose="020B0604020202020204" pitchFamily="34" charset="0"/>
            </a:endParaRPr>
          </a:p>
        </p:txBody>
      </p:sp>
      <p:sp>
        <p:nvSpPr>
          <p:cNvPr id="438" name="THE LAW"/>
          <p:cNvSpPr txBox="1"/>
          <p:nvPr/>
        </p:nvSpPr>
        <p:spPr>
          <a:xfrm>
            <a:off x="1519913" y="448493"/>
            <a:ext cx="9731926" cy="9930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defTabSz="1300480">
              <a:spcBef>
                <a:spcPts val="3400"/>
              </a:spcBef>
              <a:defRPr sz="5600">
                <a:solidFill>
                  <a:srgbClr val="000000"/>
                </a:solidFill>
                <a:latin typeface="Maiandra GD"/>
                <a:ea typeface="Maiandra GD"/>
                <a:cs typeface="Maiandra GD"/>
                <a:sym typeface="Maiandra GD"/>
              </a:defRPr>
            </a:lvl1pPr>
          </a:lstStyle>
          <a:p>
            <a:r>
              <a:rPr lang="ar-JO" b="1" dirty="0">
                <a:latin typeface="Arial" panose="020B0604020202020204" pitchFamily="34" charset="0"/>
                <a:cs typeface="Arial" panose="020B0604020202020204" pitchFamily="34" charset="0"/>
              </a:rPr>
              <a:t>الناموس</a:t>
            </a:r>
            <a:endParaRPr b="1" dirty="0">
              <a:latin typeface="Arial" panose="020B0604020202020204" pitchFamily="34" charset="0"/>
              <a:cs typeface="Arial" panose="020B0604020202020204" pitchFamily="34" charset="0"/>
            </a:endParaRPr>
          </a:p>
        </p:txBody>
      </p:sp>
      <p:sp>
        <p:nvSpPr>
          <p:cNvPr id="439" name="“I am the LORD your God, who brought you out of the land of Egypt, out of the house of slavery.”…"/>
          <p:cNvSpPr txBox="1"/>
          <p:nvPr/>
        </p:nvSpPr>
        <p:spPr>
          <a:xfrm>
            <a:off x="6200744" y="2927187"/>
            <a:ext cx="4204887" cy="27653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defTabSz="1300480">
              <a:spcBef>
                <a:spcPts val="2300"/>
              </a:spcBef>
              <a:defRPr sz="3800">
                <a:solidFill>
                  <a:srgbClr val="000000"/>
                </a:solidFill>
                <a:latin typeface="Maiandra GD"/>
                <a:ea typeface="Maiandra GD"/>
                <a:cs typeface="Maiandra GD"/>
                <a:sym typeface="Maiandra GD"/>
              </a:defRPr>
            </a:pPr>
            <a:r>
              <a:rPr lang="ar-JO" b="1" dirty="0">
                <a:latin typeface="Arial" panose="020B0604020202020204" pitchFamily="34" charset="0"/>
                <a:cs typeface="Arial" panose="020B0604020202020204" pitchFamily="34" charset="0"/>
              </a:rPr>
              <a:t>أنا الرب إلهك الذي أخرجك من أرض مصر من بيت العبودية.</a:t>
            </a:r>
          </a:p>
          <a:p>
            <a:pPr defTabSz="1300480">
              <a:spcBef>
                <a:spcPts val="2300"/>
              </a:spcBef>
              <a:defRPr sz="3800">
                <a:solidFill>
                  <a:srgbClr val="000000"/>
                </a:solidFill>
                <a:latin typeface="Maiandra GD"/>
                <a:ea typeface="Maiandra GD"/>
                <a:cs typeface="Maiandra GD"/>
                <a:sym typeface="Maiandra GD"/>
              </a:defRPr>
            </a:pPr>
            <a:r>
              <a:rPr b="1" dirty="0">
                <a:latin typeface="Arial" panose="020B0604020202020204" pitchFamily="34" charset="0"/>
                <a:cs typeface="Arial" panose="020B0604020202020204" pitchFamily="34" charset="0"/>
              </a:rPr>
              <a:t>(</a:t>
            </a:r>
            <a:r>
              <a:rPr lang="ar-JO" b="1" dirty="0">
                <a:latin typeface="Arial" panose="020B0604020202020204" pitchFamily="34" charset="0"/>
                <a:cs typeface="Arial" panose="020B0604020202020204" pitchFamily="34" charset="0"/>
              </a:rPr>
              <a:t>خروج 20: 2</a:t>
            </a:r>
            <a:r>
              <a:rPr b="1" dirty="0">
                <a:latin typeface="Arial" panose="020B0604020202020204" pitchFamily="34" charset="0"/>
                <a:cs typeface="Arial" panose="020B0604020202020204" pitchFamily="34" charset="0"/>
              </a:rPr>
              <a:t>)</a:t>
            </a:r>
            <a:r>
              <a:rPr sz="2400" b="1" dirty="0">
                <a:latin typeface="Arial" panose="020B0604020202020204" pitchFamily="34" charset="0"/>
                <a:cs typeface="Arial" panose="020B0604020202020204" pitchFamily="34" charset="0"/>
              </a:rPr>
              <a:t> </a:t>
            </a:r>
          </a:p>
        </p:txBody>
      </p:sp>
      <p:sp>
        <p:nvSpPr>
          <p:cNvPr id="440" name="“You shall have no other gods before Me.”…"/>
          <p:cNvSpPr txBox="1"/>
          <p:nvPr/>
        </p:nvSpPr>
        <p:spPr>
          <a:xfrm>
            <a:off x="1007457" y="2926006"/>
            <a:ext cx="3446273" cy="31962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defTabSz="1300480">
              <a:defRPr sz="3800">
                <a:solidFill>
                  <a:srgbClr val="000000"/>
                </a:solidFill>
                <a:latin typeface="Maiandra GD"/>
                <a:ea typeface="Maiandra GD"/>
                <a:cs typeface="Maiandra GD"/>
                <a:sym typeface="Maiandra GD"/>
              </a:defRPr>
            </a:pPr>
            <a:r>
              <a:rPr lang="ar-JO" sz="3800" b="1" dirty="0">
                <a:latin typeface="Arial" panose="020B0604020202020204" pitchFamily="34" charset="0"/>
                <a:cs typeface="Arial" panose="020B0604020202020204" pitchFamily="34" charset="0"/>
              </a:rPr>
              <a:t>لا يكن لك آلهة أخرى أمامي ... الخ</a:t>
            </a:r>
            <a:endParaRPr sz="3800" b="1" dirty="0">
              <a:latin typeface="Arial" panose="020B0604020202020204" pitchFamily="34" charset="0"/>
              <a:cs typeface="Arial" panose="020B0604020202020204" pitchFamily="34" charset="0"/>
            </a:endParaRPr>
          </a:p>
          <a:p>
            <a:pPr defTabSz="1300480">
              <a:spcBef>
                <a:spcPts val="2700"/>
              </a:spcBef>
              <a:defRPr sz="500">
                <a:solidFill>
                  <a:srgbClr val="000000"/>
                </a:solidFill>
                <a:latin typeface="Maiandra GD"/>
                <a:ea typeface="Maiandra GD"/>
                <a:cs typeface="Maiandra GD"/>
                <a:sym typeface="Maiandra GD"/>
              </a:defRPr>
            </a:pPr>
            <a:endParaRPr sz="5000" b="1" dirty="0">
              <a:latin typeface="Arial" panose="020B0604020202020204" pitchFamily="34" charset="0"/>
              <a:cs typeface="Arial" panose="020B0604020202020204" pitchFamily="34" charset="0"/>
            </a:endParaRPr>
          </a:p>
          <a:p>
            <a:pPr defTabSz="1300480">
              <a:spcBef>
                <a:spcPts val="2000"/>
              </a:spcBef>
              <a:defRPr sz="3400">
                <a:solidFill>
                  <a:srgbClr val="000000"/>
                </a:solidFill>
                <a:latin typeface="Maiandra GD"/>
                <a:ea typeface="Maiandra GD"/>
                <a:cs typeface="Maiandra GD"/>
                <a:sym typeface="Maiandra GD"/>
              </a:defRPr>
            </a:pPr>
            <a:r>
              <a:rPr b="1" dirty="0">
                <a:latin typeface="Arial" panose="020B0604020202020204" pitchFamily="34" charset="0"/>
                <a:cs typeface="Arial" panose="020B0604020202020204" pitchFamily="34" charset="0"/>
              </a:rPr>
              <a:t>(</a:t>
            </a:r>
            <a:r>
              <a:rPr lang="ar-JO" b="1" dirty="0">
                <a:latin typeface="Arial" panose="020B0604020202020204" pitchFamily="34" charset="0"/>
                <a:cs typeface="Arial" panose="020B0604020202020204" pitchFamily="34" charset="0"/>
              </a:rPr>
              <a:t>خروج 20: 3-17</a:t>
            </a:r>
            <a:r>
              <a:rPr b="1" dirty="0">
                <a:latin typeface="Arial" panose="020B0604020202020204" pitchFamily="34" charset="0"/>
                <a:cs typeface="Arial" panose="020B0604020202020204" pitchFamily="34" charset="0"/>
              </a:rPr>
              <a:t>)</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Shape"/>
          <p:cNvSpPr/>
          <p:nvPr/>
        </p:nvSpPr>
        <p:spPr>
          <a:xfrm>
            <a:off x="9040678" y="1424007"/>
            <a:ext cx="1192107" cy="65024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b="1" dirty="0">
              <a:latin typeface="Arial" panose="020B0604020202020204" pitchFamily="34" charset="0"/>
              <a:cs typeface="Arial" panose="020B0604020202020204" pitchFamily="34" charset="0"/>
            </a:endParaRPr>
          </a:p>
        </p:txBody>
      </p:sp>
      <p:sp>
        <p:nvSpPr>
          <p:cNvPr id="445" name="Shape"/>
          <p:cNvSpPr/>
          <p:nvPr/>
        </p:nvSpPr>
        <p:spPr>
          <a:xfrm rot="10800000">
            <a:off x="2772016" y="1424007"/>
            <a:ext cx="1192108" cy="65024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b="1" dirty="0">
              <a:latin typeface="Arial" panose="020B0604020202020204" pitchFamily="34" charset="0"/>
              <a:cs typeface="Arial" panose="020B0604020202020204" pitchFamily="34" charset="0"/>
            </a:endParaRPr>
          </a:p>
        </p:txBody>
      </p:sp>
      <p:sp>
        <p:nvSpPr>
          <p:cNvPr id="446" name="“The commandments were not a ladder to get to God, but showed an already redeemed people how to live as God's people.”…"/>
          <p:cNvSpPr txBox="1"/>
          <p:nvPr/>
        </p:nvSpPr>
        <p:spPr>
          <a:xfrm>
            <a:off x="1053549" y="1300479"/>
            <a:ext cx="11012556" cy="46941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5023" tIns="65023" rIns="65023" bIns="65023">
            <a:spAutoFit/>
          </a:bodyPr>
          <a:lstStyle/>
          <a:p>
            <a:pPr defTabSz="1300480">
              <a:spcBef>
                <a:spcPts val="3700"/>
              </a:spcBef>
              <a:defRPr sz="6200">
                <a:solidFill>
                  <a:srgbClr val="000000"/>
                </a:solidFill>
                <a:latin typeface="Maiandra GD"/>
                <a:ea typeface="Maiandra GD"/>
                <a:cs typeface="Maiandra GD"/>
                <a:sym typeface="Maiandra GD"/>
              </a:defRPr>
            </a:pPr>
            <a:r>
              <a:rPr lang="ar-JO" b="1" dirty="0">
                <a:latin typeface="Arial" panose="020B0604020202020204" pitchFamily="34" charset="0"/>
                <a:cs typeface="Arial" panose="020B0604020202020204" pitchFamily="34" charset="0"/>
              </a:rPr>
              <a:t>لم تكن الوصايا سلماً للوصول إلى الله، لكنها أظهرت كيف يجب أن يعيش شعب مفدي كشعب الله.</a:t>
            </a:r>
            <a:endParaRPr b="1" dirty="0">
              <a:latin typeface="Arial" panose="020B0604020202020204" pitchFamily="34" charset="0"/>
              <a:cs typeface="Arial" panose="020B0604020202020204" pitchFamily="34" charset="0"/>
            </a:endParaRPr>
          </a:p>
          <a:p>
            <a:pPr defTabSz="1300480">
              <a:spcBef>
                <a:spcPts val="2700"/>
              </a:spcBef>
              <a:defRPr sz="4400">
                <a:solidFill>
                  <a:srgbClr val="000000"/>
                </a:solidFill>
                <a:latin typeface="Maiandra GD"/>
                <a:ea typeface="Maiandra GD"/>
                <a:cs typeface="Maiandra GD"/>
                <a:sym typeface="Maiandra GD"/>
              </a:defRPr>
            </a:pPr>
            <a:r>
              <a:rPr lang="ar-JO" b="1" dirty="0">
                <a:latin typeface="Arial" panose="020B0604020202020204" pitchFamily="34" charset="0"/>
                <a:cs typeface="Arial" panose="020B0604020202020204" pitchFamily="34" charset="0"/>
              </a:rPr>
              <a:t>(أودري ناش، قصة العهد القديم: رؤية العهد القديم ككل، ٣١)</a:t>
            </a:r>
            <a:endParaRPr b="1"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Shape"/>
          <p:cNvSpPr/>
          <p:nvPr/>
        </p:nvSpPr>
        <p:spPr>
          <a:xfrm>
            <a:off x="9853708" y="2042791"/>
            <a:ext cx="1192107" cy="65024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b="1" dirty="0">
              <a:latin typeface="Arial" panose="020B0604020202020204" pitchFamily="34" charset="0"/>
              <a:cs typeface="Arial" panose="020B0604020202020204" pitchFamily="34" charset="0"/>
            </a:endParaRPr>
          </a:p>
        </p:txBody>
      </p:sp>
      <p:sp>
        <p:nvSpPr>
          <p:cNvPr id="451" name="Shape"/>
          <p:cNvSpPr/>
          <p:nvPr/>
        </p:nvSpPr>
        <p:spPr>
          <a:xfrm rot="10800000">
            <a:off x="2268837" y="1950949"/>
            <a:ext cx="1192108" cy="65024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b="1" dirty="0">
              <a:latin typeface="Arial" panose="020B0604020202020204" pitchFamily="34" charset="0"/>
              <a:cs typeface="Arial" panose="020B0604020202020204" pitchFamily="34" charset="0"/>
            </a:endParaRPr>
          </a:p>
        </p:txBody>
      </p:sp>
      <p:sp>
        <p:nvSpPr>
          <p:cNvPr id="452" name="“The indicatives of grace always precede the imperatives of law.”…"/>
          <p:cNvSpPr txBox="1"/>
          <p:nvPr/>
        </p:nvSpPr>
        <p:spPr>
          <a:xfrm>
            <a:off x="1202943" y="1602190"/>
            <a:ext cx="10598913" cy="7199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defTabSz="1300480">
              <a:spcBef>
                <a:spcPts val="3700"/>
              </a:spcBef>
              <a:defRPr sz="6200">
                <a:solidFill>
                  <a:srgbClr val="000000"/>
                </a:solidFill>
                <a:latin typeface="Maiandra GD"/>
                <a:ea typeface="Maiandra GD"/>
                <a:cs typeface="Maiandra GD"/>
                <a:sym typeface="Maiandra GD"/>
              </a:defRPr>
            </a:pPr>
            <a:r>
              <a:rPr lang="ar-JO" b="1" dirty="0">
                <a:latin typeface="Arial" panose="020B0604020202020204" pitchFamily="34" charset="0"/>
                <a:cs typeface="Arial" panose="020B0604020202020204" pitchFamily="34" charset="0"/>
              </a:rPr>
              <a:t>دائماً ما تسبق                        مؤشرات النعمة                         أوامر الناموس.</a:t>
            </a:r>
            <a:endParaRPr b="1" dirty="0">
              <a:latin typeface="Arial" panose="020B0604020202020204" pitchFamily="34" charset="0"/>
              <a:cs typeface="Arial" panose="020B0604020202020204" pitchFamily="34" charset="0"/>
            </a:endParaRPr>
          </a:p>
          <a:p>
            <a:pPr defTabSz="1300480">
              <a:spcBef>
                <a:spcPts val="2700"/>
              </a:spcBef>
              <a:defRPr sz="4400">
                <a:solidFill>
                  <a:srgbClr val="000000"/>
                </a:solidFill>
                <a:latin typeface="Maiandra GD"/>
                <a:ea typeface="Maiandra GD"/>
                <a:cs typeface="Maiandra GD"/>
                <a:sym typeface="Maiandra GD"/>
              </a:defRPr>
            </a:pPr>
            <a:r>
              <a:rPr b="1" dirty="0">
                <a:latin typeface="Arial" panose="020B0604020202020204" pitchFamily="34" charset="0"/>
                <a:cs typeface="Arial" panose="020B0604020202020204" pitchFamily="34" charset="0"/>
              </a:rPr>
              <a:t>(</a:t>
            </a:r>
            <a:r>
              <a:rPr lang="ar-JO" b="1" dirty="0">
                <a:latin typeface="Arial" panose="020B0604020202020204" pitchFamily="34" charset="0"/>
                <a:cs typeface="Arial" panose="020B0604020202020204" pitchFamily="34" charset="0"/>
              </a:rPr>
              <a:t>جيمس تورانس</a:t>
            </a:r>
            <a:r>
              <a:rPr b="1" dirty="0">
                <a:latin typeface="Arial" panose="020B0604020202020204" pitchFamily="34" charset="0"/>
                <a:cs typeface="Arial" panose="020B0604020202020204" pitchFamily="34" charset="0"/>
              </a:rPr>
              <a:t>)</a:t>
            </a:r>
          </a:p>
          <a:p>
            <a:pPr defTabSz="1300480">
              <a:spcBef>
                <a:spcPts val="2700"/>
              </a:spcBef>
              <a:defRPr sz="4400">
                <a:solidFill>
                  <a:srgbClr val="FFFF99"/>
                </a:solidFill>
                <a:latin typeface="Maiandra GD"/>
                <a:ea typeface="Maiandra GD"/>
                <a:cs typeface="Maiandra GD"/>
                <a:sym typeface="Maiandra GD"/>
              </a:defRPr>
            </a:pPr>
            <a:endParaRPr b="1" dirty="0">
              <a:latin typeface="Arial" panose="020B0604020202020204" pitchFamily="34" charset="0"/>
              <a:cs typeface="Arial" panose="020B0604020202020204" pitchFamily="34" charset="0"/>
            </a:endParaRPr>
          </a:p>
          <a:p>
            <a:pPr defTabSz="1300480">
              <a:spcBef>
                <a:spcPts val="3400"/>
              </a:spcBef>
              <a:defRPr sz="5600">
                <a:solidFill>
                  <a:srgbClr val="000000"/>
                </a:solidFill>
                <a:latin typeface="Maiandra GD"/>
                <a:ea typeface="Maiandra GD"/>
                <a:cs typeface="Maiandra GD"/>
                <a:sym typeface="Maiandra GD"/>
              </a:defRPr>
            </a:pPr>
            <a:r>
              <a:rPr lang="ar-JO" b="1" dirty="0">
                <a:latin typeface="Arial" panose="020B0604020202020204" pitchFamily="34" charset="0"/>
                <a:cs typeface="Arial" panose="020B0604020202020204" pitchFamily="34" charset="0"/>
              </a:rPr>
              <a:t>الله: لقد فعلت ذلك من أجلك،                والآن افعل هذا</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 name="Redemption"/>
          <p:cNvSpPr txBox="1"/>
          <p:nvPr/>
        </p:nvSpPr>
        <p:spPr>
          <a:xfrm>
            <a:off x="7890315" y="7969739"/>
            <a:ext cx="4226562" cy="892049"/>
          </a:xfrm>
          <a:prstGeom prst="rect">
            <a:avLst/>
          </a:prstGeom>
          <a:solidFill>
            <a:srgbClr val="009999"/>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defTabSz="1300480">
              <a:spcBef>
                <a:spcPts val="3000"/>
              </a:spcBef>
              <a:defRPr sz="5000">
                <a:solidFill>
                  <a:srgbClr val="FFFF99"/>
                </a:solidFill>
                <a:latin typeface="Maiandra GD"/>
                <a:ea typeface="Maiandra GD"/>
                <a:cs typeface="Maiandra GD"/>
                <a:sym typeface="Maiandra GD"/>
              </a:defRPr>
            </a:lvl1pPr>
          </a:lstStyle>
          <a:p>
            <a:r>
              <a:rPr lang="ar-JO" b="1" dirty="0">
                <a:latin typeface="Arial" panose="020B0604020202020204" pitchFamily="34" charset="0"/>
                <a:cs typeface="Arial" panose="020B0604020202020204" pitchFamily="34" charset="0"/>
              </a:rPr>
              <a:t>الفداء</a:t>
            </a:r>
            <a:endParaRPr b="1" dirty="0">
              <a:latin typeface="Arial" panose="020B0604020202020204" pitchFamily="34" charset="0"/>
              <a:cs typeface="Arial" panose="020B0604020202020204" pitchFamily="34" charset="0"/>
            </a:endParaRPr>
          </a:p>
        </p:txBody>
      </p:sp>
      <p:sp>
        <p:nvSpPr>
          <p:cNvPr id="467" name="Response"/>
          <p:cNvSpPr txBox="1"/>
          <p:nvPr/>
        </p:nvSpPr>
        <p:spPr>
          <a:xfrm>
            <a:off x="1094569" y="8007097"/>
            <a:ext cx="4009815" cy="892049"/>
          </a:xfrm>
          <a:prstGeom prst="rect">
            <a:avLst/>
          </a:prstGeom>
          <a:solidFill>
            <a:srgbClr val="009999"/>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defTabSz="1300480">
              <a:spcBef>
                <a:spcPts val="3000"/>
              </a:spcBef>
              <a:defRPr sz="5000">
                <a:solidFill>
                  <a:srgbClr val="FFFF99"/>
                </a:solidFill>
                <a:latin typeface="Maiandra GD"/>
                <a:ea typeface="Maiandra GD"/>
                <a:cs typeface="Maiandra GD"/>
                <a:sym typeface="Maiandra GD"/>
              </a:defRPr>
            </a:lvl1pPr>
          </a:lstStyle>
          <a:p>
            <a:r>
              <a:rPr lang="ar-JO" b="1" dirty="0">
                <a:latin typeface="Arial" panose="020B0604020202020204" pitchFamily="34" charset="0"/>
                <a:cs typeface="Arial" panose="020B0604020202020204" pitchFamily="34" charset="0"/>
              </a:rPr>
              <a:t>التجاوب</a:t>
            </a:r>
            <a:endParaRPr b="1" dirty="0">
              <a:latin typeface="Arial" panose="020B0604020202020204" pitchFamily="34" charset="0"/>
              <a:cs typeface="Arial" panose="020B0604020202020204" pitchFamily="34" charset="0"/>
            </a:endParaRPr>
          </a:p>
        </p:txBody>
      </p:sp>
      <p:sp>
        <p:nvSpPr>
          <p:cNvPr id="468" name="Shape"/>
          <p:cNvSpPr/>
          <p:nvPr/>
        </p:nvSpPr>
        <p:spPr>
          <a:xfrm>
            <a:off x="9071904" y="1334420"/>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b="1" dirty="0">
              <a:latin typeface="Arial" panose="020B0604020202020204" pitchFamily="34" charset="0"/>
              <a:cs typeface="Arial" panose="020B0604020202020204" pitchFamily="34" charset="0"/>
            </a:endParaRPr>
          </a:p>
        </p:txBody>
      </p:sp>
      <p:sp>
        <p:nvSpPr>
          <p:cNvPr id="469" name="Shape"/>
          <p:cNvSpPr/>
          <p:nvPr/>
        </p:nvSpPr>
        <p:spPr>
          <a:xfrm rot="10800000">
            <a:off x="2221653" y="1300478"/>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b="1" dirty="0">
              <a:latin typeface="Arial" panose="020B0604020202020204" pitchFamily="34" charset="0"/>
              <a:cs typeface="Arial" panose="020B0604020202020204" pitchFamily="34" charset="0"/>
            </a:endParaRPr>
          </a:p>
        </p:txBody>
      </p:sp>
      <p:sp>
        <p:nvSpPr>
          <p:cNvPr id="470" name="NEW COVENANT"/>
          <p:cNvSpPr txBox="1"/>
          <p:nvPr/>
        </p:nvSpPr>
        <p:spPr>
          <a:xfrm>
            <a:off x="3966464" y="216746"/>
            <a:ext cx="5071872" cy="18548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defTabSz="1300480">
              <a:spcBef>
                <a:spcPts val="3400"/>
              </a:spcBef>
              <a:defRPr sz="5600">
                <a:solidFill>
                  <a:srgbClr val="000000"/>
                </a:solidFill>
                <a:latin typeface="Maiandra GD"/>
                <a:ea typeface="Maiandra GD"/>
                <a:cs typeface="Maiandra GD"/>
                <a:sym typeface="Maiandra GD"/>
              </a:defRPr>
            </a:lvl1pPr>
          </a:lstStyle>
          <a:p>
            <a:r>
              <a:rPr lang="ar-JO" b="1" dirty="0">
                <a:latin typeface="Arial" panose="020B0604020202020204" pitchFamily="34" charset="0"/>
                <a:cs typeface="Arial" panose="020B0604020202020204" pitchFamily="34" charset="0"/>
              </a:rPr>
              <a:t>العهد             الجديد</a:t>
            </a:r>
            <a:endParaRPr b="1" dirty="0">
              <a:latin typeface="Arial" panose="020B0604020202020204" pitchFamily="34" charset="0"/>
              <a:cs typeface="Arial" panose="020B0604020202020204" pitchFamily="34" charset="0"/>
            </a:endParaRPr>
          </a:p>
        </p:txBody>
      </p:sp>
      <p:sp>
        <p:nvSpPr>
          <p:cNvPr id="471" name="Salvation by grace through faith…"/>
          <p:cNvSpPr txBox="1"/>
          <p:nvPr/>
        </p:nvSpPr>
        <p:spPr>
          <a:xfrm>
            <a:off x="7796612" y="3316470"/>
            <a:ext cx="3446272" cy="24704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defTabSz="1300480">
              <a:defRPr sz="3800">
                <a:solidFill>
                  <a:srgbClr val="FFFF99"/>
                </a:solidFill>
                <a:latin typeface="Maiandra GD"/>
                <a:ea typeface="Maiandra GD"/>
                <a:cs typeface="Maiandra GD"/>
                <a:sym typeface="Maiandra GD"/>
              </a:defRPr>
            </a:pPr>
            <a:r>
              <a:rPr lang="ar-JO" b="1" dirty="0">
                <a:solidFill>
                  <a:srgbClr val="000000"/>
                </a:solidFill>
                <a:latin typeface="Arial" panose="020B0604020202020204" pitchFamily="34" charset="0"/>
                <a:cs typeface="Arial" panose="020B0604020202020204" pitchFamily="34" charset="0"/>
              </a:rPr>
              <a:t>الخلاص        بالنعمة          بالإيمان</a:t>
            </a:r>
            <a:endParaRPr b="1" dirty="0">
              <a:solidFill>
                <a:srgbClr val="000000"/>
              </a:solidFill>
              <a:latin typeface="Arial" panose="020B0604020202020204" pitchFamily="34" charset="0"/>
              <a:cs typeface="Arial" panose="020B0604020202020204" pitchFamily="34" charset="0"/>
            </a:endParaRPr>
          </a:p>
          <a:p>
            <a:pPr defTabSz="1300480">
              <a:defRPr sz="3800">
                <a:solidFill>
                  <a:srgbClr val="000000"/>
                </a:solidFill>
                <a:latin typeface="Maiandra GD"/>
                <a:ea typeface="Maiandra GD"/>
                <a:cs typeface="Maiandra GD"/>
                <a:sym typeface="Maiandra GD"/>
              </a:defRPr>
            </a:pPr>
            <a:r>
              <a:rPr b="1" dirty="0">
                <a:latin typeface="Arial" panose="020B0604020202020204" pitchFamily="34" charset="0"/>
                <a:cs typeface="Arial" panose="020B0604020202020204" pitchFamily="34" charset="0"/>
              </a:rPr>
              <a:t>(</a:t>
            </a:r>
            <a:r>
              <a:rPr lang="ar-JO" b="1" dirty="0">
                <a:latin typeface="Arial" panose="020B0604020202020204" pitchFamily="34" charset="0"/>
                <a:cs typeface="Arial" panose="020B0604020202020204" pitchFamily="34" charset="0"/>
              </a:rPr>
              <a:t>أف 2: 8-9</a:t>
            </a:r>
            <a:r>
              <a:rPr b="1" dirty="0">
                <a:latin typeface="Arial" panose="020B0604020202020204" pitchFamily="34" charset="0"/>
                <a:cs typeface="Arial" panose="020B0604020202020204" pitchFamily="34" charset="0"/>
              </a:rPr>
              <a:t>)</a:t>
            </a:r>
          </a:p>
        </p:txBody>
      </p:sp>
      <p:sp>
        <p:nvSpPr>
          <p:cNvPr id="472" name="Response of works…"/>
          <p:cNvSpPr txBox="1"/>
          <p:nvPr/>
        </p:nvSpPr>
        <p:spPr>
          <a:xfrm>
            <a:off x="1094569" y="3480478"/>
            <a:ext cx="3446273" cy="24704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defTabSz="1300480">
              <a:defRPr sz="3800">
                <a:solidFill>
                  <a:srgbClr val="FFFF99"/>
                </a:solidFill>
                <a:latin typeface="Maiandra GD"/>
                <a:ea typeface="Maiandra GD"/>
                <a:cs typeface="Maiandra GD"/>
                <a:sym typeface="Maiandra GD"/>
              </a:defRPr>
            </a:pPr>
            <a:r>
              <a:rPr lang="ar-JO" b="1" dirty="0">
                <a:solidFill>
                  <a:schemeClr val="bg1"/>
                </a:solidFill>
                <a:latin typeface="Arial" panose="020B0604020202020204" pitchFamily="34" charset="0"/>
                <a:cs typeface="Arial" panose="020B0604020202020204" pitchFamily="34" charset="0"/>
              </a:rPr>
              <a:t>التجاوب       بالأعمال</a:t>
            </a:r>
            <a:endParaRPr b="1" dirty="0">
              <a:solidFill>
                <a:schemeClr val="bg1"/>
              </a:solidFill>
              <a:latin typeface="Arial" panose="020B0604020202020204" pitchFamily="34" charset="0"/>
              <a:cs typeface="Arial" panose="020B0604020202020204" pitchFamily="34" charset="0"/>
            </a:endParaRPr>
          </a:p>
          <a:p>
            <a:pPr defTabSz="1300480">
              <a:defRPr sz="3800">
                <a:solidFill>
                  <a:srgbClr val="000000"/>
                </a:solidFill>
                <a:latin typeface="Maiandra GD"/>
                <a:ea typeface="Maiandra GD"/>
                <a:cs typeface="Maiandra GD"/>
                <a:sym typeface="Maiandra GD"/>
              </a:defRPr>
            </a:pPr>
            <a:r>
              <a:rPr lang="ar-JO" b="1" dirty="0">
                <a:solidFill>
                  <a:schemeClr val="bg1"/>
                </a:solidFill>
                <a:latin typeface="Arial" panose="020B0604020202020204" pitchFamily="34" charset="0"/>
                <a:cs typeface="Arial" panose="020B0604020202020204" pitchFamily="34" charset="0"/>
              </a:rPr>
              <a:t>(أف 2: 10،         1 كو 6: 20</a:t>
            </a:r>
            <a:r>
              <a:rPr b="1" dirty="0">
                <a:solidFill>
                  <a:schemeClr val="bg1"/>
                </a:solidFill>
                <a:latin typeface="Arial" panose="020B0604020202020204" pitchFamily="34" charset="0"/>
                <a:cs typeface="Arial" panose="020B0604020202020204" pitchFamily="34" charset="0"/>
              </a:rPr>
              <a:t> </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 name="Redemption"/>
          <p:cNvSpPr txBox="1"/>
          <p:nvPr/>
        </p:nvSpPr>
        <p:spPr>
          <a:xfrm>
            <a:off x="6892543" y="8210751"/>
            <a:ext cx="4226562"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F99"/>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الفداء</a:t>
            </a:r>
            <a:endParaRPr dirty="0">
              <a:latin typeface="Arial" panose="020B0604020202020204" pitchFamily="34" charset="0"/>
              <a:cs typeface="Arial" panose="020B0604020202020204" pitchFamily="34" charset="0"/>
            </a:endParaRPr>
          </a:p>
        </p:txBody>
      </p:sp>
      <p:sp>
        <p:nvSpPr>
          <p:cNvPr id="467" name="Response"/>
          <p:cNvSpPr txBox="1"/>
          <p:nvPr/>
        </p:nvSpPr>
        <p:spPr>
          <a:xfrm>
            <a:off x="531029" y="8210751"/>
            <a:ext cx="4009815"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F99"/>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التجاوب</a:t>
            </a:r>
            <a:endParaRPr dirty="0">
              <a:latin typeface="Arial" panose="020B0604020202020204" pitchFamily="34" charset="0"/>
              <a:cs typeface="Arial" panose="020B0604020202020204" pitchFamily="34" charset="0"/>
            </a:endParaRPr>
          </a:p>
        </p:txBody>
      </p:sp>
      <p:sp>
        <p:nvSpPr>
          <p:cNvPr id="468" name="Shape"/>
          <p:cNvSpPr/>
          <p:nvPr/>
        </p:nvSpPr>
        <p:spPr>
          <a:xfrm>
            <a:off x="8626517" y="1383230"/>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469" name="Shape"/>
          <p:cNvSpPr/>
          <p:nvPr/>
        </p:nvSpPr>
        <p:spPr>
          <a:xfrm rot="10800000">
            <a:off x="1831510" y="1383230"/>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470" name="NEW COVENANT"/>
          <p:cNvSpPr txBox="1"/>
          <p:nvPr/>
        </p:nvSpPr>
        <p:spPr>
          <a:xfrm>
            <a:off x="3966464" y="216746"/>
            <a:ext cx="5071872" cy="9930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400"/>
              </a:spcBef>
              <a:defRPr sz="5600">
                <a:solidFill>
                  <a:srgbClr val="0000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العهد الجديد</a:t>
            </a:r>
            <a:endParaRPr dirty="0">
              <a:latin typeface="Arial" panose="020B0604020202020204" pitchFamily="34" charset="0"/>
              <a:cs typeface="Arial" panose="020B0604020202020204" pitchFamily="34" charset="0"/>
            </a:endParaRPr>
          </a:p>
        </p:txBody>
      </p:sp>
      <p:sp>
        <p:nvSpPr>
          <p:cNvPr id="471" name="Salvation by grace through faith…"/>
          <p:cNvSpPr txBox="1"/>
          <p:nvPr/>
        </p:nvSpPr>
        <p:spPr>
          <a:xfrm>
            <a:off x="9558528" y="3608579"/>
            <a:ext cx="3446272" cy="18856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3800">
                <a:solidFill>
                  <a:srgbClr val="FFFF99"/>
                </a:solidFill>
                <a:latin typeface="Maiandra GD"/>
                <a:ea typeface="Maiandra GD"/>
                <a:cs typeface="Maiandra GD"/>
                <a:sym typeface="Maiandra GD"/>
              </a:defRPr>
            </a:pPr>
            <a:r>
              <a:rPr dirty="0">
                <a:latin typeface="Arial" panose="020B0604020202020204" pitchFamily="34" charset="0"/>
                <a:cs typeface="Arial" panose="020B0604020202020204" pitchFamily="34" charset="0"/>
              </a:rPr>
              <a:t> </a:t>
            </a:r>
            <a:r>
              <a:rPr lang="ar-JO" dirty="0">
                <a:solidFill>
                  <a:srgbClr val="000000"/>
                </a:solidFill>
                <a:latin typeface="Arial" panose="020B0604020202020204" pitchFamily="34" charset="0"/>
                <a:cs typeface="Arial" panose="020B0604020202020204" pitchFamily="34" charset="0"/>
              </a:rPr>
              <a:t>الخلاص بالنعمة بالإيمان</a:t>
            </a:r>
            <a:endParaRPr dirty="0">
              <a:solidFill>
                <a:srgbClr val="000000"/>
              </a:solidFill>
              <a:latin typeface="Arial" panose="020B0604020202020204" pitchFamily="34" charset="0"/>
              <a:cs typeface="Arial" panose="020B0604020202020204" pitchFamily="34" charset="0"/>
            </a:endParaRPr>
          </a:p>
          <a:p>
            <a:pPr defTabSz="1300480">
              <a:defRPr sz="3800">
                <a:solidFill>
                  <a:srgbClr val="000000"/>
                </a:solidFill>
                <a:latin typeface="Maiandra GD"/>
                <a:ea typeface="Maiandra GD"/>
                <a:cs typeface="Maiandra GD"/>
                <a:sym typeface="Maiandra GD"/>
              </a:defRPr>
            </a:pPr>
            <a:r>
              <a:rPr dirty="0">
                <a:latin typeface="Arial" panose="020B0604020202020204" pitchFamily="34" charset="0"/>
                <a:cs typeface="Arial" panose="020B0604020202020204" pitchFamily="34" charset="0"/>
              </a:rPr>
              <a:t>(</a:t>
            </a:r>
            <a:r>
              <a:rPr lang="ar-JO" dirty="0">
                <a:latin typeface="Arial" panose="020B0604020202020204" pitchFamily="34" charset="0"/>
                <a:cs typeface="Arial" panose="020B0604020202020204" pitchFamily="34" charset="0"/>
              </a:rPr>
              <a:t>أف 2: 8-9</a:t>
            </a:r>
            <a:r>
              <a:rPr dirty="0">
                <a:latin typeface="Arial" panose="020B0604020202020204" pitchFamily="34" charset="0"/>
                <a:cs typeface="Arial" panose="020B0604020202020204" pitchFamily="34" charset="0"/>
              </a:rPr>
              <a:t>)</a:t>
            </a:r>
          </a:p>
        </p:txBody>
      </p:sp>
      <p:sp>
        <p:nvSpPr>
          <p:cNvPr id="472" name="Response of works…"/>
          <p:cNvSpPr txBox="1"/>
          <p:nvPr/>
        </p:nvSpPr>
        <p:spPr>
          <a:xfrm>
            <a:off x="2655147" y="3608579"/>
            <a:ext cx="3446273" cy="18856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3800">
                <a:solidFill>
                  <a:srgbClr val="FFFF99"/>
                </a:solidFill>
                <a:latin typeface="Maiandra GD"/>
                <a:ea typeface="Maiandra GD"/>
                <a:cs typeface="Maiandra GD"/>
                <a:sym typeface="Maiandra GD"/>
              </a:defRPr>
            </a:pPr>
            <a:r>
              <a:rPr dirty="0">
                <a:latin typeface="Arial" panose="020B0604020202020204" pitchFamily="34" charset="0"/>
                <a:cs typeface="Arial" panose="020B0604020202020204" pitchFamily="34" charset="0"/>
              </a:rPr>
              <a:t> </a:t>
            </a:r>
            <a:r>
              <a:rPr lang="ar-JO" dirty="0">
                <a:solidFill>
                  <a:srgbClr val="000000"/>
                </a:solidFill>
                <a:latin typeface="Arial" panose="020B0604020202020204" pitchFamily="34" charset="0"/>
                <a:cs typeface="Arial" panose="020B0604020202020204" pitchFamily="34" charset="0"/>
              </a:rPr>
              <a:t>التجاوب بالأعمال</a:t>
            </a:r>
            <a:endParaRPr dirty="0">
              <a:solidFill>
                <a:srgbClr val="000000"/>
              </a:solidFill>
              <a:latin typeface="Arial" panose="020B0604020202020204" pitchFamily="34" charset="0"/>
              <a:cs typeface="Arial" panose="020B0604020202020204" pitchFamily="34" charset="0"/>
            </a:endParaRPr>
          </a:p>
          <a:p>
            <a:pPr defTabSz="1300480">
              <a:defRPr sz="38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(أف 2: 10،         1 كو 6: 20)</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Shape"/>
          <p:cNvSpPr/>
          <p:nvPr/>
        </p:nvSpPr>
        <p:spPr>
          <a:xfrm rot="10800000">
            <a:off x="2696689" y="1889070"/>
            <a:ext cx="1192108"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b="1" dirty="0">
              <a:latin typeface="Arial" panose="020B0604020202020204" pitchFamily="34" charset="0"/>
              <a:cs typeface="Arial" panose="020B0604020202020204" pitchFamily="34" charset="0"/>
            </a:endParaRPr>
          </a:p>
        </p:txBody>
      </p:sp>
      <p:sp>
        <p:nvSpPr>
          <p:cNvPr id="477" name="Shape"/>
          <p:cNvSpPr/>
          <p:nvPr/>
        </p:nvSpPr>
        <p:spPr>
          <a:xfrm>
            <a:off x="9116004" y="1889070"/>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b="1" dirty="0">
              <a:latin typeface="Arial" panose="020B0604020202020204" pitchFamily="34" charset="0"/>
              <a:cs typeface="Arial" panose="020B0604020202020204" pitchFamily="34" charset="0"/>
            </a:endParaRPr>
          </a:p>
        </p:txBody>
      </p:sp>
      <p:grpSp>
        <p:nvGrpSpPr>
          <p:cNvPr id="480" name="the biblical pattern . . . of WORSHIP"/>
          <p:cNvGrpSpPr/>
          <p:nvPr/>
        </p:nvGrpSpPr>
        <p:grpSpPr>
          <a:xfrm>
            <a:off x="1455814" y="3370183"/>
            <a:ext cx="10324595" cy="2162052"/>
            <a:chOff x="50800" y="-1"/>
            <a:chExt cx="10324593" cy="2162050"/>
          </a:xfrm>
        </p:grpSpPr>
        <p:sp>
          <p:nvSpPr>
            <p:cNvPr id="479" name="the biblical pattern . . . of WORSHIP"/>
            <p:cNvSpPr txBox="1"/>
            <p:nvPr/>
          </p:nvSpPr>
          <p:spPr>
            <a:xfrm>
              <a:off x="50800" y="50799"/>
              <a:ext cx="10273793" cy="1085422"/>
            </a:xfrm>
            <a:prstGeom prst="rect">
              <a:avLst/>
            </a:prstGeom>
            <a:no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5023" tIns="65023" rIns="65023" bIns="65023" numCol="1" anchor="t">
              <a:spAutoFit/>
            </a:bodyPr>
            <a:lstStyle/>
            <a:p>
              <a:pPr defTabSz="1300480">
                <a:spcBef>
                  <a:spcPts val="3700"/>
                </a:spcBef>
                <a:defRPr sz="6200">
                  <a:solidFill>
                    <a:srgbClr val="535353"/>
                  </a:solidFill>
                  <a:latin typeface="Maiandra GD"/>
                  <a:ea typeface="Maiandra GD"/>
                  <a:cs typeface="Maiandra GD"/>
                  <a:sym typeface="Maiandra GD"/>
                </a:defRPr>
              </a:pPr>
              <a:r>
                <a:rPr lang="ar-JO" b="1" dirty="0">
                  <a:latin typeface="Arial" panose="020B0604020202020204" pitchFamily="34" charset="0"/>
                  <a:cs typeface="Arial" panose="020B0604020202020204" pitchFamily="34" charset="0"/>
                </a:rPr>
                <a:t>النمط الكتابي للعبادة</a:t>
              </a:r>
              <a:endParaRPr b="1" dirty="0">
                <a:latin typeface="Arial" panose="020B0604020202020204" pitchFamily="34" charset="0"/>
                <a:cs typeface="Arial" panose="020B0604020202020204" pitchFamily="34" charset="0"/>
              </a:endParaRPr>
            </a:p>
          </p:txBody>
        </p:sp>
        <p:pic>
          <p:nvPicPr>
            <p:cNvPr id="478" name="the biblical pattern . . . of WORSHIP the biblical pattern . . . of WORSHIP" descr="the biblical pattern . . . of WORSHIP the biblical pattern . . . of WORSHIP"/>
            <p:cNvPicPr>
              <a:picLocks/>
            </p:cNvPicPr>
            <p:nvPr/>
          </p:nvPicPr>
          <p:blipFill>
            <a:blip r:embed="rId3">
              <a:alphaModFix amt="97836"/>
            </a:blip>
            <a:stretch>
              <a:fillRect/>
            </a:stretch>
          </p:blipFill>
          <p:spPr>
            <a:xfrm>
              <a:off x="50800" y="-1"/>
              <a:ext cx="10324593" cy="2162050"/>
            </a:xfrm>
            <a:prstGeom prst="rect">
              <a:avLst/>
            </a:prstGeom>
            <a:effectLst/>
          </p:spPr>
        </p:pic>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Shape"/>
          <p:cNvSpPr/>
          <p:nvPr/>
        </p:nvSpPr>
        <p:spPr>
          <a:xfrm>
            <a:off x="8550518" y="2415439"/>
            <a:ext cx="1192108"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b="1" dirty="0">
              <a:latin typeface="Arial" panose="020B0604020202020204" pitchFamily="34" charset="0"/>
              <a:cs typeface="Arial" panose="020B0604020202020204" pitchFamily="34" charset="0"/>
            </a:endParaRPr>
          </a:p>
        </p:txBody>
      </p:sp>
      <p:sp>
        <p:nvSpPr>
          <p:cNvPr id="347" name="Shape"/>
          <p:cNvSpPr/>
          <p:nvPr/>
        </p:nvSpPr>
        <p:spPr>
          <a:xfrm rot="10800000">
            <a:off x="3327059" y="2415439"/>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b="1" dirty="0">
              <a:latin typeface="Arial" panose="020B0604020202020204" pitchFamily="34" charset="0"/>
              <a:cs typeface="Arial" panose="020B0604020202020204" pitchFamily="34" charset="0"/>
            </a:endParaRPr>
          </a:p>
        </p:txBody>
      </p:sp>
      <p:sp>
        <p:nvSpPr>
          <p:cNvPr id="348" name="REVELATION"/>
          <p:cNvSpPr txBox="1"/>
          <p:nvPr/>
        </p:nvSpPr>
        <p:spPr>
          <a:xfrm>
            <a:off x="5588550" y="4226366"/>
            <a:ext cx="6589099" cy="13008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defTabSz="1300480">
              <a:spcBef>
                <a:spcPts val="4600"/>
              </a:spcBef>
              <a:defRPr sz="7600">
                <a:solidFill>
                  <a:srgbClr val="000000"/>
                </a:solidFill>
                <a:latin typeface="Maiandra GD"/>
                <a:ea typeface="Maiandra GD"/>
                <a:cs typeface="Maiandra GD"/>
                <a:sym typeface="Maiandra GD"/>
              </a:defRPr>
            </a:lvl1pPr>
          </a:lstStyle>
          <a:p>
            <a:r>
              <a:rPr lang="ar-JO" b="1" dirty="0">
                <a:latin typeface="Arial" panose="020B0604020202020204" pitchFamily="34" charset="0"/>
                <a:cs typeface="Arial" panose="020B0604020202020204" pitchFamily="34" charset="0"/>
              </a:rPr>
              <a:t>الإعلان</a:t>
            </a:r>
            <a:endParaRPr b="1" dirty="0">
              <a:latin typeface="Arial" panose="020B0604020202020204" pitchFamily="34" charset="0"/>
              <a:cs typeface="Arial" panose="020B0604020202020204" pitchFamily="34" charset="0"/>
            </a:endParaRPr>
          </a:p>
        </p:txBody>
      </p:sp>
      <p:sp>
        <p:nvSpPr>
          <p:cNvPr id="349" name="RESPONSE"/>
          <p:cNvSpPr txBox="1"/>
          <p:nvPr/>
        </p:nvSpPr>
        <p:spPr>
          <a:xfrm>
            <a:off x="1213780" y="4361718"/>
            <a:ext cx="5288620" cy="13008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defTabSz="1300480">
              <a:spcBef>
                <a:spcPts val="4600"/>
              </a:spcBef>
              <a:defRPr sz="7600">
                <a:solidFill>
                  <a:srgbClr val="000000"/>
                </a:solidFill>
                <a:latin typeface="Maiandra GD"/>
                <a:ea typeface="Maiandra GD"/>
                <a:cs typeface="Maiandra GD"/>
                <a:sym typeface="Maiandra GD"/>
              </a:defRPr>
            </a:lvl1pPr>
          </a:lstStyle>
          <a:p>
            <a:r>
              <a:rPr lang="ar-JO" b="1" dirty="0">
                <a:latin typeface="Arial" panose="020B0604020202020204" pitchFamily="34" charset="0"/>
                <a:cs typeface="Arial" panose="020B0604020202020204" pitchFamily="34" charset="0"/>
              </a:rPr>
              <a:t>التجاوب</a:t>
            </a:r>
            <a:endParaRPr b="1"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 name="Shape"/>
          <p:cNvSpPr/>
          <p:nvPr/>
        </p:nvSpPr>
        <p:spPr>
          <a:xfrm>
            <a:off x="8427864" y="1842348"/>
            <a:ext cx="1192107"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b="1" dirty="0">
              <a:latin typeface="Arial" panose="020B0604020202020204" pitchFamily="34" charset="0"/>
              <a:cs typeface="Arial" panose="020B0604020202020204" pitchFamily="34" charset="0"/>
            </a:endParaRPr>
          </a:p>
        </p:txBody>
      </p:sp>
      <p:sp>
        <p:nvSpPr>
          <p:cNvPr id="485" name="Shape"/>
          <p:cNvSpPr/>
          <p:nvPr/>
        </p:nvSpPr>
        <p:spPr>
          <a:xfrm rot="10800000">
            <a:off x="2485928" y="1842348"/>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b="1" dirty="0">
              <a:latin typeface="Arial" panose="020B0604020202020204" pitchFamily="34" charset="0"/>
              <a:cs typeface="Arial" panose="020B0604020202020204" pitchFamily="34" charset="0"/>
            </a:endParaRPr>
          </a:p>
        </p:txBody>
      </p:sp>
      <p:sp>
        <p:nvSpPr>
          <p:cNvPr id="486" name="“God needs to be known before He can be worshiped.”…"/>
          <p:cNvSpPr txBox="1"/>
          <p:nvPr/>
        </p:nvSpPr>
        <p:spPr>
          <a:xfrm>
            <a:off x="1148757" y="3576320"/>
            <a:ext cx="10598913" cy="15881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defTabSz="1300480">
              <a:spcBef>
                <a:spcPts val="2700"/>
              </a:spcBef>
              <a:defRPr sz="4400">
                <a:solidFill>
                  <a:srgbClr val="000000"/>
                </a:solidFill>
                <a:latin typeface="Maiandra GD"/>
                <a:ea typeface="Maiandra GD"/>
                <a:cs typeface="Maiandra GD"/>
                <a:sym typeface="Maiandra GD"/>
              </a:defRPr>
            </a:pPr>
            <a:r>
              <a:rPr lang="ar-JO" b="1" dirty="0">
                <a:latin typeface="Arial" panose="020B0604020202020204" pitchFamily="34" charset="0"/>
                <a:cs typeface="Arial" panose="020B0604020202020204" pitchFamily="34" charset="0"/>
              </a:rPr>
              <a:t>يحتاج الله أن يكون معروفاً قبل أن يكون معبوداً</a:t>
            </a:r>
            <a:endParaRPr b="1" dirty="0">
              <a:latin typeface="Arial" panose="020B0604020202020204" pitchFamily="34" charset="0"/>
              <a:cs typeface="Arial" panose="020B0604020202020204" pitchFamily="34" charset="0"/>
            </a:endParaRPr>
          </a:p>
          <a:p>
            <a:pPr defTabSz="1300480">
              <a:spcBef>
                <a:spcPts val="2000"/>
              </a:spcBef>
              <a:defRPr sz="3400">
                <a:solidFill>
                  <a:srgbClr val="000000"/>
                </a:solidFill>
                <a:latin typeface="Maiandra GD"/>
                <a:ea typeface="Maiandra GD"/>
                <a:cs typeface="Maiandra GD"/>
                <a:sym typeface="Maiandra GD"/>
              </a:defRPr>
            </a:pPr>
            <a:r>
              <a:rPr lang="ar-JO" b="1" dirty="0">
                <a:latin typeface="Arial" panose="020B0604020202020204" pitchFamily="34" charset="0"/>
                <a:cs typeface="Arial" panose="020B0604020202020204" pitchFamily="34" charset="0"/>
              </a:rPr>
              <a:t>(إريك ألكسندر)</a:t>
            </a:r>
            <a:endParaRPr b="1" dirty="0">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4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 grpId="0"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 name="Shape"/>
          <p:cNvSpPr/>
          <p:nvPr/>
        </p:nvSpPr>
        <p:spPr>
          <a:xfrm>
            <a:off x="9374295" y="1656367"/>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b="1" dirty="0">
              <a:latin typeface="Arial" panose="020B0604020202020204" pitchFamily="34" charset="0"/>
              <a:cs typeface="Arial" panose="020B0604020202020204" pitchFamily="34" charset="0"/>
            </a:endParaRPr>
          </a:p>
        </p:txBody>
      </p:sp>
      <p:sp>
        <p:nvSpPr>
          <p:cNvPr id="497" name="Shape"/>
          <p:cNvSpPr/>
          <p:nvPr/>
        </p:nvSpPr>
        <p:spPr>
          <a:xfrm rot="10800000">
            <a:off x="2438399" y="1656367"/>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b="1" dirty="0">
              <a:latin typeface="Arial" panose="020B0604020202020204" pitchFamily="34" charset="0"/>
              <a:cs typeface="Arial" panose="020B0604020202020204" pitchFamily="34" charset="0"/>
            </a:endParaRPr>
          </a:p>
        </p:txBody>
      </p:sp>
      <p:sp>
        <p:nvSpPr>
          <p:cNvPr id="498" name="“The basic pattern of biblical worship . . . is that it is God who initiates the encounter, not the worshiper.”…"/>
          <p:cNvSpPr txBox="1"/>
          <p:nvPr/>
        </p:nvSpPr>
        <p:spPr>
          <a:xfrm>
            <a:off x="1257130" y="2926079"/>
            <a:ext cx="10598913" cy="22652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defTabSz="1300480">
              <a:spcBef>
                <a:spcPts val="2700"/>
              </a:spcBef>
              <a:defRPr sz="4400">
                <a:solidFill>
                  <a:srgbClr val="000000"/>
                </a:solidFill>
                <a:latin typeface="Maiandra GD"/>
                <a:ea typeface="Maiandra GD"/>
                <a:cs typeface="Maiandra GD"/>
                <a:sym typeface="Maiandra GD"/>
              </a:defRPr>
            </a:pPr>
            <a:r>
              <a:rPr lang="ar-JO" b="1" dirty="0">
                <a:latin typeface="Arial" panose="020B0604020202020204" pitchFamily="34" charset="0"/>
                <a:cs typeface="Arial" panose="020B0604020202020204" pitchFamily="34" charset="0"/>
              </a:rPr>
              <a:t>النمط الأساسي للعبادة الكتابية .... هي أن الله هو من يبادر للمقابلة، وليس العابد.</a:t>
            </a:r>
            <a:endParaRPr b="1" dirty="0">
              <a:latin typeface="Arial" panose="020B0604020202020204" pitchFamily="34" charset="0"/>
              <a:cs typeface="Arial" panose="020B0604020202020204" pitchFamily="34" charset="0"/>
            </a:endParaRPr>
          </a:p>
          <a:p>
            <a:pPr defTabSz="1300480">
              <a:spcBef>
                <a:spcPts val="2000"/>
              </a:spcBef>
              <a:defRPr sz="3400">
                <a:solidFill>
                  <a:srgbClr val="000000"/>
                </a:solidFill>
                <a:latin typeface="Maiandra GD"/>
                <a:ea typeface="Maiandra GD"/>
                <a:cs typeface="Maiandra GD"/>
                <a:sym typeface="Maiandra GD"/>
              </a:defRPr>
            </a:pPr>
            <a:r>
              <a:rPr lang="ar-JO" b="1" dirty="0">
                <a:latin typeface="Arial" panose="020B0604020202020204" pitchFamily="34" charset="0"/>
                <a:cs typeface="Arial" panose="020B0604020202020204" pitchFamily="34" charset="0"/>
              </a:rPr>
              <a:t>(روبي كاسلمان، العبادة على شكل قصة، ٣٧)</a:t>
            </a:r>
            <a:endParaRPr b="1"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Shape"/>
          <p:cNvSpPr/>
          <p:nvPr/>
        </p:nvSpPr>
        <p:spPr>
          <a:xfrm>
            <a:off x="7885422" y="1842347"/>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b="1" dirty="0">
              <a:latin typeface="Arial" panose="020B0604020202020204" pitchFamily="34" charset="0"/>
              <a:cs typeface="Arial" panose="020B0604020202020204" pitchFamily="34" charset="0"/>
            </a:endParaRPr>
          </a:p>
        </p:txBody>
      </p:sp>
      <p:sp>
        <p:nvSpPr>
          <p:cNvPr id="491" name="Shape"/>
          <p:cNvSpPr/>
          <p:nvPr/>
        </p:nvSpPr>
        <p:spPr>
          <a:xfrm rot="10800000">
            <a:off x="3508816" y="1917426"/>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b="1" dirty="0">
              <a:latin typeface="Arial" panose="020B0604020202020204" pitchFamily="34" charset="0"/>
              <a:cs typeface="Arial" panose="020B0604020202020204" pitchFamily="34" charset="0"/>
            </a:endParaRPr>
          </a:p>
        </p:txBody>
      </p:sp>
      <p:sp>
        <p:nvSpPr>
          <p:cNvPr id="492" name="“Acceptable worship does not start with human intuition or inventiveness, but with the action of God.”…"/>
          <p:cNvSpPr txBox="1"/>
          <p:nvPr/>
        </p:nvSpPr>
        <p:spPr>
          <a:xfrm>
            <a:off x="1257130" y="2926079"/>
            <a:ext cx="10598913" cy="25088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defTabSz="1300480">
              <a:spcBef>
                <a:spcPts val="2700"/>
              </a:spcBef>
              <a:defRPr sz="4400">
                <a:solidFill>
                  <a:srgbClr val="000000"/>
                </a:solidFill>
                <a:latin typeface="Maiandra GD"/>
                <a:ea typeface="Maiandra GD"/>
                <a:cs typeface="Maiandra GD"/>
                <a:sym typeface="Maiandra GD"/>
              </a:defRPr>
            </a:pPr>
            <a:r>
              <a:rPr lang="ar-JO" b="1" dirty="0">
                <a:latin typeface="Arial" panose="020B0604020202020204" pitchFamily="34" charset="0"/>
                <a:cs typeface="Arial" panose="020B0604020202020204" pitchFamily="34" charset="0"/>
              </a:rPr>
              <a:t>إن العبادة المقبولة لا تبدأ بحدس الإنسان أو اختراعه، بل بعمل الله.</a:t>
            </a:r>
          </a:p>
          <a:p>
            <a:pPr defTabSz="1300480">
              <a:spcBef>
                <a:spcPts val="2700"/>
              </a:spcBef>
              <a:defRPr sz="4400">
                <a:solidFill>
                  <a:srgbClr val="000000"/>
                </a:solidFill>
                <a:latin typeface="Maiandra GD"/>
                <a:ea typeface="Maiandra GD"/>
                <a:cs typeface="Maiandra GD"/>
                <a:sym typeface="Maiandra GD"/>
              </a:defRPr>
            </a:pPr>
            <a:r>
              <a:rPr lang="ar-JO" b="1" dirty="0">
                <a:latin typeface="Arial" panose="020B0604020202020204" pitchFamily="34" charset="0"/>
                <a:cs typeface="Arial" panose="020B0604020202020204" pitchFamily="34" charset="0"/>
              </a:rPr>
              <a:t>(ديفيد باترسون، الإرتباط بالله، 26</a:t>
            </a:r>
            <a:endParaRPr b="1"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 name="Line"/>
          <p:cNvSpPr/>
          <p:nvPr/>
        </p:nvSpPr>
        <p:spPr>
          <a:xfrm flipH="1">
            <a:off x="1841131" y="2639043"/>
            <a:ext cx="4009814" cy="3684694"/>
          </a:xfrm>
          <a:prstGeom prst="line">
            <a:avLst/>
          </a:prstGeom>
          <a:ln w="533400">
            <a:solidFill>
              <a:srgbClr val="008582"/>
            </a:solidFill>
          </a:ln>
        </p:spPr>
        <p:txBody>
          <a:bodyPr lIns="65023" tIns="65023" rIns="65023" bIns="65023"/>
          <a:lstStyle/>
          <a:p>
            <a:pPr algn="l" defTabSz="1300480">
              <a:defRPr>
                <a:solidFill>
                  <a:srgbClr val="000000"/>
                </a:solidFill>
                <a:latin typeface="Arial"/>
                <a:ea typeface="Arial"/>
                <a:cs typeface="Arial"/>
                <a:sym typeface="Arial"/>
              </a:defRPr>
            </a:pPr>
            <a:endParaRPr b="1" dirty="0">
              <a:latin typeface="Arial" panose="020B0604020202020204" pitchFamily="34" charset="0"/>
              <a:cs typeface="Arial" panose="020B0604020202020204" pitchFamily="34" charset="0"/>
            </a:endParaRPr>
          </a:p>
        </p:txBody>
      </p:sp>
      <p:sp>
        <p:nvSpPr>
          <p:cNvPr id="503" name="Line"/>
          <p:cNvSpPr/>
          <p:nvPr/>
        </p:nvSpPr>
        <p:spPr>
          <a:xfrm>
            <a:off x="1744809" y="2639043"/>
            <a:ext cx="4118189" cy="3684694"/>
          </a:xfrm>
          <a:prstGeom prst="line">
            <a:avLst/>
          </a:prstGeom>
          <a:ln w="533400">
            <a:solidFill>
              <a:srgbClr val="008582"/>
            </a:solidFill>
          </a:ln>
        </p:spPr>
        <p:txBody>
          <a:bodyPr lIns="65023" tIns="65023" rIns="65023" bIns="65023"/>
          <a:lstStyle/>
          <a:p>
            <a:pPr algn="l" defTabSz="1300480">
              <a:defRPr>
                <a:solidFill>
                  <a:srgbClr val="000000"/>
                </a:solidFill>
                <a:latin typeface="Arial"/>
                <a:ea typeface="Arial"/>
                <a:cs typeface="Arial"/>
                <a:sym typeface="Arial"/>
              </a:defRPr>
            </a:pPr>
            <a:endParaRPr b="1" dirty="0">
              <a:latin typeface="Arial" panose="020B0604020202020204" pitchFamily="34" charset="0"/>
              <a:cs typeface="Arial" panose="020B0604020202020204" pitchFamily="34" charset="0"/>
            </a:endParaRPr>
          </a:p>
        </p:txBody>
      </p:sp>
      <p:sp>
        <p:nvSpPr>
          <p:cNvPr id="504" name="Revelation"/>
          <p:cNvSpPr txBox="1"/>
          <p:nvPr/>
        </p:nvSpPr>
        <p:spPr>
          <a:xfrm>
            <a:off x="7033431" y="7952206"/>
            <a:ext cx="4226562" cy="892049"/>
          </a:xfrm>
          <a:prstGeom prst="rect">
            <a:avLst/>
          </a:prstGeom>
          <a:solidFill>
            <a:srgbClr val="009999"/>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rPr lang="ar-JO" b="1" dirty="0">
                <a:latin typeface="Arial" panose="020B0604020202020204" pitchFamily="34" charset="0"/>
                <a:cs typeface="Arial" panose="020B0604020202020204" pitchFamily="34" charset="0"/>
              </a:rPr>
              <a:t>الإعلان</a:t>
            </a:r>
            <a:endParaRPr b="1" dirty="0">
              <a:latin typeface="Arial" panose="020B0604020202020204" pitchFamily="34" charset="0"/>
              <a:cs typeface="Arial" panose="020B0604020202020204" pitchFamily="34" charset="0"/>
            </a:endParaRPr>
          </a:p>
        </p:txBody>
      </p:sp>
      <p:sp>
        <p:nvSpPr>
          <p:cNvPr id="505" name="Response"/>
          <p:cNvSpPr txBox="1"/>
          <p:nvPr/>
        </p:nvSpPr>
        <p:spPr>
          <a:xfrm>
            <a:off x="1961556" y="7952206"/>
            <a:ext cx="4009815" cy="892049"/>
          </a:xfrm>
          <a:prstGeom prst="rect">
            <a:avLst/>
          </a:prstGeom>
          <a:solidFill>
            <a:srgbClr val="009999"/>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rPr lang="ar-JO" b="1" dirty="0">
                <a:latin typeface="Arial" panose="020B0604020202020204" pitchFamily="34" charset="0"/>
                <a:cs typeface="Arial" panose="020B0604020202020204" pitchFamily="34" charset="0"/>
              </a:rPr>
              <a:t>التجاوب</a:t>
            </a:r>
            <a:endParaRPr b="1" dirty="0">
              <a:latin typeface="Arial" panose="020B0604020202020204" pitchFamily="34" charset="0"/>
              <a:cs typeface="Arial" panose="020B0604020202020204" pitchFamily="34" charset="0"/>
            </a:endParaRPr>
          </a:p>
        </p:txBody>
      </p:sp>
      <p:sp>
        <p:nvSpPr>
          <p:cNvPr id="506" name="Shape"/>
          <p:cNvSpPr/>
          <p:nvPr/>
        </p:nvSpPr>
        <p:spPr>
          <a:xfrm>
            <a:off x="8550658" y="123018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b="1" dirty="0">
              <a:latin typeface="Arial" panose="020B0604020202020204" pitchFamily="34" charset="0"/>
              <a:cs typeface="Arial" panose="020B0604020202020204" pitchFamily="34" charset="0"/>
            </a:endParaRPr>
          </a:p>
        </p:txBody>
      </p:sp>
      <p:sp>
        <p:nvSpPr>
          <p:cNvPr id="507" name="THE FALL…"/>
          <p:cNvSpPr txBox="1"/>
          <p:nvPr/>
        </p:nvSpPr>
        <p:spPr>
          <a:xfrm>
            <a:off x="3966464" y="-1"/>
            <a:ext cx="5071872" cy="15536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defTabSz="1300480">
              <a:spcBef>
                <a:spcPts val="600"/>
              </a:spcBef>
              <a:defRPr sz="5600">
                <a:solidFill>
                  <a:srgbClr val="000000"/>
                </a:solidFill>
                <a:latin typeface="Maiandra GD"/>
                <a:ea typeface="Maiandra GD"/>
                <a:cs typeface="Maiandra GD"/>
                <a:sym typeface="Maiandra GD"/>
              </a:defRPr>
            </a:pPr>
            <a:r>
              <a:rPr lang="ar-JO" b="1" dirty="0">
                <a:latin typeface="Arial" panose="020B0604020202020204" pitchFamily="34" charset="0"/>
                <a:cs typeface="Arial" panose="020B0604020202020204" pitchFamily="34" charset="0"/>
              </a:rPr>
              <a:t>السقوط</a:t>
            </a:r>
            <a:endParaRPr b="1" dirty="0">
              <a:latin typeface="Arial" panose="020B0604020202020204" pitchFamily="34" charset="0"/>
              <a:cs typeface="Arial" panose="020B0604020202020204" pitchFamily="34" charset="0"/>
            </a:endParaRPr>
          </a:p>
          <a:p>
            <a:pPr defTabSz="1300480">
              <a:spcBef>
                <a:spcPts val="400"/>
              </a:spcBef>
              <a:defRPr sz="3400">
                <a:solidFill>
                  <a:srgbClr val="000000"/>
                </a:solidFill>
                <a:latin typeface="Maiandra GD"/>
                <a:ea typeface="Maiandra GD"/>
                <a:cs typeface="Maiandra GD"/>
                <a:sym typeface="Maiandra GD"/>
              </a:defRPr>
            </a:pPr>
            <a:r>
              <a:rPr lang="ar-JO" b="1" dirty="0">
                <a:latin typeface="Arial" panose="020B0604020202020204" pitchFamily="34" charset="0"/>
                <a:cs typeface="Arial" panose="020B0604020202020204" pitchFamily="34" charset="0"/>
              </a:rPr>
              <a:t>رومية 1</a:t>
            </a:r>
            <a:endParaRPr b="1" dirty="0">
              <a:latin typeface="Arial" panose="020B0604020202020204" pitchFamily="34" charset="0"/>
              <a:cs typeface="Arial" panose="020B0604020202020204" pitchFamily="34" charset="0"/>
            </a:endParaRPr>
          </a:p>
        </p:txBody>
      </p:sp>
      <p:sp>
        <p:nvSpPr>
          <p:cNvPr id="508" name="His invisible attributes, His eternal power and divine nature, have been clearly seen, being understood through what has been made…"/>
          <p:cNvSpPr txBox="1"/>
          <p:nvPr/>
        </p:nvSpPr>
        <p:spPr>
          <a:xfrm>
            <a:off x="7141804" y="2644110"/>
            <a:ext cx="3554646" cy="27474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defTabSz="1300480">
              <a:defRPr sz="3400">
                <a:solidFill>
                  <a:srgbClr val="000000"/>
                </a:solidFill>
                <a:latin typeface="Maiandra GD"/>
                <a:ea typeface="Maiandra GD"/>
                <a:cs typeface="Maiandra GD"/>
                <a:sym typeface="Maiandra GD"/>
              </a:defRPr>
            </a:pPr>
            <a:r>
              <a:rPr lang="ar-JO" b="1" dirty="0">
                <a:latin typeface="Arial" panose="020B0604020202020204" pitchFamily="34" charset="0"/>
                <a:cs typeface="Arial" panose="020B0604020202020204" pitchFamily="34" charset="0"/>
              </a:rPr>
              <a:t>لأن أموره غير المنظورة ترى منذ خلق العالم مدركة بالمصنوعات، قدرته السرمدية ولاهوته، </a:t>
            </a:r>
            <a:r>
              <a:rPr b="1" dirty="0">
                <a:latin typeface="Arial" panose="020B0604020202020204" pitchFamily="34" charset="0"/>
                <a:cs typeface="Arial" panose="020B0604020202020204" pitchFamily="34" charset="0"/>
              </a:rPr>
              <a:t>(</a:t>
            </a:r>
            <a:r>
              <a:rPr lang="ar-JO" b="1" dirty="0">
                <a:latin typeface="Arial" panose="020B0604020202020204" pitchFamily="34" charset="0"/>
                <a:cs typeface="Arial" panose="020B0604020202020204" pitchFamily="34" charset="0"/>
              </a:rPr>
              <a:t>ع 20</a:t>
            </a:r>
            <a:r>
              <a:rPr b="1" dirty="0">
                <a:latin typeface="Arial" panose="020B0604020202020204" pitchFamily="34" charset="0"/>
                <a:cs typeface="Arial" panose="020B0604020202020204" pitchFamily="34" charset="0"/>
              </a:rPr>
              <a:t>)</a:t>
            </a:r>
          </a:p>
        </p:txBody>
      </p:sp>
      <p:sp>
        <p:nvSpPr>
          <p:cNvPr id="509" name="For even though they knew God, they did not honor Him as God or give thanks (v. 21)…"/>
          <p:cNvSpPr txBox="1"/>
          <p:nvPr/>
        </p:nvSpPr>
        <p:spPr>
          <a:xfrm>
            <a:off x="1647275" y="2958317"/>
            <a:ext cx="3879766" cy="34399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defTabSz="1300480">
              <a:spcBef>
                <a:spcPts val="2000"/>
              </a:spcBef>
              <a:defRPr sz="3400">
                <a:solidFill>
                  <a:srgbClr val="000000"/>
                </a:solidFill>
                <a:latin typeface="Maiandra GD"/>
                <a:ea typeface="Maiandra GD"/>
                <a:cs typeface="Maiandra GD"/>
                <a:sym typeface="Maiandra GD"/>
              </a:defRPr>
            </a:pPr>
            <a:r>
              <a:rPr lang="ar-JO" b="1" dirty="0">
                <a:latin typeface="Arial" panose="020B0604020202020204" pitchFamily="34" charset="0"/>
                <a:cs typeface="Arial" panose="020B0604020202020204" pitchFamily="34" charset="0"/>
              </a:rPr>
              <a:t>لأنهم لما عرفوا الله لم يمجدوه أو يشكروه كإله  (ع 21)</a:t>
            </a:r>
            <a:r>
              <a:rPr lang="en-US" b="1" dirty="0">
                <a:latin typeface="Arial" panose="020B0604020202020204" pitchFamily="34" charset="0"/>
                <a:cs typeface="Arial" panose="020B0604020202020204" pitchFamily="34" charset="0"/>
              </a:rPr>
              <a:t> </a:t>
            </a:r>
            <a:endParaRPr b="1" dirty="0">
              <a:latin typeface="Arial" panose="020B0604020202020204" pitchFamily="34" charset="0"/>
              <a:cs typeface="Arial" panose="020B0604020202020204" pitchFamily="34" charset="0"/>
            </a:endParaRPr>
          </a:p>
          <a:p>
            <a:pPr defTabSz="1300480">
              <a:defRPr sz="1100">
                <a:solidFill>
                  <a:srgbClr val="000000"/>
                </a:solidFill>
                <a:latin typeface="Maiandra GD"/>
                <a:ea typeface="Maiandra GD"/>
                <a:cs typeface="Maiandra GD"/>
                <a:sym typeface="Maiandra GD"/>
              </a:defRPr>
            </a:pPr>
            <a:endParaRPr b="1" dirty="0">
              <a:latin typeface="Arial" panose="020B0604020202020204" pitchFamily="34" charset="0"/>
              <a:cs typeface="Arial" panose="020B0604020202020204" pitchFamily="34" charset="0"/>
            </a:endParaRPr>
          </a:p>
          <a:p>
            <a:pPr defTabSz="1300480">
              <a:defRPr sz="3400">
                <a:solidFill>
                  <a:srgbClr val="000000"/>
                </a:solidFill>
                <a:latin typeface="Maiandra GD"/>
                <a:ea typeface="Maiandra GD"/>
                <a:cs typeface="Maiandra GD"/>
                <a:sym typeface="Maiandra GD"/>
              </a:defRPr>
            </a:pPr>
            <a:r>
              <a:rPr lang="ar-JO" b="1" dirty="0">
                <a:latin typeface="Arial" panose="020B0604020202020204" pitchFamily="34" charset="0"/>
                <a:cs typeface="Arial" panose="020B0604020202020204" pitchFamily="34" charset="0"/>
              </a:rPr>
              <a:t>الذين عبدوا المخلوق دون الخالق.</a:t>
            </a:r>
            <a:endParaRPr b="1" dirty="0">
              <a:latin typeface="Arial" panose="020B0604020202020204" pitchFamily="34" charset="0"/>
              <a:cs typeface="Arial" panose="020B0604020202020204" pitchFamily="34" charset="0"/>
            </a:endParaRPr>
          </a:p>
          <a:p>
            <a:pPr defTabSz="1300480">
              <a:defRPr sz="3400">
                <a:solidFill>
                  <a:srgbClr val="000000"/>
                </a:solidFill>
                <a:latin typeface="Maiandra GD"/>
                <a:ea typeface="Maiandra GD"/>
                <a:cs typeface="Maiandra GD"/>
                <a:sym typeface="Maiandra GD"/>
              </a:defRPr>
            </a:pPr>
            <a:r>
              <a:rPr b="1" dirty="0">
                <a:latin typeface="Arial" panose="020B0604020202020204" pitchFamily="34" charset="0"/>
                <a:cs typeface="Arial" panose="020B0604020202020204" pitchFamily="34" charset="0"/>
              </a:rPr>
              <a:t>(</a:t>
            </a:r>
            <a:r>
              <a:rPr lang="ar-JO" b="1" dirty="0">
                <a:latin typeface="Arial" panose="020B0604020202020204" pitchFamily="34" charset="0"/>
                <a:cs typeface="Arial" panose="020B0604020202020204" pitchFamily="34" charset="0"/>
              </a:rPr>
              <a:t>ع 25</a:t>
            </a:r>
            <a:r>
              <a:rPr b="1" dirty="0">
                <a:latin typeface="Arial" panose="020B0604020202020204" pitchFamily="34" charset="0"/>
                <a:cs typeface="Arial" panose="020B0604020202020204" pitchFamily="34" charset="0"/>
              </a:rPr>
              <a:t>)</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 name="Shape"/>
          <p:cNvSpPr/>
          <p:nvPr/>
        </p:nvSpPr>
        <p:spPr>
          <a:xfrm>
            <a:off x="9054091" y="2430141"/>
            <a:ext cx="1192107"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b="1" dirty="0">
              <a:latin typeface="Arial" panose="020B0604020202020204" pitchFamily="34" charset="0"/>
              <a:cs typeface="Arial" panose="020B0604020202020204" pitchFamily="34" charset="0"/>
            </a:endParaRPr>
          </a:p>
        </p:txBody>
      </p:sp>
      <p:sp>
        <p:nvSpPr>
          <p:cNvPr id="514" name="Shape"/>
          <p:cNvSpPr/>
          <p:nvPr/>
        </p:nvSpPr>
        <p:spPr>
          <a:xfrm rot="10800000">
            <a:off x="1419689" y="2306154"/>
            <a:ext cx="1192107"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b="1" dirty="0">
              <a:latin typeface="Arial" panose="020B0604020202020204" pitchFamily="34" charset="0"/>
              <a:cs typeface="Arial" panose="020B0604020202020204" pitchFamily="34" charset="0"/>
            </a:endParaRPr>
          </a:p>
        </p:txBody>
      </p:sp>
      <p:sp>
        <p:nvSpPr>
          <p:cNvPr id="515" name="CANAANITE ALTARS"/>
          <p:cNvSpPr txBox="1"/>
          <p:nvPr/>
        </p:nvSpPr>
        <p:spPr>
          <a:xfrm>
            <a:off x="2611797" y="361244"/>
            <a:ext cx="7781207" cy="24704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defTabSz="1300480">
              <a:spcBef>
                <a:spcPts val="4600"/>
              </a:spcBef>
              <a:defRPr sz="7600">
                <a:solidFill>
                  <a:srgbClr val="000000"/>
                </a:solidFill>
                <a:latin typeface="Maiandra GD"/>
                <a:ea typeface="Maiandra GD"/>
                <a:cs typeface="Maiandra GD"/>
                <a:sym typeface="Maiandra GD"/>
              </a:defRPr>
            </a:lvl1pPr>
          </a:lstStyle>
          <a:p>
            <a:r>
              <a:rPr lang="ar-JO" b="1" dirty="0">
                <a:latin typeface="Arial" panose="020B0604020202020204" pitchFamily="34" charset="0"/>
                <a:cs typeface="Arial" panose="020B0604020202020204" pitchFamily="34" charset="0"/>
              </a:rPr>
              <a:t>المذابح            الكنعانية</a:t>
            </a:r>
            <a:endParaRPr b="1" dirty="0">
              <a:latin typeface="Arial" panose="020B0604020202020204" pitchFamily="34" charset="0"/>
              <a:cs typeface="Arial" panose="020B0604020202020204" pitchFamily="34" charset="0"/>
            </a:endParaRPr>
          </a:p>
        </p:txBody>
      </p:sp>
      <p:sp>
        <p:nvSpPr>
          <p:cNvPr id="516" name="built to:…"/>
          <p:cNvSpPr txBox="1"/>
          <p:nvPr/>
        </p:nvSpPr>
        <p:spPr>
          <a:xfrm>
            <a:off x="2472159" y="3496073"/>
            <a:ext cx="2632002" cy="35784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5023" tIns="65023" rIns="65023" bIns="65023">
            <a:spAutoFit/>
          </a:bodyPr>
          <a:lstStyle/>
          <a:p>
            <a:pPr defTabSz="1300480">
              <a:defRPr sz="5000">
                <a:solidFill>
                  <a:srgbClr val="000000"/>
                </a:solidFill>
                <a:latin typeface="Maiandra GD"/>
                <a:ea typeface="Maiandra GD"/>
                <a:cs typeface="Maiandra GD"/>
                <a:sym typeface="Maiandra GD"/>
              </a:defRPr>
            </a:pPr>
            <a:r>
              <a:rPr lang="ar-JO" b="1" dirty="0">
                <a:latin typeface="Arial" panose="020B0604020202020204" pitchFamily="34" charset="0"/>
                <a:cs typeface="Arial" panose="020B0604020202020204" pitchFamily="34" charset="0"/>
              </a:rPr>
              <a:t>بنيت بهدف:</a:t>
            </a:r>
            <a:endParaRPr b="1" dirty="0">
              <a:latin typeface="Arial" panose="020B0604020202020204" pitchFamily="34" charset="0"/>
              <a:cs typeface="Arial" panose="020B0604020202020204" pitchFamily="34" charset="0"/>
            </a:endParaRPr>
          </a:p>
          <a:p>
            <a:pPr defTabSz="1300480">
              <a:defRPr>
                <a:solidFill>
                  <a:srgbClr val="000000"/>
                </a:solidFill>
                <a:latin typeface="Maiandra GD"/>
                <a:ea typeface="Maiandra GD"/>
                <a:cs typeface="Maiandra GD"/>
                <a:sym typeface="Maiandra GD"/>
              </a:defRPr>
            </a:pPr>
            <a:endParaRPr b="1" dirty="0">
              <a:latin typeface="Arial" panose="020B0604020202020204" pitchFamily="34" charset="0"/>
              <a:cs typeface="Arial" panose="020B0604020202020204" pitchFamily="34" charset="0"/>
            </a:endParaRPr>
          </a:p>
          <a:p>
            <a:pPr defTabSz="1300480">
              <a:defRPr sz="5000">
                <a:solidFill>
                  <a:srgbClr val="000000"/>
                </a:solidFill>
                <a:latin typeface="Maiandra GD"/>
                <a:ea typeface="Maiandra GD"/>
                <a:cs typeface="Maiandra GD"/>
                <a:sym typeface="Maiandra GD"/>
              </a:defRPr>
            </a:pPr>
            <a:r>
              <a:rPr lang="ar-JO" b="1" dirty="0">
                <a:latin typeface="Arial" panose="020B0604020202020204" pitchFamily="34" charset="0"/>
                <a:cs typeface="Arial" panose="020B0604020202020204" pitchFamily="34" charset="0"/>
              </a:rPr>
              <a:t>الإستحضار</a:t>
            </a:r>
            <a:endParaRPr b="1" dirty="0">
              <a:latin typeface="Arial" panose="020B0604020202020204" pitchFamily="34" charset="0"/>
              <a:cs typeface="Arial" panose="020B0604020202020204" pitchFamily="34" charset="0"/>
            </a:endParaRPr>
          </a:p>
          <a:p>
            <a:pPr defTabSz="1300480">
              <a:defRPr sz="5000">
                <a:solidFill>
                  <a:srgbClr val="000000"/>
                </a:solidFill>
                <a:latin typeface="Maiandra GD"/>
                <a:ea typeface="Maiandra GD"/>
                <a:cs typeface="Maiandra GD"/>
                <a:sym typeface="Maiandra GD"/>
              </a:defRPr>
            </a:pPr>
            <a:r>
              <a:rPr lang="ar-JO" b="1" dirty="0">
                <a:latin typeface="Arial" panose="020B0604020202020204" pitchFamily="34" charset="0"/>
                <a:cs typeface="Arial" panose="020B0604020202020204" pitchFamily="34" charset="0"/>
              </a:rPr>
              <a:t>الإسترضاء</a:t>
            </a:r>
            <a:endParaRPr b="1" dirty="0">
              <a:latin typeface="Arial" panose="020B0604020202020204" pitchFamily="34" charset="0"/>
              <a:cs typeface="Arial" panose="020B0604020202020204" pitchFamily="34" charset="0"/>
            </a:endParaRPr>
          </a:p>
          <a:p>
            <a:pPr defTabSz="1300480">
              <a:defRPr sz="5000">
                <a:solidFill>
                  <a:srgbClr val="000000"/>
                </a:solidFill>
                <a:latin typeface="Maiandra GD"/>
                <a:ea typeface="Maiandra GD"/>
                <a:cs typeface="Maiandra GD"/>
                <a:sym typeface="Maiandra GD"/>
              </a:defRPr>
            </a:pPr>
            <a:r>
              <a:rPr lang="ar-JO" b="1" dirty="0">
                <a:latin typeface="Arial" panose="020B0604020202020204" pitchFamily="34" charset="0"/>
                <a:cs typeface="Arial" panose="020B0604020202020204" pitchFamily="34" charset="0"/>
              </a:rPr>
              <a:t>التهدئة</a:t>
            </a:r>
            <a:r>
              <a:rPr b="1" dirty="0">
                <a:latin typeface="Arial" panose="020B0604020202020204" pitchFamily="34" charset="0"/>
                <a:cs typeface="Arial" panose="020B0604020202020204" pitchFamily="34" charset="0"/>
              </a:rPr>
              <a:t> </a:t>
            </a:r>
          </a:p>
        </p:txBody>
      </p:sp>
      <p:sp>
        <p:nvSpPr>
          <p:cNvPr id="517" name="hoped for:…"/>
          <p:cNvSpPr txBox="1"/>
          <p:nvPr/>
        </p:nvSpPr>
        <p:spPr>
          <a:xfrm>
            <a:off x="9707322" y="3496073"/>
            <a:ext cx="2796033" cy="28089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defTabSz="1300480">
              <a:defRPr sz="5000">
                <a:solidFill>
                  <a:srgbClr val="000000"/>
                </a:solidFill>
                <a:latin typeface="Maiandra GD"/>
                <a:ea typeface="Maiandra GD"/>
                <a:cs typeface="Maiandra GD"/>
                <a:sym typeface="Maiandra GD"/>
              </a:defRPr>
            </a:pPr>
            <a:r>
              <a:rPr lang="ar-JO" b="1" dirty="0">
                <a:latin typeface="Arial" panose="020B0604020202020204" pitchFamily="34" charset="0"/>
                <a:cs typeface="Arial" panose="020B0604020202020204" pitchFamily="34" charset="0"/>
              </a:rPr>
              <a:t>ترجو:</a:t>
            </a:r>
            <a:endParaRPr b="1" dirty="0">
              <a:latin typeface="Arial" panose="020B0604020202020204" pitchFamily="34" charset="0"/>
              <a:cs typeface="Arial" panose="020B0604020202020204" pitchFamily="34" charset="0"/>
            </a:endParaRPr>
          </a:p>
          <a:p>
            <a:pPr defTabSz="1300480">
              <a:defRPr>
                <a:solidFill>
                  <a:srgbClr val="000000"/>
                </a:solidFill>
                <a:latin typeface="Maiandra GD"/>
                <a:ea typeface="Maiandra GD"/>
                <a:cs typeface="Maiandra GD"/>
                <a:sym typeface="Maiandra GD"/>
              </a:defRPr>
            </a:pPr>
            <a:endParaRPr b="1" dirty="0">
              <a:latin typeface="Arial" panose="020B0604020202020204" pitchFamily="34" charset="0"/>
              <a:cs typeface="Arial" panose="020B0604020202020204" pitchFamily="34" charset="0"/>
            </a:endParaRPr>
          </a:p>
          <a:p>
            <a:pPr defTabSz="1300480">
              <a:defRPr sz="5000">
                <a:solidFill>
                  <a:srgbClr val="000000"/>
                </a:solidFill>
                <a:latin typeface="Maiandra GD"/>
                <a:ea typeface="Maiandra GD"/>
                <a:cs typeface="Maiandra GD"/>
                <a:sym typeface="Maiandra GD"/>
              </a:defRPr>
            </a:pPr>
            <a:r>
              <a:rPr lang="ar-JO" b="1" dirty="0">
                <a:latin typeface="Arial" panose="020B0604020202020204" pitchFamily="34" charset="0"/>
                <a:cs typeface="Arial" panose="020B0604020202020204" pitchFamily="34" charset="0"/>
              </a:rPr>
              <a:t>الرحمة البركة</a:t>
            </a:r>
            <a:endParaRPr b="1"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 name="Shape"/>
          <p:cNvSpPr/>
          <p:nvPr/>
        </p:nvSpPr>
        <p:spPr>
          <a:xfrm>
            <a:off x="9187280" y="2205356"/>
            <a:ext cx="1192107"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b="1" dirty="0">
              <a:latin typeface="Arial" panose="020B0604020202020204" pitchFamily="34" charset="0"/>
              <a:cs typeface="Arial" panose="020B0604020202020204" pitchFamily="34" charset="0"/>
            </a:endParaRPr>
          </a:p>
        </p:txBody>
      </p:sp>
      <p:sp>
        <p:nvSpPr>
          <p:cNvPr id="522" name="Shape"/>
          <p:cNvSpPr/>
          <p:nvPr/>
        </p:nvSpPr>
        <p:spPr>
          <a:xfrm rot="10800000">
            <a:off x="2269553" y="2059092"/>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b="1" dirty="0">
              <a:latin typeface="Arial" panose="020B0604020202020204" pitchFamily="34" charset="0"/>
              <a:cs typeface="Arial" panose="020B0604020202020204" pitchFamily="34" charset="0"/>
            </a:endParaRPr>
          </a:p>
        </p:txBody>
      </p:sp>
      <p:sp>
        <p:nvSpPr>
          <p:cNvPr id="523" name="ALTARS IN GENESIS…"/>
          <p:cNvSpPr txBox="1"/>
          <p:nvPr/>
        </p:nvSpPr>
        <p:spPr>
          <a:xfrm>
            <a:off x="3087269" y="650239"/>
            <a:ext cx="6830266" cy="17394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5023" tIns="65023" rIns="65023" bIns="65023">
            <a:spAutoFit/>
          </a:bodyPr>
          <a:lstStyle/>
          <a:p>
            <a:pPr defTabSz="1300480">
              <a:spcBef>
                <a:spcPts val="4000"/>
              </a:spcBef>
              <a:defRPr sz="6800">
                <a:solidFill>
                  <a:srgbClr val="000000"/>
                </a:solidFill>
                <a:latin typeface="Maiandra GD"/>
                <a:ea typeface="Maiandra GD"/>
                <a:cs typeface="Maiandra GD"/>
                <a:sym typeface="Maiandra GD"/>
              </a:defRPr>
            </a:pPr>
            <a:r>
              <a:rPr lang="ar-JO" b="1" dirty="0">
                <a:latin typeface="Arial" panose="020B0604020202020204" pitchFamily="34" charset="0"/>
                <a:cs typeface="Arial" panose="020B0604020202020204" pitchFamily="34" charset="0"/>
              </a:rPr>
              <a:t>المذابح في سفر التكوين</a:t>
            </a:r>
            <a:endParaRPr b="1" dirty="0">
              <a:latin typeface="Arial" panose="020B0604020202020204" pitchFamily="34" charset="0"/>
              <a:cs typeface="Arial" panose="020B0604020202020204" pitchFamily="34" charset="0"/>
            </a:endParaRPr>
          </a:p>
          <a:p>
            <a:pPr defTabSz="1300480">
              <a:spcBef>
                <a:spcPts val="1500"/>
              </a:spcBef>
              <a:defRPr>
                <a:solidFill>
                  <a:srgbClr val="000000"/>
                </a:solidFill>
                <a:latin typeface="Maiandra GD"/>
                <a:ea typeface="Maiandra GD"/>
                <a:cs typeface="Maiandra GD"/>
                <a:sym typeface="Maiandra GD"/>
              </a:defRPr>
            </a:pPr>
            <a:r>
              <a:rPr lang="ar-JO" b="1" dirty="0">
                <a:latin typeface="Arial" panose="020B0604020202020204" pitchFamily="34" charset="0"/>
                <a:cs typeface="Arial" panose="020B0604020202020204" pitchFamily="34" charset="0"/>
              </a:rPr>
              <a:t>(روبي كسلمان، 37)</a:t>
            </a:r>
            <a:endParaRPr b="1" dirty="0">
              <a:latin typeface="Arial" panose="020B0604020202020204" pitchFamily="34" charset="0"/>
              <a:cs typeface="Arial" panose="020B0604020202020204" pitchFamily="34" charset="0"/>
            </a:endParaRPr>
          </a:p>
        </p:txBody>
      </p:sp>
      <p:sp>
        <p:nvSpPr>
          <p:cNvPr id="524" name="Noah  (8:20)…"/>
          <p:cNvSpPr txBox="1"/>
          <p:nvPr/>
        </p:nvSpPr>
        <p:spPr>
          <a:xfrm>
            <a:off x="478763" y="3350951"/>
            <a:ext cx="6543329" cy="41939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5023" tIns="65023" rIns="65023" bIns="65023">
            <a:spAutoFit/>
          </a:bodyPr>
          <a:lstStyle/>
          <a:p>
            <a:pPr marL="471487" indent="-471487" algn="r" defTabSz="650240" rtl="1">
              <a:buSzPct val="100000"/>
              <a:buFont typeface="Arial"/>
              <a:buChar char="•"/>
              <a:defRPr sz="4400">
                <a:solidFill>
                  <a:srgbClr val="000000"/>
                </a:solidFill>
                <a:latin typeface="Maiandra GD"/>
                <a:ea typeface="Maiandra GD"/>
                <a:cs typeface="Maiandra GD"/>
                <a:sym typeface="Maiandra GD"/>
              </a:defRPr>
            </a:pPr>
            <a:r>
              <a:rPr lang="ar-JO" b="1" dirty="0">
                <a:latin typeface="Arial" panose="020B0604020202020204" pitchFamily="34" charset="0"/>
                <a:cs typeface="Arial" panose="020B0604020202020204" pitchFamily="34" charset="0"/>
              </a:rPr>
              <a:t>نوح (8: 20)</a:t>
            </a:r>
            <a:endParaRPr b="1" dirty="0">
              <a:latin typeface="Arial" panose="020B0604020202020204" pitchFamily="34" charset="0"/>
              <a:cs typeface="Arial" panose="020B0604020202020204" pitchFamily="34" charset="0"/>
            </a:endParaRPr>
          </a:p>
          <a:p>
            <a:pPr marL="471487" indent="-471487" algn="r" defTabSz="650240" rtl="1">
              <a:buSzPct val="100000"/>
              <a:buFont typeface="Arial"/>
              <a:buChar char="•"/>
              <a:defRPr sz="4400">
                <a:solidFill>
                  <a:srgbClr val="000000"/>
                </a:solidFill>
                <a:latin typeface="Maiandra GD"/>
                <a:ea typeface="Maiandra GD"/>
                <a:cs typeface="Maiandra GD"/>
                <a:sym typeface="Maiandra GD"/>
              </a:defRPr>
            </a:pPr>
            <a:r>
              <a:rPr lang="ar-JO" b="1" dirty="0">
                <a:latin typeface="Arial" panose="020B0604020202020204" pitchFamily="34" charset="0"/>
                <a:cs typeface="Arial" panose="020B0604020202020204" pitchFamily="34" charset="0"/>
              </a:rPr>
              <a:t>أبرام (12: 7-8، 13: 3-4، 13: 18، 22-9)</a:t>
            </a:r>
            <a:endParaRPr lang="en-US" b="1" dirty="0">
              <a:latin typeface="Arial" panose="020B0604020202020204" pitchFamily="34" charset="0"/>
              <a:cs typeface="Arial" panose="020B0604020202020204" pitchFamily="34" charset="0"/>
            </a:endParaRPr>
          </a:p>
          <a:p>
            <a:pPr marL="471487" indent="-471487" algn="r" defTabSz="650240" rtl="1">
              <a:buSzPct val="100000"/>
              <a:buFont typeface="Arial"/>
              <a:buChar char="•"/>
              <a:defRPr sz="4400">
                <a:solidFill>
                  <a:srgbClr val="000000"/>
                </a:solidFill>
                <a:latin typeface="Maiandra GD"/>
                <a:ea typeface="Maiandra GD"/>
                <a:cs typeface="Maiandra GD"/>
                <a:sym typeface="Maiandra GD"/>
              </a:defRPr>
            </a:pPr>
            <a:r>
              <a:rPr lang="ar-JO" b="1" dirty="0">
                <a:latin typeface="Arial" panose="020B0604020202020204" pitchFamily="34" charset="0"/>
                <a:cs typeface="Arial" panose="020B0604020202020204" pitchFamily="34" charset="0"/>
              </a:rPr>
              <a:t>إسحق (26: 25)</a:t>
            </a:r>
            <a:endParaRPr b="1" dirty="0">
              <a:latin typeface="Arial" panose="020B0604020202020204" pitchFamily="34" charset="0"/>
              <a:cs typeface="Arial" panose="020B0604020202020204" pitchFamily="34" charset="0"/>
            </a:endParaRPr>
          </a:p>
          <a:p>
            <a:pPr marL="471487" indent="-471487" algn="r" defTabSz="650240" rtl="1">
              <a:buSzPct val="100000"/>
              <a:buFont typeface="Arial"/>
              <a:buChar char="•"/>
              <a:defRPr sz="4400">
                <a:solidFill>
                  <a:srgbClr val="000000"/>
                </a:solidFill>
                <a:latin typeface="Maiandra GD"/>
                <a:ea typeface="Maiandra GD"/>
                <a:cs typeface="Maiandra GD"/>
                <a:sym typeface="Maiandra GD"/>
              </a:defRPr>
            </a:pPr>
            <a:r>
              <a:rPr lang="ar-JO" sz="4400" b="1" dirty="0">
                <a:latin typeface="Arial" panose="020B0604020202020204" pitchFamily="34" charset="0"/>
                <a:cs typeface="Arial" panose="020B0604020202020204" pitchFamily="34" charset="0"/>
              </a:rPr>
              <a:t>يعقوب (28: 18، 33: 20، 35: 7)</a:t>
            </a:r>
            <a:r>
              <a:rPr sz="3400" b="1" dirty="0">
                <a:latin typeface="Arial" panose="020B0604020202020204" pitchFamily="34" charset="0"/>
                <a:cs typeface="Arial" panose="020B0604020202020204" pitchFamily="34" charset="0"/>
              </a:rPr>
              <a:t>            </a:t>
            </a:r>
          </a:p>
        </p:txBody>
      </p:sp>
      <p:sp>
        <p:nvSpPr>
          <p:cNvPr id="525" name="God spoke, revealed Himself"/>
          <p:cNvSpPr txBox="1"/>
          <p:nvPr/>
        </p:nvSpPr>
        <p:spPr>
          <a:xfrm>
            <a:off x="9783333" y="2852100"/>
            <a:ext cx="2904406" cy="3209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defTabSz="1300480">
              <a:defRPr sz="5000">
                <a:solidFill>
                  <a:srgbClr val="000000"/>
                </a:solidFill>
                <a:latin typeface="Maiandra GD"/>
                <a:ea typeface="Maiandra GD"/>
                <a:cs typeface="Maiandra GD"/>
                <a:sym typeface="Maiandra GD"/>
              </a:defRPr>
            </a:lvl1pPr>
          </a:lstStyle>
          <a:p>
            <a:r>
              <a:rPr lang="ar-JO" b="1" dirty="0">
                <a:latin typeface="Arial" panose="020B0604020202020204" pitchFamily="34" charset="0"/>
                <a:cs typeface="Arial" panose="020B0604020202020204" pitchFamily="34" charset="0"/>
              </a:rPr>
              <a:t>تكلم          الله           أعلن       عن نفسه</a:t>
            </a:r>
            <a:endParaRPr b="1" dirty="0">
              <a:latin typeface="Arial" panose="020B0604020202020204" pitchFamily="34" charset="0"/>
              <a:cs typeface="Arial" panose="020B0604020202020204" pitchFamily="34" charset="0"/>
            </a:endParaRPr>
          </a:p>
        </p:txBody>
      </p:sp>
      <p:sp>
        <p:nvSpPr>
          <p:cNvPr id="526" name="Revelation"/>
          <p:cNvSpPr txBox="1"/>
          <p:nvPr/>
        </p:nvSpPr>
        <p:spPr>
          <a:xfrm>
            <a:off x="7465287" y="8083053"/>
            <a:ext cx="4226561" cy="892049"/>
          </a:xfrm>
          <a:prstGeom prst="rect">
            <a:avLst/>
          </a:prstGeom>
          <a:solidFill>
            <a:srgbClr val="009999"/>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defTabSz="1300480">
              <a:spcBef>
                <a:spcPts val="3000"/>
              </a:spcBef>
              <a:defRPr sz="5000">
                <a:solidFill>
                  <a:srgbClr val="FFFF99"/>
                </a:solidFill>
                <a:latin typeface="Maiandra GD"/>
                <a:ea typeface="Maiandra GD"/>
                <a:cs typeface="Maiandra GD"/>
                <a:sym typeface="Maiandra GD"/>
              </a:defRPr>
            </a:lvl1pPr>
          </a:lstStyle>
          <a:p>
            <a:r>
              <a:rPr lang="ar-JO" b="1" dirty="0">
                <a:latin typeface="Arial" panose="020B0604020202020204" pitchFamily="34" charset="0"/>
                <a:cs typeface="Arial" panose="020B0604020202020204" pitchFamily="34" charset="0"/>
              </a:rPr>
              <a:t>الإعلان</a:t>
            </a:r>
            <a:endParaRPr b="1" dirty="0">
              <a:latin typeface="Arial" panose="020B0604020202020204" pitchFamily="34" charset="0"/>
              <a:cs typeface="Arial" panose="020B0604020202020204" pitchFamily="34" charset="0"/>
            </a:endParaRPr>
          </a:p>
        </p:txBody>
      </p:sp>
      <p:sp>
        <p:nvSpPr>
          <p:cNvPr id="527" name="Response"/>
          <p:cNvSpPr txBox="1"/>
          <p:nvPr/>
        </p:nvSpPr>
        <p:spPr>
          <a:xfrm>
            <a:off x="973982" y="7986292"/>
            <a:ext cx="4226561" cy="892049"/>
          </a:xfrm>
          <a:prstGeom prst="rect">
            <a:avLst/>
          </a:prstGeom>
          <a:solidFill>
            <a:srgbClr val="009999"/>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defTabSz="1300480">
              <a:spcBef>
                <a:spcPts val="3000"/>
              </a:spcBef>
              <a:defRPr sz="5000">
                <a:solidFill>
                  <a:srgbClr val="FFFF99"/>
                </a:solidFill>
                <a:latin typeface="Maiandra GD"/>
                <a:ea typeface="Maiandra GD"/>
                <a:cs typeface="Maiandra GD"/>
                <a:sym typeface="Maiandra GD"/>
              </a:defRPr>
            </a:lvl1pPr>
          </a:lstStyle>
          <a:p>
            <a:r>
              <a:rPr lang="ar-JO" b="1" dirty="0">
                <a:latin typeface="Arial" panose="020B0604020202020204" pitchFamily="34" charset="0"/>
                <a:cs typeface="Arial" panose="020B0604020202020204" pitchFamily="34" charset="0"/>
              </a:rPr>
              <a:t>التجاوب</a:t>
            </a:r>
            <a:endParaRPr b="1"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 name="Revelation"/>
          <p:cNvSpPr txBox="1"/>
          <p:nvPr/>
        </p:nvSpPr>
        <p:spPr>
          <a:xfrm>
            <a:off x="6925055" y="7739900"/>
            <a:ext cx="4226562" cy="892049"/>
          </a:xfrm>
          <a:prstGeom prst="rect">
            <a:avLst/>
          </a:prstGeom>
          <a:solidFill>
            <a:srgbClr val="009999"/>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rPr lang="ar-JO" b="1" dirty="0">
                <a:latin typeface="Arial" panose="020B0604020202020204" pitchFamily="34" charset="0"/>
                <a:cs typeface="Arial" panose="020B0604020202020204" pitchFamily="34" charset="0"/>
              </a:rPr>
              <a:t>الإعلان</a:t>
            </a:r>
            <a:endParaRPr b="1" dirty="0">
              <a:latin typeface="Arial" panose="020B0604020202020204" pitchFamily="34" charset="0"/>
              <a:cs typeface="Arial" panose="020B0604020202020204" pitchFamily="34" charset="0"/>
            </a:endParaRPr>
          </a:p>
        </p:txBody>
      </p:sp>
      <p:sp>
        <p:nvSpPr>
          <p:cNvPr id="532" name="Response"/>
          <p:cNvSpPr txBox="1"/>
          <p:nvPr/>
        </p:nvSpPr>
        <p:spPr>
          <a:xfrm>
            <a:off x="1092457" y="7739901"/>
            <a:ext cx="4009815" cy="892049"/>
          </a:xfrm>
          <a:prstGeom prst="rect">
            <a:avLst/>
          </a:prstGeom>
          <a:solidFill>
            <a:srgbClr val="009999"/>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rPr lang="ar-JO" b="1" dirty="0">
                <a:latin typeface="Arial" panose="020B0604020202020204" pitchFamily="34" charset="0"/>
                <a:cs typeface="Arial" panose="020B0604020202020204" pitchFamily="34" charset="0"/>
              </a:rPr>
              <a:t>التجاوب</a:t>
            </a:r>
            <a:endParaRPr b="1" dirty="0">
              <a:latin typeface="Arial" panose="020B0604020202020204" pitchFamily="34" charset="0"/>
              <a:cs typeface="Arial" panose="020B0604020202020204" pitchFamily="34" charset="0"/>
            </a:endParaRPr>
          </a:p>
        </p:txBody>
      </p:sp>
      <p:sp>
        <p:nvSpPr>
          <p:cNvPr id="533" name="Shape"/>
          <p:cNvSpPr/>
          <p:nvPr/>
        </p:nvSpPr>
        <p:spPr>
          <a:xfrm>
            <a:off x="8442282" y="1091371"/>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b="1" dirty="0">
              <a:latin typeface="Arial" panose="020B0604020202020204" pitchFamily="34" charset="0"/>
              <a:cs typeface="Arial" panose="020B0604020202020204" pitchFamily="34" charset="0"/>
            </a:endParaRPr>
          </a:p>
        </p:txBody>
      </p:sp>
      <p:sp>
        <p:nvSpPr>
          <p:cNvPr id="534" name="Shape"/>
          <p:cNvSpPr/>
          <p:nvPr/>
        </p:nvSpPr>
        <p:spPr>
          <a:xfrm rot="10800000">
            <a:off x="2015744" y="97535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b="1" dirty="0">
              <a:latin typeface="Arial" panose="020B0604020202020204" pitchFamily="34" charset="0"/>
              <a:cs typeface="Arial" panose="020B0604020202020204" pitchFamily="34" charset="0"/>
            </a:endParaRPr>
          </a:p>
        </p:txBody>
      </p:sp>
      <p:sp>
        <p:nvSpPr>
          <p:cNvPr id="535" name="ABRAHAM"/>
          <p:cNvSpPr txBox="1"/>
          <p:nvPr/>
        </p:nvSpPr>
        <p:spPr>
          <a:xfrm>
            <a:off x="3966464" y="216746"/>
            <a:ext cx="5071872" cy="9930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defTabSz="1300480">
              <a:spcBef>
                <a:spcPts val="3400"/>
              </a:spcBef>
              <a:defRPr sz="5600">
                <a:solidFill>
                  <a:srgbClr val="000000"/>
                </a:solidFill>
                <a:latin typeface="Maiandra GD"/>
                <a:ea typeface="Maiandra GD"/>
                <a:cs typeface="Maiandra GD"/>
                <a:sym typeface="Maiandra GD"/>
              </a:defRPr>
            </a:lvl1pPr>
          </a:lstStyle>
          <a:p>
            <a:r>
              <a:rPr lang="ar-JO" b="1" dirty="0">
                <a:latin typeface="Arial" panose="020B0604020202020204" pitchFamily="34" charset="0"/>
                <a:cs typeface="Arial" panose="020B0604020202020204" pitchFamily="34" charset="0"/>
              </a:rPr>
              <a:t>إبراهيم</a:t>
            </a:r>
            <a:endParaRPr b="1" dirty="0">
              <a:latin typeface="Arial" panose="020B0604020202020204" pitchFamily="34" charset="0"/>
              <a:cs typeface="Arial" panose="020B0604020202020204" pitchFamily="34" charset="0"/>
            </a:endParaRPr>
          </a:p>
        </p:txBody>
      </p:sp>
      <p:sp>
        <p:nvSpPr>
          <p:cNvPr id="536" name="Covenantal…"/>
          <p:cNvSpPr txBox="1"/>
          <p:nvPr/>
        </p:nvSpPr>
        <p:spPr>
          <a:xfrm>
            <a:off x="6719146" y="2316514"/>
            <a:ext cx="3446272" cy="34245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algn="r" defTabSz="1300480" rtl="1">
              <a:buClr>
                <a:srgbClr val="000000"/>
              </a:buClr>
              <a:buSzPct val="100000"/>
              <a:buChar char="•"/>
              <a:defRPr sz="3800">
                <a:solidFill>
                  <a:srgbClr val="FFFF99"/>
                </a:solidFill>
                <a:latin typeface="Maiandra GD"/>
                <a:ea typeface="Maiandra GD"/>
                <a:cs typeface="Maiandra GD"/>
                <a:sym typeface="Maiandra GD"/>
              </a:defRPr>
            </a:pPr>
            <a:r>
              <a:rPr b="1" dirty="0">
                <a:latin typeface="Arial" panose="020B0604020202020204" pitchFamily="34" charset="0"/>
                <a:cs typeface="Arial" panose="020B0604020202020204" pitchFamily="34" charset="0"/>
              </a:rPr>
              <a:t> </a:t>
            </a:r>
            <a:r>
              <a:rPr lang="ar-JO" b="1" dirty="0">
                <a:solidFill>
                  <a:srgbClr val="000000"/>
                </a:solidFill>
                <a:latin typeface="Arial" panose="020B0604020202020204" pitchFamily="34" charset="0"/>
                <a:cs typeface="Arial" panose="020B0604020202020204" pitchFamily="34" charset="0"/>
              </a:rPr>
              <a:t>الوعود العهدية</a:t>
            </a:r>
            <a:endParaRPr b="1" dirty="0">
              <a:latin typeface="Arial" panose="020B0604020202020204" pitchFamily="34" charset="0"/>
              <a:cs typeface="Arial" panose="020B0604020202020204" pitchFamily="34" charset="0"/>
            </a:endParaRPr>
          </a:p>
          <a:p>
            <a:pPr algn="r" defTabSz="1300480" rtl="1">
              <a:buClr>
                <a:srgbClr val="000000"/>
              </a:buClr>
              <a:buSzPct val="100000"/>
              <a:buChar char="•"/>
              <a:defRPr sz="3800">
                <a:solidFill>
                  <a:srgbClr val="000000"/>
                </a:solidFill>
                <a:latin typeface="Maiandra GD"/>
                <a:ea typeface="Maiandra GD"/>
                <a:cs typeface="Maiandra GD"/>
                <a:sym typeface="Maiandra GD"/>
              </a:defRPr>
            </a:pPr>
            <a:endParaRPr b="1" dirty="0">
              <a:latin typeface="Arial" panose="020B0604020202020204" pitchFamily="34" charset="0"/>
              <a:cs typeface="Arial" panose="020B0604020202020204" pitchFamily="34" charset="0"/>
            </a:endParaRPr>
          </a:p>
          <a:p>
            <a:pPr algn="r" defTabSz="1300480" rtl="1">
              <a:buClr>
                <a:srgbClr val="000000"/>
              </a:buClr>
              <a:buSzPct val="100000"/>
              <a:buChar char="•"/>
              <a:defRPr sz="3800">
                <a:solidFill>
                  <a:srgbClr val="000000"/>
                </a:solidFill>
                <a:latin typeface="Maiandra GD"/>
                <a:ea typeface="Maiandra GD"/>
                <a:cs typeface="Maiandra GD"/>
                <a:sym typeface="Maiandra GD"/>
              </a:defRPr>
            </a:pPr>
            <a:r>
              <a:rPr b="1" dirty="0">
                <a:latin typeface="Arial" panose="020B0604020202020204" pitchFamily="34" charset="0"/>
                <a:cs typeface="Arial" panose="020B0604020202020204" pitchFamily="34" charset="0"/>
              </a:rPr>
              <a:t> </a:t>
            </a:r>
            <a:r>
              <a:rPr lang="ar-JO" b="1" dirty="0">
                <a:latin typeface="Arial" panose="020B0604020202020204" pitchFamily="34" charset="0"/>
                <a:cs typeface="Arial" panose="020B0604020202020204" pitchFamily="34" charset="0"/>
              </a:rPr>
              <a:t>أسماء الله</a:t>
            </a:r>
            <a:endParaRPr b="1" dirty="0">
              <a:latin typeface="Arial" panose="020B0604020202020204" pitchFamily="34" charset="0"/>
              <a:cs typeface="Arial" panose="020B0604020202020204" pitchFamily="34" charset="0"/>
            </a:endParaRPr>
          </a:p>
          <a:p>
            <a:pPr algn="r" defTabSz="1300480" rtl="1">
              <a:buClr>
                <a:srgbClr val="000000"/>
              </a:buClr>
              <a:buSzPct val="100000"/>
              <a:buChar char="•"/>
              <a:defRPr sz="3800">
                <a:solidFill>
                  <a:srgbClr val="000000"/>
                </a:solidFill>
                <a:latin typeface="Maiandra GD"/>
                <a:ea typeface="Maiandra GD"/>
                <a:cs typeface="Maiandra GD"/>
                <a:sym typeface="Maiandra GD"/>
              </a:defRPr>
            </a:pPr>
            <a:endParaRPr b="1" dirty="0">
              <a:latin typeface="Arial" panose="020B0604020202020204" pitchFamily="34" charset="0"/>
              <a:cs typeface="Arial" panose="020B0604020202020204" pitchFamily="34" charset="0"/>
            </a:endParaRPr>
          </a:p>
          <a:p>
            <a:pPr algn="r" defTabSz="1300480" rtl="1">
              <a:buClr>
                <a:srgbClr val="000000"/>
              </a:buClr>
              <a:buSzPct val="100000"/>
              <a:buChar char="•"/>
              <a:defRPr sz="3800">
                <a:solidFill>
                  <a:srgbClr val="000000"/>
                </a:solidFill>
                <a:latin typeface="Maiandra GD"/>
                <a:ea typeface="Maiandra GD"/>
                <a:cs typeface="Maiandra GD"/>
                <a:sym typeface="Maiandra GD"/>
              </a:defRPr>
            </a:pPr>
            <a:r>
              <a:rPr b="1" dirty="0">
                <a:latin typeface="Arial" panose="020B0604020202020204" pitchFamily="34" charset="0"/>
                <a:cs typeface="Arial" panose="020B0604020202020204" pitchFamily="34" charset="0"/>
              </a:rPr>
              <a:t> </a:t>
            </a:r>
            <a:r>
              <a:rPr lang="ar-JO" b="1" dirty="0">
                <a:latin typeface="Arial" panose="020B0604020202020204" pitchFamily="34" charset="0"/>
                <a:cs typeface="Arial" panose="020B0604020202020204" pitchFamily="34" charset="0"/>
              </a:rPr>
              <a:t>الظهورات</a:t>
            </a:r>
            <a:r>
              <a:rPr b="1" dirty="0">
                <a:latin typeface="Arial" panose="020B0604020202020204" pitchFamily="34" charset="0"/>
                <a:cs typeface="Arial" panose="020B0604020202020204" pitchFamily="34" charset="0"/>
              </a:rPr>
              <a:t> 	</a:t>
            </a:r>
            <a:r>
              <a:rPr sz="2400" b="1" dirty="0">
                <a:latin typeface="Arial" panose="020B0604020202020204" pitchFamily="34" charset="0"/>
                <a:cs typeface="Arial" panose="020B0604020202020204" pitchFamily="34" charset="0"/>
              </a:rPr>
              <a:t>	</a:t>
            </a:r>
          </a:p>
        </p:txBody>
      </p:sp>
      <p:sp>
        <p:nvSpPr>
          <p:cNvPr id="537" name="Builds altars…"/>
          <p:cNvSpPr txBox="1"/>
          <p:nvPr/>
        </p:nvSpPr>
        <p:spPr>
          <a:xfrm>
            <a:off x="461312" y="3283739"/>
            <a:ext cx="3446272" cy="18856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algn="r" defTabSz="1300480" rtl="1">
              <a:buClr>
                <a:srgbClr val="000000"/>
              </a:buClr>
              <a:buSzPct val="100000"/>
              <a:buChar char="•"/>
              <a:defRPr sz="3800">
                <a:solidFill>
                  <a:srgbClr val="FFFF99"/>
                </a:solidFill>
                <a:latin typeface="Maiandra GD"/>
                <a:ea typeface="Maiandra GD"/>
                <a:cs typeface="Maiandra GD"/>
                <a:sym typeface="Maiandra GD"/>
              </a:defRPr>
            </a:pPr>
            <a:r>
              <a:rPr b="1" dirty="0">
                <a:solidFill>
                  <a:srgbClr val="000000"/>
                </a:solidFill>
                <a:latin typeface="Arial" panose="020B0604020202020204" pitchFamily="34" charset="0"/>
                <a:cs typeface="Arial" panose="020B0604020202020204" pitchFamily="34" charset="0"/>
              </a:rPr>
              <a:t> </a:t>
            </a:r>
            <a:r>
              <a:rPr lang="ar-JO" b="1" dirty="0">
                <a:solidFill>
                  <a:srgbClr val="000000"/>
                </a:solidFill>
                <a:latin typeface="Arial" panose="020B0604020202020204" pitchFamily="34" charset="0"/>
                <a:cs typeface="Arial" panose="020B0604020202020204" pitchFamily="34" charset="0"/>
              </a:rPr>
              <a:t>يبني المذابح</a:t>
            </a:r>
            <a:endParaRPr b="1" dirty="0">
              <a:solidFill>
                <a:srgbClr val="000000"/>
              </a:solidFill>
              <a:latin typeface="Arial" panose="020B0604020202020204" pitchFamily="34" charset="0"/>
              <a:cs typeface="Arial" panose="020B0604020202020204" pitchFamily="34" charset="0"/>
            </a:endParaRPr>
          </a:p>
          <a:p>
            <a:pPr algn="r" defTabSz="1300480" rtl="1">
              <a:buClr>
                <a:srgbClr val="000000"/>
              </a:buClr>
              <a:buSzPct val="100000"/>
              <a:buChar char="•"/>
              <a:defRPr sz="3800">
                <a:solidFill>
                  <a:srgbClr val="000000"/>
                </a:solidFill>
                <a:latin typeface="Maiandra GD"/>
                <a:ea typeface="Maiandra GD"/>
                <a:cs typeface="Maiandra GD"/>
                <a:sym typeface="Maiandra GD"/>
              </a:defRPr>
            </a:pPr>
            <a:endParaRPr b="1" dirty="0">
              <a:solidFill>
                <a:srgbClr val="000000"/>
              </a:solidFill>
              <a:latin typeface="Arial" panose="020B0604020202020204" pitchFamily="34" charset="0"/>
              <a:cs typeface="Arial" panose="020B0604020202020204" pitchFamily="34" charset="0"/>
            </a:endParaRPr>
          </a:p>
          <a:p>
            <a:pPr algn="r" defTabSz="1300480" rtl="1">
              <a:buClr>
                <a:srgbClr val="000000"/>
              </a:buClr>
              <a:buSzPct val="100000"/>
              <a:buChar char="•"/>
              <a:defRPr sz="3800">
                <a:solidFill>
                  <a:srgbClr val="000000"/>
                </a:solidFill>
                <a:latin typeface="Maiandra GD"/>
                <a:ea typeface="Maiandra GD"/>
                <a:cs typeface="Maiandra GD"/>
                <a:sym typeface="Maiandra GD"/>
              </a:defRPr>
            </a:pPr>
            <a:r>
              <a:rPr b="1" dirty="0">
                <a:latin typeface="Arial" panose="020B0604020202020204" pitchFamily="34" charset="0"/>
                <a:cs typeface="Arial" panose="020B0604020202020204" pitchFamily="34" charset="0"/>
              </a:rPr>
              <a:t> </a:t>
            </a:r>
            <a:r>
              <a:rPr lang="ar-JO" b="1" dirty="0">
                <a:latin typeface="Arial" panose="020B0604020202020204" pitchFamily="34" charset="0"/>
                <a:cs typeface="Arial" panose="020B0604020202020204" pitchFamily="34" charset="0"/>
              </a:rPr>
              <a:t>يدعو باسم الرب</a:t>
            </a:r>
            <a:endParaRPr b="1"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 name="Revelation"/>
          <p:cNvSpPr txBox="1"/>
          <p:nvPr/>
        </p:nvSpPr>
        <p:spPr>
          <a:xfrm>
            <a:off x="6713776" y="7903767"/>
            <a:ext cx="4226562" cy="892049"/>
          </a:xfrm>
          <a:prstGeom prst="rect">
            <a:avLst/>
          </a:prstGeom>
          <a:solidFill>
            <a:srgbClr val="009999"/>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rPr lang="ar-JO" b="1" dirty="0">
                <a:latin typeface="Arial" panose="020B0604020202020204" pitchFamily="34" charset="0"/>
                <a:cs typeface="Arial" panose="020B0604020202020204" pitchFamily="34" charset="0"/>
              </a:rPr>
              <a:t>الإعلان</a:t>
            </a:r>
            <a:endParaRPr b="1" dirty="0">
              <a:latin typeface="Arial" panose="020B0604020202020204" pitchFamily="34" charset="0"/>
              <a:cs typeface="Arial" panose="020B0604020202020204" pitchFamily="34" charset="0"/>
            </a:endParaRPr>
          </a:p>
        </p:txBody>
      </p:sp>
      <p:sp>
        <p:nvSpPr>
          <p:cNvPr id="542" name="Response"/>
          <p:cNvSpPr txBox="1"/>
          <p:nvPr/>
        </p:nvSpPr>
        <p:spPr>
          <a:xfrm>
            <a:off x="1324932" y="7949088"/>
            <a:ext cx="4009815" cy="892049"/>
          </a:xfrm>
          <a:prstGeom prst="rect">
            <a:avLst/>
          </a:prstGeom>
          <a:solidFill>
            <a:srgbClr val="009999"/>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rPr lang="ar-JO" b="1" dirty="0">
                <a:latin typeface="Arial" panose="020B0604020202020204" pitchFamily="34" charset="0"/>
                <a:cs typeface="Arial" panose="020B0604020202020204" pitchFamily="34" charset="0"/>
              </a:rPr>
              <a:t>التجاوب</a:t>
            </a:r>
            <a:endParaRPr b="1" dirty="0">
              <a:latin typeface="Arial" panose="020B0604020202020204" pitchFamily="34" charset="0"/>
              <a:cs typeface="Arial" panose="020B0604020202020204" pitchFamily="34" charset="0"/>
            </a:endParaRPr>
          </a:p>
        </p:txBody>
      </p:sp>
      <p:sp>
        <p:nvSpPr>
          <p:cNvPr id="543" name="Shape"/>
          <p:cNvSpPr/>
          <p:nvPr/>
        </p:nvSpPr>
        <p:spPr>
          <a:xfrm>
            <a:off x="8290559" y="1209836"/>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b="1" dirty="0">
              <a:latin typeface="Arial" panose="020B0604020202020204" pitchFamily="34" charset="0"/>
              <a:cs typeface="Arial" panose="020B0604020202020204" pitchFamily="34" charset="0"/>
            </a:endParaRPr>
          </a:p>
        </p:txBody>
      </p:sp>
      <p:sp>
        <p:nvSpPr>
          <p:cNvPr id="544" name="Shape"/>
          <p:cNvSpPr/>
          <p:nvPr/>
        </p:nvSpPr>
        <p:spPr>
          <a:xfrm rot="10800000">
            <a:off x="2391580" y="1058671"/>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b="1" dirty="0">
              <a:latin typeface="Arial" panose="020B0604020202020204" pitchFamily="34" charset="0"/>
              <a:cs typeface="Arial" panose="020B0604020202020204" pitchFamily="34" charset="0"/>
            </a:endParaRPr>
          </a:p>
        </p:txBody>
      </p:sp>
      <p:sp>
        <p:nvSpPr>
          <p:cNvPr id="545" name="THE MOSAIC LAW"/>
          <p:cNvSpPr txBox="1"/>
          <p:nvPr/>
        </p:nvSpPr>
        <p:spPr>
          <a:xfrm>
            <a:off x="3966464" y="216746"/>
            <a:ext cx="5071872" cy="9930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defTabSz="1300480">
              <a:spcBef>
                <a:spcPts val="3400"/>
              </a:spcBef>
              <a:defRPr sz="5600">
                <a:solidFill>
                  <a:srgbClr val="000000"/>
                </a:solidFill>
                <a:latin typeface="Maiandra GD"/>
                <a:ea typeface="Maiandra GD"/>
                <a:cs typeface="Maiandra GD"/>
                <a:sym typeface="Maiandra GD"/>
              </a:defRPr>
            </a:lvl1pPr>
          </a:lstStyle>
          <a:p>
            <a:r>
              <a:rPr lang="ar-JO" b="1" dirty="0">
                <a:latin typeface="Arial" panose="020B0604020202020204" pitchFamily="34" charset="0"/>
                <a:cs typeface="Arial" panose="020B0604020202020204" pitchFamily="34" charset="0"/>
              </a:rPr>
              <a:t>الناموس الموسوي</a:t>
            </a:r>
            <a:endParaRPr b="1" dirty="0">
              <a:latin typeface="Arial" panose="020B0604020202020204" pitchFamily="34" charset="0"/>
              <a:cs typeface="Arial" panose="020B0604020202020204" pitchFamily="34" charset="0"/>
            </a:endParaRPr>
          </a:p>
        </p:txBody>
      </p:sp>
      <p:sp>
        <p:nvSpPr>
          <p:cNvPr id="546" name="“Hear, O Israel: The LORD our God, the LORD is one.”…"/>
          <p:cNvSpPr txBox="1"/>
          <p:nvPr/>
        </p:nvSpPr>
        <p:spPr>
          <a:xfrm>
            <a:off x="7103921" y="3074663"/>
            <a:ext cx="3446273" cy="24704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defTabSz="1300480">
              <a:buClr>
                <a:srgbClr val="000000"/>
              </a:buClr>
              <a:defRPr sz="3800">
                <a:solidFill>
                  <a:srgbClr val="000000"/>
                </a:solidFill>
                <a:latin typeface="Maiandra GD"/>
                <a:ea typeface="Maiandra GD"/>
                <a:cs typeface="Maiandra GD"/>
                <a:sym typeface="Maiandra GD"/>
              </a:defRPr>
            </a:pPr>
            <a:r>
              <a:rPr lang="ar-JO" b="1" dirty="0">
                <a:latin typeface="Arial" panose="020B0604020202020204" pitchFamily="34" charset="0"/>
                <a:cs typeface="Arial" panose="020B0604020202020204" pitchFamily="34" charset="0"/>
              </a:rPr>
              <a:t>اسمع يا إسرائيل الرب إلهنا رب واحد</a:t>
            </a:r>
            <a:endParaRPr b="1" dirty="0">
              <a:latin typeface="Arial" panose="020B0604020202020204" pitchFamily="34" charset="0"/>
              <a:cs typeface="Arial" panose="020B0604020202020204" pitchFamily="34" charset="0"/>
            </a:endParaRPr>
          </a:p>
          <a:p>
            <a:pPr defTabSz="1300480">
              <a:defRPr sz="3800">
                <a:solidFill>
                  <a:srgbClr val="000000"/>
                </a:solidFill>
                <a:latin typeface="Maiandra GD"/>
                <a:ea typeface="Maiandra GD"/>
                <a:cs typeface="Maiandra GD"/>
                <a:sym typeface="Maiandra GD"/>
              </a:defRPr>
            </a:pPr>
            <a:r>
              <a:rPr b="1" dirty="0">
                <a:latin typeface="Arial" panose="020B0604020202020204" pitchFamily="34" charset="0"/>
                <a:cs typeface="Arial" panose="020B0604020202020204" pitchFamily="34" charset="0"/>
              </a:rPr>
              <a:t>(</a:t>
            </a:r>
            <a:r>
              <a:rPr lang="ar-JO" b="1" dirty="0">
                <a:latin typeface="Arial" panose="020B0604020202020204" pitchFamily="34" charset="0"/>
                <a:cs typeface="Arial" panose="020B0604020202020204" pitchFamily="34" charset="0"/>
              </a:rPr>
              <a:t>تث 6: 4</a:t>
            </a:r>
            <a:r>
              <a:rPr b="1" dirty="0">
                <a:latin typeface="Arial" panose="020B0604020202020204" pitchFamily="34" charset="0"/>
                <a:cs typeface="Arial" panose="020B0604020202020204" pitchFamily="34" charset="0"/>
              </a:rPr>
              <a:t>)</a:t>
            </a:r>
          </a:p>
          <a:p>
            <a:pPr defTabSz="1300480">
              <a:defRPr sz="3800">
                <a:solidFill>
                  <a:srgbClr val="000000"/>
                </a:solidFill>
                <a:latin typeface="Maiandra GD"/>
                <a:ea typeface="Maiandra GD"/>
                <a:cs typeface="Maiandra GD"/>
                <a:sym typeface="Maiandra GD"/>
              </a:defRPr>
            </a:pPr>
            <a:r>
              <a:rPr b="1" dirty="0">
                <a:latin typeface="Arial" panose="020B0604020202020204" pitchFamily="34" charset="0"/>
                <a:cs typeface="Arial" panose="020B0604020202020204" pitchFamily="34" charset="0"/>
              </a:rPr>
              <a:t> 	</a:t>
            </a:r>
            <a:r>
              <a:rPr sz="2400" b="1" dirty="0">
                <a:latin typeface="Arial" panose="020B0604020202020204" pitchFamily="34" charset="0"/>
                <a:cs typeface="Arial" panose="020B0604020202020204" pitchFamily="34" charset="0"/>
              </a:rPr>
              <a:t>	</a:t>
            </a:r>
          </a:p>
        </p:txBody>
      </p:sp>
      <p:sp>
        <p:nvSpPr>
          <p:cNvPr id="547" name="“You shall love the LORD your God with all your heart and with all your soul and with all your might.”…"/>
          <p:cNvSpPr txBox="1"/>
          <p:nvPr/>
        </p:nvSpPr>
        <p:spPr>
          <a:xfrm>
            <a:off x="1105406" y="2946935"/>
            <a:ext cx="3446272" cy="24704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defTabSz="1300480">
              <a:defRPr sz="3800">
                <a:solidFill>
                  <a:srgbClr val="FFFF99"/>
                </a:solidFill>
                <a:latin typeface="Maiandra GD"/>
                <a:ea typeface="Maiandra GD"/>
                <a:cs typeface="Maiandra GD"/>
                <a:sym typeface="Maiandra GD"/>
              </a:defRPr>
            </a:pPr>
            <a:r>
              <a:rPr lang="ar-JO" b="1" dirty="0">
                <a:solidFill>
                  <a:srgbClr val="000000"/>
                </a:solidFill>
                <a:latin typeface="Arial" panose="020B0604020202020204" pitchFamily="34" charset="0"/>
                <a:cs typeface="Arial" panose="020B0604020202020204" pitchFamily="34" charset="0"/>
              </a:rPr>
              <a:t>فتحب الرب إلهك من كل قلبك ومن كل نفسك ومن كل قوتك.</a:t>
            </a:r>
          </a:p>
          <a:p>
            <a:pPr defTabSz="1300480">
              <a:defRPr sz="3800">
                <a:solidFill>
                  <a:srgbClr val="FFFF99"/>
                </a:solidFill>
                <a:latin typeface="Maiandra GD"/>
                <a:ea typeface="Maiandra GD"/>
                <a:cs typeface="Maiandra GD"/>
                <a:sym typeface="Maiandra GD"/>
              </a:defRPr>
            </a:pPr>
            <a:r>
              <a:rPr b="1" dirty="0">
                <a:solidFill>
                  <a:srgbClr val="000000"/>
                </a:solidFill>
                <a:latin typeface="Arial" panose="020B0604020202020204" pitchFamily="34" charset="0"/>
                <a:cs typeface="Arial" panose="020B0604020202020204" pitchFamily="34" charset="0"/>
              </a:rPr>
              <a:t>(</a:t>
            </a:r>
            <a:r>
              <a:rPr lang="ar-JO" b="1" dirty="0">
                <a:solidFill>
                  <a:srgbClr val="000000"/>
                </a:solidFill>
                <a:latin typeface="Arial" panose="020B0604020202020204" pitchFamily="34" charset="0"/>
                <a:cs typeface="Arial" panose="020B0604020202020204" pitchFamily="34" charset="0"/>
              </a:rPr>
              <a:t>تث 6: 5</a:t>
            </a:r>
            <a:r>
              <a:rPr b="1" dirty="0">
                <a:solidFill>
                  <a:srgbClr val="000000"/>
                </a:solidFill>
                <a:latin typeface="Arial" panose="020B0604020202020204" pitchFamily="34" charset="0"/>
                <a:cs typeface="Arial" panose="020B0604020202020204" pitchFamily="34" charset="0"/>
              </a:rPr>
              <a:t>)</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 name="Revelation"/>
          <p:cNvSpPr txBox="1"/>
          <p:nvPr/>
        </p:nvSpPr>
        <p:spPr>
          <a:xfrm>
            <a:off x="7632149" y="8044145"/>
            <a:ext cx="4226561" cy="892049"/>
          </a:xfrm>
          <a:prstGeom prst="rect">
            <a:avLst/>
          </a:prstGeom>
          <a:solidFill>
            <a:srgbClr val="009999"/>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rPr lang="ar-JO" b="1" dirty="0">
                <a:latin typeface="Arial" panose="020B0604020202020204" pitchFamily="34" charset="0"/>
                <a:cs typeface="Arial" panose="020B0604020202020204" pitchFamily="34" charset="0"/>
              </a:rPr>
              <a:t>الإعلان</a:t>
            </a:r>
            <a:endParaRPr b="1" dirty="0">
              <a:latin typeface="Arial" panose="020B0604020202020204" pitchFamily="34" charset="0"/>
              <a:cs typeface="Arial" panose="020B0604020202020204" pitchFamily="34" charset="0"/>
            </a:endParaRPr>
          </a:p>
        </p:txBody>
      </p:sp>
      <p:sp>
        <p:nvSpPr>
          <p:cNvPr id="552" name="Response"/>
          <p:cNvSpPr txBox="1"/>
          <p:nvPr/>
        </p:nvSpPr>
        <p:spPr>
          <a:xfrm>
            <a:off x="1819615" y="8044146"/>
            <a:ext cx="4009815" cy="892049"/>
          </a:xfrm>
          <a:prstGeom prst="rect">
            <a:avLst/>
          </a:prstGeom>
          <a:solidFill>
            <a:srgbClr val="009999"/>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rPr lang="ar-JO" b="1" dirty="0">
                <a:latin typeface="Arial" panose="020B0604020202020204" pitchFamily="34" charset="0"/>
                <a:cs typeface="Arial" panose="020B0604020202020204" pitchFamily="34" charset="0"/>
              </a:rPr>
              <a:t>التجاوب</a:t>
            </a:r>
            <a:endParaRPr b="1" dirty="0">
              <a:latin typeface="Arial" panose="020B0604020202020204" pitchFamily="34" charset="0"/>
              <a:cs typeface="Arial" panose="020B0604020202020204" pitchFamily="34" charset="0"/>
            </a:endParaRPr>
          </a:p>
        </p:txBody>
      </p:sp>
      <p:sp>
        <p:nvSpPr>
          <p:cNvPr id="553" name="Shape"/>
          <p:cNvSpPr/>
          <p:nvPr/>
        </p:nvSpPr>
        <p:spPr>
          <a:xfrm>
            <a:off x="9612717" y="1078885"/>
            <a:ext cx="1192108"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b="1" dirty="0">
              <a:latin typeface="Arial" panose="020B0604020202020204" pitchFamily="34" charset="0"/>
              <a:cs typeface="Arial" panose="020B0604020202020204" pitchFamily="34" charset="0"/>
            </a:endParaRPr>
          </a:p>
        </p:txBody>
      </p:sp>
      <p:sp>
        <p:nvSpPr>
          <p:cNvPr id="554" name="Shape"/>
          <p:cNvSpPr/>
          <p:nvPr/>
        </p:nvSpPr>
        <p:spPr>
          <a:xfrm rot="10800000">
            <a:off x="2796030" y="1078885"/>
            <a:ext cx="1192108"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b="1" dirty="0">
              <a:latin typeface="Arial" panose="020B0604020202020204" pitchFamily="34" charset="0"/>
              <a:cs typeface="Arial" panose="020B0604020202020204" pitchFamily="34" charset="0"/>
            </a:endParaRPr>
          </a:p>
        </p:txBody>
      </p:sp>
      <p:sp>
        <p:nvSpPr>
          <p:cNvPr id="555" name="48:10      “As is Your Name, O God . . .    so is Your                                     praise to the                   ends of the earth.”…"/>
          <p:cNvSpPr txBox="1"/>
          <p:nvPr/>
        </p:nvSpPr>
        <p:spPr>
          <a:xfrm>
            <a:off x="0" y="2654220"/>
            <a:ext cx="12658007" cy="35476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nchor="ctr">
            <a:spAutoFit/>
          </a:bodyPr>
          <a:lstStyle/>
          <a:p>
            <a:pPr algn="l" defTabSz="1300480">
              <a:defRPr sz="1800">
                <a:solidFill>
                  <a:srgbClr val="FFFF99"/>
                </a:solidFill>
                <a:latin typeface="Maiandra GD"/>
                <a:ea typeface="Maiandra GD"/>
                <a:cs typeface="Maiandra GD"/>
                <a:sym typeface="Maiandra GD"/>
              </a:defRPr>
            </a:pPr>
            <a:endParaRPr b="1" dirty="0">
              <a:latin typeface="Arial" panose="020B0604020202020204" pitchFamily="34" charset="0"/>
              <a:cs typeface="Arial" panose="020B0604020202020204" pitchFamily="34" charset="0"/>
            </a:endParaRPr>
          </a:p>
          <a:p>
            <a:pPr algn="l" defTabSz="1300480">
              <a:defRPr sz="1800">
                <a:solidFill>
                  <a:srgbClr val="FFFF99"/>
                </a:solidFill>
                <a:latin typeface="Maiandra GD"/>
                <a:ea typeface="Maiandra GD"/>
                <a:cs typeface="Maiandra GD"/>
                <a:sym typeface="Maiandra GD"/>
              </a:defRPr>
            </a:pPr>
            <a:endParaRPr b="1" dirty="0">
              <a:latin typeface="Arial" panose="020B0604020202020204" pitchFamily="34" charset="0"/>
              <a:cs typeface="Arial" panose="020B0604020202020204" pitchFamily="34" charset="0"/>
            </a:endParaRPr>
          </a:p>
          <a:p>
            <a:pPr defTabSz="1300480" rtl="1">
              <a:defRPr sz="3800">
                <a:solidFill>
                  <a:srgbClr val="000000"/>
                </a:solidFill>
                <a:latin typeface="Maiandra GD"/>
                <a:ea typeface="Maiandra GD"/>
                <a:cs typeface="Maiandra GD"/>
                <a:sym typeface="Maiandra GD"/>
              </a:defRPr>
            </a:pPr>
            <a:r>
              <a:rPr lang="ar-JO" b="1" dirty="0">
                <a:latin typeface="Arial" panose="020B0604020202020204" pitchFamily="34" charset="0"/>
                <a:cs typeface="Arial" panose="020B0604020202020204" pitchFamily="34" charset="0"/>
              </a:rPr>
              <a:t>تسبيحك إلى أقاصي الأرض             نظير اسمك يا الله                  48: 10</a:t>
            </a:r>
            <a:endParaRPr lang="en-US" b="1" dirty="0">
              <a:latin typeface="Arial" panose="020B0604020202020204" pitchFamily="34" charset="0"/>
              <a:cs typeface="Arial" panose="020B0604020202020204" pitchFamily="34" charset="0"/>
            </a:endParaRPr>
          </a:p>
          <a:p>
            <a:pPr algn="l" defTabSz="1300480">
              <a:defRPr sz="1800">
                <a:solidFill>
                  <a:srgbClr val="000000"/>
                </a:solidFill>
                <a:latin typeface="Maiandra GD"/>
                <a:ea typeface="Maiandra GD"/>
                <a:cs typeface="Maiandra GD"/>
                <a:sym typeface="Maiandra GD"/>
              </a:defRPr>
            </a:pPr>
            <a:endParaRPr lang="en-US" b="1" dirty="0">
              <a:latin typeface="Arial" panose="020B0604020202020204" pitchFamily="34" charset="0"/>
              <a:cs typeface="Arial" panose="020B0604020202020204" pitchFamily="34" charset="0"/>
            </a:endParaRPr>
          </a:p>
          <a:p>
            <a:pPr algn="l" defTabSz="1300480">
              <a:defRPr sz="1800">
                <a:solidFill>
                  <a:srgbClr val="000000"/>
                </a:solidFill>
                <a:latin typeface="Maiandra GD"/>
                <a:ea typeface="Maiandra GD"/>
                <a:cs typeface="Maiandra GD"/>
                <a:sym typeface="Maiandra GD"/>
              </a:defRPr>
            </a:pPr>
            <a:endParaRPr b="1" dirty="0">
              <a:latin typeface="Arial" panose="020B0604020202020204" pitchFamily="34" charset="0"/>
              <a:cs typeface="Arial" panose="020B0604020202020204" pitchFamily="34" charset="0"/>
            </a:endParaRPr>
          </a:p>
          <a:p>
            <a:pPr defTabSz="1300480">
              <a:defRPr sz="3800">
                <a:solidFill>
                  <a:srgbClr val="000000"/>
                </a:solidFill>
                <a:latin typeface="Maiandra GD"/>
                <a:ea typeface="Maiandra GD"/>
                <a:cs typeface="Maiandra GD"/>
                <a:sym typeface="Maiandra GD"/>
              </a:defRPr>
            </a:pPr>
            <a:r>
              <a:rPr lang="ar-JO" b="1" dirty="0">
                <a:latin typeface="Arial" panose="020B0604020202020204" pitchFamily="34" charset="0"/>
                <a:cs typeface="Arial" panose="020B0604020202020204" pitchFamily="34" charset="0"/>
              </a:rPr>
              <a:t>وحميد جداً                             لأن الرب عظيم                          96: 4</a:t>
            </a:r>
            <a:r>
              <a:rPr b="1" dirty="0">
                <a:latin typeface="Arial" panose="020B0604020202020204" pitchFamily="34" charset="0"/>
                <a:cs typeface="Arial" panose="020B0604020202020204" pitchFamily="34" charset="0"/>
              </a:rPr>
              <a:t> </a:t>
            </a:r>
          </a:p>
          <a:p>
            <a:pPr algn="l" defTabSz="1300480">
              <a:defRPr sz="1800">
                <a:solidFill>
                  <a:srgbClr val="000000"/>
                </a:solidFill>
                <a:latin typeface="Maiandra GD"/>
                <a:ea typeface="Maiandra GD"/>
                <a:cs typeface="Maiandra GD"/>
                <a:sym typeface="Maiandra GD"/>
              </a:defRPr>
            </a:pPr>
            <a:endParaRPr b="1" dirty="0">
              <a:latin typeface="Arial" panose="020B0604020202020204" pitchFamily="34" charset="0"/>
              <a:cs typeface="Arial" panose="020B0604020202020204" pitchFamily="34" charset="0"/>
            </a:endParaRPr>
          </a:p>
          <a:p>
            <a:pPr algn="l" defTabSz="1300480">
              <a:defRPr sz="1800">
                <a:solidFill>
                  <a:srgbClr val="000000"/>
                </a:solidFill>
                <a:latin typeface="Maiandra GD"/>
                <a:ea typeface="Maiandra GD"/>
                <a:cs typeface="Maiandra GD"/>
                <a:sym typeface="Maiandra GD"/>
              </a:defRPr>
            </a:pPr>
            <a:endParaRPr b="1" dirty="0">
              <a:latin typeface="Arial" panose="020B0604020202020204" pitchFamily="34" charset="0"/>
              <a:cs typeface="Arial" panose="020B0604020202020204" pitchFamily="34" charset="0"/>
            </a:endParaRPr>
          </a:p>
          <a:p>
            <a:pPr defTabSz="1300480">
              <a:defRPr sz="3800">
                <a:solidFill>
                  <a:srgbClr val="000000"/>
                </a:solidFill>
                <a:latin typeface="Maiandra GD"/>
                <a:ea typeface="Maiandra GD"/>
                <a:cs typeface="Maiandra GD"/>
                <a:sym typeface="Maiandra GD"/>
              </a:defRPr>
            </a:pPr>
            <a:r>
              <a:rPr lang="ar-JO" b="1" dirty="0">
                <a:latin typeface="Arial" panose="020B0604020202020204" pitchFamily="34" charset="0"/>
                <a:cs typeface="Arial" panose="020B0604020202020204" pitchFamily="34" charset="0"/>
              </a:rPr>
              <a:t>سبحوه                               على قواته                              150: 2</a:t>
            </a:r>
            <a:endParaRPr b="1" dirty="0">
              <a:latin typeface="Arial" panose="020B0604020202020204" pitchFamily="34" charset="0"/>
              <a:cs typeface="Arial" panose="020B0604020202020204" pitchFamily="34" charset="0"/>
            </a:endParaRPr>
          </a:p>
        </p:txBody>
      </p:sp>
      <p:sp>
        <p:nvSpPr>
          <p:cNvPr id="556" name="PSALMS"/>
          <p:cNvSpPr txBox="1"/>
          <p:nvPr/>
        </p:nvSpPr>
        <p:spPr>
          <a:xfrm>
            <a:off x="4074837" y="85795"/>
            <a:ext cx="4963499" cy="9930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defTabSz="1300480">
              <a:spcBef>
                <a:spcPts val="3400"/>
              </a:spcBef>
              <a:defRPr sz="5600">
                <a:solidFill>
                  <a:srgbClr val="000000"/>
                </a:solidFill>
                <a:latin typeface="Maiandra GD"/>
                <a:ea typeface="Maiandra GD"/>
                <a:cs typeface="Maiandra GD"/>
                <a:sym typeface="Maiandra GD"/>
              </a:defRPr>
            </a:lvl1pPr>
          </a:lstStyle>
          <a:p>
            <a:r>
              <a:rPr lang="ar-JO" b="1" dirty="0">
                <a:latin typeface="Arial" panose="020B0604020202020204" pitchFamily="34" charset="0"/>
                <a:cs typeface="Arial" panose="020B0604020202020204" pitchFamily="34" charset="0"/>
              </a:rPr>
              <a:t>المزامير</a:t>
            </a:r>
            <a:endParaRPr b="1"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 name="Revelation"/>
          <p:cNvSpPr txBox="1"/>
          <p:nvPr/>
        </p:nvSpPr>
        <p:spPr>
          <a:xfrm>
            <a:off x="6049505" y="8096864"/>
            <a:ext cx="4226561" cy="892049"/>
          </a:xfrm>
          <a:prstGeom prst="rect">
            <a:avLst/>
          </a:prstGeom>
          <a:solidFill>
            <a:srgbClr val="009999"/>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rPr lang="ar-JO" b="1" dirty="0">
                <a:latin typeface="Arial" panose="020B0604020202020204" pitchFamily="34" charset="0"/>
                <a:cs typeface="Arial" panose="020B0604020202020204" pitchFamily="34" charset="0"/>
              </a:rPr>
              <a:t>الإعلان</a:t>
            </a:r>
            <a:endParaRPr b="1" dirty="0">
              <a:latin typeface="Arial" panose="020B0604020202020204" pitchFamily="34" charset="0"/>
              <a:cs typeface="Arial" panose="020B0604020202020204" pitchFamily="34" charset="0"/>
            </a:endParaRPr>
          </a:p>
        </p:txBody>
      </p:sp>
      <p:sp>
        <p:nvSpPr>
          <p:cNvPr id="561" name="Response"/>
          <p:cNvSpPr txBox="1"/>
          <p:nvPr/>
        </p:nvSpPr>
        <p:spPr>
          <a:xfrm>
            <a:off x="1018708" y="8096865"/>
            <a:ext cx="4009815" cy="892049"/>
          </a:xfrm>
          <a:prstGeom prst="rect">
            <a:avLst/>
          </a:prstGeom>
          <a:solidFill>
            <a:srgbClr val="009999"/>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rPr lang="ar-JO" b="1" dirty="0">
                <a:latin typeface="Arial" panose="020B0604020202020204" pitchFamily="34" charset="0"/>
                <a:cs typeface="Arial" panose="020B0604020202020204" pitchFamily="34" charset="0"/>
              </a:rPr>
              <a:t>التجاوب</a:t>
            </a:r>
            <a:endParaRPr b="1" dirty="0">
              <a:latin typeface="Arial" panose="020B0604020202020204" pitchFamily="34" charset="0"/>
              <a:cs typeface="Arial" panose="020B0604020202020204" pitchFamily="34" charset="0"/>
            </a:endParaRPr>
          </a:p>
        </p:txBody>
      </p:sp>
      <p:sp>
        <p:nvSpPr>
          <p:cNvPr id="562" name="Shape"/>
          <p:cNvSpPr/>
          <p:nvPr/>
        </p:nvSpPr>
        <p:spPr>
          <a:xfrm>
            <a:off x="7488595" y="1535853"/>
            <a:ext cx="1192108"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b="1" dirty="0">
              <a:latin typeface="Arial" panose="020B0604020202020204" pitchFamily="34" charset="0"/>
              <a:cs typeface="Arial" panose="020B0604020202020204" pitchFamily="34" charset="0"/>
            </a:endParaRPr>
          </a:p>
        </p:txBody>
      </p:sp>
      <p:sp>
        <p:nvSpPr>
          <p:cNvPr id="563" name="Shape"/>
          <p:cNvSpPr/>
          <p:nvPr/>
        </p:nvSpPr>
        <p:spPr>
          <a:xfrm rot="10800000">
            <a:off x="2427563" y="1471904"/>
            <a:ext cx="1192108"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b="1" dirty="0">
              <a:latin typeface="Arial" panose="020B0604020202020204" pitchFamily="34" charset="0"/>
              <a:cs typeface="Arial" panose="020B0604020202020204" pitchFamily="34" charset="0"/>
            </a:endParaRPr>
          </a:p>
        </p:txBody>
      </p:sp>
      <p:sp>
        <p:nvSpPr>
          <p:cNvPr id="564" name="ROMANS 12:1"/>
          <p:cNvSpPr txBox="1"/>
          <p:nvPr/>
        </p:nvSpPr>
        <p:spPr>
          <a:xfrm>
            <a:off x="2991104" y="650239"/>
            <a:ext cx="7022592" cy="9930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defTabSz="1300480">
              <a:spcBef>
                <a:spcPts val="3400"/>
              </a:spcBef>
              <a:defRPr sz="5600">
                <a:solidFill>
                  <a:srgbClr val="000000"/>
                </a:solidFill>
                <a:latin typeface="Maiandra GD"/>
                <a:ea typeface="Maiandra GD"/>
                <a:cs typeface="Maiandra GD"/>
                <a:sym typeface="Maiandra GD"/>
              </a:defRPr>
            </a:lvl1pPr>
          </a:lstStyle>
          <a:p>
            <a:r>
              <a:rPr lang="ar-JO" b="1" dirty="0">
                <a:latin typeface="Arial" panose="020B0604020202020204" pitchFamily="34" charset="0"/>
                <a:cs typeface="Arial" panose="020B0604020202020204" pitchFamily="34" charset="0"/>
              </a:rPr>
              <a:t>رومية 12: 1</a:t>
            </a:r>
            <a:endParaRPr b="1" dirty="0">
              <a:latin typeface="Arial" panose="020B0604020202020204" pitchFamily="34" charset="0"/>
              <a:cs typeface="Arial" panose="020B0604020202020204" pitchFamily="34" charset="0"/>
            </a:endParaRPr>
          </a:p>
        </p:txBody>
      </p:sp>
      <p:sp>
        <p:nvSpPr>
          <p:cNvPr id="565" name="by the mercies of God…"/>
          <p:cNvSpPr txBox="1"/>
          <p:nvPr/>
        </p:nvSpPr>
        <p:spPr>
          <a:xfrm>
            <a:off x="6437374" y="3291782"/>
            <a:ext cx="3121153" cy="19754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defTabSz="1300480">
              <a:spcBef>
                <a:spcPts val="2300"/>
              </a:spcBef>
              <a:defRPr sz="3800">
                <a:solidFill>
                  <a:srgbClr val="FFFF99"/>
                </a:solidFill>
                <a:latin typeface="Maiandra GD"/>
                <a:ea typeface="Maiandra GD"/>
                <a:cs typeface="Maiandra GD"/>
                <a:sym typeface="Maiandra GD"/>
              </a:defRPr>
            </a:pPr>
            <a:r>
              <a:rPr b="1" dirty="0">
                <a:latin typeface="Arial" panose="020B0604020202020204" pitchFamily="34" charset="0"/>
                <a:cs typeface="Arial" panose="020B0604020202020204" pitchFamily="34" charset="0"/>
              </a:rPr>
              <a:t> </a:t>
            </a:r>
            <a:r>
              <a:rPr lang="ar-JO" b="1" dirty="0">
                <a:solidFill>
                  <a:srgbClr val="000000"/>
                </a:solidFill>
                <a:latin typeface="Arial" panose="020B0604020202020204" pitchFamily="34" charset="0"/>
                <a:cs typeface="Arial" panose="020B0604020202020204" pitchFamily="34" charset="0"/>
              </a:rPr>
              <a:t>برأفة الله</a:t>
            </a:r>
            <a:endParaRPr b="1" dirty="0">
              <a:solidFill>
                <a:srgbClr val="000000"/>
              </a:solidFill>
              <a:latin typeface="Arial" panose="020B0604020202020204" pitchFamily="34" charset="0"/>
              <a:cs typeface="Arial" panose="020B0604020202020204" pitchFamily="34" charset="0"/>
            </a:endParaRPr>
          </a:p>
          <a:p>
            <a:pPr defTabSz="1300480">
              <a:spcBef>
                <a:spcPts val="700"/>
              </a:spcBef>
              <a:defRPr sz="3800">
                <a:solidFill>
                  <a:srgbClr val="000000"/>
                </a:solidFill>
                <a:latin typeface="Maiandra GD"/>
                <a:ea typeface="Maiandra GD"/>
                <a:cs typeface="Maiandra GD"/>
                <a:sym typeface="Maiandra GD"/>
              </a:defRPr>
            </a:pPr>
            <a:r>
              <a:rPr lang="ar-JO" b="1" dirty="0">
                <a:latin typeface="Arial" panose="020B0604020202020204" pitchFamily="34" charset="0"/>
                <a:cs typeface="Arial" panose="020B0604020202020204" pitchFamily="34" charset="0"/>
              </a:rPr>
              <a:t>الإصحاحات     (1-11)</a:t>
            </a:r>
            <a:endParaRPr b="1" dirty="0">
              <a:latin typeface="Arial" panose="020B0604020202020204" pitchFamily="34" charset="0"/>
              <a:cs typeface="Arial" panose="020B0604020202020204" pitchFamily="34" charset="0"/>
            </a:endParaRPr>
          </a:p>
        </p:txBody>
      </p:sp>
      <p:sp>
        <p:nvSpPr>
          <p:cNvPr id="566" name="THEREFORE I urge you, brethren,"/>
          <p:cNvSpPr txBox="1"/>
          <p:nvPr/>
        </p:nvSpPr>
        <p:spPr>
          <a:xfrm>
            <a:off x="9731924" y="3422238"/>
            <a:ext cx="3121153" cy="13008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defTabSz="1300480">
              <a:spcBef>
                <a:spcPts val="2300"/>
              </a:spcBef>
              <a:defRPr sz="3800">
                <a:solidFill>
                  <a:srgbClr val="000000"/>
                </a:solidFill>
                <a:latin typeface="Maiandra GD"/>
                <a:ea typeface="Maiandra GD"/>
                <a:cs typeface="Maiandra GD"/>
                <a:sym typeface="Maiandra GD"/>
              </a:defRPr>
            </a:lvl1pPr>
          </a:lstStyle>
          <a:p>
            <a:r>
              <a:rPr lang="ar-JO" b="1" dirty="0">
                <a:latin typeface="Arial" panose="020B0604020202020204" pitchFamily="34" charset="0"/>
                <a:cs typeface="Arial" panose="020B0604020202020204" pitchFamily="34" charset="0"/>
              </a:rPr>
              <a:t>فأطلب إليكم أيها الإخوة</a:t>
            </a:r>
            <a:endParaRPr b="1" dirty="0">
              <a:latin typeface="Arial" panose="020B0604020202020204" pitchFamily="34" charset="0"/>
              <a:cs typeface="Arial" panose="020B0604020202020204" pitchFamily="34" charset="0"/>
            </a:endParaRPr>
          </a:p>
        </p:txBody>
      </p:sp>
      <p:sp>
        <p:nvSpPr>
          <p:cNvPr id="567" name="to present your bodies a living and holy sacrifice"/>
          <p:cNvSpPr txBox="1"/>
          <p:nvPr/>
        </p:nvSpPr>
        <p:spPr>
          <a:xfrm>
            <a:off x="1392594" y="3629054"/>
            <a:ext cx="3012780" cy="18856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defTabSz="1300480">
              <a:spcBef>
                <a:spcPts val="2300"/>
              </a:spcBef>
              <a:defRPr sz="3800">
                <a:solidFill>
                  <a:srgbClr val="000000"/>
                </a:solidFill>
                <a:latin typeface="Maiandra GD"/>
                <a:ea typeface="Maiandra GD"/>
                <a:cs typeface="Maiandra GD"/>
                <a:sym typeface="Maiandra GD"/>
              </a:defRPr>
            </a:lvl1pPr>
          </a:lstStyle>
          <a:p>
            <a:r>
              <a:rPr lang="ar-JO" b="1" dirty="0">
                <a:latin typeface="Arial" panose="020B0604020202020204" pitchFamily="34" charset="0"/>
                <a:cs typeface="Arial" panose="020B0604020202020204" pitchFamily="34" charset="0"/>
              </a:rPr>
              <a:t>أن تقدموا أجسادكم ذبيحة حية مقدسة</a:t>
            </a:r>
            <a:endParaRPr b="1"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Shape"/>
          <p:cNvSpPr/>
          <p:nvPr/>
        </p:nvSpPr>
        <p:spPr>
          <a:xfrm rot="10800000">
            <a:off x="3094056" y="1857615"/>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354" name="Shape"/>
          <p:cNvSpPr/>
          <p:nvPr/>
        </p:nvSpPr>
        <p:spPr>
          <a:xfrm>
            <a:off x="8290558" y="2111473"/>
            <a:ext cx="1192108"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355" name="Rectangle"/>
          <p:cNvSpPr/>
          <p:nvPr/>
        </p:nvSpPr>
        <p:spPr>
          <a:xfrm>
            <a:off x="2709333" y="3632312"/>
            <a:ext cx="7802881" cy="1192108"/>
          </a:xfrm>
          <a:prstGeom prst="rect">
            <a:avLst/>
          </a:prstGeom>
          <a:ln w="76200">
            <a:solidFill>
              <a:srgbClr val="8064A2"/>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356" name="A Crucial Order!"/>
          <p:cNvSpPr txBox="1"/>
          <p:nvPr/>
        </p:nvSpPr>
        <p:spPr>
          <a:xfrm>
            <a:off x="1473877" y="3576320"/>
            <a:ext cx="10273793" cy="1300867"/>
          </a:xfrm>
          <a:prstGeom prst="rect">
            <a:avLst/>
          </a:prstGeom>
          <a:solidFill>
            <a:srgbClr val="BBE0E3"/>
          </a:solidFill>
          <a:ln w="88900">
            <a:solidFill>
              <a:srgbClr val="665082"/>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defTabSz="1300480">
              <a:spcBef>
                <a:spcPts val="4600"/>
              </a:spcBef>
              <a:defRPr sz="7600">
                <a:solidFill>
                  <a:srgbClr val="665082"/>
                </a:solidFill>
                <a:latin typeface="Maiandra GD"/>
                <a:ea typeface="Maiandra GD"/>
                <a:cs typeface="Maiandra GD"/>
                <a:sym typeface="Maiandra GD"/>
              </a:defRPr>
            </a:lvl1pPr>
          </a:lstStyle>
          <a:p>
            <a:r>
              <a:rPr lang="ar-JO" b="1" dirty="0">
                <a:latin typeface="Arial" panose="020B0604020202020204" pitchFamily="34" charset="0"/>
                <a:cs typeface="Arial" panose="020B0604020202020204" pitchFamily="34" charset="0"/>
              </a:rPr>
              <a:t>ترتيب حاسم</a:t>
            </a:r>
            <a:endParaRPr b="1"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Revelation"/>
          <p:cNvSpPr txBox="1"/>
          <p:nvPr/>
        </p:nvSpPr>
        <p:spPr>
          <a:xfrm>
            <a:off x="7771676" y="7975067"/>
            <a:ext cx="4226562" cy="892049"/>
          </a:xfrm>
          <a:prstGeom prst="rect">
            <a:avLst/>
          </a:prstGeom>
          <a:solidFill>
            <a:srgbClr val="009999"/>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rPr lang="ar-JO" b="1" dirty="0">
                <a:latin typeface="Arial" panose="020B0604020202020204" pitchFamily="34" charset="0"/>
                <a:cs typeface="Arial" panose="020B0604020202020204" pitchFamily="34" charset="0"/>
              </a:rPr>
              <a:t>الإعلان</a:t>
            </a:r>
            <a:endParaRPr b="1" dirty="0">
              <a:latin typeface="Arial" panose="020B0604020202020204" pitchFamily="34" charset="0"/>
              <a:cs typeface="Arial" panose="020B0604020202020204" pitchFamily="34" charset="0"/>
            </a:endParaRPr>
          </a:p>
        </p:txBody>
      </p:sp>
      <p:sp>
        <p:nvSpPr>
          <p:cNvPr id="572" name="Response"/>
          <p:cNvSpPr txBox="1"/>
          <p:nvPr/>
        </p:nvSpPr>
        <p:spPr>
          <a:xfrm>
            <a:off x="1257129" y="7975068"/>
            <a:ext cx="4009815" cy="892049"/>
          </a:xfrm>
          <a:prstGeom prst="rect">
            <a:avLst/>
          </a:prstGeom>
          <a:solidFill>
            <a:srgbClr val="009999"/>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rPr lang="ar-JO" b="1" dirty="0">
                <a:latin typeface="Arial" panose="020B0604020202020204" pitchFamily="34" charset="0"/>
                <a:cs typeface="Arial" panose="020B0604020202020204" pitchFamily="34" charset="0"/>
              </a:rPr>
              <a:t>التجاوب</a:t>
            </a:r>
            <a:endParaRPr b="1" dirty="0">
              <a:latin typeface="Arial" panose="020B0604020202020204" pitchFamily="34" charset="0"/>
              <a:cs typeface="Arial" panose="020B0604020202020204" pitchFamily="34" charset="0"/>
            </a:endParaRPr>
          </a:p>
        </p:txBody>
      </p:sp>
      <p:sp>
        <p:nvSpPr>
          <p:cNvPr id="573" name="Shape"/>
          <p:cNvSpPr/>
          <p:nvPr/>
        </p:nvSpPr>
        <p:spPr>
          <a:xfrm>
            <a:off x="9288904" y="1300478"/>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b="1" dirty="0">
              <a:latin typeface="Arial" panose="020B0604020202020204" pitchFamily="34" charset="0"/>
              <a:cs typeface="Arial" panose="020B0604020202020204" pitchFamily="34" charset="0"/>
            </a:endParaRPr>
          </a:p>
        </p:txBody>
      </p:sp>
      <p:sp>
        <p:nvSpPr>
          <p:cNvPr id="574" name="Shape"/>
          <p:cNvSpPr/>
          <p:nvPr/>
        </p:nvSpPr>
        <p:spPr>
          <a:xfrm rot="10800000">
            <a:off x="2523790" y="1058671"/>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b="1" dirty="0">
              <a:latin typeface="Arial" panose="020B0604020202020204" pitchFamily="34" charset="0"/>
              <a:cs typeface="Arial" panose="020B0604020202020204" pitchFamily="34" charset="0"/>
            </a:endParaRPr>
          </a:p>
        </p:txBody>
      </p:sp>
      <p:sp>
        <p:nvSpPr>
          <p:cNvPr id="575" name="2 CORINTHIANS 1:20"/>
          <p:cNvSpPr txBox="1"/>
          <p:nvPr/>
        </p:nvSpPr>
        <p:spPr>
          <a:xfrm>
            <a:off x="3262037" y="541866"/>
            <a:ext cx="6480726" cy="9930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defTabSz="1300480">
              <a:spcBef>
                <a:spcPts val="3400"/>
              </a:spcBef>
              <a:defRPr sz="5600">
                <a:solidFill>
                  <a:srgbClr val="000000"/>
                </a:solidFill>
                <a:latin typeface="Maiandra GD"/>
                <a:ea typeface="Maiandra GD"/>
                <a:cs typeface="Maiandra GD"/>
                <a:sym typeface="Maiandra GD"/>
              </a:defRPr>
            </a:lvl1pPr>
          </a:lstStyle>
          <a:p>
            <a:r>
              <a:rPr lang="ar-JO" b="1" dirty="0">
                <a:latin typeface="Arial" panose="020B0604020202020204" pitchFamily="34" charset="0"/>
                <a:cs typeface="Arial" panose="020B0604020202020204" pitchFamily="34" charset="0"/>
              </a:rPr>
              <a:t>2 كورنثوس 1: 20</a:t>
            </a:r>
            <a:endParaRPr b="1" dirty="0">
              <a:latin typeface="Arial" panose="020B0604020202020204" pitchFamily="34" charset="0"/>
              <a:cs typeface="Arial" panose="020B0604020202020204" pitchFamily="34" charset="0"/>
            </a:endParaRPr>
          </a:p>
        </p:txBody>
      </p:sp>
      <p:sp>
        <p:nvSpPr>
          <p:cNvPr id="576" name="For as many as are the promises of God,…"/>
          <p:cNvSpPr txBox="1"/>
          <p:nvPr/>
        </p:nvSpPr>
        <p:spPr>
          <a:xfrm>
            <a:off x="8161821" y="3446298"/>
            <a:ext cx="3446272" cy="18856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defTabSz="1300480">
              <a:defRPr sz="3800">
                <a:solidFill>
                  <a:srgbClr val="000000"/>
                </a:solidFill>
                <a:latin typeface="Maiandra GD"/>
                <a:ea typeface="Maiandra GD"/>
                <a:cs typeface="Maiandra GD"/>
                <a:sym typeface="Maiandra GD"/>
              </a:defRPr>
            </a:pPr>
            <a:r>
              <a:rPr lang="ar-JO" b="1" dirty="0">
                <a:latin typeface="Arial" panose="020B0604020202020204" pitchFamily="34" charset="0"/>
                <a:cs typeface="Arial" panose="020B0604020202020204" pitchFamily="34" charset="0"/>
              </a:rPr>
              <a:t>لأن مهما كانت مواعيد الله فهو فيه النعم</a:t>
            </a:r>
            <a:endParaRPr b="1" dirty="0">
              <a:solidFill>
                <a:srgbClr val="000000"/>
              </a:solidFill>
              <a:latin typeface="Arial" panose="020B0604020202020204" pitchFamily="34" charset="0"/>
              <a:cs typeface="Arial" panose="020B0604020202020204" pitchFamily="34" charset="0"/>
            </a:endParaRPr>
          </a:p>
        </p:txBody>
      </p:sp>
      <p:sp>
        <p:nvSpPr>
          <p:cNvPr id="577" name="therefore also through Him is our AMEN to the glory of God through us."/>
          <p:cNvSpPr txBox="1"/>
          <p:nvPr/>
        </p:nvSpPr>
        <p:spPr>
          <a:xfrm>
            <a:off x="1527409" y="3738686"/>
            <a:ext cx="3446273" cy="13008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defTabSz="1300480">
              <a:defRPr sz="3800">
                <a:solidFill>
                  <a:srgbClr val="000000"/>
                </a:solidFill>
                <a:latin typeface="Maiandra GD"/>
                <a:ea typeface="Maiandra GD"/>
                <a:cs typeface="Maiandra GD"/>
                <a:sym typeface="Maiandra GD"/>
              </a:defRPr>
            </a:lvl1pPr>
          </a:lstStyle>
          <a:p>
            <a:r>
              <a:rPr lang="ar-JO" b="1" dirty="0">
                <a:latin typeface="Arial" panose="020B0604020202020204" pitchFamily="34" charset="0"/>
                <a:cs typeface="Arial" panose="020B0604020202020204" pitchFamily="34" charset="0"/>
              </a:rPr>
              <a:t>وفيه الآمين لمجد الله بواسطتنا.</a:t>
            </a:r>
            <a:endParaRPr b="1"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 name="Revelation"/>
          <p:cNvSpPr txBox="1"/>
          <p:nvPr/>
        </p:nvSpPr>
        <p:spPr>
          <a:xfrm>
            <a:off x="6502400" y="7775461"/>
            <a:ext cx="4226561" cy="892049"/>
          </a:xfrm>
          <a:prstGeom prst="rect">
            <a:avLst/>
          </a:prstGeom>
          <a:solidFill>
            <a:srgbClr val="009999"/>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rPr lang="ar-JO" b="1" dirty="0">
                <a:latin typeface="Arial" panose="020B0604020202020204" pitchFamily="34" charset="0"/>
                <a:cs typeface="Arial" panose="020B0604020202020204" pitchFamily="34" charset="0"/>
              </a:rPr>
              <a:t>الإعلان</a:t>
            </a:r>
            <a:endParaRPr b="1" dirty="0">
              <a:latin typeface="Arial" panose="020B0604020202020204" pitchFamily="34" charset="0"/>
              <a:cs typeface="Arial" panose="020B0604020202020204" pitchFamily="34" charset="0"/>
            </a:endParaRPr>
          </a:p>
        </p:txBody>
      </p:sp>
      <p:sp>
        <p:nvSpPr>
          <p:cNvPr id="582" name="Response"/>
          <p:cNvSpPr txBox="1"/>
          <p:nvPr/>
        </p:nvSpPr>
        <p:spPr>
          <a:xfrm>
            <a:off x="1712505" y="7829992"/>
            <a:ext cx="4009814" cy="892049"/>
          </a:xfrm>
          <a:prstGeom prst="rect">
            <a:avLst/>
          </a:prstGeom>
          <a:solidFill>
            <a:srgbClr val="009999"/>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rPr lang="ar-JO" b="1" dirty="0">
                <a:latin typeface="Arial" panose="020B0604020202020204" pitchFamily="34" charset="0"/>
                <a:cs typeface="Arial" panose="020B0604020202020204" pitchFamily="34" charset="0"/>
              </a:rPr>
              <a:t>التجاوب</a:t>
            </a:r>
            <a:endParaRPr b="1" dirty="0">
              <a:latin typeface="Arial" panose="020B0604020202020204" pitchFamily="34" charset="0"/>
              <a:cs typeface="Arial" panose="020B0604020202020204" pitchFamily="34" charset="0"/>
            </a:endParaRPr>
          </a:p>
        </p:txBody>
      </p:sp>
      <p:sp>
        <p:nvSpPr>
          <p:cNvPr id="583" name="Shape"/>
          <p:cNvSpPr/>
          <p:nvPr/>
        </p:nvSpPr>
        <p:spPr>
          <a:xfrm>
            <a:off x="8343253" y="990857"/>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b="1" dirty="0">
              <a:latin typeface="Arial" panose="020B0604020202020204" pitchFamily="34" charset="0"/>
              <a:cs typeface="Arial" panose="020B0604020202020204" pitchFamily="34" charset="0"/>
            </a:endParaRPr>
          </a:p>
        </p:txBody>
      </p:sp>
      <p:sp>
        <p:nvSpPr>
          <p:cNvPr id="584" name="Shape"/>
          <p:cNvSpPr/>
          <p:nvPr/>
        </p:nvSpPr>
        <p:spPr>
          <a:xfrm rot="10800000">
            <a:off x="2873386" y="990857"/>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b="1" dirty="0">
              <a:latin typeface="Arial" panose="020B0604020202020204" pitchFamily="34" charset="0"/>
              <a:cs typeface="Arial" panose="020B0604020202020204" pitchFamily="34" charset="0"/>
            </a:endParaRPr>
          </a:p>
        </p:txBody>
      </p:sp>
      <p:sp>
        <p:nvSpPr>
          <p:cNvPr id="585" name="HEBREWS 2:12"/>
          <p:cNvSpPr txBox="1"/>
          <p:nvPr/>
        </p:nvSpPr>
        <p:spPr>
          <a:xfrm>
            <a:off x="3099477" y="866986"/>
            <a:ext cx="6805846" cy="9930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defTabSz="1300480">
              <a:spcBef>
                <a:spcPts val="3400"/>
              </a:spcBef>
              <a:defRPr sz="5600">
                <a:solidFill>
                  <a:srgbClr val="000000"/>
                </a:solidFill>
                <a:latin typeface="Maiandra GD"/>
                <a:ea typeface="Maiandra GD"/>
                <a:cs typeface="Maiandra GD"/>
                <a:sym typeface="Maiandra GD"/>
              </a:defRPr>
            </a:lvl1pPr>
          </a:lstStyle>
          <a:p>
            <a:r>
              <a:rPr lang="ar-JO" b="1" dirty="0">
                <a:latin typeface="Arial" panose="020B0604020202020204" pitchFamily="34" charset="0"/>
                <a:cs typeface="Arial" panose="020B0604020202020204" pitchFamily="34" charset="0"/>
              </a:rPr>
              <a:t>عبرانيين 2: 12</a:t>
            </a:r>
            <a:endParaRPr b="1" dirty="0">
              <a:latin typeface="Arial" panose="020B0604020202020204" pitchFamily="34" charset="0"/>
              <a:cs typeface="Arial" panose="020B0604020202020204" pitchFamily="34" charset="0"/>
            </a:endParaRPr>
          </a:p>
        </p:txBody>
      </p:sp>
      <p:sp>
        <p:nvSpPr>
          <p:cNvPr id="586" name="I will proclaim Your Name to my brethren . . ."/>
          <p:cNvSpPr txBox="1"/>
          <p:nvPr/>
        </p:nvSpPr>
        <p:spPr>
          <a:xfrm>
            <a:off x="6655800" y="3375800"/>
            <a:ext cx="3771393" cy="716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defTabSz="1300480">
              <a:spcBef>
                <a:spcPts val="2300"/>
              </a:spcBef>
              <a:defRPr sz="3800">
                <a:solidFill>
                  <a:srgbClr val="000000"/>
                </a:solidFill>
                <a:latin typeface="Maiandra GD"/>
                <a:ea typeface="Maiandra GD"/>
                <a:cs typeface="Maiandra GD"/>
                <a:sym typeface="Maiandra GD"/>
              </a:defRPr>
            </a:lvl1pPr>
          </a:lstStyle>
          <a:p>
            <a:r>
              <a:rPr lang="ar-JO" b="1" dirty="0">
                <a:latin typeface="Arial" panose="020B0604020202020204" pitchFamily="34" charset="0"/>
                <a:cs typeface="Arial" panose="020B0604020202020204" pitchFamily="34" charset="0"/>
              </a:rPr>
              <a:t>أخبر باسمك إخوتي</a:t>
            </a:r>
            <a:endParaRPr b="1" dirty="0">
              <a:latin typeface="Arial" panose="020B0604020202020204" pitchFamily="34" charset="0"/>
              <a:cs typeface="Arial" panose="020B0604020202020204" pitchFamily="34" charset="0"/>
            </a:endParaRPr>
          </a:p>
        </p:txBody>
      </p:sp>
      <p:sp>
        <p:nvSpPr>
          <p:cNvPr id="587" name="and in the midst of the congregation I will sing Your praise."/>
          <p:cNvSpPr txBox="1"/>
          <p:nvPr/>
        </p:nvSpPr>
        <p:spPr>
          <a:xfrm>
            <a:off x="1590241" y="3375800"/>
            <a:ext cx="3771393" cy="13008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defTabSz="1300480">
              <a:spcBef>
                <a:spcPts val="2300"/>
              </a:spcBef>
              <a:defRPr sz="3800">
                <a:solidFill>
                  <a:srgbClr val="000000"/>
                </a:solidFill>
                <a:latin typeface="Maiandra GD"/>
                <a:ea typeface="Maiandra GD"/>
                <a:cs typeface="Maiandra GD"/>
                <a:sym typeface="Maiandra GD"/>
              </a:defRPr>
            </a:pPr>
            <a:r>
              <a:rPr lang="ar-JO" b="1" dirty="0">
                <a:latin typeface="Arial" panose="020B0604020202020204" pitchFamily="34" charset="0"/>
                <a:cs typeface="Arial" panose="020B0604020202020204" pitchFamily="34" charset="0"/>
              </a:rPr>
              <a:t>وفي وسط الكنيسة أسبحك</a:t>
            </a:r>
            <a:endParaRPr b="1"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 name="Revelation"/>
          <p:cNvSpPr txBox="1"/>
          <p:nvPr/>
        </p:nvSpPr>
        <p:spPr>
          <a:xfrm>
            <a:off x="1508386" y="8362478"/>
            <a:ext cx="4226561" cy="892049"/>
          </a:xfrm>
          <a:prstGeom prst="rect">
            <a:avLst/>
          </a:prstGeom>
          <a:solidFill>
            <a:srgbClr val="009999"/>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rPr lang="ar-JO" b="1" dirty="0">
                <a:latin typeface="Arial" panose="020B0604020202020204" pitchFamily="34" charset="0"/>
                <a:cs typeface="Arial" panose="020B0604020202020204" pitchFamily="34" charset="0"/>
              </a:rPr>
              <a:t>الإعلان</a:t>
            </a:r>
            <a:endParaRPr b="1" dirty="0">
              <a:latin typeface="Arial" panose="020B0604020202020204" pitchFamily="34" charset="0"/>
              <a:cs typeface="Arial" panose="020B0604020202020204" pitchFamily="34" charset="0"/>
            </a:endParaRPr>
          </a:p>
        </p:txBody>
      </p:sp>
      <p:sp>
        <p:nvSpPr>
          <p:cNvPr id="592" name="Response"/>
          <p:cNvSpPr txBox="1"/>
          <p:nvPr/>
        </p:nvSpPr>
        <p:spPr>
          <a:xfrm>
            <a:off x="6937891" y="8349945"/>
            <a:ext cx="4009815" cy="892049"/>
          </a:xfrm>
          <a:prstGeom prst="rect">
            <a:avLst/>
          </a:prstGeom>
          <a:solidFill>
            <a:srgbClr val="009999"/>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rPr lang="ar-JO" b="1" dirty="0">
                <a:latin typeface="Arial" panose="020B0604020202020204" pitchFamily="34" charset="0"/>
                <a:cs typeface="Arial" panose="020B0604020202020204" pitchFamily="34" charset="0"/>
              </a:rPr>
              <a:t>التجاوب</a:t>
            </a:r>
            <a:endParaRPr b="1" dirty="0">
              <a:latin typeface="Arial" panose="020B0604020202020204" pitchFamily="34" charset="0"/>
              <a:cs typeface="Arial" panose="020B0604020202020204" pitchFamily="34" charset="0"/>
            </a:endParaRPr>
          </a:p>
        </p:txBody>
      </p:sp>
      <p:sp>
        <p:nvSpPr>
          <p:cNvPr id="593" name="Shape"/>
          <p:cNvSpPr/>
          <p:nvPr/>
        </p:nvSpPr>
        <p:spPr>
          <a:xfrm>
            <a:off x="7607865" y="1962843"/>
            <a:ext cx="1192108" cy="5922076"/>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b="1" dirty="0">
              <a:latin typeface="Arial" panose="020B0604020202020204" pitchFamily="34" charset="0"/>
              <a:cs typeface="Arial" panose="020B0604020202020204" pitchFamily="34" charset="0"/>
            </a:endParaRPr>
          </a:p>
        </p:txBody>
      </p:sp>
      <p:sp>
        <p:nvSpPr>
          <p:cNvPr id="594" name="Shape"/>
          <p:cNvSpPr/>
          <p:nvPr/>
        </p:nvSpPr>
        <p:spPr>
          <a:xfrm rot="10800000">
            <a:off x="2611796" y="1962843"/>
            <a:ext cx="1192108" cy="5737267"/>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b="1" dirty="0">
              <a:latin typeface="Arial" panose="020B0604020202020204" pitchFamily="34" charset="0"/>
              <a:cs typeface="Arial" panose="020B0604020202020204" pitchFamily="34" charset="0"/>
            </a:endParaRPr>
          </a:p>
        </p:txBody>
      </p:sp>
      <p:sp>
        <p:nvSpPr>
          <p:cNvPr id="595" name="HEBREWS 10:19-22"/>
          <p:cNvSpPr txBox="1"/>
          <p:nvPr/>
        </p:nvSpPr>
        <p:spPr>
          <a:xfrm>
            <a:off x="3207850" y="866986"/>
            <a:ext cx="6589100" cy="9930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defTabSz="1300480">
              <a:spcBef>
                <a:spcPts val="3400"/>
              </a:spcBef>
              <a:defRPr sz="5600">
                <a:solidFill>
                  <a:srgbClr val="000000"/>
                </a:solidFill>
                <a:latin typeface="Maiandra GD"/>
                <a:ea typeface="Maiandra GD"/>
                <a:cs typeface="Maiandra GD"/>
                <a:sym typeface="Maiandra GD"/>
              </a:defRPr>
            </a:lvl1pPr>
          </a:lstStyle>
          <a:p>
            <a:r>
              <a:rPr lang="ar-JO" b="1" dirty="0">
                <a:latin typeface="Arial" panose="020B0604020202020204" pitchFamily="34" charset="0"/>
                <a:cs typeface="Arial" panose="020B0604020202020204" pitchFamily="34" charset="0"/>
              </a:rPr>
              <a:t>عبرانيين 10: 19-22</a:t>
            </a:r>
            <a:endParaRPr b="1" dirty="0">
              <a:latin typeface="Arial" panose="020B0604020202020204" pitchFamily="34" charset="0"/>
              <a:cs typeface="Arial" panose="020B0604020202020204" pitchFamily="34" charset="0"/>
            </a:endParaRPr>
          </a:p>
        </p:txBody>
      </p:sp>
      <p:sp>
        <p:nvSpPr>
          <p:cNvPr id="596" name="since we have confidence to enter by the blood of Jesus…"/>
          <p:cNvSpPr txBox="1"/>
          <p:nvPr/>
        </p:nvSpPr>
        <p:spPr>
          <a:xfrm>
            <a:off x="5592064" y="3141042"/>
            <a:ext cx="4204886" cy="27653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marL="468000" indent="-468000" algn="r" defTabSz="1300480" rtl="1">
              <a:spcBef>
                <a:spcPts val="2300"/>
              </a:spcBef>
              <a:buClr>
                <a:srgbClr val="000000"/>
              </a:buClr>
              <a:buSzPct val="100000"/>
              <a:buChar char="•"/>
              <a:defRPr sz="3800">
                <a:solidFill>
                  <a:srgbClr val="FFFF99"/>
                </a:solidFill>
                <a:latin typeface="Maiandra GD"/>
                <a:ea typeface="Maiandra GD"/>
                <a:cs typeface="Maiandra GD"/>
                <a:sym typeface="Maiandra GD"/>
              </a:defRPr>
            </a:pPr>
            <a:r>
              <a:rPr lang="ar-JO" b="1" dirty="0">
                <a:solidFill>
                  <a:srgbClr val="000000"/>
                </a:solidFill>
                <a:latin typeface="Arial" panose="020B0604020202020204" pitchFamily="34" charset="0"/>
                <a:cs typeface="Arial" panose="020B0604020202020204" pitchFamily="34" charset="0"/>
              </a:rPr>
              <a:t>ثقة بالدخول إلى الأقداس بدم يسوع</a:t>
            </a:r>
            <a:endParaRPr b="1" dirty="0">
              <a:solidFill>
                <a:srgbClr val="000000"/>
              </a:solidFill>
              <a:latin typeface="Arial" panose="020B0604020202020204" pitchFamily="34" charset="0"/>
              <a:cs typeface="Arial" panose="020B0604020202020204" pitchFamily="34" charset="0"/>
            </a:endParaRPr>
          </a:p>
          <a:p>
            <a:pPr marL="468000" indent="-468000" algn="r" defTabSz="1300480" rtl="1">
              <a:spcBef>
                <a:spcPts val="2300"/>
              </a:spcBef>
              <a:buSzPct val="100000"/>
              <a:buChar char="•"/>
              <a:defRPr sz="3800">
                <a:solidFill>
                  <a:srgbClr val="000000"/>
                </a:solidFill>
                <a:latin typeface="Maiandra GD"/>
                <a:ea typeface="Maiandra GD"/>
                <a:cs typeface="Maiandra GD"/>
                <a:sym typeface="Maiandra GD"/>
              </a:defRPr>
            </a:pPr>
            <a:r>
              <a:rPr b="1" dirty="0">
                <a:latin typeface="Arial" panose="020B0604020202020204" pitchFamily="34" charset="0"/>
                <a:cs typeface="Arial" panose="020B0604020202020204" pitchFamily="34" charset="0"/>
              </a:rPr>
              <a:t> </a:t>
            </a:r>
            <a:r>
              <a:rPr lang="ar-JO" b="1" dirty="0">
                <a:latin typeface="Arial" panose="020B0604020202020204" pitchFamily="34" charset="0"/>
                <a:cs typeface="Arial" panose="020B0604020202020204" pitchFamily="34" charset="0"/>
              </a:rPr>
              <a:t>إذ لنا كاهن عظيم على بيت الله</a:t>
            </a:r>
            <a:endParaRPr b="1" dirty="0">
              <a:latin typeface="Arial" panose="020B0604020202020204" pitchFamily="34" charset="0"/>
              <a:cs typeface="Arial" panose="020B0604020202020204" pitchFamily="34" charset="0"/>
            </a:endParaRPr>
          </a:p>
        </p:txBody>
      </p:sp>
      <p:sp>
        <p:nvSpPr>
          <p:cNvPr id="597" name="THEREFORE, brethren,"/>
          <p:cNvSpPr txBox="1"/>
          <p:nvPr/>
        </p:nvSpPr>
        <p:spPr>
          <a:xfrm>
            <a:off x="9610971" y="2424951"/>
            <a:ext cx="3121153" cy="716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defTabSz="1300480">
              <a:spcBef>
                <a:spcPts val="2300"/>
              </a:spcBef>
              <a:defRPr sz="3800">
                <a:solidFill>
                  <a:srgbClr val="000000"/>
                </a:solidFill>
                <a:latin typeface="Maiandra GD"/>
                <a:ea typeface="Maiandra GD"/>
                <a:cs typeface="Maiandra GD"/>
                <a:sym typeface="Maiandra GD"/>
              </a:defRPr>
            </a:lvl1pPr>
          </a:lstStyle>
          <a:p>
            <a:r>
              <a:rPr lang="ar-JO" b="1" dirty="0">
                <a:latin typeface="Arial" panose="020B0604020202020204" pitchFamily="34" charset="0"/>
                <a:cs typeface="Arial" panose="020B0604020202020204" pitchFamily="34" charset="0"/>
              </a:rPr>
              <a:t>لذلك أيها الإخوة</a:t>
            </a:r>
            <a:endParaRPr b="1" dirty="0">
              <a:latin typeface="Arial" panose="020B0604020202020204" pitchFamily="34" charset="0"/>
              <a:cs typeface="Arial" panose="020B0604020202020204" pitchFamily="34" charset="0"/>
            </a:endParaRPr>
          </a:p>
        </p:txBody>
      </p:sp>
      <p:sp>
        <p:nvSpPr>
          <p:cNvPr id="598" name="LET US DRAW NEAR"/>
          <p:cNvSpPr txBox="1"/>
          <p:nvPr/>
        </p:nvSpPr>
        <p:spPr>
          <a:xfrm>
            <a:off x="1463038" y="3930720"/>
            <a:ext cx="3012780" cy="900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defTabSz="1300480">
              <a:spcBef>
                <a:spcPts val="3000"/>
              </a:spcBef>
              <a:defRPr sz="5000">
                <a:solidFill>
                  <a:srgbClr val="000000"/>
                </a:solidFill>
                <a:latin typeface="Maiandra GD"/>
                <a:ea typeface="Maiandra GD"/>
                <a:cs typeface="Maiandra GD"/>
                <a:sym typeface="Maiandra GD"/>
              </a:defRPr>
            </a:lvl1pPr>
          </a:lstStyle>
          <a:p>
            <a:r>
              <a:rPr lang="ar-JO" b="1" dirty="0">
                <a:latin typeface="Arial" panose="020B0604020202020204" pitchFamily="34" charset="0"/>
                <a:cs typeface="Arial" panose="020B0604020202020204" pitchFamily="34" charset="0"/>
              </a:rPr>
              <a:t>لنتقدم بثقة</a:t>
            </a:r>
            <a:endParaRPr b="1"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 name="Revelation…"/>
          <p:cNvSpPr txBox="1"/>
          <p:nvPr/>
        </p:nvSpPr>
        <p:spPr>
          <a:xfrm>
            <a:off x="8375226" y="7262702"/>
            <a:ext cx="4226561" cy="1654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5000">
                <a:solidFill>
                  <a:srgbClr val="191919"/>
                </a:solidFill>
                <a:latin typeface="Maiandra GD"/>
                <a:ea typeface="Maiandra GD"/>
                <a:cs typeface="Maiandra GD"/>
                <a:sym typeface="Maiandra GD"/>
              </a:defRPr>
            </a:pPr>
            <a:r>
              <a:rPr lang="ar-JO" dirty="0">
                <a:solidFill>
                  <a:schemeClr val="bg2">
                    <a:lumMod val="20000"/>
                    <a:lumOff val="80000"/>
                  </a:schemeClr>
                </a:solidFill>
                <a:latin typeface="Arial" panose="020B0604020202020204" pitchFamily="34" charset="0"/>
                <a:cs typeface="Arial" panose="020B0604020202020204" pitchFamily="34" charset="0"/>
              </a:rPr>
              <a:t>الإعلان</a:t>
            </a:r>
            <a:endParaRPr dirty="0">
              <a:solidFill>
                <a:schemeClr val="bg2">
                  <a:lumMod val="20000"/>
                  <a:lumOff val="80000"/>
                </a:schemeClr>
              </a:solidFill>
              <a:latin typeface="Arial" panose="020B0604020202020204" pitchFamily="34" charset="0"/>
              <a:cs typeface="Arial" panose="020B0604020202020204" pitchFamily="34" charset="0"/>
            </a:endParaRPr>
          </a:p>
          <a:p>
            <a:pPr defTabSz="1300480">
              <a:defRPr sz="5000">
                <a:solidFill>
                  <a:srgbClr val="FFFF99"/>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اللاهوت</a:t>
            </a:r>
            <a:endParaRPr dirty="0">
              <a:latin typeface="Arial" panose="020B0604020202020204" pitchFamily="34" charset="0"/>
              <a:cs typeface="Arial" panose="020B0604020202020204" pitchFamily="34" charset="0"/>
            </a:endParaRPr>
          </a:p>
        </p:txBody>
      </p:sp>
      <p:sp>
        <p:nvSpPr>
          <p:cNvPr id="603" name="Response…"/>
          <p:cNvSpPr txBox="1"/>
          <p:nvPr/>
        </p:nvSpPr>
        <p:spPr>
          <a:xfrm>
            <a:off x="850267" y="7262702"/>
            <a:ext cx="4009815" cy="1654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5000">
                <a:solidFill>
                  <a:srgbClr val="171717"/>
                </a:solidFill>
                <a:latin typeface="Maiandra GD"/>
                <a:ea typeface="Maiandra GD"/>
                <a:cs typeface="Maiandra GD"/>
                <a:sym typeface="Maiandra GD"/>
              </a:defRPr>
            </a:pPr>
            <a:r>
              <a:rPr lang="ar-JO" dirty="0">
                <a:solidFill>
                  <a:schemeClr val="bg2">
                    <a:lumMod val="20000"/>
                    <a:lumOff val="80000"/>
                  </a:schemeClr>
                </a:solidFill>
                <a:latin typeface="Arial" panose="020B0604020202020204" pitchFamily="34" charset="0"/>
                <a:cs typeface="Arial" panose="020B0604020202020204" pitchFamily="34" charset="0"/>
              </a:rPr>
              <a:t>التجاوب</a:t>
            </a:r>
            <a:endParaRPr dirty="0">
              <a:solidFill>
                <a:schemeClr val="bg2">
                  <a:lumMod val="20000"/>
                  <a:lumOff val="80000"/>
                </a:schemeClr>
              </a:solidFill>
              <a:latin typeface="Arial" panose="020B0604020202020204" pitchFamily="34" charset="0"/>
              <a:cs typeface="Arial" panose="020B0604020202020204" pitchFamily="34" charset="0"/>
            </a:endParaRPr>
          </a:p>
          <a:p>
            <a:pPr defTabSz="1300480">
              <a:defRPr sz="5000">
                <a:solidFill>
                  <a:srgbClr val="FFFF99"/>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التمجيد</a:t>
            </a:r>
            <a:endParaRPr dirty="0">
              <a:latin typeface="Arial" panose="020B0604020202020204" pitchFamily="34" charset="0"/>
              <a:cs typeface="Arial" panose="020B0604020202020204" pitchFamily="34" charset="0"/>
            </a:endParaRPr>
          </a:p>
        </p:txBody>
      </p:sp>
      <p:sp>
        <p:nvSpPr>
          <p:cNvPr id="604" name="Shape"/>
          <p:cNvSpPr/>
          <p:nvPr/>
        </p:nvSpPr>
        <p:spPr>
          <a:xfrm>
            <a:off x="9892453" y="651928"/>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
        <p:nvSpPr>
          <p:cNvPr id="605" name="Shape"/>
          <p:cNvSpPr/>
          <p:nvPr/>
        </p:nvSpPr>
        <p:spPr>
          <a:xfrm rot="10800000">
            <a:off x="2150748" y="651928"/>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
        <p:nvSpPr>
          <p:cNvPr id="606" name="the biblical pattern…"/>
          <p:cNvSpPr txBox="1"/>
          <p:nvPr/>
        </p:nvSpPr>
        <p:spPr>
          <a:xfrm>
            <a:off x="1148757" y="2817706"/>
            <a:ext cx="10598913" cy="10854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spcBef>
                <a:spcPts val="3700"/>
              </a:spcBef>
              <a:defRPr sz="6200">
                <a:solidFill>
                  <a:srgbClr val="535353"/>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النمط الكتابي للعبادة</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 name="Revelation"/>
          <p:cNvSpPr txBox="1"/>
          <p:nvPr/>
        </p:nvSpPr>
        <p:spPr>
          <a:xfrm>
            <a:off x="7980898" y="7886192"/>
            <a:ext cx="4226562"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الإعلان</a:t>
            </a:r>
            <a:endParaRPr dirty="0">
              <a:latin typeface="Arial" panose="020B0604020202020204" pitchFamily="34" charset="0"/>
              <a:cs typeface="Arial" panose="020B0604020202020204" pitchFamily="34" charset="0"/>
            </a:endParaRPr>
          </a:p>
        </p:txBody>
      </p:sp>
      <p:sp>
        <p:nvSpPr>
          <p:cNvPr id="611" name="Response"/>
          <p:cNvSpPr txBox="1"/>
          <p:nvPr/>
        </p:nvSpPr>
        <p:spPr>
          <a:xfrm>
            <a:off x="815259" y="7752264"/>
            <a:ext cx="4009815"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التجاوب</a:t>
            </a:r>
            <a:endParaRPr dirty="0">
              <a:latin typeface="Arial" panose="020B0604020202020204" pitchFamily="34" charset="0"/>
              <a:cs typeface="Arial" panose="020B0604020202020204" pitchFamily="34" charset="0"/>
            </a:endParaRPr>
          </a:p>
        </p:txBody>
      </p:sp>
      <p:sp>
        <p:nvSpPr>
          <p:cNvPr id="612" name="Shape"/>
          <p:cNvSpPr/>
          <p:nvPr/>
        </p:nvSpPr>
        <p:spPr>
          <a:xfrm>
            <a:off x="9714872" y="1058671"/>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613" name="Shape"/>
          <p:cNvSpPr/>
          <p:nvPr/>
        </p:nvSpPr>
        <p:spPr>
          <a:xfrm rot="10800000">
            <a:off x="2115740" y="924743"/>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614" name="ROMANS 1–11"/>
          <p:cNvSpPr txBox="1"/>
          <p:nvPr/>
        </p:nvSpPr>
        <p:spPr>
          <a:xfrm>
            <a:off x="3966464" y="216746"/>
            <a:ext cx="5071872" cy="9930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400"/>
              </a:spcBef>
              <a:defRPr sz="5600">
                <a:solidFill>
                  <a:srgbClr val="0000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رومية 1-11</a:t>
            </a:r>
            <a:endParaRPr dirty="0">
              <a:latin typeface="Arial" panose="020B0604020202020204" pitchFamily="34" charset="0"/>
              <a:cs typeface="Arial" panose="020B0604020202020204" pitchFamily="34" charset="0"/>
            </a:endParaRPr>
          </a:p>
        </p:txBody>
      </p:sp>
      <p:sp>
        <p:nvSpPr>
          <p:cNvPr id="615" name="Theology"/>
          <p:cNvSpPr txBox="1"/>
          <p:nvPr/>
        </p:nvSpPr>
        <p:spPr>
          <a:xfrm>
            <a:off x="10425517" y="3898547"/>
            <a:ext cx="3121153" cy="8920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0000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اللاهوت</a:t>
            </a:r>
            <a:endParaRPr dirty="0">
              <a:latin typeface="Arial" panose="020B0604020202020204" pitchFamily="34" charset="0"/>
              <a:cs typeface="Arial" panose="020B0604020202020204" pitchFamily="34" charset="0"/>
            </a:endParaRPr>
          </a:p>
        </p:txBody>
      </p:sp>
      <p:sp>
        <p:nvSpPr>
          <p:cNvPr id="616" name="Doxology…"/>
          <p:cNvSpPr txBox="1"/>
          <p:nvPr/>
        </p:nvSpPr>
        <p:spPr>
          <a:xfrm>
            <a:off x="2718012" y="3331125"/>
            <a:ext cx="3121153" cy="19241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spcBef>
                <a:spcPts val="3000"/>
              </a:spcBef>
              <a:defRPr sz="50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التمجيد</a:t>
            </a:r>
            <a:endParaRPr dirty="0">
              <a:latin typeface="Arial" panose="020B0604020202020204" pitchFamily="34" charset="0"/>
              <a:cs typeface="Arial" panose="020B0604020202020204" pitchFamily="34" charset="0"/>
            </a:endParaRPr>
          </a:p>
          <a:p>
            <a:pPr defTabSz="1300480">
              <a:spcBef>
                <a:spcPts val="2700"/>
              </a:spcBef>
              <a:defRPr sz="4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11: 33-36</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 name="Oh, the depth of the riches and wisdom and knowledge of God!…"/>
          <p:cNvSpPr txBox="1"/>
          <p:nvPr/>
        </p:nvSpPr>
        <p:spPr>
          <a:xfrm>
            <a:off x="932010" y="866986"/>
            <a:ext cx="11140780" cy="42247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38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يا لعمق غنى الله وحكمته وعلمه                                             ما أبعد أحكامه عن الفحص وطرقه عن الإستقصاء</a:t>
            </a:r>
          </a:p>
          <a:p>
            <a:pPr defTabSz="1300480">
              <a:defRPr sz="38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لأن من عرف فكر الرب؟ أو من صار له مشيراً؟</a:t>
            </a:r>
          </a:p>
          <a:p>
            <a:pPr defTabSz="1300480">
              <a:defRPr sz="38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أو من سبق فأعطاه فيكافأ؟</a:t>
            </a:r>
          </a:p>
          <a:p>
            <a:pPr defTabSz="1300480">
              <a:defRPr sz="38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لأن منه وبه وله كل الأشياء، له المجد إلى الأبد. آمين.</a:t>
            </a:r>
            <a:endParaRPr dirty="0">
              <a:latin typeface="Arial" panose="020B0604020202020204" pitchFamily="34" charset="0"/>
              <a:cs typeface="Arial" panose="020B0604020202020204" pitchFamily="34" charset="0"/>
            </a:endParaRPr>
          </a:p>
          <a:p>
            <a:pPr defTabSz="1300480">
              <a:defRPr sz="3800">
                <a:solidFill>
                  <a:srgbClr val="000000"/>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defTabSz="1300480">
              <a:defRPr sz="38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(رومية 11: 33-36)</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 name="“Acceptable worship does not start with human intuition or inventiveness,…"/>
          <p:cNvSpPr txBox="1"/>
          <p:nvPr/>
        </p:nvSpPr>
        <p:spPr>
          <a:xfrm>
            <a:off x="932010" y="1616286"/>
            <a:ext cx="11140780" cy="391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38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لا تبدأ العبادة المقبولة بحدس الإنسان أو اختراعه،</a:t>
            </a:r>
          </a:p>
          <a:p>
            <a:pPr defTabSz="1300480">
              <a:defRPr sz="38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بل بعمل الله.</a:t>
            </a:r>
            <a:endParaRPr lang="en-US" dirty="0">
              <a:latin typeface="Arial" panose="020B0604020202020204" pitchFamily="34" charset="0"/>
              <a:cs typeface="Arial" panose="020B0604020202020204" pitchFamily="34" charset="0"/>
            </a:endParaRPr>
          </a:p>
          <a:p>
            <a:pPr defTabSz="1300480">
              <a:defRPr sz="28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(ديفيد بيترسون، الإرتباط مع الله، 26)</a:t>
            </a:r>
            <a:endParaRPr dirty="0">
              <a:latin typeface="Arial" panose="020B0604020202020204" pitchFamily="34" charset="0"/>
              <a:cs typeface="Arial" panose="020B0604020202020204" pitchFamily="34" charset="0"/>
            </a:endParaRPr>
          </a:p>
          <a:p>
            <a:pPr defTabSz="1300480">
              <a:defRPr sz="3800">
                <a:solidFill>
                  <a:srgbClr val="000000"/>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defTabSz="1300480">
              <a:defRPr sz="38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كل عبادتنا ما هي إلا استجابتنا </a:t>
            </a:r>
          </a:p>
          <a:p>
            <a:pPr defTabSz="1300480">
              <a:defRPr sz="38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لبذل الله ذاته في الإعلان والفداء.</a:t>
            </a:r>
            <a:br>
              <a:rPr sz="2100" dirty="0">
                <a:latin typeface="Arial" panose="020B0604020202020204" pitchFamily="34" charset="0"/>
                <a:cs typeface="Arial" panose="020B0604020202020204" pitchFamily="34" charset="0"/>
              </a:rPr>
            </a:br>
            <a:r>
              <a:rPr lang="ar-JO" sz="2800" dirty="0">
                <a:latin typeface="Arial" panose="020B0604020202020204" pitchFamily="34" charset="0"/>
                <a:cs typeface="Arial" panose="020B0604020202020204" pitchFamily="34" charset="0"/>
              </a:rPr>
              <a:t>(نيكولز، سلم يعقوب: معنى العبادة، ٥٣)</a:t>
            </a:r>
            <a:endParaRPr sz="2800"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 name="Shape"/>
          <p:cNvSpPr/>
          <p:nvPr/>
        </p:nvSpPr>
        <p:spPr>
          <a:xfrm>
            <a:off x="10210800" y="1842346"/>
            <a:ext cx="971549"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
        <p:nvSpPr>
          <p:cNvPr id="625" name="Shape"/>
          <p:cNvSpPr/>
          <p:nvPr/>
        </p:nvSpPr>
        <p:spPr>
          <a:xfrm rot="10800000">
            <a:off x="1401628" y="1842344"/>
            <a:ext cx="971550"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
        <p:nvSpPr>
          <p:cNvPr id="626" name="“The purpose of…"/>
          <p:cNvSpPr txBox="1"/>
          <p:nvPr/>
        </p:nvSpPr>
        <p:spPr>
          <a:xfrm>
            <a:off x="1401628" y="2359026"/>
            <a:ext cx="10598913" cy="45043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spcBef>
                <a:spcPts val="2700"/>
              </a:spcBef>
              <a:defRPr sz="4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القصد من</a:t>
            </a:r>
            <a:endParaRPr dirty="0">
              <a:latin typeface="Arial" panose="020B0604020202020204" pitchFamily="34" charset="0"/>
              <a:cs typeface="Arial" panose="020B0604020202020204" pitchFamily="34" charset="0"/>
            </a:endParaRPr>
          </a:p>
          <a:p>
            <a:pPr defTabSz="1300480">
              <a:spcBef>
                <a:spcPts val="2700"/>
              </a:spcBef>
              <a:defRPr sz="4400">
                <a:solidFill>
                  <a:srgbClr val="000000"/>
                </a:solidFill>
                <a:latin typeface="Maiandra GD"/>
                <a:ea typeface="Maiandra GD"/>
                <a:cs typeface="Maiandra GD"/>
                <a:sym typeface="Maiandra GD"/>
              </a:defRPr>
            </a:pPr>
            <a:r>
              <a:rPr dirty="0">
                <a:latin typeface="Arial" panose="020B0604020202020204" pitchFamily="34" charset="0"/>
                <a:cs typeface="Arial" panose="020B0604020202020204" pitchFamily="34" charset="0"/>
              </a:rPr>
              <a:t>  </a:t>
            </a:r>
            <a:r>
              <a:rPr lang="ar-JO" dirty="0">
                <a:solidFill>
                  <a:srgbClr val="FF2600"/>
                </a:solidFill>
                <a:latin typeface="Arial" panose="020B0604020202020204" pitchFamily="34" charset="0"/>
                <a:cs typeface="Arial" panose="020B0604020202020204" pitchFamily="34" charset="0"/>
              </a:rPr>
              <a:t>التمجيد</a:t>
            </a:r>
            <a:r>
              <a:rPr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هو</a:t>
            </a:r>
            <a:r>
              <a:rPr dirty="0">
                <a:latin typeface="Arial" panose="020B0604020202020204" pitchFamily="34" charset="0"/>
                <a:cs typeface="Arial" panose="020B0604020202020204" pitchFamily="34" charset="0"/>
              </a:rPr>
              <a:t>      </a:t>
            </a:r>
            <a:r>
              <a:rPr lang="ar-JO" dirty="0">
                <a:solidFill>
                  <a:srgbClr val="FF2600"/>
                </a:solidFill>
                <a:latin typeface="Arial" panose="020B0604020202020204" pitchFamily="34" charset="0"/>
                <a:cs typeface="Arial" panose="020B0604020202020204" pitchFamily="34" charset="0"/>
              </a:rPr>
              <a:t>اللاهوت</a:t>
            </a:r>
            <a:endParaRPr dirty="0">
              <a:latin typeface="Arial" panose="020B0604020202020204" pitchFamily="34" charset="0"/>
              <a:cs typeface="Arial" panose="020B0604020202020204" pitchFamily="34" charset="0"/>
            </a:endParaRPr>
          </a:p>
          <a:p>
            <a:pPr defTabSz="1300480">
              <a:spcBef>
                <a:spcPts val="2700"/>
              </a:spcBef>
              <a:defRPr sz="4400">
                <a:solidFill>
                  <a:srgbClr val="000000"/>
                </a:solidFill>
                <a:latin typeface="Maiandra GD"/>
                <a:ea typeface="Maiandra GD"/>
                <a:cs typeface="Maiandra GD"/>
                <a:sym typeface="Maiandra GD"/>
              </a:defRPr>
            </a:pPr>
            <a:r>
              <a:rPr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نحن ندرس حتى نسبح</a:t>
            </a:r>
            <a:endParaRPr dirty="0">
              <a:latin typeface="Arial" panose="020B0604020202020204" pitchFamily="34" charset="0"/>
              <a:cs typeface="Arial" panose="020B0604020202020204" pitchFamily="34" charset="0"/>
            </a:endParaRPr>
          </a:p>
          <a:p>
            <a:pPr defTabSz="1300480">
              <a:spcBef>
                <a:spcPts val="2700"/>
              </a:spcBef>
              <a:defRPr sz="3400">
                <a:solidFill>
                  <a:srgbClr val="000000"/>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defTabSz="1300480">
              <a:spcBef>
                <a:spcPts val="2000"/>
              </a:spcBef>
              <a:defRPr sz="3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(ج. ل. باكر)</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 name="Shape"/>
          <p:cNvSpPr/>
          <p:nvPr/>
        </p:nvSpPr>
        <p:spPr>
          <a:xfrm>
            <a:off x="10053476" y="4118185"/>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
        <p:nvSpPr>
          <p:cNvPr id="631" name="Shape"/>
          <p:cNvSpPr/>
          <p:nvPr/>
        </p:nvSpPr>
        <p:spPr>
          <a:xfrm rot="10800000">
            <a:off x="1925474" y="4118185"/>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
        <p:nvSpPr>
          <p:cNvPr id="632" name="NO DOXOLOGY…"/>
          <p:cNvSpPr txBox="1"/>
          <p:nvPr/>
        </p:nvSpPr>
        <p:spPr>
          <a:xfrm>
            <a:off x="606890" y="866986"/>
            <a:ext cx="11899393" cy="45940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5000">
                <a:solidFill>
                  <a:srgbClr val="000000"/>
                </a:solidFill>
                <a:latin typeface="Maiandra GD"/>
                <a:ea typeface="Maiandra GD"/>
                <a:cs typeface="Maiandra GD"/>
                <a:sym typeface="Maiandra GD"/>
              </a:defRPr>
            </a:pPr>
            <a:r>
              <a:rPr lang="ar-JO" dirty="0">
                <a:solidFill>
                  <a:schemeClr val="tx1"/>
                </a:solidFill>
                <a:latin typeface="Arial" panose="020B0604020202020204" pitchFamily="34" charset="0"/>
                <a:cs typeface="Arial" panose="020B0604020202020204" pitchFamily="34" charset="0"/>
              </a:rPr>
              <a:t>لا يوجد تمجيد</a:t>
            </a:r>
          </a:p>
          <a:p>
            <a:pPr defTabSz="1300480">
              <a:defRPr sz="5000">
                <a:solidFill>
                  <a:srgbClr val="000000"/>
                </a:solidFill>
                <a:latin typeface="Maiandra GD"/>
                <a:ea typeface="Maiandra GD"/>
                <a:cs typeface="Maiandra GD"/>
                <a:sym typeface="Maiandra GD"/>
              </a:defRPr>
            </a:pPr>
            <a:r>
              <a:rPr lang="ar-JO" dirty="0">
                <a:solidFill>
                  <a:schemeClr val="tx1"/>
                </a:solidFill>
                <a:latin typeface="Arial" panose="020B0604020202020204" pitchFamily="34" charset="0"/>
                <a:cs typeface="Arial" panose="020B0604020202020204" pitchFamily="34" charset="0"/>
              </a:rPr>
              <a:t>بدون لاهوت</a:t>
            </a:r>
            <a:endParaRPr dirty="0">
              <a:solidFill>
                <a:schemeClr val="tx1"/>
              </a:solidFill>
              <a:latin typeface="Arial" panose="020B0604020202020204" pitchFamily="34" charset="0"/>
              <a:cs typeface="Arial" panose="020B0604020202020204" pitchFamily="34" charset="0"/>
            </a:endParaRPr>
          </a:p>
          <a:p>
            <a:pPr defTabSz="1300480">
              <a:defRPr sz="3800">
                <a:solidFill>
                  <a:srgbClr val="FFFF99"/>
                </a:solidFill>
                <a:latin typeface="Maiandra GD"/>
                <a:ea typeface="Maiandra GD"/>
                <a:cs typeface="Maiandra GD"/>
                <a:sym typeface="Maiandra GD"/>
              </a:defRPr>
            </a:pPr>
            <a:endParaRPr dirty="0">
              <a:solidFill>
                <a:schemeClr val="tx1"/>
              </a:solidFill>
              <a:latin typeface="Arial" panose="020B0604020202020204" pitchFamily="34" charset="0"/>
              <a:cs typeface="Arial" panose="020B0604020202020204" pitchFamily="34" charset="0"/>
            </a:endParaRPr>
          </a:p>
          <a:p>
            <a:pPr defTabSz="1300480">
              <a:defRPr sz="3800">
                <a:solidFill>
                  <a:srgbClr val="FFFF99"/>
                </a:solidFill>
                <a:latin typeface="Maiandra GD"/>
                <a:ea typeface="Maiandra GD"/>
                <a:cs typeface="Maiandra GD"/>
                <a:sym typeface="Maiandra GD"/>
              </a:defRPr>
            </a:pPr>
            <a:r>
              <a:rPr lang="ar-JO" dirty="0">
                <a:solidFill>
                  <a:schemeClr val="tx1"/>
                </a:solidFill>
                <a:latin typeface="Arial" panose="020B0604020202020204" pitchFamily="34" charset="0"/>
                <a:cs typeface="Arial" panose="020B0604020202020204" pitchFamily="34" charset="0"/>
              </a:rPr>
              <a:t>لا يمكن أن يكون هناك تمجيد بدون لاهوت، كل العبادة الحقيقية هي استجابة لإعلان الله عن نفسه في المسيح والكتاب المقدس، وتنشأ من تفكيرنا فيمن هو وماذا فعل.</a:t>
            </a:r>
          </a:p>
          <a:p>
            <a:pPr defTabSz="1300480">
              <a:defRPr sz="3800">
                <a:solidFill>
                  <a:srgbClr val="FFFF99"/>
                </a:solidFill>
                <a:latin typeface="Maiandra GD"/>
                <a:ea typeface="Maiandra GD"/>
                <a:cs typeface="Maiandra GD"/>
                <a:sym typeface="Maiandra GD"/>
              </a:defRPr>
            </a:pPr>
            <a:r>
              <a:rPr lang="en-US" dirty="0">
                <a:solidFill>
                  <a:schemeClr val="tx1"/>
                </a:solidFill>
                <a:latin typeface="Arial" panose="020B0604020202020204" pitchFamily="34" charset="0"/>
                <a:cs typeface="Arial" panose="020B0604020202020204" pitchFamily="34" charset="0"/>
              </a:rPr>
              <a:t>(</a:t>
            </a:r>
            <a:r>
              <a:rPr lang="ar-JO" dirty="0">
                <a:solidFill>
                  <a:schemeClr val="tx1"/>
                </a:solidFill>
                <a:latin typeface="Arial" panose="020B0604020202020204" pitchFamily="34" charset="0"/>
                <a:cs typeface="Arial" panose="020B0604020202020204" pitchFamily="34" charset="0"/>
              </a:rPr>
              <a:t>جون ستوت</a:t>
            </a:r>
            <a:r>
              <a:rPr lang="en-US" dirty="0">
                <a:solidFill>
                  <a:schemeClr val="tx1"/>
                </a:solidFill>
                <a:latin typeface="Arial" panose="020B0604020202020204" pitchFamily="34" charset="0"/>
                <a:cs typeface="Arial" panose="020B0604020202020204" pitchFamily="34" charset="0"/>
              </a:rPr>
              <a:t>)</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 name="“God needs to be known before He can be worshiped.”…"/>
          <p:cNvSpPr txBox="1"/>
          <p:nvPr/>
        </p:nvSpPr>
        <p:spPr>
          <a:xfrm>
            <a:off x="1455814" y="3128376"/>
            <a:ext cx="10598913" cy="15881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spcBef>
                <a:spcPts val="2700"/>
              </a:spcBef>
              <a:defRPr sz="4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يحتاج الله أن يكون معروفاً قبل أن يكون معبوداً</a:t>
            </a:r>
          </a:p>
          <a:p>
            <a:pPr defTabSz="1300480">
              <a:spcBef>
                <a:spcPts val="2000"/>
              </a:spcBef>
              <a:defRPr sz="3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(إريك ألكسندر، العبادة: نمط العهد القديم، عظة)</a:t>
            </a:r>
            <a:endParaRPr dirty="0">
              <a:latin typeface="Arial" panose="020B0604020202020204" pitchFamily="34" charset="0"/>
              <a:cs typeface="Arial" panose="020B0604020202020204" pitchFamily="34" charset="0"/>
            </a:endParaRPr>
          </a:p>
        </p:txBody>
      </p:sp>
      <p:sp>
        <p:nvSpPr>
          <p:cNvPr id="2" name="Shape">
            <a:extLst>
              <a:ext uri="{FF2B5EF4-FFF2-40B4-BE49-F238E27FC236}">
                <a16:creationId xmlns:a16="http://schemas.microsoft.com/office/drawing/2014/main" id="{9B9713DF-72C7-ACB2-D315-430CAC2CB2D5}"/>
              </a:ext>
            </a:extLst>
          </p:cNvPr>
          <p:cNvSpPr/>
          <p:nvPr/>
        </p:nvSpPr>
        <p:spPr>
          <a:xfrm>
            <a:off x="10053476" y="4118185"/>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
        <p:nvSpPr>
          <p:cNvPr id="3" name="Shape">
            <a:extLst>
              <a:ext uri="{FF2B5EF4-FFF2-40B4-BE49-F238E27FC236}">
                <a16:creationId xmlns:a16="http://schemas.microsoft.com/office/drawing/2014/main" id="{B5E841E5-1C26-BD74-D145-C8A55783B15D}"/>
              </a:ext>
            </a:extLst>
          </p:cNvPr>
          <p:cNvSpPr/>
          <p:nvPr/>
        </p:nvSpPr>
        <p:spPr>
          <a:xfrm rot="10800000">
            <a:off x="1925474" y="4118185"/>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Shape"/>
          <p:cNvSpPr/>
          <p:nvPr/>
        </p:nvSpPr>
        <p:spPr>
          <a:xfrm>
            <a:off x="9078792" y="1888841"/>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b="1" dirty="0">
              <a:latin typeface="Arial" panose="020B0604020202020204" pitchFamily="34" charset="0"/>
              <a:cs typeface="Arial" panose="020B0604020202020204" pitchFamily="34" charset="0"/>
            </a:endParaRPr>
          </a:p>
        </p:txBody>
      </p:sp>
      <p:sp>
        <p:nvSpPr>
          <p:cNvPr id="361" name="“Long ago, at many times and in many ways, God spoke to our fathers by the prophets, but in these last days HE HAS SPOKEN to us by His Son.”…"/>
          <p:cNvSpPr txBox="1"/>
          <p:nvPr/>
        </p:nvSpPr>
        <p:spPr>
          <a:xfrm>
            <a:off x="1257130" y="2926079"/>
            <a:ext cx="10598913" cy="22652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defTabSz="1300480">
              <a:spcBef>
                <a:spcPts val="2700"/>
              </a:spcBef>
              <a:defRPr sz="4400">
                <a:solidFill>
                  <a:srgbClr val="000000"/>
                </a:solidFill>
                <a:latin typeface="Maiandra GD"/>
                <a:ea typeface="Maiandra GD"/>
                <a:cs typeface="Maiandra GD"/>
                <a:sym typeface="Maiandra GD"/>
              </a:defRPr>
            </a:pPr>
            <a:r>
              <a:rPr lang="ar-JO" b="1" dirty="0">
                <a:latin typeface="Arial" panose="020B0604020202020204" pitchFamily="34" charset="0"/>
                <a:cs typeface="Arial" panose="020B0604020202020204" pitchFamily="34" charset="0"/>
              </a:rPr>
              <a:t>الله بعد ما كلم الآباء بالأنبياء قديماً بأنواع وطرق كثيرة، كلمنا في هذه الأيام الأخيرة في ابنه.</a:t>
            </a:r>
            <a:endParaRPr lang="en-US" b="1" dirty="0">
              <a:latin typeface="Arial" panose="020B0604020202020204" pitchFamily="34" charset="0"/>
              <a:cs typeface="Arial" panose="020B0604020202020204" pitchFamily="34" charset="0"/>
            </a:endParaRPr>
          </a:p>
          <a:p>
            <a:pPr defTabSz="1300480">
              <a:spcBef>
                <a:spcPts val="2000"/>
              </a:spcBef>
              <a:defRPr sz="3400">
                <a:solidFill>
                  <a:srgbClr val="000000"/>
                </a:solidFill>
                <a:latin typeface="Maiandra GD"/>
                <a:ea typeface="Maiandra GD"/>
                <a:cs typeface="Maiandra GD"/>
                <a:sym typeface="Maiandra GD"/>
              </a:defRPr>
            </a:pPr>
            <a:r>
              <a:rPr lang="ar-JO" b="1" dirty="0">
                <a:latin typeface="Arial" panose="020B0604020202020204" pitchFamily="34" charset="0"/>
                <a:cs typeface="Arial" panose="020B0604020202020204" pitchFamily="34" charset="0"/>
              </a:rPr>
              <a:t>(عبرانيين 1: 1-2)</a:t>
            </a:r>
            <a:endParaRPr b="1"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a:extLst>
              <a:ext uri="{FF2B5EF4-FFF2-40B4-BE49-F238E27FC236}">
                <a16:creationId xmlns:a16="http://schemas.microsoft.com/office/drawing/2014/main" id="{8A41AA8E-E082-C738-88DE-23C311BB8FD3}"/>
              </a:ext>
            </a:extLst>
          </p:cNvPr>
          <p:cNvSpPr/>
          <p:nvPr/>
        </p:nvSpPr>
        <p:spPr>
          <a:xfrm>
            <a:off x="10053476" y="4118185"/>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
        <p:nvSpPr>
          <p:cNvPr id="3" name="Shape">
            <a:extLst>
              <a:ext uri="{FF2B5EF4-FFF2-40B4-BE49-F238E27FC236}">
                <a16:creationId xmlns:a16="http://schemas.microsoft.com/office/drawing/2014/main" id="{2223E9DA-7699-6008-405A-2A65B9B964D1}"/>
              </a:ext>
            </a:extLst>
          </p:cNvPr>
          <p:cNvSpPr/>
          <p:nvPr/>
        </p:nvSpPr>
        <p:spPr>
          <a:xfrm rot="10800000">
            <a:off x="1925474" y="4118185"/>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
        <p:nvSpPr>
          <p:cNvPr id="644" name="NO DOXOLOGY                          WITHOUT         THEOLOGY…"/>
          <p:cNvSpPr txBox="1"/>
          <p:nvPr/>
        </p:nvSpPr>
        <p:spPr>
          <a:xfrm>
            <a:off x="885213" y="1047608"/>
            <a:ext cx="11899394" cy="61178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algn="l" defTabSz="1300480">
              <a:defRPr sz="5000">
                <a:solidFill>
                  <a:srgbClr val="000000"/>
                </a:solidFill>
                <a:latin typeface="Maiandra GD"/>
                <a:ea typeface="Maiandra GD"/>
                <a:cs typeface="Maiandra GD"/>
                <a:sym typeface="Maiandra GD"/>
              </a:defRPr>
            </a:pPr>
            <a:r>
              <a:rPr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لا تمجيد</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بدون</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لاهوت</a:t>
            </a:r>
            <a:endParaRPr dirty="0">
              <a:latin typeface="Arial" panose="020B0604020202020204" pitchFamily="34" charset="0"/>
              <a:cs typeface="Arial" panose="020B0604020202020204" pitchFamily="34" charset="0"/>
            </a:endParaRPr>
          </a:p>
          <a:p>
            <a:pPr defTabSz="1300480">
              <a:defRPr sz="3800">
                <a:solidFill>
                  <a:srgbClr val="FFFF99"/>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defTabSz="1300480">
              <a:defRPr sz="3800">
                <a:solidFill>
                  <a:srgbClr val="FFFF99"/>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defTabSz="1300480">
              <a:defRPr sz="3800">
                <a:solidFill>
                  <a:srgbClr val="000000"/>
                </a:solidFill>
                <a:latin typeface="Maiandra GD"/>
                <a:ea typeface="Maiandra GD"/>
                <a:cs typeface="Maiandra GD"/>
                <a:sym typeface="Maiandra GD"/>
              </a:defRPr>
            </a:pPr>
            <a:r>
              <a:rPr dirty="0">
                <a:solidFill>
                  <a:srgbClr val="FFFF99"/>
                </a:solidFill>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سبحوه</a:t>
            </a:r>
            <a:endParaRPr dirty="0">
              <a:latin typeface="Arial" panose="020B0604020202020204" pitchFamily="34" charset="0"/>
              <a:cs typeface="Arial" panose="020B0604020202020204" pitchFamily="34" charset="0"/>
            </a:endParaRPr>
          </a:p>
          <a:p>
            <a:pPr algn="l" defTabSz="1300480">
              <a:defRPr sz="3800">
                <a:solidFill>
                  <a:srgbClr val="000000"/>
                </a:solidFill>
                <a:latin typeface="Maiandra GD"/>
                <a:ea typeface="Maiandra GD"/>
                <a:cs typeface="Maiandra GD"/>
                <a:sym typeface="Maiandra GD"/>
              </a:defRPr>
            </a:pPr>
            <a:r>
              <a:rPr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بحسب</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قدرته الفائقة</a:t>
            </a:r>
            <a:endParaRPr dirty="0">
              <a:latin typeface="Arial" panose="020B0604020202020204" pitchFamily="34" charset="0"/>
              <a:cs typeface="Arial" panose="020B0604020202020204" pitchFamily="34" charset="0"/>
            </a:endParaRPr>
          </a:p>
          <a:p>
            <a:pPr defTabSz="1300480">
              <a:spcBef>
                <a:spcPts val="2000"/>
              </a:spcBef>
              <a:defRPr sz="3400">
                <a:solidFill>
                  <a:srgbClr val="000000"/>
                </a:solidFill>
                <a:latin typeface="Maiandra GD"/>
                <a:ea typeface="Maiandra GD"/>
                <a:cs typeface="Maiandra GD"/>
                <a:sym typeface="Maiandra GD"/>
              </a:defRPr>
            </a:pPr>
            <a:r>
              <a:rPr dirty="0">
                <a:latin typeface="Arial" panose="020B0604020202020204" pitchFamily="34" charset="0"/>
                <a:cs typeface="Arial" panose="020B0604020202020204" pitchFamily="34" charset="0"/>
              </a:rPr>
              <a:t>(</a:t>
            </a:r>
            <a:r>
              <a:rPr lang="ar-JO" dirty="0">
                <a:latin typeface="Arial" panose="020B0604020202020204" pitchFamily="34" charset="0"/>
                <a:cs typeface="Arial" panose="020B0604020202020204" pitchFamily="34" charset="0"/>
              </a:rPr>
              <a:t>جون ستوت</a:t>
            </a:r>
            <a:r>
              <a:rPr dirty="0">
                <a:latin typeface="Arial" panose="020B0604020202020204" pitchFamily="34" charset="0"/>
                <a:cs typeface="Arial" panose="020B0604020202020204" pitchFamily="34" charset="0"/>
              </a:rPr>
              <a:t>)</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a:extLst>
              <a:ext uri="{FF2B5EF4-FFF2-40B4-BE49-F238E27FC236}">
                <a16:creationId xmlns:a16="http://schemas.microsoft.com/office/drawing/2014/main" id="{54A2225B-ABE5-9E44-6B64-FB74C00EE19A}"/>
              </a:ext>
            </a:extLst>
          </p:cNvPr>
          <p:cNvSpPr/>
          <p:nvPr/>
        </p:nvSpPr>
        <p:spPr>
          <a:xfrm>
            <a:off x="10053476" y="4118185"/>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
        <p:nvSpPr>
          <p:cNvPr id="3" name="Shape">
            <a:extLst>
              <a:ext uri="{FF2B5EF4-FFF2-40B4-BE49-F238E27FC236}">
                <a16:creationId xmlns:a16="http://schemas.microsoft.com/office/drawing/2014/main" id="{6F20E3F1-9330-2344-F56F-715EE4B0EE26}"/>
              </a:ext>
            </a:extLst>
          </p:cNvPr>
          <p:cNvSpPr/>
          <p:nvPr/>
        </p:nvSpPr>
        <p:spPr>
          <a:xfrm rot="10800000">
            <a:off x="1925474" y="4118185"/>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
        <p:nvSpPr>
          <p:cNvPr id="650" name="NO THEOLOGY…"/>
          <p:cNvSpPr txBox="1"/>
          <p:nvPr/>
        </p:nvSpPr>
        <p:spPr>
          <a:xfrm>
            <a:off x="498517" y="72811"/>
            <a:ext cx="12116139" cy="5373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50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لا لاهوت</a:t>
            </a:r>
          </a:p>
          <a:p>
            <a:pPr defTabSz="1300480">
              <a:defRPr sz="50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بدون تمجيد</a:t>
            </a:r>
            <a:endParaRPr dirty="0">
              <a:latin typeface="Arial" panose="020B0604020202020204" pitchFamily="34" charset="0"/>
              <a:cs typeface="Arial" panose="020B0604020202020204" pitchFamily="34" charset="0"/>
            </a:endParaRPr>
          </a:p>
          <a:p>
            <a:pPr defTabSz="1300480">
              <a:defRPr sz="3800">
                <a:solidFill>
                  <a:srgbClr val="FFFF99"/>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defTabSz="1300480">
              <a:defRPr sz="3800">
                <a:solidFill>
                  <a:srgbClr val="FFFF99"/>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defTabSz="1300480">
              <a:defRPr sz="38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لا ينبغي أن يكون هناك لاهوت بدون تمجيد، هناك شيء معيب بشكل أساسي في الإهتمام الأكاديمي البحت بالله، لا، إن المعرفة الحقيقية لله ستقودنا دائماً إلى السجود كما فعل بولس، مكاننا على وجوهنا أمامه في سجود.</a:t>
            </a:r>
            <a:endParaRPr dirty="0">
              <a:latin typeface="Arial" panose="020B0604020202020204" pitchFamily="34" charset="0"/>
              <a:cs typeface="Arial" panose="020B0604020202020204" pitchFamily="34" charset="0"/>
            </a:endParaRPr>
          </a:p>
          <a:p>
            <a:pPr defTabSz="1300480">
              <a:spcBef>
                <a:spcPts val="2000"/>
              </a:spcBef>
              <a:defRPr sz="3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(جون ستوت، رومية: بشرى الله للعالم، 311-12)</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 name="Revelation"/>
          <p:cNvSpPr txBox="1"/>
          <p:nvPr/>
        </p:nvSpPr>
        <p:spPr>
          <a:xfrm>
            <a:off x="6049505" y="8096864"/>
            <a:ext cx="4226561" cy="892049"/>
          </a:xfrm>
          <a:prstGeom prst="rect">
            <a:avLst/>
          </a:prstGeom>
          <a:solidFill>
            <a:srgbClr val="009999"/>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rPr lang="ar-JO" b="1" dirty="0">
                <a:latin typeface="Arial" panose="020B0604020202020204" pitchFamily="34" charset="0"/>
                <a:cs typeface="Arial" panose="020B0604020202020204" pitchFamily="34" charset="0"/>
              </a:rPr>
              <a:t>الإعلان</a:t>
            </a:r>
            <a:endParaRPr b="1" dirty="0">
              <a:latin typeface="Arial" panose="020B0604020202020204" pitchFamily="34" charset="0"/>
              <a:cs typeface="Arial" panose="020B0604020202020204" pitchFamily="34" charset="0"/>
            </a:endParaRPr>
          </a:p>
        </p:txBody>
      </p:sp>
      <p:sp>
        <p:nvSpPr>
          <p:cNvPr id="561" name="Response"/>
          <p:cNvSpPr txBox="1"/>
          <p:nvPr/>
        </p:nvSpPr>
        <p:spPr>
          <a:xfrm>
            <a:off x="1018708" y="8096865"/>
            <a:ext cx="4009815" cy="892049"/>
          </a:xfrm>
          <a:prstGeom prst="rect">
            <a:avLst/>
          </a:prstGeom>
          <a:solidFill>
            <a:srgbClr val="009999"/>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rPr lang="ar-JO" b="1" dirty="0">
                <a:latin typeface="Arial" panose="020B0604020202020204" pitchFamily="34" charset="0"/>
                <a:cs typeface="Arial" panose="020B0604020202020204" pitchFamily="34" charset="0"/>
              </a:rPr>
              <a:t>التجاوب</a:t>
            </a:r>
            <a:endParaRPr b="1" dirty="0">
              <a:latin typeface="Arial" panose="020B0604020202020204" pitchFamily="34" charset="0"/>
              <a:cs typeface="Arial" panose="020B0604020202020204" pitchFamily="34" charset="0"/>
            </a:endParaRPr>
          </a:p>
        </p:txBody>
      </p:sp>
      <p:sp>
        <p:nvSpPr>
          <p:cNvPr id="562" name="Shape"/>
          <p:cNvSpPr/>
          <p:nvPr/>
        </p:nvSpPr>
        <p:spPr>
          <a:xfrm>
            <a:off x="7488595" y="1535853"/>
            <a:ext cx="1192108"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b="1" dirty="0">
              <a:latin typeface="Arial" panose="020B0604020202020204" pitchFamily="34" charset="0"/>
              <a:cs typeface="Arial" panose="020B0604020202020204" pitchFamily="34" charset="0"/>
            </a:endParaRPr>
          </a:p>
        </p:txBody>
      </p:sp>
      <p:sp>
        <p:nvSpPr>
          <p:cNvPr id="563" name="Shape"/>
          <p:cNvSpPr/>
          <p:nvPr/>
        </p:nvSpPr>
        <p:spPr>
          <a:xfrm rot="10800000">
            <a:off x="2427563" y="1471904"/>
            <a:ext cx="1192108"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b="1" dirty="0">
              <a:latin typeface="Arial" panose="020B0604020202020204" pitchFamily="34" charset="0"/>
              <a:cs typeface="Arial" panose="020B0604020202020204" pitchFamily="34" charset="0"/>
            </a:endParaRPr>
          </a:p>
        </p:txBody>
      </p:sp>
      <p:sp>
        <p:nvSpPr>
          <p:cNvPr id="564" name="ROMANS 12:1"/>
          <p:cNvSpPr txBox="1"/>
          <p:nvPr/>
        </p:nvSpPr>
        <p:spPr>
          <a:xfrm>
            <a:off x="2991104" y="650239"/>
            <a:ext cx="7022592" cy="9930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defTabSz="1300480">
              <a:spcBef>
                <a:spcPts val="3400"/>
              </a:spcBef>
              <a:defRPr sz="5600">
                <a:solidFill>
                  <a:srgbClr val="000000"/>
                </a:solidFill>
                <a:latin typeface="Maiandra GD"/>
                <a:ea typeface="Maiandra GD"/>
                <a:cs typeface="Maiandra GD"/>
                <a:sym typeface="Maiandra GD"/>
              </a:defRPr>
            </a:lvl1pPr>
          </a:lstStyle>
          <a:p>
            <a:r>
              <a:rPr lang="ar-JO" b="1" dirty="0">
                <a:latin typeface="Arial" panose="020B0604020202020204" pitchFamily="34" charset="0"/>
                <a:cs typeface="Arial" panose="020B0604020202020204" pitchFamily="34" charset="0"/>
              </a:rPr>
              <a:t>رومية 12: 1</a:t>
            </a:r>
            <a:endParaRPr b="1" dirty="0">
              <a:latin typeface="Arial" panose="020B0604020202020204" pitchFamily="34" charset="0"/>
              <a:cs typeface="Arial" panose="020B0604020202020204" pitchFamily="34" charset="0"/>
            </a:endParaRPr>
          </a:p>
        </p:txBody>
      </p:sp>
      <p:sp>
        <p:nvSpPr>
          <p:cNvPr id="565" name="by the mercies of God…"/>
          <p:cNvSpPr txBox="1"/>
          <p:nvPr/>
        </p:nvSpPr>
        <p:spPr>
          <a:xfrm>
            <a:off x="5051022" y="3291782"/>
            <a:ext cx="3121153" cy="19754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defTabSz="1300480">
              <a:spcBef>
                <a:spcPts val="2300"/>
              </a:spcBef>
              <a:defRPr sz="3800">
                <a:solidFill>
                  <a:srgbClr val="FFFF99"/>
                </a:solidFill>
                <a:latin typeface="Maiandra GD"/>
                <a:ea typeface="Maiandra GD"/>
                <a:cs typeface="Maiandra GD"/>
                <a:sym typeface="Maiandra GD"/>
              </a:defRPr>
            </a:pPr>
            <a:r>
              <a:rPr b="1" dirty="0">
                <a:latin typeface="Arial" panose="020B0604020202020204" pitchFamily="34" charset="0"/>
                <a:cs typeface="Arial" panose="020B0604020202020204" pitchFamily="34" charset="0"/>
              </a:rPr>
              <a:t> </a:t>
            </a:r>
            <a:r>
              <a:rPr lang="ar-JO" b="1" dirty="0">
                <a:solidFill>
                  <a:srgbClr val="000000"/>
                </a:solidFill>
                <a:latin typeface="Arial" panose="020B0604020202020204" pitchFamily="34" charset="0"/>
                <a:cs typeface="Arial" panose="020B0604020202020204" pitchFamily="34" charset="0"/>
              </a:rPr>
              <a:t>برأفة الله</a:t>
            </a:r>
            <a:endParaRPr b="1" dirty="0">
              <a:solidFill>
                <a:srgbClr val="000000"/>
              </a:solidFill>
              <a:latin typeface="Arial" panose="020B0604020202020204" pitchFamily="34" charset="0"/>
              <a:cs typeface="Arial" panose="020B0604020202020204" pitchFamily="34" charset="0"/>
            </a:endParaRPr>
          </a:p>
          <a:p>
            <a:pPr defTabSz="1300480">
              <a:spcBef>
                <a:spcPts val="700"/>
              </a:spcBef>
              <a:defRPr sz="3800">
                <a:solidFill>
                  <a:srgbClr val="000000"/>
                </a:solidFill>
                <a:latin typeface="Maiandra GD"/>
                <a:ea typeface="Maiandra GD"/>
                <a:cs typeface="Maiandra GD"/>
                <a:sym typeface="Maiandra GD"/>
              </a:defRPr>
            </a:pPr>
            <a:r>
              <a:rPr lang="ar-JO" b="1" dirty="0">
                <a:latin typeface="Arial" panose="020B0604020202020204" pitchFamily="34" charset="0"/>
                <a:cs typeface="Arial" panose="020B0604020202020204" pitchFamily="34" charset="0"/>
              </a:rPr>
              <a:t>الإصحاحات     (1-11)</a:t>
            </a:r>
            <a:endParaRPr b="1" dirty="0">
              <a:latin typeface="Arial" panose="020B0604020202020204" pitchFamily="34" charset="0"/>
              <a:cs typeface="Arial" panose="020B0604020202020204" pitchFamily="34" charset="0"/>
            </a:endParaRPr>
          </a:p>
        </p:txBody>
      </p:sp>
      <p:sp>
        <p:nvSpPr>
          <p:cNvPr id="566" name="THEREFORE I urge you, brethren,"/>
          <p:cNvSpPr txBox="1"/>
          <p:nvPr/>
        </p:nvSpPr>
        <p:spPr>
          <a:xfrm>
            <a:off x="9554942" y="3291782"/>
            <a:ext cx="3121153" cy="13008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defTabSz="1300480">
              <a:spcBef>
                <a:spcPts val="2300"/>
              </a:spcBef>
              <a:defRPr sz="3800">
                <a:solidFill>
                  <a:srgbClr val="000000"/>
                </a:solidFill>
                <a:latin typeface="Maiandra GD"/>
                <a:ea typeface="Maiandra GD"/>
                <a:cs typeface="Maiandra GD"/>
                <a:sym typeface="Maiandra GD"/>
              </a:defRPr>
            </a:lvl1pPr>
          </a:lstStyle>
          <a:p>
            <a:r>
              <a:rPr lang="ar-JO" b="1" dirty="0">
                <a:latin typeface="Arial" panose="020B0604020202020204" pitchFamily="34" charset="0"/>
                <a:cs typeface="Arial" panose="020B0604020202020204" pitchFamily="34" charset="0"/>
              </a:rPr>
              <a:t>فأطلب إليكم أيها الإخوة</a:t>
            </a:r>
            <a:endParaRPr b="1" dirty="0">
              <a:latin typeface="Arial" panose="020B0604020202020204" pitchFamily="34" charset="0"/>
              <a:cs typeface="Arial" panose="020B0604020202020204" pitchFamily="34" charset="0"/>
            </a:endParaRPr>
          </a:p>
        </p:txBody>
      </p:sp>
      <p:sp>
        <p:nvSpPr>
          <p:cNvPr id="567" name="to present your bodies a living and holy sacrifice"/>
          <p:cNvSpPr txBox="1"/>
          <p:nvPr/>
        </p:nvSpPr>
        <p:spPr>
          <a:xfrm>
            <a:off x="6242" y="3291782"/>
            <a:ext cx="3012780" cy="18856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defTabSz="1300480">
              <a:spcBef>
                <a:spcPts val="2300"/>
              </a:spcBef>
              <a:defRPr sz="3800">
                <a:solidFill>
                  <a:srgbClr val="000000"/>
                </a:solidFill>
                <a:latin typeface="Maiandra GD"/>
                <a:ea typeface="Maiandra GD"/>
                <a:cs typeface="Maiandra GD"/>
                <a:sym typeface="Maiandra GD"/>
              </a:defRPr>
            </a:lvl1pPr>
          </a:lstStyle>
          <a:p>
            <a:r>
              <a:rPr lang="ar-JO" b="1" dirty="0">
                <a:latin typeface="Arial" panose="020B0604020202020204" pitchFamily="34" charset="0"/>
                <a:cs typeface="Arial" panose="020B0604020202020204" pitchFamily="34" charset="0"/>
              </a:rPr>
              <a:t>أن تقدموا أجسادكم ذبيحة حية مقدسة</a:t>
            </a:r>
            <a:endParaRPr b="1"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 name="Shape"/>
          <p:cNvSpPr/>
          <p:nvPr/>
        </p:nvSpPr>
        <p:spPr>
          <a:xfrm>
            <a:off x="433493" y="2275839"/>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666" name="O Lord, my God,…"/>
          <p:cNvSpPr txBox="1"/>
          <p:nvPr/>
        </p:nvSpPr>
        <p:spPr>
          <a:xfrm>
            <a:off x="2016715" y="975359"/>
            <a:ext cx="7687873" cy="39477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5023" tIns="65023" rIns="65023" bIns="65023">
            <a:spAutoFit/>
          </a:bodyPr>
          <a:lstStyle/>
          <a:p>
            <a:pPr algn="r" defTabSz="1300480">
              <a:defRPr sz="6200">
                <a:solidFill>
                  <a:srgbClr val="000000"/>
                </a:solidFill>
                <a:latin typeface="GentiumAlt Regular"/>
                <a:ea typeface="GentiumAlt Regular"/>
                <a:cs typeface="GentiumAlt Regular"/>
                <a:sym typeface="GentiumAlt Regular"/>
              </a:defRPr>
            </a:pPr>
            <a:r>
              <a:rPr lang="ar-JO" dirty="0">
                <a:latin typeface="Arial" panose="020B0604020202020204" pitchFamily="34" charset="0"/>
                <a:cs typeface="Arial" panose="020B0604020202020204" pitchFamily="34" charset="0"/>
              </a:rPr>
              <a:t>يا سيدي لما أرى نجومك </a:t>
            </a:r>
          </a:p>
          <a:p>
            <a:pPr algn="r" defTabSz="1300480">
              <a:defRPr sz="6200">
                <a:solidFill>
                  <a:srgbClr val="000000"/>
                </a:solidFill>
                <a:latin typeface="GentiumAlt Regular"/>
                <a:ea typeface="GentiumAlt Regular"/>
                <a:cs typeface="GentiumAlt Regular"/>
                <a:sym typeface="GentiumAlt Regular"/>
              </a:defRPr>
            </a:pPr>
            <a:r>
              <a:rPr lang="ar-JO" dirty="0">
                <a:latin typeface="Arial" panose="020B0604020202020204" pitchFamily="34" charset="0"/>
                <a:cs typeface="Arial" panose="020B0604020202020204" pitchFamily="34" charset="0"/>
              </a:rPr>
              <a:t>وكل ما يدور في الأفلاك</a:t>
            </a:r>
          </a:p>
          <a:p>
            <a:pPr algn="r" defTabSz="1300480">
              <a:defRPr sz="6200">
                <a:solidFill>
                  <a:srgbClr val="000000"/>
                </a:solidFill>
                <a:latin typeface="GentiumAlt Regular"/>
                <a:ea typeface="GentiumAlt Regular"/>
                <a:cs typeface="GentiumAlt Regular"/>
                <a:sym typeface="GentiumAlt Regular"/>
              </a:defRPr>
            </a:pPr>
            <a:r>
              <a:rPr lang="ar-JO" dirty="0">
                <a:latin typeface="Arial" panose="020B0604020202020204" pitchFamily="34" charset="0"/>
                <a:cs typeface="Arial" panose="020B0604020202020204" pitchFamily="34" charset="0"/>
              </a:rPr>
              <a:t>أسمع صوت الرعد في غيومك</a:t>
            </a:r>
          </a:p>
          <a:p>
            <a:pPr algn="r" defTabSz="1300480">
              <a:defRPr sz="6200">
                <a:solidFill>
                  <a:srgbClr val="000000"/>
                </a:solidFill>
                <a:latin typeface="GentiumAlt Regular"/>
                <a:ea typeface="GentiumAlt Regular"/>
                <a:cs typeface="GentiumAlt Regular"/>
                <a:sym typeface="GentiumAlt Regular"/>
              </a:defRPr>
            </a:pPr>
            <a:r>
              <a:rPr lang="ar-JO" dirty="0">
                <a:latin typeface="Arial" panose="020B0604020202020204" pitchFamily="34" charset="0"/>
                <a:cs typeface="Arial" panose="020B0604020202020204" pitchFamily="34" charset="0"/>
              </a:rPr>
              <a:t>وكلها قد صنعت يداك</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 name="Shape"/>
          <p:cNvSpPr/>
          <p:nvPr/>
        </p:nvSpPr>
        <p:spPr>
          <a:xfrm rot="10800000">
            <a:off x="11054080" y="2275839"/>
            <a:ext cx="1192108"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650240">
              <a:defRPr sz="4800">
                <a:solidFill>
                  <a:srgbClr val="000000"/>
                </a:solidFill>
                <a:latin typeface="Maiandra GD"/>
                <a:ea typeface="Maiandra GD"/>
                <a:cs typeface="Maiandra GD"/>
                <a:sym typeface="Maiandra GD"/>
              </a:defRPr>
            </a:pPr>
            <a:endParaRPr/>
          </a:p>
        </p:txBody>
      </p:sp>
      <p:sp>
        <p:nvSpPr>
          <p:cNvPr id="669" name="Then sings my soul,…"/>
          <p:cNvSpPr txBox="1"/>
          <p:nvPr/>
        </p:nvSpPr>
        <p:spPr>
          <a:xfrm>
            <a:off x="1698006" y="1192106"/>
            <a:ext cx="5894112" cy="39477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5023" tIns="65023" rIns="65023" bIns="65023">
            <a:spAutoFit/>
          </a:bodyPr>
          <a:lstStyle/>
          <a:p>
            <a:pPr algn="r" defTabSz="1300480">
              <a:defRPr sz="6200">
                <a:solidFill>
                  <a:srgbClr val="000000"/>
                </a:solidFill>
                <a:latin typeface="GentiumAlt Regular"/>
                <a:ea typeface="GentiumAlt Regular"/>
                <a:cs typeface="GentiumAlt Regular"/>
                <a:sym typeface="GentiumAlt Regular"/>
              </a:defRPr>
            </a:pPr>
            <a:r>
              <a:rPr lang="ar-JO" dirty="0">
                <a:latin typeface="Arial" panose="020B0604020202020204" pitchFamily="34" charset="0"/>
                <a:cs typeface="Arial" panose="020B0604020202020204" pitchFamily="34" charset="0"/>
              </a:rPr>
              <a:t>نفسي تغني يا مخلصي </a:t>
            </a:r>
          </a:p>
          <a:p>
            <a:pPr algn="r" defTabSz="1300480">
              <a:defRPr sz="6200">
                <a:solidFill>
                  <a:srgbClr val="000000"/>
                </a:solidFill>
                <a:latin typeface="GentiumAlt Regular"/>
                <a:ea typeface="GentiumAlt Regular"/>
                <a:cs typeface="GentiumAlt Regular"/>
                <a:sym typeface="GentiumAlt Regular"/>
              </a:defRPr>
            </a:pPr>
            <a:r>
              <a:rPr lang="ar-JO" dirty="0">
                <a:latin typeface="Arial" panose="020B0604020202020204" pitchFamily="34" charset="0"/>
                <a:cs typeface="Arial" panose="020B0604020202020204" pitchFamily="34" charset="0"/>
              </a:rPr>
              <a:t>ما أعظمك ما أعظمك</a:t>
            </a:r>
          </a:p>
          <a:p>
            <a:pPr algn="r" defTabSz="1300480">
              <a:defRPr sz="6200">
                <a:solidFill>
                  <a:srgbClr val="000000"/>
                </a:solidFill>
                <a:latin typeface="GentiumAlt Regular"/>
                <a:ea typeface="GentiumAlt Regular"/>
                <a:cs typeface="GentiumAlt Regular"/>
                <a:sym typeface="GentiumAlt Regular"/>
              </a:defRPr>
            </a:pPr>
            <a:r>
              <a:rPr lang="ar-JO" dirty="0">
                <a:latin typeface="Arial" panose="020B0604020202020204" pitchFamily="34" charset="0"/>
                <a:cs typeface="Arial" panose="020B0604020202020204" pitchFamily="34" charset="0"/>
              </a:rPr>
              <a:t>نفسي تغني يا مخلصي </a:t>
            </a:r>
          </a:p>
          <a:p>
            <a:pPr algn="r" defTabSz="1300480">
              <a:defRPr sz="6200">
                <a:solidFill>
                  <a:srgbClr val="000000"/>
                </a:solidFill>
                <a:latin typeface="GentiumAlt Regular"/>
                <a:ea typeface="GentiumAlt Regular"/>
                <a:cs typeface="GentiumAlt Regular"/>
                <a:sym typeface="GentiumAlt Regular"/>
              </a:defRPr>
            </a:pPr>
            <a:r>
              <a:rPr lang="ar-JO" dirty="0">
                <a:latin typeface="Arial" panose="020B0604020202020204" pitchFamily="34" charset="0"/>
                <a:cs typeface="Arial" panose="020B0604020202020204" pitchFamily="34" charset="0"/>
              </a:rPr>
              <a:t>ما أعظمك ما أعظمك</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Shape"/>
          <p:cNvSpPr/>
          <p:nvPr/>
        </p:nvSpPr>
        <p:spPr>
          <a:xfrm>
            <a:off x="433493" y="2275839"/>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672" name="And when I think that God,…"/>
          <p:cNvSpPr txBox="1"/>
          <p:nvPr/>
        </p:nvSpPr>
        <p:spPr>
          <a:xfrm>
            <a:off x="2665983" y="1216942"/>
            <a:ext cx="6080060" cy="39477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5023" tIns="65023" rIns="65023" bIns="65023">
            <a:spAutoFit/>
          </a:bodyPr>
          <a:lstStyle/>
          <a:p>
            <a:pPr algn="r" defTabSz="1300480">
              <a:defRPr sz="6200">
                <a:solidFill>
                  <a:srgbClr val="000000"/>
                </a:solidFill>
                <a:latin typeface="GentiumAlt Regular"/>
                <a:ea typeface="GentiumAlt Regular"/>
                <a:cs typeface="GentiumAlt Regular"/>
                <a:sym typeface="GentiumAlt Regular"/>
              </a:defRPr>
            </a:pPr>
            <a:r>
              <a:rPr lang="ar-JO" dirty="0">
                <a:latin typeface="Arial" panose="020B0604020202020204" pitchFamily="34" charset="0"/>
                <a:cs typeface="Arial" panose="020B0604020202020204" pitchFamily="34" charset="0"/>
              </a:rPr>
              <a:t>وكلما ذكرت كيف ربي </a:t>
            </a:r>
          </a:p>
          <a:p>
            <a:pPr algn="r" defTabSz="1300480">
              <a:defRPr sz="6200">
                <a:solidFill>
                  <a:srgbClr val="000000"/>
                </a:solidFill>
                <a:latin typeface="GentiumAlt Regular"/>
                <a:ea typeface="GentiumAlt Regular"/>
                <a:cs typeface="GentiumAlt Regular"/>
                <a:sym typeface="GentiumAlt Regular"/>
              </a:defRPr>
            </a:pPr>
            <a:r>
              <a:rPr lang="ar-JO" dirty="0">
                <a:latin typeface="Arial" panose="020B0604020202020204" pitchFamily="34" charset="0"/>
                <a:cs typeface="Arial" panose="020B0604020202020204" pitchFamily="34" charset="0"/>
              </a:rPr>
              <a:t>قد بذل ابنه عن الخطاة</a:t>
            </a:r>
          </a:p>
          <a:p>
            <a:pPr algn="r" defTabSz="1300480">
              <a:defRPr sz="6200">
                <a:solidFill>
                  <a:srgbClr val="000000"/>
                </a:solidFill>
                <a:latin typeface="GentiumAlt Regular"/>
                <a:ea typeface="GentiumAlt Regular"/>
                <a:cs typeface="GentiumAlt Regular"/>
                <a:sym typeface="GentiumAlt Regular"/>
              </a:defRPr>
            </a:pPr>
            <a:r>
              <a:rPr lang="ar-JO" dirty="0">
                <a:latin typeface="Arial" panose="020B0604020202020204" pitchFamily="34" charset="0"/>
                <a:cs typeface="Arial" panose="020B0604020202020204" pitchFamily="34" charset="0"/>
              </a:rPr>
              <a:t>بموته أزال كل ذنبي</a:t>
            </a:r>
          </a:p>
          <a:p>
            <a:pPr algn="r" defTabSz="1300480">
              <a:defRPr sz="6200">
                <a:solidFill>
                  <a:srgbClr val="000000"/>
                </a:solidFill>
                <a:latin typeface="GentiumAlt Regular"/>
                <a:ea typeface="GentiumAlt Regular"/>
                <a:cs typeface="GentiumAlt Regular"/>
                <a:sym typeface="GentiumAlt Regular"/>
              </a:defRPr>
            </a:pPr>
            <a:r>
              <a:rPr lang="ar-JO" dirty="0">
                <a:latin typeface="Arial" panose="020B0604020202020204" pitchFamily="34" charset="0"/>
                <a:cs typeface="Arial" panose="020B0604020202020204" pitchFamily="34" charset="0"/>
              </a:rPr>
              <a:t>وردني للسير في رضاه</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 name="Shape"/>
          <p:cNvSpPr/>
          <p:nvPr/>
        </p:nvSpPr>
        <p:spPr>
          <a:xfrm rot="10800000">
            <a:off x="11054080" y="2275839"/>
            <a:ext cx="1192108"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650240">
              <a:defRPr sz="4800">
                <a:solidFill>
                  <a:srgbClr val="000000"/>
                </a:solidFill>
                <a:latin typeface="Maiandra GD"/>
                <a:ea typeface="Maiandra GD"/>
                <a:cs typeface="Maiandra GD"/>
                <a:sym typeface="Maiandra GD"/>
              </a:defRPr>
            </a:pPr>
            <a:endParaRPr/>
          </a:p>
        </p:txBody>
      </p:sp>
      <p:sp>
        <p:nvSpPr>
          <p:cNvPr id="675" name="Then sings my soul,…"/>
          <p:cNvSpPr txBox="1"/>
          <p:nvPr/>
        </p:nvSpPr>
        <p:spPr>
          <a:xfrm>
            <a:off x="3857427" y="1192106"/>
            <a:ext cx="5894112" cy="39477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5023" tIns="65023" rIns="65023" bIns="65023">
            <a:spAutoFit/>
          </a:bodyPr>
          <a:lstStyle/>
          <a:p>
            <a:pPr marL="0" marR="0" lvl="0" indent="0" algn="r" defTabSz="1300480" rtl="0" eaLnBrk="1" fontAlgn="auto" latinLnBrk="0" hangingPunct="0">
              <a:lnSpc>
                <a:spcPct val="100000"/>
              </a:lnSpc>
              <a:spcBef>
                <a:spcPts val="0"/>
              </a:spcBef>
              <a:spcAft>
                <a:spcPts val="0"/>
              </a:spcAft>
              <a:buClrTx/>
              <a:buSzTx/>
              <a:buFontTx/>
              <a:buNone/>
              <a:tabLst/>
              <a:defRPr sz="6200">
                <a:solidFill>
                  <a:srgbClr val="000000"/>
                </a:solidFill>
                <a:latin typeface="GentiumAlt Regular"/>
                <a:ea typeface="GentiumAlt Regular"/>
                <a:cs typeface="GentiumAlt Regular"/>
                <a:sym typeface="GentiumAlt Regular"/>
              </a:defRPr>
            </a:pPr>
            <a:r>
              <a:rPr kumimoji="0" lang="ar-JO" sz="6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GentiumAlt Regular"/>
              </a:rPr>
              <a:t>نفسي تغني يا مخلصي </a:t>
            </a:r>
          </a:p>
          <a:p>
            <a:pPr marL="0" marR="0" lvl="0" indent="0" algn="r" defTabSz="1300480" rtl="0" eaLnBrk="1" fontAlgn="auto" latinLnBrk="0" hangingPunct="0">
              <a:lnSpc>
                <a:spcPct val="100000"/>
              </a:lnSpc>
              <a:spcBef>
                <a:spcPts val="0"/>
              </a:spcBef>
              <a:spcAft>
                <a:spcPts val="0"/>
              </a:spcAft>
              <a:buClrTx/>
              <a:buSzTx/>
              <a:buFontTx/>
              <a:buNone/>
              <a:tabLst/>
              <a:defRPr sz="6200">
                <a:solidFill>
                  <a:srgbClr val="000000"/>
                </a:solidFill>
                <a:latin typeface="GentiumAlt Regular"/>
                <a:ea typeface="GentiumAlt Regular"/>
                <a:cs typeface="GentiumAlt Regular"/>
                <a:sym typeface="GentiumAlt Regular"/>
              </a:defRPr>
            </a:pPr>
            <a:r>
              <a:rPr kumimoji="0" lang="ar-JO" sz="6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GentiumAlt Regular"/>
              </a:rPr>
              <a:t>ما أعظمك ما أعظمك</a:t>
            </a:r>
          </a:p>
          <a:p>
            <a:pPr marL="0" marR="0" lvl="0" indent="0" algn="r" defTabSz="1300480" rtl="0" eaLnBrk="1" fontAlgn="auto" latinLnBrk="0" hangingPunct="0">
              <a:lnSpc>
                <a:spcPct val="100000"/>
              </a:lnSpc>
              <a:spcBef>
                <a:spcPts val="0"/>
              </a:spcBef>
              <a:spcAft>
                <a:spcPts val="0"/>
              </a:spcAft>
              <a:buClrTx/>
              <a:buSzTx/>
              <a:buFontTx/>
              <a:buNone/>
              <a:tabLst/>
              <a:defRPr sz="6200">
                <a:solidFill>
                  <a:srgbClr val="000000"/>
                </a:solidFill>
                <a:latin typeface="GentiumAlt Regular"/>
                <a:ea typeface="GentiumAlt Regular"/>
                <a:cs typeface="GentiumAlt Regular"/>
                <a:sym typeface="GentiumAlt Regular"/>
              </a:defRPr>
            </a:pPr>
            <a:r>
              <a:rPr kumimoji="0" lang="ar-JO" sz="6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GentiumAlt Regular"/>
              </a:rPr>
              <a:t>نفسي تغني يا مخلصي </a:t>
            </a:r>
          </a:p>
          <a:p>
            <a:pPr marL="0" marR="0" lvl="0" indent="0" algn="r" defTabSz="1300480" rtl="0" eaLnBrk="1" fontAlgn="auto" latinLnBrk="0" hangingPunct="0">
              <a:lnSpc>
                <a:spcPct val="100000"/>
              </a:lnSpc>
              <a:spcBef>
                <a:spcPts val="0"/>
              </a:spcBef>
              <a:spcAft>
                <a:spcPts val="0"/>
              </a:spcAft>
              <a:buClrTx/>
              <a:buSzTx/>
              <a:buFontTx/>
              <a:buNone/>
              <a:tabLst/>
              <a:defRPr sz="6200">
                <a:solidFill>
                  <a:srgbClr val="000000"/>
                </a:solidFill>
                <a:latin typeface="GentiumAlt Regular"/>
                <a:ea typeface="GentiumAlt Regular"/>
                <a:cs typeface="GentiumAlt Regular"/>
                <a:sym typeface="GentiumAlt Regular"/>
              </a:defRPr>
            </a:pPr>
            <a:r>
              <a:rPr kumimoji="0" lang="ar-JO" sz="6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GentiumAlt Regular"/>
              </a:rPr>
              <a:t>ما أعظمك ما أعظمك</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 name="PRACTICAL IMPLICATIONS FOR                       CORPORATE WORSHIP"/>
          <p:cNvSpPr txBox="1"/>
          <p:nvPr/>
        </p:nvSpPr>
        <p:spPr>
          <a:xfrm>
            <a:off x="1365503" y="2817706"/>
            <a:ext cx="10273794" cy="20395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650240">
              <a:spcBef>
                <a:spcPts val="3700"/>
              </a:spcBef>
              <a:defRPr sz="6200">
                <a:solidFill>
                  <a:srgbClr val="0000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الآثار العملية                          للعبادة الجماعية</a:t>
            </a:r>
          </a:p>
        </p:txBody>
      </p:sp>
      <p:sp>
        <p:nvSpPr>
          <p:cNvPr id="2" name="Shape">
            <a:extLst>
              <a:ext uri="{FF2B5EF4-FFF2-40B4-BE49-F238E27FC236}">
                <a16:creationId xmlns:a16="http://schemas.microsoft.com/office/drawing/2014/main" id="{EAEAA5E8-186D-DA6A-52FF-2346874AA6B0}"/>
              </a:ext>
            </a:extLst>
          </p:cNvPr>
          <p:cNvSpPr/>
          <p:nvPr/>
        </p:nvSpPr>
        <p:spPr>
          <a:xfrm>
            <a:off x="10053476" y="1458111"/>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
        <p:nvSpPr>
          <p:cNvPr id="3" name="Shape">
            <a:extLst>
              <a:ext uri="{FF2B5EF4-FFF2-40B4-BE49-F238E27FC236}">
                <a16:creationId xmlns:a16="http://schemas.microsoft.com/office/drawing/2014/main" id="{1446D83D-94CD-7C5B-1F3E-4FDB4622E2D4}"/>
              </a:ext>
            </a:extLst>
          </p:cNvPr>
          <p:cNvSpPr/>
          <p:nvPr/>
        </p:nvSpPr>
        <p:spPr>
          <a:xfrm rot="10800000">
            <a:off x="1925474" y="1458111"/>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a:extLst>
              <a:ext uri="{FF2B5EF4-FFF2-40B4-BE49-F238E27FC236}">
                <a16:creationId xmlns:a16="http://schemas.microsoft.com/office/drawing/2014/main" id="{245A21B2-A226-4B22-103F-5FC9497999F9}"/>
              </a:ext>
            </a:extLst>
          </p:cNvPr>
          <p:cNvSpPr/>
          <p:nvPr/>
        </p:nvSpPr>
        <p:spPr>
          <a:xfrm>
            <a:off x="10053476" y="4138969"/>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
        <p:nvSpPr>
          <p:cNvPr id="3" name="Shape">
            <a:extLst>
              <a:ext uri="{FF2B5EF4-FFF2-40B4-BE49-F238E27FC236}">
                <a16:creationId xmlns:a16="http://schemas.microsoft.com/office/drawing/2014/main" id="{509308C8-DADD-1602-70FF-E307237370D9}"/>
              </a:ext>
            </a:extLst>
          </p:cNvPr>
          <p:cNvSpPr/>
          <p:nvPr/>
        </p:nvSpPr>
        <p:spPr>
          <a:xfrm rot="10800000">
            <a:off x="1925474" y="4138969"/>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
        <p:nvSpPr>
          <p:cNvPr id="685" name="1. The Word in Worship"/>
          <p:cNvSpPr txBox="1"/>
          <p:nvPr/>
        </p:nvSpPr>
        <p:spPr>
          <a:xfrm>
            <a:off x="1257130" y="451349"/>
            <a:ext cx="10598913" cy="13008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4600"/>
              </a:spcBef>
              <a:defRPr sz="7600">
                <a:solidFill>
                  <a:srgbClr val="0000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1. الكلمة في العبادة</a:t>
            </a:r>
            <a:endParaRPr dirty="0">
              <a:latin typeface="Arial" panose="020B0604020202020204" pitchFamily="34" charset="0"/>
              <a:cs typeface="Arial" panose="020B0604020202020204" pitchFamily="34" charset="0"/>
            </a:endParaRPr>
          </a:p>
        </p:txBody>
      </p:sp>
      <p:sp>
        <p:nvSpPr>
          <p:cNvPr id="686" name="We must recognize “the indispensable place of Scripture in both public and private devotion. It is the Word of God which calls forth the worship of God.” (Stott, 311-12)…"/>
          <p:cNvSpPr txBox="1"/>
          <p:nvPr/>
        </p:nvSpPr>
        <p:spPr>
          <a:xfrm>
            <a:off x="1257130" y="2618816"/>
            <a:ext cx="10598913" cy="52327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spcBef>
                <a:spcPts val="2700"/>
              </a:spcBef>
              <a:defRPr sz="4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يجب علينا أن ندرك المكانة التي لا غنى عنها للكتاب المقدس، في كل من العبادة العامة والخاصة، إنها كلمة الله التي تدعو إلى عبادة الله.</a:t>
            </a:r>
          </a:p>
          <a:p>
            <a:pPr defTabSz="1300480">
              <a:spcBef>
                <a:spcPts val="2700"/>
              </a:spcBef>
              <a:defRPr sz="4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 (جون ستوت)</a:t>
            </a:r>
          </a:p>
          <a:p>
            <a:pPr defTabSz="1300480">
              <a:spcBef>
                <a:spcPts val="2700"/>
              </a:spcBef>
              <a:defRPr sz="4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مزيد من الكلمة</a:t>
            </a:r>
          </a:p>
          <a:p>
            <a:pPr defTabSz="1300480">
              <a:spcBef>
                <a:spcPts val="2700"/>
              </a:spcBef>
              <a:defRPr sz="4400">
                <a:solidFill>
                  <a:srgbClr val="000000"/>
                </a:solidFill>
                <a:latin typeface="Maiandra GD"/>
                <a:ea typeface="Maiandra GD"/>
                <a:cs typeface="Maiandra GD"/>
                <a:sym typeface="Maiandra GD"/>
              </a:defRPr>
            </a:pPr>
            <a:endParaRPr lang="ar-JO"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 name="The Foundation of Foundations for Worship:…"/>
          <p:cNvSpPr txBox="1"/>
          <p:nvPr/>
        </p:nvSpPr>
        <p:spPr>
          <a:xfrm>
            <a:off x="1365503" y="325119"/>
            <a:ext cx="10273794" cy="8518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68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أساس</a:t>
            </a:r>
          </a:p>
          <a:p>
            <a:pPr defTabSz="1300480">
              <a:defRPr sz="68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أساسات العبادة</a:t>
            </a:r>
          </a:p>
          <a:p>
            <a:pPr defTabSz="1300480">
              <a:defRPr sz="68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هي كلمة الله</a:t>
            </a:r>
          </a:p>
          <a:p>
            <a:pPr defTabSz="1300480">
              <a:defRPr sz="6800">
                <a:solidFill>
                  <a:srgbClr val="000000"/>
                </a:solidFill>
                <a:latin typeface="Maiandra GD"/>
                <a:ea typeface="Maiandra GD"/>
                <a:cs typeface="Maiandra GD"/>
                <a:sym typeface="Maiandra GD"/>
              </a:defRPr>
            </a:pPr>
            <a:endParaRPr lang="ar-JO" dirty="0">
              <a:latin typeface="Arial" panose="020B0604020202020204" pitchFamily="34" charset="0"/>
              <a:cs typeface="Arial" panose="020B0604020202020204" pitchFamily="34" charset="0"/>
            </a:endParaRPr>
          </a:p>
          <a:p>
            <a:pPr defTabSz="1300480">
              <a:defRPr sz="6800">
                <a:solidFill>
                  <a:srgbClr val="000000"/>
                </a:solidFill>
                <a:latin typeface="Maiandra GD"/>
                <a:ea typeface="Maiandra GD"/>
                <a:cs typeface="Maiandra GD"/>
                <a:sym typeface="Maiandra GD"/>
              </a:defRPr>
            </a:pPr>
            <a:r>
              <a:rPr lang="ar-JO" sz="3900" dirty="0">
                <a:latin typeface="Arial" panose="020B0604020202020204" pitchFamily="34" charset="0"/>
                <a:cs typeface="Arial" panose="020B0604020202020204" pitchFamily="34" charset="0"/>
              </a:rPr>
              <a:t>وعظها</a:t>
            </a:r>
          </a:p>
          <a:p>
            <a:pPr defTabSz="1300480">
              <a:defRPr sz="6800">
                <a:solidFill>
                  <a:srgbClr val="000000"/>
                </a:solidFill>
                <a:latin typeface="Maiandra GD"/>
                <a:ea typeface="Maiandra GD"/>
                <a:cs typeface="Maiandra GD"/>
                <a:sym typeface="Maiandra GD"/>
              </a:defRPr>
            </a:pPr>
            <a:r>
              <a:rPr lang="ar-JO" sz="3900" dirty="0">
                <a:latin typeface="Arial" panose="020B0604020202020204" pitchFamily="34" charset="0"/>
                <a:cs typeface="Arial" panose="020B0604020202020204" pitchFamily="34" charset="0"/>
              </a:rPr>
              <a:t>الإيمان بها</a:t>
            </a:r>
          </a:p>
          <a:p>
            <a:pPr defTabSz="1300480">
              <a:defRPr sz="6800">
                <a:solidFill>
                  <a:srgbClr val="000000"/>
                </a:solidFill>
                <a:latin typeface="Maiandra GD"/>
                <a:ea typeface="Maiandra GD"/>
                <a:cs typeface="Maiandra GD"/>
                <a:sym typeface="Maiandra GD"/>
              </a:defRPr>
            </a:pPr>
            <a:r>
              <a:rPr lang="ar-JO" sz="3900" dirty="0">
                <a:latin typeface="Arial" panose="020B0604020202020204" pitchFamily="34" charset="0"/>
                <a:cs typeface="Arial" panose="020B0604020202020204" pitchFamily="34" charset="0"/>
              </a:rPr>
              <a:t>قراءتها</a:t>
            </a:r>
          </a:p>
          <a:p>
            <a:pPr defTabSz="1300480">
              <a:defRPr sz="6800">
                <a:solidFill>
                  <a:srgbClr val="000000"/>
                </a:solidFill>
                <a:latin typeface="Maiandra GD"/>
                <a:ea typeface="Maiandra GD"/>
                <a:cs typeface="Maiandra GD"/>
                <a:sym typeface="Maiandra GD"/>
              </a:defRPr>
            </a:pPr>
            <a:r>
              <a:rPr lang="ar-JO" sz="3900" dirty="0">
                <a:latin typeface="Arial" panose="020B0604020202020204" pitchFamily="34" charset="0"/>
                <a:cs typeface="Arial" panose="020B0604020202020204" pitchFamily="34" charset="0"/>
              </a:rPr>
              <a:t>ترنيمها</a:t>
            </a:r>
          </a:p>
          <a:p>
            <a:pPr defTabSz="1300480">
              <a:defRPr sz="6800">
                <a:solidFill>
                  <a:srgbClr val="000000"/>
                </a:solidFill>
                <a:latin typeface="Maiandra GD"/>
                <a:ea typeface="Maiandra GD"/>
                <a:cs typeface="Maiandra GD"/>
                <a:sym typeface="Maiandra GD"/>
              </a:defRPr>
            </a:pPr>
            <a:r>
              <a:rPr lang="ar-JO" sz="3900" dirty="0">
                <a:latin typeface="Arial" panose="020B0604020202020204" pitchFamily="34" charset="0"/>
                <a:cs typeface="Arial" panose="020B0604020202020204" pitchFamily="34" charset="0"/>
              </a:rPr>
              <a:t>الصلاة بها</a:t>
            </a:r>
          </a:p>
          <a:p>
            <a:pPr defTabSz="1300480">
              <a:defRPr sz="6800">
                <a:solidFill>
                  <a:srgbClr val="000000"/>
                </a:solidFill>
                <a:latin typeface="Maiandra GD"/>
                <a:ea typeface="Maiandra GD"/>
                <a:cs typeface="Maiandra GD"/>
                <a:sym typeface="Maiandra GD"/>
              </a:defRPr>
            </a:pPr>
            <a:r>
              <a:rPr lang="ar-JO" sz="3900" dirty="0">
                <a:latin typeface="Arial" panose="020B0604020202020204" pitchFamily="34" charset="0"/>
                <a:cs typeface="Arial" panose="020B0604020202020204" pitchFamily="34" charset="0"/>
              </a:rPr>
              <a:t>تكريمها</a:t>
            </a:r>
          </a:p>
          <a:p>
            <a:pPr defTabSz="1300480">
              <a:defRPr sz="6800">
                <a:solidFill>
                  <a:srgbClr val="000000"/>
                </a:solidFill>
                <a:latin typeface="Maiandra GD"/>
                <a:ea typeface="Maiandra GD"/>
                <a:cs typeface="Maiandra GD"/>
                <a:sym typeface="Maiandra GD"/>
              </a:defRPr>
            </a:pPr>
            <a:r>
              <a:rPr lang="ar-JO" sz="3900" dirty="0">
                <a:latin typeface="Arial" panose="020B0604020202020204" pitchFamily="34" charset="0"/>
                <a:cs typeface="Arial" panose="020B0604020202020204" pitchFamily="34" charset="0"/>
              </a:rPr>
              <a:t>العمل بها</a:t>
            </a:r>
          </a:p>
        </p:txBody>
      </p:sp>
      <p:sp>
        <p:nvSpPr>
          <p:cNvPr id="2" name="Shape">
            <a:extLst>
              <a:ext uri="{FF2B5EF4-FFF2-40B4-BE49-F238E27FC236}">
                <a16:creationId xmlns:a16="http://schemas.microsoft.com/office/drawing/2014/main" id="{132B70C9-DA06-F70A-EA0D-3F0776362209}"/>
              </a:ext>
            </a:extLst>
          </p:cNvPr>
          <p:cNvSpPr/>
          <p:nvPr/>
        </p:nvSpPr>
        <p:spPr>
          <a:xfrm>
            <a:off x="10053476" y="1458111"/>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
        <p:nvSpPr>
          <p:cNvPr id="3" name="Shape">
            <a:extLst>
              <a:ext uri="{FF2B5EF4-FFF2-40B4-BE49-F238E27FC236}">
                <a16:creationId xmlns:a16="http://schemas.microsoft.com/office/drawing/2014/main" id="{975FDB77-35D9-478D-E713-B885EBA02D03}"/>
              </a:ext>
            </a:extLst>
          </p:cNvPr>
          <p:cNvSpPr/>
          <p:nvPr/>
        </p:nvSpPr>
        <p:spPr>
          <a:xfrm rot="10800000">
            <a:off x="1925474" y="1458111"/>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Shape"/>
          <p:cNvSpPr/>
          <p:nvPr/>
        </p:nvSpPr>
        <p:spPr>
          <a:xfrm>
            <a:off x="7586133" y="1842347"/>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b="1" dirty="0">
              <a:latin typeface="Arial" panose="020B0604020202020204" pitchFamily="34" charset="0"/>
              <a:cs typeface="Arial" panose="020B0604020202020204" pitchFamily="34" charset="0"/>
            </a:endParaRPr>
          </a:p>
        </p:txBody>
      </p:sp>
      <p:sp>
        <p:nvSpPr>
          <p:cNvPr id="366" name="Shape"/>
          <p:cNvSpPr/>
          <p:nvPr/>
        </p:nvSpPr>
        <p:spPr>
          <a:xfrm rot="10800000">
            <a:off x="3798485" y="1842347"/>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b="1" dirty="0">
              <a:latin typeface="Arial" panose="020B0604020202020204" pitchFamily="34" charset="0"/>
              <a:cs typeface="Arial" panose="020B0604020202020204" pitchFamily="34" charset="0"/>
            </a:endParaRPr>
          </a:p>
        </p:txBody>
      </p:sp>
      <p:sp>
        <p:nvSpPr>
          <p:cNvPr id="367" name="“Our worship is our answer to God who has first addressed us. . . . Man worships the God who has made Himself known. . . . All our worship is but our response to the self-giving of God in revelation and  redemption.”…"/>
          <p:cNvSpPr txBox="1"/>
          <p:nvPr/>
        </p:nvSpPr>
        <p:spPr>
          <a:xfrm>
            <a:off x="1202943" y="2059093"/>
            <a:ext cx="10598913" cy="29423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defTabSz="1300480">
              <a:spcBef>
                <a:spcPts val="2700"/>
              </a:spcBef>
              <a:defRPr sz="4400">
                <a:solidFill>
                  <a:srgbClr val="000000"/>
                </a:solidFill>
                <a:latin typeface="Maiandra GD"/>
                <a:ea typeface="Maiandra GD"/>
                <a:cs typeface="Maiandra GD"/>
                <a:sym typeface="Maiandra GD"/>
              </a:defRPr>
            </a:pPr>
            <a:r>
              <a:rPr lang="ar-JO" b="1" dirty="0">
                <a:latin typeface="Arial" panose="020B0604020202020204" pitchFamily="34" charset="0"/>
                <a:cs typeface="Arial" panose="020B0604020202020204" pitchFamily="34" charset="0"/>
              </a:rPr>
              <a:t>عبادتنا هي إجابتنا لله الذي خاطبنا أولاً ... يعبد الإنسان الله الذي أعلن عن نفسه ... كل عبادتنا ما هي إلا استجابتنا نحو الله الذي قدم نفسه في الإعلان والفداء </a:t>
            </a:r>
            <a:endParaRPr b="1" dirty="0">
              <a:latin typeface="Arial" panose="020B0604020202020204" pitchFamily="34" charset="0"/>
              <a:cs typeface="Arial" panose="020B0604020202020204" pitchFamily="34" charset="0"/>
            </a:endParaRPr>
          </a:p>
          <a:p>
            <a:pPr defTabSz="1300480">
              <a:spcBef>
                <a:spcPts val="2000"/>
              </a:spcBef>
              <a:defRPr sz="3400">
                <a:solidFill>
                  <a:srgbClr val="000000"/>
                </a:solidFill>
                <a:latin typeface="Maiandra GD"/>
                <a:ea typeface="Maiandra GD"/>
                <a:cs typeface="Maiandra GD"/>
                <a:sym typeface="Maiandra GD"/>
              </a:defRPr>
            </a:pPr>
            <a:r>
              <a:rPr lang="ar-JO" b="1" dirty="0">
                <a:latin typeface="Arial" panose="020B0604020202020204" pitchFamily="34" charset="0"/>
                <a:cs typeface="Arial" panose="020B0604020202020204" pitchFamily="34" charset="0"/>
              </a:rPr>
              <a:t>(وليام نيكولز، سلم يعقوب: معنى العبادة، 37، 53)</a:t>
            </a:r>
            <a:endParaRPr b="1"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 name="“Let the Word of Christ dwell richly among you.”…"/>
          <p:cNvSpPr txBox="1"/>
          <p:nvPr/>
        </p:nvSpPr>
        <p:spPr>
          <a:xfrm>
            <a:off x="1365503" y="2384213"/>
            <a:ext cx="10273794" cy="32706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68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لتسكن فيكم كلمة المسيح بغنى</a:t>
            </a:r>
            <a:endParaRPr dirty="0">
              <a:latin typeface="Arial" panose="020B0604020202020204" pitchFamily="34" charset="0"/>
              <a:cs typeface="Arial" panose="020B0604020202020204" pitchFamily="34" charset="0"/>
            </a:endParaRPr>
          </a:p>
          <a:p>
            <a:pPr defTabSz="1300480">
              <a:defRPr sz="6800">
                <a:solidFill>
                  <a:srgbClr val="000000"/>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defTabSz="1300480">
              <a:defRPr sz="68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كولوسي 3: 16</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 name="“It is the Word that calls us to worship, addresses us in worship, teaches us how to worship and enables us to praise God and encourage one another.”…"/>
          <p:cNvSpPr txBox="1"/>
          <p:nvPr/>
        </p:nvSpPr>
        <p:spPr>
          <a:xfrm>
            <a:off x="335956" y="2275839"/>
            <a:ext cx="12332888" cy="25088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spcBef>
                <a:spcPts val="2700"/>
              </a:spcBef>
              <a:defRPr sz="4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إنها الكلمة التي تدعونا إلى العبادة، وتخاطبنا في العبادة، وتعلمنا كيف نعبد، وتمكننا من تسبيح الله وتشجيع بعضنا البعض.</a:t>
            </a:r>
          </a:p>
          <a:p>
            <a:pPr defTabSz="1300480">
              <a:spcBef>
                <a:spcPts val="2700"/>
              </a:spcBef>
              <a:defRPr sz="4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(إدموند ب. كلاوني، الكنيسة، 199)</a:t>
            </a:r>
            <a:endParaRPr dirty="0">
              <a:latin typeface="Arial" panose="020B0604020202020204" pitchFamily="34" charset="0"/>
              <a:cs typeface="Arial" panose="020B0604020202020204" pitchFamily="34" charset="0"/>
            </a:endParaRPr>
          </a:p>
        </p:txBody>
      </p:sp>
      <p:sp>
        <p:nvSpPr>
          <p:cNvPr id="2" name="Shape">
            <a:extLst>
              <a:ext uri="{FF2B5EF4-FFF2-40B4-BE49-F238E27FC236}">
                <a16:creationId xmlns:a16="http://schemas.microsoft.com/office/drawing/2014/main" id="{5A7FD8F0-9E4D-F7E1-266C-2EE4BDA35550}"/>
              </a:ext>
            </a:extLst>
          </p:cNvPr>
          <p:cNvSpPr/>
          <p:nvPr/>
        </p:nvSpPr>
        <p:spPr>
          <a:xfrm>
            <a:off x="10053476" y="3889587"/>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
        <p:nvSpPr>
          <p:cNvPr id="3" name="Shape">
            <a:extLst>
              <a:ext uri="{FF2B5EF4-FFF2-40B4-BE49-F238E27FC236}">
                <a16:creationId xmlns:a16="http://schemas.microsoft.com/office/drawing/2014/main" id="{AA4BCF38-F367-E3E5-E043-06E94FF5ABBB}"/>
              </a:ext>
            </a:extLst>
          </p:cNvPr>
          <p:cNvSpPr/>
          <p:nvPr/>
        </p:nvSpPr>
        <p:spPr>
          <a:xfrm rot="10800000">
            <a:off x="1925474" y="3889587"/>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 name="Text"/>
          <p:cNvSpPr txBox="1"/>
          <p:nvPr/>
        </p:nvSpPr>
        <p:spPr>
          <a:xfrm>
            <a:off x="932010" y="1300479"/>
            <a:ext cx="11140780" cy="7142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defRPr sz="3800">
                <a:solidFill>
                  <a:srgbClr val="FFFF99"/>
                </a:solidFill>
                <a:latin typeface="Maiandra GD"/>
                <a:ea typeface="Maiandra GD"/>
                <a:cs typeface="Maiandra GD"/>
                <a:sym typeface="Maiandra GD"/>
              </a:defRPr>
            </a:lvl1pPr>
          </a:lstStyle>
          <a:p>
            <a:r>
              <a:t>	</a:t>
            </a:r>
          </a:p>
        </p:txBody>
      </p:sp>
      <p:sp>
        <p:nvSpPr>
          <p:cNvPr id="707" name="THE PROBLEM…"/>
          <p:cNvSpPr txBox="1"/>
          <p:nvPr/>
        </p:nvSpPr>
        <p:spPr>
          <a:xfrm>
            <a:off x="606890" y="1300479"/>
            <a:ext cx="11845207" cy="45940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4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المشكلة</a:t>
            </a:r>
            <a:endParaRPr dirty="0">
              <a:latin typeface="Arial" panose="020B0604020202020204" pitchFamily="34" charset="0"/>
              <a:cs typeface="Arial" panose="020B0604020202020204" pitchFamily="34" charset="0"/>
            </a:endParaRPr>
          </a:p>
          <a:p>
            <a:pPr defTabSz="1300480">
              <a:defRPr sz="1100">
                <a:solidFill>
                  <a:srgbClr val="000000"/>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defTabSz="1300480">
              <a:defRPr sz="1100">
                <a:solidFill>
                  <a:srgbClr val="000000"/>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defTabSz="1300480">
              <a:defRPr sz="1100">
                <a:solidFill>
                  <a:srgbClr val="000000"/>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defTabSz="1300480">
              <a:defRPr sz="1100">
                <a:solidFill>
                  <a:srgbClr val="000000"/>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defTabSz="1300480">
              <a:defRPr sz="1100">
                <a:solidFill>
                  <a:srgbClr val="000000"/>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algn="l" defTabSz="1300480">
              <a:defRPr sz="1100">
                <a:solidFill>
                  <a:srgbClr val="000000"/>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defTabSz="1300480">
              <a:defRPr sz="38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لماذا كثيرون ممن يدعون أنهم ورثة الإصلاح، أو على الأقل الذين يطلقون على أنفسهم المؤمنين بالكتاب المقدس، لا يملكون إلا القليل من الكتاب المقدس في خدمات عبادتهم العامة؟</a:t>
            </a:r>
          </a:p>
          <a:p>
            <a:pPr algn="l" defTabSz="1300480">
              <a:defRPr sz="1600">
                <a:solidFill>
                  <a:srgbClr val="000000"/>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algn="l" defTabSz="1300480">
              <a:defRPr sz="1600">
                <a:solidFill>
                  <a:srgbClr val="000000"/>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defTabSz="1300480">
              <a:defRPr sz="3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(دوغلاس سميث، الكتاب المقدس فقط وتخطيط الخدمة)</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 name="Text"/>
          <p:cNvSpPr txBox="1"/>
          <p:nvPr/>
        </p:nvSpPr>
        <p:spPr>
          <a:xfrm>
            <a:off x="932010" y="866986"/>
            <a:ext cx="11140780" cy="7142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defRPr sz="3800">
                <a:solidFill>
                  <a:srgbClr val="FFFF99"/>
                </a:solidFill>
                <a:latin typeface="Maiandra GD"/>
                <a:ea typeface="Maiandra GD"/>
                <a:cs typeface="Maiandra GD"/>
                <a:sym typeface="Maiandra GD"/>
              </a:defRPr>
            </a:lvl1pPr>
          </a:lstStyle>
          <a:p>
            <a:r>
              <a:rPr>
                <a:latin typeface="Arial" panose="020B0604020202020204" pitchFamily="34" charset="0"/>
                <a:cs typeface="Arial" panose="020B0604020202020204" pitchFamily="34" charset="0"/>
              </a:rPr>
              <a:t>	</a:t>
            </a:r>
          </a:p>
        </p:txBody>
      </p:sp>
      <p:sp>
        <p:nvSpPr>
          <p:cNvPr id="710" name="WHAT’S AT STAKE…"/>
          <p:cNvSpPr txBox="1"/>
          <p:nvPr/>
        </p:nvSpPr>
        <p:spPr>
          <a:xfrm>
            <a:off x="552703" y="1408853"/>
            <a:ext cx="11899394" cy="68716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4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ماذا يوجد على المحك؟</a:t>
            </a:r>
          </a:p>
          <a:p>
            <a:pPr defTabSz="1300480">
              <a:defRPr sz="4400">
                <a:solidFill>
                  <a:srgbClr val="000000"/>
                </a:solidFill>
                <a:latin typeface="Maiandra GD"/>
                <a:ea typeface="Maiandra GD"/>
                <a:cs typeface="Maiandra GD"/>
                <a:sym typeface="Maiandra GD"/>
              </a:defRPr>
            </a:pPr>
            <a:endParaRPr lang="ar-JO" dirty="0">
              <a:latin typeface="Arial" panose="020B0604020202020204" pitchFamily="34" charset="0"/>
              <a:cs typeface="Arial" panose="020B0604020202020204" pitchFamily="34" charset="0"/>
            </a:endParaRPr>
          </a:p>
          <a:p>
            <a:pPr defTabSz="1300480">
              <a:defRPr sz="4400">
                <a:solidFill>
                  <a:srgbClr val="000000"/>
                </a:solidFill>
                <a:latin typeface="Maiandra GD"/>
                <a:ea typeface="Maiandra GD"/>
                <a:cs typeface="Maiandra GD"/>
                <a:sym typeface="Maiandra GD"/>
              </a:defRPr>
            </a:pPr>
            <a:endParaRPr lang="ar-JO" dirty="0">
              <a:latin typeface="Arial" panose="020B0604020202020204" pitchFamily="34" charset="0"/>
              <a:cs typeface="Arial" panose="020B0604020202020204" pitchFamily="34" charset="0"/>
            </a:endParaRPr>
          </a:p>
          <a:p>
            <a:pPr defTabSz="1300480">
              <a:defRPr sz="4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عندما يكون دور الكتاب المقدس في العبادة ضئيلاً، وعندما يُستخدم الكتاب المقدس فقط لإطلاق عظة، فإن ما يتم توصيله هو أن الكتاب المقدس هامشي في الحياة المسيحية أيضاً، إن استخدامنا للكتاب المقدس أو فشلنا في استخدامه في عبادتنا يقول الكثير عن التلمذة المسيحية أكثر مما قد ندرك.</a:t>
            </a:r>
          </a:p>
          <a:p>
            <a:pPr algn="l" defTabSz="1300480">
              <a:defRPr sz="1200">
                <a:solidFill>
                  <a:srgbClr val="000000"/>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algn="l" defTabSz="1300480">
              <a:defRPr sz="1200">
                <a:solidFill>
                  <a:srgbClr val="000000"/>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algn="l" defTabSz="1300480">
              <a:defRPr sz="2800">
                <a:solidFill>
                  <a:srgbClr val="000000"/>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defTabSz="1300480">
              <a:defRPr sz="3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(جيمس ف. وايت، جعل عبادتنا كتابية أكثر، مجلة بيركنز 34 (خريف 1980): 38)</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 name="Text"/>
          <p:cNvSpPr txBox="1"/>
          <p:nvPr/>
        </p:nvSpPr>
        <p:spPr>
          <a:xfrm>
            <a:off x="932010" y="866986"/>
            <a:ext cx="11140780" cy="7142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defRPr sz="3800">
                <a:solidFill>
                  <a:srgbClr val="FFFF99"/>
                </a:solidFill>
                <a:latin typeface="Maiandra GD"/>
                <a:ea typeface="Maiandra GD"/>
                <a:cs typeface="Maiandra GD"/>
                <a:sym typeface="Maiandra GD"/>
              </a:defRPr>
            </a:lvl1pPr>
          </a:lstStyle>
          <a:p>
            <a:r>
              <a:rPr>
                <a:latin typeface="Arial" panose="020B0604020202020204" pitchFamily="34" charset="0"/>
                <a:cs typeface="Arial" panose="020B0604020202020204" pitchFamily="34" charset="0"/>
              </a:rPr>
              <a:t>	</a:t>
            </a:r>
          </a:p>
        </p:txBody>
      </p:sp>
      <p:sp>
        <p:nvSpPr>
          <p:cNvPr id="713" name="THE COMMAND…"/>
          <p:cNvSpPr txBox="1"/>
          <p:nvPr/>
        </p:nvSpPr>
        <p:spPr>
          <a:xfrm>
            <a:off x="606890" y="609599"/>
            <a:ext cx="11845207" cy="60406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4400">
                <a:solidFill>
                  <a:srgbClr val="000000"/>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defTabSz="1300480">
              <a:defRPr sz="4400">
                <a:solidFill>
                  <a:srgbClr val="000000"/>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defTabSz="1300480">
              <a:defRPr sz="56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الوصية</a:t>
            </a:r>
            <a:endParaRPr sz="3800" dirty="0">
              <a:latin typeface="Arial" panose="020B0604020202020204" pitchFamily="34" charset="0"/>
              <a:cs typeface="Arial" panose="020B0604020202020204" pitchFamily="34" charset="0"/>
            </a:endParaRPr>
          </a:p>
          <a:p>
            <a:pPr defTabSz="1300480">
              <a:defRPr sz="200">
                <a:solidFill>
                  <a:srgbClr val="000000"/>
                </a:solidFill>
                <a:latin typeface="Maiandra GD"/>
                <a:ea typeface="Maiandra GD"/>
                <a:cs typeface="Maiandra GD"/>
                <a:sym typeface="Maiandra GD"/>
              </a:defRPr>
            </a:pPr>
            <a:endParaRPr sz="3800" dirty="0">
              <a:latin typeface="Arial" panose="020B0604020202020204" pitchFamily="34" charset="0"/>
              <a:cs typeface="Arial" panose="020B0604020202020204" pitchFamily="34" charset="0"/>
            </a:endParaRPr>
          </a:p>
          <a:p>
            <a:pPr defTabSz="1300480">
              <a:defRPr sz="3800">
                <a:solidFill>
                  <a:srgbClr val="000000"/>
                </a:solidFill>
                <a:latin typeface="Maiandra GD"/>
                <a:ea typeface="Maiandra GD"/>
                <a:cs typeface="Maiandra GD"/>
                <a:sym typeface="Maiandra GD"/>
              </a:defRPr>
            </a:pPr>
            <a:endParaRPr sz="3800" dirty="0">
              <a:latin typeface="Arial" panose="020B0604020202020204" pitchFamily="34" charset="0"/>
              <a:cs typeface="Arial" panose="020B0604020202020204" pitchFamily="34" charset="0"/>
            </a:endParaRPr>
          </a:p>
          <a:p>
            <a:pPr defTabSz="1300480">
              <a:defRPr sz="3800">
                <a:solidFill>
                  <a:srgbClr val="000000"/>
                </a:solidFill>
                <a:latin typeface="Maiandra GD"/>
                <a:ea typeface="Maiandra GD"/>
                <a:cs typeface="Maiandra GD"/>
                <a:sym typeface="Maiandra GD"/>
              </a:defRPr>
            </a:pPr>
            <a:endParaRPr sz="3800" dirty="0">
              <a:latin typeface="Arial" panose="020B0604020202020204" pitchFamily="34" charset="0"/>
              <a:cs typeface="Arial" panose="020B0604020202020204" pitchFamily="34" charset="0"/>
            </a:endParaRPr>
          </a:p>
          <a:p>
            <a:pPr defTabSz="1300480">
              <a:defRPr sz="4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اعكف على القراءة</a:t>
            </a:r>
            <a:endParaRPr dirty="0">
              <a:latin typeface="Arial" panose="020B0604020202020204" pitchFamily="34" charset="0"/>
              <a:cs typeface="Arial" panose="020B0604020202020204" pitchFamily="34" charset="0"/>
            </a:endParaRPr>
          </a:p>
          <a:p>
            <a:pPr defTabSz="1300480">
              <a:defRPr sz="4400">
                <a:solidFill>
                  <a:srgbClr val="000000"/>
                </a:solidFill>
                <a:latin typeface="Maiandra GD"/>
                <a:ea typeface="Maiandra GD"/>
                <a:cs typeface="Maiandra GD"/>
                <a:sym typeface="Maiandra GD"/>
              </a:defRPr>
            </a:pPr>
            <a:r>
              <a:rPr dirty="0">
                <a:latin typeface="Arial" panose="020B0604020202020204" pitchFamily="34" charset="0"/>
                <a:cs typeface="Arial" panose="020B0604020202020204" pitchFamily="34" charset="0"/>
              </a:rPr>
              <a:t>(</a:t>
            </a:r>
            <a:r>
              <a:rPr lang="ar-JO" dirty="0">
                <a:latin typeface="Arial" panose="020B0604020202020204" pitchFamily="34" charset="0"/>
                <a:cs typeface="Arial" panose="020B0604020202020204" pitchFamily="34" charset="0"/>
              </a:rPr>
              <a:t>1 تي 4: 13</a:t>
            </a:r>
            <a:r>
              <a:rPr dirty="0">
                <a:latin typeface="Arial" panose="020B0604020202020204" pitchFamily="34" charset="0"/>
                <a:cs typeface="Arial" panose="020B0604020202020204" pitchFamily="34" charset="0"/>
              </a:rPr>
              <a:t>)</a:t>
            </a:r>
          </a:p>
          <a:p>
            <a:pPr algn="l" defTabSz="1300480">
              <a:defRPr sz="3800">
                <a:solidFill>
                  <a:srgbClr val="000000"/>
                </a:solidFill>
                <a:latin typeface="Maiandra GD"/>
                <a:ea typeface="Maiandra GD"/>
                <a:cs typeface="Maiandra GD"/>
                <a:sym typeface="Maiandra GD"/>
              </a:defRPr>
            </a:pPr>
            <a:r>
              <a:rPr dirty="0">
                <a:latin typeface="Arial" panose="020B0604020202020204" pitchFamily="34" charset="0"/>
                <a:cs typeface="Arial" panose="020B0604020202020204" pitchFamily="34" charset="0"/>
              </a:rPr>
              <a:t> </a:t>
            </a: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 name="Scriptural evaluation of songs…"/>
          <p:cNvSpPr txBox="1"/>
          <p:nvPr/>
        </p:nvSpPr>
        <p:spPr>
          <a:xfrm>
            <a:off x="1094570" y="2492586"/>
            <a:ext cx="10815659" cy="83181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marL="381000" indent="-381000" defTabSz="1300480">
              <a:buSzPct val="100000"/>
              <a:buFont typeface="Arial"/>
              <a:buChar char="•"/>
              <a:defRPr>
                <a:solidFill>
                  <a:srgbClr val="000000"/>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marL="392906" indent="-392906" defTabSz="1300480" rtl="1">
              <a:buSzPct val="100000"/>
              <a:buFont typeface="Arial"/>
              <a:buChar char="•"/>
              <a:defRPr sz="4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التقييم الكتابي للترانيم</a:t>
            </a:r>
            <a:endParaRPr dirty="0">
              <a:latin typeface="Arial" panose="020B0604020202020204" pitchFamily="34" charset="0"/>
              <a:cs typeface="Arial" panose="020B0604020202020204" pitchFamily="34" charset="0"/>
            </a:endParaRPr>
          </a:p>
          <a:p>
            <a:pPr marL="392906" indent="-392906" defTabSz="1300480">
              <a:buSzPct val="100000"/>
              <a:buFont typeface="Arial"/>
              <a:buChar char="•"/>
              <a:defRPr sz="4400">
                <a:solidFill>
                  <a:srgbClr val="000000"/>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marL="392906" indent="-392906" defTabSz="1300480" rtl="1">
              <a:buSzPct val="100000"/>
              <a:buFont typeface="Arial"/>
              <a:buChar char="•"/>
              <a:defRPr sz="4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اختيار الترانيم التي تتماشى مع النص الكتابي، وليس النصوص الكتابية التي تتماشى مع الترانيم</a:t>
            </a:r>
            <a:endParaRPr dirty="0">
              <a:latin typeface="Arial" panose="020B0604020202020204" pitchFamily="34" charset="0"/>
              <a:cs typeface="Arial" panose="020B0604020202020204" pitchFamily="34" charset="0"/>
            </a:endParaRPr>
          </a:p>
          <a:p>
            <a:pPr marL="381000" indent="-381000" defTabSz="1300480">
              <a:buSzPct val="100000"/>
              <a:buFont typeface="Arial"/>
              <a:buChar char="•"/>
              <a:defRPr>
                <a:solidFill>
                  <a:srgbClr val="000000"/>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marL="392906" indent="-392906" defTabSz="1300480" rtl="1">
              <a:buSzPct val="100000"/>
              <a:buFont typeface="Arial"/>
              <a:buChar char="•"/>
              <a:defRPr sz="4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دع النص الكتابي يعطي شكلاً لعبادتنا                                   (العبادة الموضوعية)</a:t>
            </a:r>
            <a:endParaRPr dirty="0">
              <a:latin typeface="Arial" panose="020B0604020202020204" pitchFamily="34" charset="0"/>
              <a:cs typeface="Arial" panose="020B0604020202020204" pitchFamily="34" charset="0"/>
            </a:endParaRPr>
          </a:p>
          <a:p>
            <a:pPr defTabSz="1300480">
              <a:buSzPct val="100000"/>
              <a:defRPr sz="4400">
                <a:solidFill>
                  <a:srgbClr val="000000"/>
                </a:solidFill>
                <a:latin typeface="Maiandra GD"/>
                <a:ea typeface="Maiandra GD"/>
                <a:cs typeface="Maiandra GD"/>
                <a:sym typeface="Maiandra GD"/>
              </a:defRPr>
            </a:pPr>
            <a:endParaRPr lang="en-US" dirty="0">
              <a:latin typeface="Arial" panose="020B0604020202020204" pitchFamily="34" charset="0"/>
              <a:cs typeface="Arial" panose="020B0604020202020204" pitchFamily="34" charset="0"/>
            </a:endParaRPr>
          </a:p>
          <a:p>
            <a:pPr marL="392906" indent="-392906" defTabSz="1300480" rtl="1">
              <a:buSzPct val="100000"/>
              <a:buFont typeface="Arial"/>
              <a:buChar char="•"/>
              <a:defRPr sz="4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دع الله يتكلم أولاً (دعوته)</a:t>
            </a:r>
            <a:endParaRPr dirty="0">
              <a:latin typeface="Arial" panose="020B0604020202020204" pitchFamily="34" charset="0"/>
              <a:cs typeface="Arial" panose="020B0604020202020204" pitchFamily="34" charset="0"/>
            </a:endParaRPr>
          </a:p>
          <a:p>
            <a:pPr marL="392906" indent="-392906" defTabSz="1300480">
              <a:buSzPct val="100000"/>
              <a:buFont typeface="Arial"/>
              <a:buChar char="•"/>
              <a:defRPr sz="4400">
                <a:solidFill>
                  <a:srgbClr val="000000"/>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marL="406400" indent="-406400" defTabSz="1300480">
              <a:defRPr sz="4400">
                <a:solidFill>
                  <a:srgbClr val="000000"/>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marL="406400" indent="-406400" defTabSz="1300480">
              <a:defRPr sz="4400">
                <a:solidFill>
                  <a:srgbClr val="000000"/>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p:txBody>
      </p:sp>
      <p:sp>
        <p:nvSpPr>
          <p:cNvPr id="717" name="More of the Word"/>
          <p:cNvSpPr txBox="1"/>
          <p:nvPr/>
        </p:nvSpPr>
        <p:spPr>
          <a:xfrm>
            <a:off x="1202943" y="1300479"/>
            <a:ext cx="10598913" cy="808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marL="628650" indent="-628650" defTabSz="1300480">
              <a:spcBef>
                <a:spcPts val="2700"/>
              </a:spcBef>
              <a:buSzPct val="100000"/>
              <a:buFont typeface="Arial"/>
              <a:buChar char="•"/>
              <a:defRPr sz="4400">
                <a:solidFill>
                  <a:srgbClr val="000000"/>
                </a:solidFill>
                <a:latin typeface="Maiandra GD"/>
                <a:ea typeface="Maiandra GD"/>
                <a:cs typeface="Maiandra GD"/>
                <a:sym typeface="Maiandra GD"/>
              </a:defRPr>
            </a:lvl1pPr>
          </a:lstStyle>
          <a:p>
            <a:pPr rtl="1"/>
            <a:r>
              <a:rPr lang="ar-JO" dirty="0">
                <a:latin typeface="Arial" panose="020B0604020202020204" pitchFamily="34" charset="0"/>
                <a:cs typeface="Arial" panose="020B0604020202020204" pitchFamily="34" charset="0"/>
              </a:rPr>
              <a:t>مزيد من الكلمة</a:t>
            </a:r>
            <a:endParaRPr dirty="0">
              <a:latin typeface="Arial" panose="020B0604020202020204" pitchFamily="34" charset="0"/>
              <a:cs typeface="Arial" panose="020B0604020202020204" pitchFamily="34" charset="0"/>
            </a:endParaRPr>
          </a:p>
        </p:txBody>
      </p:sp>
      <p:sp>
        <p:nvSpPr>
          <p:cNvPr id="2" name="Shape">
            <a:extLst>
              <a:ext uri="{FF2B5EF4-FFF2-40B4-BE49-F238E27FC236}">
                <a16:creationId xmlns:a16="http://schemas.microsoft.com/office/drawing/2014/main" id="{7FC30076-BC3D-3FA3-7434-FED85EDC17AA}"/>
              </a:ext>
            </a:extLst>
          </p:cNvPr>
          <p:cNvSpPr/>
          <p:nvPr/>
        </p:nvSpPr>
        <p:spPr>
          <a:xfrm>
            <a:off x="11528985" y="1458111"/>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
        <p:nvSpPr>
          <p:cNvPr id="3" name="Shape">
            <a:extLst>
              <a:ext uri="{FF2B5EF4-FFF2-40B4-BE49-F238E27FC236}">
                <a16:creationId xmlns:a16="http://schemas.microsoft.com/office/drawing/2014/main" id="{2FBADE6F-35B3-83EC-5617-685E343643CB}"/>
              </a:ext>
            </a:extLst>
          </p:cNvPr>
          <p:cNvSpPr/>
          <p:nvPr/>
        </p:nvSpPr>
        <p:spPr>
          <a:xfrm rot="10800000">
            <a:off x="387619" y="1458111"/>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 name="CALL TO WORSHIP…"/>
          <p:cNvSpPr txBox="1"/>
          <p:nvPr/>
        </p:nvSpPr>
        <p:spPr>
          <a:xfrm>
            <a:off x="1473877" y="1733973"/>
            <a:ext cx="9840299" cy="60406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3400">
                <a:solidFill>
                  <a:srgbClr val="000000"/>
                </a:solidFill>
                <a:latin typeface="Maiandra GD"/>
                <a:ea typeface="Maiandra GD"/>
                <a:cs typeface="Maiandra GD"/>
                <a:sym typeface="Maiandra GD"/>
              </a:defRPr>
            </a:pPr>
            <a:r>
              <a:rPr lang="ar-JO" sz="6800" dirty="0">
                <a:latin typeface="Arial" panose="020B0604020202020204" pitchFamily="34" charset="0"/>
                <a:cs typeface="Arial" panose="020B0604020202020204" pitchFamily="34" charset="0"/>
              </a:rPr>
              <a:t>الدعوة للعبادة</a:t>
            </a:r>
          </a:p>
          <a:p>
            <a:pPr defTabSz="1300480">
              <a:defRPr sz="3400">
                <a:solidFill>
                  <a:srgbClr val="000000"/>
                </a:solidFill>
                <a:latin typeface="Maiandra GD"/>
                <a:ea typeface="Maiandra GD"/>
                <a:cs typeface="Maiandra GD"/>
                <a:sym typeface="Maiandra GD"/>
              </a:defRPr>
            </a:pPr>
            <a:r>
              <a:rPr lang="ar-JO" sz="4400" dirty="0">
                <a:latin typeface="Arial" panose="020B0604020202020204" pitchFamily="34" charset="0"/>
                <a:cs typeface="Arial" panose="020B0604020202020204" pitchFamily="34" charset="0"/>
              </a:rPr>
              <a:t>(الدعوة الكتابية)</a:t>
            </a:r>
          </a:p>
          <a:p>
            <a:pPr defTabSz="1300480">
              <a:defRPr sz="3400">
                <a:solidFill>
                  <a:srgbClr val="000000"/>
                </a:solidFill>
                <a:latin typeface="Maiandra GD"/>
                <a:ea typeface="Maiandra GD"/>
                <a:cs typeface="Maiandra GD"/>
                <a:sym typeface="Maiandra GD"/>
              </a:defRPr>
            </a:pPr>
            <a:endParaRPr lang="ar-JO" dirty="0">
              <a:latin typeface="Arial" panose="020B0604020202020204" pitchFamily="34" charset="0"/>
              <a:cs typeface="Arial" panose="020B0604020202020204" pitchFamily="34" charset="0"/>
            </a:endParaRPr>
          </a:p>
          <a:p>
            <a:pPr defTabSz="1300480">
              <a:defRPr sz="3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مستضيف خدمة العبادة هو الله</a:t>
            </a:r>
          </a:p>
          <a:p>
            <a:pPr defTabSz="1300480">
              <a:defRPr sz="3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نحن لا ندعوه ليكون حاضراً، بل هو من يدعونا  </a:t>
            </a:r>
          </a:p>
          <a:p>
            <a:pPr defTabSz="1300480">
              <a:defRPr sz="3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هو يبادر، ونحن نتجاوب</a:t>
            </a:r>
            <a:br>
              <a:rPr lang="ar-JO" dirty="0">
                <a:latin typeface="Arial" panose="020B0604020202020204" pitchFamily="34" charset="0"/>
                <a:cs typeface="Arial" panose="020B0604020202020204" pitchFamily="34" charset="0"/>
              </a:rPr>
            </a:br>
            <a:endParaRPr lang="ar-JO" dirty="0">
              <a:latin typeface="Arial" panose="020B0604020202020204" pitchFamily="34" charset="0"/>
              <a:cs typeface="Arial" panose="020B0604020202020204" pitchFamily="34" charset="0"/>
            </a:endParaRPr>
          </a:p>
          <a:p>
            <a:pPr defTabSz="1300480">
              <a:defRPr sz="3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 </a:t>
            </a:r>
          </a:p>
          <a:p>
            <a:pPr defTabSz="1300480">
              <a:defRPr sz="3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(برايان تشابل، عبادة مركزها المسيح، 160)</a:t>
            </a:r>
          </a:p>
          <a:p>
            <a:pPr defTabSz="1300480">
              <a:defRPr sz="3400">
                <a:solidFill>
                  <a:srgbClr val="000000"/>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p:txBody>
      </p:sp>
      <p:sp>
        <p:nvSpPr>
          <p:cNvPr id="2" name="Shape">
            <a:extLst>
              <a:ext uri="{FF2B5EF4-FFF2-40B4-BE49-F238E27FC236}">
                <a16:creationId xmlns:a16="http://schemas.microsoft.com/office/drawing/2014/main" id="{1801AA72-A4EF-7321-10B7-5FD5A59ED413}"/>
              </a:ext>
            </a:extLst>
          </p:cNvPr>
          <p:cNvSpPr/>
          <p:nvPr/>
        </p:nvSpPr>
        <p:spPr>
          <a:xfrm>
            <a:off x="10053476" y="1458111"/>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
        <p:nvSpPr>
          <p:cNvPr id="3" name="Shape">
            <a:extLst>
              <a:ext uri="{FF2B5EF4-FFF2-40B4-BE49-F238E27FC236}">
                <a16:creationId xmlns:a16="http://schemas.microsoft.com/office/drawing/2014/main" id="{C7232722-A291-A89E-5751-105CF125A7A2}"/>
              </a:ext>
            </a:extLst>
          </p:cNvPr>
          <p:cNvSpPr/>
          <p:nvPr/>
        </p:nvSpPr>
        <p:spPr>
          <a:xfrm rot="10800000">
            <a:off x="1925474" y="1458111"/>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 name="“Our worship is our answer to God who has first addressed us. . . . Man worships the God who has made Himself known.”…"/>
          <p:cNvSpPr txBox="1"/>
          <p:nvPr/>
        </p:nvSpPr>
        <p:spPr>
          <a:xfrm>
            <a:off x="1257130" y="2167466"/>
            <a:ext cx="10598913" cy="22652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spcBef>
                <a:spcPts val="2700"/>
              </a:spcBef>
              <a:defRPr sz="4400">
                <a:solidFill>
                  <a:srgbClr val="000000"/>
                </a:solidFill>
                <a:latin typeface="Maiandra GD"/>
                <a:ea typeface="Maiandra GD"/>
                <a:cs typeface="Maiandra GD"/>
                <a:sym typeface="Maiandra GD"/>
              </a:defRPr>
            </a:pPr>
            <a:r>
              <a:rPr lang="ar-JO" dirty="0"/>
              <a:t>إن عبادتنا هي استجابتنا لله الذي خاطبنا أولاً ... يعبد الإنسان الله الذي جعل نفسه معروفاً</a:t>
            </a:r>
            <a:endParaRPr dirty="0"/>
          </a:p>
          <a:p>
            <a:pPr defTabSz="1300480">
              <a:spcBef>
                <a:spcPts val="2000"/>
              </a:spcBef>
              <a:defRPr sz="3400">
                <a:solidFill>
                  <a:srgbClr val="000000"/>
                </a:solidFill>
                <a:latin typeface="Maiandra GD"/>
                <a:ea typeface="Maiandra GD"/>
                <a:cs typeface="Maiandra GD"/>
                <a:sym typeface="Maiandra GD"/>
              </a:defRPr>
            </a:pPr>
            <a:r>
              <a:rPr lang="ar-JO" dirty="0"/>
              <a:t>(نيكولز، سلم يعقوب، 37)</a:t>
            </a:r>
            <a:endParaRPr dirty="0"/>
          </a:p>
        </p:txBody>
      </p:sp>
      <p:sp>
        <p:nvSpPr>
          <p:cNvPr id="731" name="We have nothing…"/>
          <p:cNvSpPr txBox="1"/>
          <p:nvPr/>
        </p:nvSpPr>
        <p:spPr>
          <a:xfrm>
            <a:off x="2503423" y="6610773"/>
            <a:ext cx="7997954" cy="14855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4400">
                <a:solidFill>
                  <a:srgbClr val="000000"/>
                </a:solidFill>
                <a:latin typeface="Maiandra GD"/>
                <a:ea typeface="Maiandra GD"/>
                <a:cs typeface="Maiandra GD"/>
                <a:sym typeface="Maiandra GD"/>
              </a:defRPr>
            </a:pPr>
            <a:r>
              <a:rPr lang="ar-JO" dirty="0"/>
              <a:t>ليس لدينا ما نقوله له                        حتى يتكلم هو</a:t>
            </a:r>
            <a:endParaRPr dirty="0"/>
          </a:p>
        </p:txBody>
      </p:sp>
      <p:sp>
        <p:nvSpPr>
          <p:cNvPr id="2" name="Shape">
            <a:extLst>
              <a:ext uri="{FF2B5EF4-FFF2-40B4-BE49-F238E27FC236}">
                <a16:creationId xmlns:a16="http://schemas.microsoft.com/office/drawing/2014/main" id="{09A139A3-0E2C-4659-7FDC-ECB543577853}"/>
              </a:ext>
            </a:extLst>
          </p:cNvPr>
          <p:cNvSpPr/>
          <p:nvPr/>
        </p:nvSpPr>
        <p:spPr>
          <a:xfrm>
            <a:off x="11258821" y="1458111"/>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
        <p:nvSpPr>
          <p:cNvPr id="3" name="Shape">
            <a:extLst>
              <a:ext uri="{FF2B5EF4-FFF2-40B4-BE49-F238E27FC236}">
                <a16:creationId xmlns:a16="http://schemas.microsoft.com/office/drawing/2014/main" id="{1DFFA9A7-FD1B-EA28-6689-DEBB947D4DFA}"/>
              </a:ext>
            </a:extLst>
          </p:cNvPr>
          <p:cNvSpPr/>
          <p:nvPr/>
        </p:nvSpPr>
        <p:spPr>
          <a:xfrm rot="10800000">
            <a:off x="491525" y="1458111"/>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 name="Revelation"/>
          <p:cNvSpPr txBox="1"/>
          <p:nvPr/>
        </p:nvSpPr>
        <p:spPr>
          <a:xfrm>
            <a:off x="7668643" y="7694507"/>
            <a:ext cx="4226561"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الإعلان</a:t>
            </a:r>
            <a:endParaRPr dirty="0">
              <a:latin typeface="Arial" panose="020B0604020202020204" pitchFamily="34" charset="0"/>
              <a:cs typeface="Arial" panose="020B0604020202020204" pitchFamily="34" charset="0"/>
            </a:endParaRPr>
          </a:p>
        </p:txBody>
      </p:sp>
      <p:sp>
        <p:nvSpPr>
          <p:cNvPr id="736" name="Response"/>
          <p:cNvSpPr txBox="1"/>
          <p:nvPr/>
        </p:nvSpPr>
        <p:spPr>
          <a:xfrm>
            <a:off x="1726061" y="7694507"/>
            <a:ext cx="4009814"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التجاوب</a:t>
            </a:r>
            <a:endParaRPr dirty="0">
              <a:latin typeface="Arial" panose="020B0604020202020204" pitchFamily="34" charset="0"/>
              <a:cs typeface="Arial" panose="020B0604020202020204" pitchFamily="34" charset="0"/>
            </a:endParaRPr>
          </a:p>
        </p:txBody>
      </p:sp>
      <p:sp>
        <p:nvSpPr>
          <p:cNvPr id="737" name="Shape"/>
          <p:cNvSpPr/>
          <p:nvPr/>
        </p:nvSpPr>
        <p:spPr>
          <a:xfrm>
            <a:off x="9185870" y="97535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
        <p:nvSpPr>
          <p:cNvPr id="738" name="Shape"/>
          <p:cNvSpPr/>
          <p:nvPr/>
        </p:nvSpPr>
        <p:spPr>
          <a:xfrm rot="10800000">
            <a:off x="3134915" y="97535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
        <p:nvSpPr>
          <p:cNvPr id="739" name="WORD"/>
          <p:cNvSpPr txBox="1"/>
          <p:nvPr/>
        </p:nvSpPr>
        <p:spPr>
          <a:xfrm>
            <a:off x="7950414" y="2600960"/>
            <a:ext cx="3771393" cy="11777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4000"/>
              </a:spcBef>
              <a:defRPr sz="6800">
                <a:solidFill>
                  <a:srgbClr val="0000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الكلمة</a:t>
            </a:r>
            <a:endParaRPr dirty="0">
              <a:latin typeface="Arial" panose="020B0604020202020204" pitchFamily="34" charset="0"/>
              <a:cs typeface="Arial" panose="020B0604020202020204" pitchFamily="34" charset="0"/>
            </a:endParaRPr>
          </a:p>
        </p:txBody>
      </p:sp>
      <p:sp>
        <p:nvSpPr>
          <p:cNvPr id="740" name="TABLE"/>
          <p:cNvSpPr txBox="1"/>
          <p:nvPr/>
        </p:nvSpPr>
        <p:spPr>
          <a:xfrm>
            <a:off x="1791085" y="2600960"/>
            <a:ext cx="3771393" cy="11777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4000"/>
              </a:spcBef>
              <a:defRPr sz="6800">
                <a:solidFill>
                  <a:srgbClr val="0000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الطاولة</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 name="2. Complete the cycle"/>
          <p:cNvSpPr txBox="1"/>
          <p:nvPr/>
        </p:nvSpPr>
        <p:spPr>
          <a:xfrm>
            <a:off x="1365503" y="2384213"/>
            <a:ext cx="10598913" cy="13008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4600"/>
              </a:spcBef>
              <a:defRPr sz="7600">
                <a:solidFill>
                  <a:srgbClr val="0000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2. أكمل الدائرة</a:t>
            </a:r>
            <a:endParaRPr dirty="0">
              <a:latin typeface="Arial" panose="020B0604020202020204" pitchFamily="34" charset="0"/>
              <a:cs typeface="Arial" panose="020B0604020202020204" pitchFamily="34" charset="0"/>
            </a:endParaRPr>
          </a:p>
        </p:txBody>
      </p:sp>
      <p:sp>
        <p:nvSpPr>
          <p:cNvPr id="2" name="Shape">
            <a:extLst>
              <a:ext uri="{FF2B5EF4-FFF2-40B4-BE49-F238E27FC236}">
                <a16:creationId xmlns:a16="http://schemas.microsoft.com/office/drawing/2014/main" id="{5D9E3838-7D43-84E5-E9B5-C093B0FDBDF0}"/>
              </a:ext>
            </a:extLst>
          </p:cNvPr>
          <p:cNvSpPr/>
          <p:nvPr/>
        </p:nvSpPr>
        <p:spPr>
          <a:xfrm>
            <a:off x="10053476" y="1458111"/>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
        <p:nvSpPr>
          <p:cNvPr id="3" name="Shape">
            <a:extLst>
              <a:ext uri="{FF2B5EF4-FFF2-40B4-BE49-F238E27FC236}">
                <a16:creationId xmlns:a16="http://schemas.microsoft.com/office/drawing/2014/main" id="{E724EA2B-EA5F-1339-9287-3B6861C425F3}"/>
              </a:ext>
            </a:extLst>
          </p:cNvPr>
          <p:cNvSpPr/>
          <p:nvPr/>
        </p:nvSpPr>
        <p:spPr>
          <a:xfrm rot="10800000">
            <a:off x="1925474" y="1458111"/>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Shape"/>
          <p:cNvSpPr/>
          <p:nvPr/>
        </p:nvSpPr>
        <p:spPr>
          <a:xfrm>
            <a:off x="2997372" y="2059092"/>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372" name="Shape"/>
          <p:cNvSpPr/>
          <p:nvPr/>
        </p:nvSpPr>
        <p:spPr>
          <a:xfrm rot="10800000">
            <a:off x="8815321" y="1919838"/>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373" name="religion / Pelagianism:…"/>
          <p:cNvSpPr txBox="1"/>
          <p:nvPr/>
        </p:nvSpPr>
        <p:spPr>
          <a:xfrm>
            <a:off x="2665983" y="3251200"/>
            <a:ext cx="7672833" cy="25678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defTabSz="1300480">
              <a:spcBef>
                <a:spcPts val="2700"/>
              </a:spcBef>
              <a:defRPr sz="4400">
                <a:solidFill>
                  <a:srgbClr val="000000"/>
                </a:solidFill>
                <a:latin typeface="Maiandra GD"/>
                <a:ea typeface="Maiandra GD"/>
                <a:cs typeface="Maiandra GD"/>
                <a:sym typeface="Maiandra GD"/>
              </a:defRPr>
            </a:pPr>
            <a:r>
              <a:rPr lang="ar-JO" b="1" dirty="0">
                <a:latin typeface="Arial" panose="020B0604020202020204" pitchFamily="34" charset="0"/>
                <a:cs typeface="Arial" panose="020B0604020202020204" pitchFamily="34" charset="0"/>
              </a:rPr>
              <a:t>الدين / البيلاجية</a:t>
            </a:r>
            <a:endParaRPr b="1" dirty="0">
              <a:latin typeface="Arial" panose="020B0604020202020204" pitchFamily="34" charset="0"/>
              <a:cs typeface="Arial" panose="020B0604020202020204" pitchFamily="34" charset="0"/>
            </a:endParaRPr>
          </a:p>
          <a:p>
            <a:pPr defTabSz="1300480">
              <a:spcBef>
                <a:spcPts val="4600"/>
              </a:spcBef>
              <a:defRPr sz="7600">
                <a:solidFill>
                  <a:srgbClr val="000000"/>
                </a:solidFill>
                <a:latin typeface="Maiandra GD"/>
                <a:ea typeface="Maiandra GD"/>
                <a:cs typeface="Maiandra GD"/>
                <a:sym typeface="Maiandra GD"/>
              </a:defRPr>
            </a:pPr>
            <a:r>
              <a:rPr lang="ar-JO" b="1" dirty="0">
                <a:latin typeface="Arial" panose="020B0604020202020204" pitchFamily="34" charset="0"/>
                <a:cs typeface="Arial" panose="020B0604020202020204" pitchFamily="34" charset="0"/>
              </a:rPr>
              <a:t>مبادرة الإنسان</a:t>
            </a:r>
            <a:endParaRPr b="1"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 name="Shape"/>
          <p:cNvSpPr/>
          <p:nvPr/>
        </p:nvSpPr>
        <p:spPr>
          <a:xfrm>
            <a:off x="10210800" y="1842346"/>
            <a:ext cx="971549"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
        <p:nvSpPr>
          <p:cNvPr id="625" name="Shape"/>
          <p:cNvSpPr/>
          <p:nvPr/>
        </p:nvSpPr>
        <p:spPr>
          <a:xfrm rot="10800000">
            <a:off x="1401628" y="1842344"/>
            <a:ext cx="971550"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
        <p:nvSpPr>
          <p:cNvPr id="626" name="“The purpose of…"/>
          <p:cNvSpPr txBox="1"/>
          <p:nvPr/>
        </p:nvSpPr>
        <p:spPr>
          <a:xfrm>
            <a:off x="1401628" y="2359026"/>
            <a:ext cx="10598913" cy="45043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spcBef>
                <a:spcPts val="2700"/>
              </a:spcBef>
              <a:defRPr sz="4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القصد من</a:t>
            </a:r>
            <a:endParaRPr dirty="0">
              <a:latin typeface="Arial" panose="020B0604020202020204" pitchFamily="34" charset="0"/>
              <a:cs typeface="Arial" panose="020B0604020202020204" pitchFamily="34" charset="0"/>
            </a:endParaRPr>
          </a:p>
          <a:p>
            <a:pPr defTabSz="1300480">
              <a:spcBef>
                <a:spcPts val="2700"/>
              </a:spcBef>
              <a:defRPr sz="4400">
                <a:solidFill>
                  <a:srgbClr val="000000"/>
                </a:solidFill>
                <a:latin typeface="Maiandra GD"/>
                <a:ea typeface="Maiandra GD"/>
                <a:cs typeface="Maiandra GD"/>
                <a:sym typeface="Maiandra GD"/>
              </a:defRPr>
            </a:pPr>
            <a:r>
              <a:rPr dirty="0">
                <a:latin typeface="Arial" panose="020B0604020202020204" pitchFamily="34" charset="0"/>
                <a:cs typeface="Arial" panose="020B0604020202020204" pitchFamily="34" charset="0"/>
              </a:rPr>
              <a:t>  </a:t>
            </a:r>
            <a:r>
              <a:rPr lang="ar-JO" dirty="0">
                <a:solidFill>
                  <a:srgbClr val="FF2600"/>
                </a:solidFill>
                <a:latin typeface="Arial" panose="020B0604020202020204" pitchFamily="34" charset="0"/>
                <a:cs typeface="Arial" panose="020B0604020202020204" pitchFamily="34" charset="0"/>
              </a:rPr>
              <a:t>التمجيد</a:t>
            </a:r>
            <a:r>
              <a:rPr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هو</a:t>
            </a:r>
            <a:r>
              <a:rPr dirty="0">
                <a:latin typeface="Arial" panose="020B0604020202020204" pitchFamily="34" charset="0"/>
                <a:cs typeface="Arial" panose="020B0604020202020204" pitchFamily="34" charset="0"/>
              </a:rPr>
              <a:t>      </a:t>
            </a:r>
            <a:r>
              <a:rPr lang="ar-JO" dirty="0">
                <a:solidFill>
                  <a:srgbClr val="FF2600"/>
                </a:solidFill>
                <a:latin typeface="Arial" panose="020B0604020202020204" pitchFamily="34" charset="0"/>
                <a:cs typeface="Arial" panose="020B0604020202020204" pitchFamily="34" charset="0"/>
              </a:rPr>
              <a:t>اللاهوت</a:t>
            </a:r>
            <a:endParaRPr dirty="0">
              <a:latin typeface="Arial" panose="020B0604020202020204" pitchFamily="34" charset="0"/>
              <a:cs typeface="Arial" panose="020B0604020202020204" pitchFamily="34" charset="0"/>
            </a:endParaRPr>
          </a:p>
          <a:p>
            <a:pPr defTabSz="1300480">
              <a:spcBef>
                <a:spcPts val="2700"/>
              </a:spcBef>
              <a:defRPr sz="4400">
                <a:solidFill>
                  <a:srgbClr val="000000"/>
                </a:solidFill>
                <a:latin typeface="Maiandra GD"/>
                <a:ea typeface="Maiandra GD"/>
                <a:cs typeface="Maiandra GD"/>
                <a:sym typeface="Maiandra GD"/>
              </a:defRPr>
            </a:pPr>
            <a:r>
              <a:rPr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نحن ندرس حتى نسبح</a:t>
            </a:r>
            <a:endParaRPr dirty="0">
              <a:latin typeface="Arial" panose="020B0604020202020204" pitchFamily="34" charset="0"/>
              <a:cs typeface="Arial" panose="020B0604020202020204" pitchFamily="34" charset="0"/>
            </a:endParaRPr>
          </a:p>
          <a:p>
            <a:pPr defTabSz="1300480">
              <a:spcBef>
                <a:spcPts val="2700"/>
              </a:spcBef>
              <a:defRPr sz="3400">
                <a:solidFill>
                  <a:srgbClr val="000000"/>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defTabSz="1300480">
              <a:spcBef>
                <a:spcPts val="2000"/>
              </a:spcBef>
              <a:defRPr sz="3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(ج. ل. باكر)</a:t>
            </a:r>
            <a:endParaRP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5999318"/>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 name="Theology"/>
          <p:cNvSpPr txBox="1"/>
          <p:nvPr/>
        </p:nvSpPr>
        <p:spPr>
          <a:xfrm>
            <a:off x="8141222" y="8073043"/>
            <a:ext cx="4226562"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rPr lang="ar-JO" dirty="0"/>
              <a:t>اللاهوت</a:t>
            </a:r>
            <a:endParaRPr dirty="0"/>
          </a:p>
        </p:txBody>
      </p:sp>
      <p:sp>
        <p:nvSpPr>
          <p:cNvPr id="757" name="Doxology"/>
          <p:cNvSpPr txBox="1"/>
          <p:nvPr/>
        </p:nvSpPr>
        <p:spPr>
          <a:xfrm>
            <a:off x="853765" y="7906789"/>
            <a:ext cx="4009815" cy="892049"/>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000"/>
              </a:spcBef>
              <a:defRPr sz="5000">
                <a:solidFill>
                  <a:srgbClr val="FFFB00"/>
                </a:solidFill>
                <a:latin typeface="Maiandra GD"/>
                <a:ea typeface="Maiandra GD"/>
                <a:cs typeface="Maiandra GD"/>
                <a:sym typeface="Maiandra GD"/>
              </a:defRPr>
            </a:lvl1pPr>
          </a:lstStyle>
          <a:p>
            <a:r>
              <a:rPr lang="ar-JO" dirty="0"/>
              <a:t>التمجيد</a:t>
            </a:r>
            <a:endParaRPr dirty="0"/>
          </a:p>
        </p:txBody>
      </p:sp>
      <p:sp>
        <p:nvSpPr>
          <p:cNvPr id="758" name="Shape"/>
          <p:cNvSpPr/>
          <p:nvPr/>
        </p:nvSpPr>
        <p:spPr>
          <a:xfrm>
            <a:off x="9875196" y="1245522"/>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p>
        </p:txBody>
      </p:sp>
      <p:sp>
        <p:nvSpPr>
          <p:cNvPr id="759" name="Shape"/>
          <p:cNvSpPr/>
          <p:nvPr/>
        </p:nvSpPr>
        <p:spPr>
          <a:xfrm rot="10800000">
            <a:off x="2154246" y="1079268"/>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p>
        </p:txBody>
      </p:sp>
      <p:sp>
        <p:nvSpPr>
          <p:cNvPr id="760" name="the Word"/>
          <p:cNvSpPr txBox="1"/>
          <p:nvPr/>
        </p:nvSpPr>
        <p:spPr>
          <a:xfrm>
            <a:off x="7738733" y="3954856"/>
            <a:ext cx="2904406" cy="10854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3700"/>
              </a:spcBef>
              <a:defRPr sz="6200">
                <a:solidFill>
                  <a:srgbClr val="000000"/>
                </a:solidFill>
                <a:latin typeface="Maiandra GD"/>
                <a:ea typeface="Maiandra GD"/>
                <a:cs typeface="Maiandra GD"/>
                <a:sym typeface="Maiandra GD"/>
              </a:defRPr>
            </a:lvl1pPr>
          </a:lstStyle>
          <a:p>
            <a:r>
              <a:rPr lang="ar-JO" dirty="0"/>
              <a:t>الكلمة</a:t>
            </a:r>
            <a:endParaRPr dirty="0"/>
          </a:p>
        </p:txBody>
      </p:sp>
      <p:sp>
        <p:nvSpPr>
          <p:cNvPr id="761" name="quiet time…"/>
          <p:cNvSpPr txBox="1"/>
          <p:nvPr/>
        </p:nvSpPr>
        <p:spPr>
          <a:xfrm>
            <a:off x="4833450" y="1517226"/>
            <a:ext cx="3663020" cy="17009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3400">
                <a:solidFill>
                  <a:srgbClr val="000000"/>
                </a:solidFill>
                <a:latin typeface="Maiandra GD"/>
                <a:ea typeface="Maiandra GD"/>
                <a:cs typeface="Maiandra GD"/>
                <a:sym typeface="Maiandra GD"/>
              </a:defRPr>
            </a:pPr>
            <a:r>
              <a:rPr lang="ar-JO" dirty="0"/>
              <a:t>وقت الخلوة</a:t>
            </a:r>
            <a:endParaRPr dirty="0"/>
          </a:p>
          <a:p>
            <a:pPr defTabSz="1300480">
              <a:defRPr sz="3400">
                <a:solidFill>
                  <a:srgbClr val="000000"/>
                </a:solidFill>
                <a:latin typeface="Maiandra GD"/>
                <a:ea typeface="Maiandra GD"/>
                <a:cs typeface="Maiandra GD"/>
                <a:sym typeface="Maiandra GD"/>
              </a:defRPr>
            </a:pPr>
            <a:endParaRPr dirty="0"/>
          </a:p>
          <a:p>
            <a:pPr defTabSz="1300480">
              <a:defRPr sz="3400">
                <a:solidFill>
                  <a:srgbClr val="000000"/>
                </a:solidFill>
                <a:latin typeface="Maiandra GD"/>
                <a:ea typeface="Maiandra GD"/>
                <a:cs typeface="Maiandra GD"/>
                <a:sym typeface="Maiandra GD"/>
              </a:defRPr>
            </a:pPr>
            <a:r>
              <a:rPr lang="ar-JO" dirty="0"/>
              <a:t>العبادة الجماعية</a:t>
            </a:r>
            <a:endParaRPr dirty="0"/>
          </a:p>
        </p:txBody>
      </p:sp>
      <p:sp>
        <p:nvSpPr>
          <p:cNvPr id="762" name="our…"/>
          <p:cNvSpPr txBox="1"/>
          <p:nvPr/>
        </p:nvSpPr>
        <p:spPr>
          <a:xfrm>
            <a:off x="916156" y="3861646"/>
            <a:ext cx="6372353" cy="10854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6200">
                <a:solidFill>
                  <a:srgbClr val="000000"/>
                </a:solidFill>
                <a:latin typeface="Maiandra GD"/>
                <a:ea typeface="Maiandra GD"/>
                <a:cs typeface="Maiandra GD"/>
                <a:sym typeface="Maiandra GD"/>
              </a:defRPr>
            </a:pPr>
            <a:r>
              <a:rPr lang="ar-JO" dirty="0"/>
              <a:t>تجاوبنا</a:t>
            </a:r>
            <a:endParaRPr dirty="0"/>
          </a:p>
        </p:txBody>
      </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 name="Scripture as lead-in to singing"/>
          <p:cNvSpPr txBox="1"/>
          <p:nvPr/>
        </p:nvSpPr>
        <p:spPr>
          <a:xfrm>
            <a:off x="823637" y="1408853"/>
            <a:ext cx="11032406" cy="808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defRPr sz="4400">
                <a:solidFill>
                  <a:srgbClr val="0000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الكتاب المقدس كمقدمة للترنيم</a:t>
            </a:r>
            <a:endParaRPr dirty="0">
              <a:latin typeface="Arial" panose="020B0604020202020204" pitchFamily="34" charset="0"/>
              <a:cs typeface="Arial" panose="020B0604020202020204" pitchFamily="34" charset="0"/>
            </a:endParaRPr>
          </a:p>
        </p:txBody>
      </p:sp>
      <p:sp>
        <p:nvSpPr>
          <p:cNvPr id="769" name="The entire service is worship…"/>
          <p:cNvSpPr txBox="1"/>
          <p:nvPr/>
        </p:nvSpPr>
        <p:spPr>
          <a:xfrm>
            <a:off x="877823" y="5093546"/>
            <a:ext cx="11249153" cy="28397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4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الخدمة كلها عبادة</a:t>
            </a:r>
            <a:endParaRPr dirty="0">
              <a:latin typeface="Arial" panose="020B0604020202020204" pitchFamily="34" charset="0"/>
              <a:cs typeface="Arial" panose="020B0604020202020204" pitchFamily="34" charset="0"/>
            </a:endParaRPr>
          </a:p>
          <a:p>
            <a:pPr defTabSz="1300480">
              <a:defRPr sz="4400">
                <a:solidFill>
                  <a:srgbClr val="000000"/>
                </a:solidFill>
                <a:latin typeface="Maiandra GD"/>
                <a:ea typeface="Maiandra GD"/>
                <a:cs typeface="Maiandra GD"/>
                <a:sym typeface="Maiandra GD"/>
              </a:defRPr>
            </a:pPr>
            <a:r>
              <a:rPr dirty="0">
                <a:latin typeface="Arial" panose="020B0604020202020204" pitchFamily="34" charset="0"/>
                <a:cs typeface="Arial" panose="020B0604020202020204" pitchFamily="34" charset="0"/>
              </a:rPr>
              <a:t>(</a:t>
            </a:r>
            <a:r>
              <a:rPr lang="ar-JO" dirty="0">
                <a:latin typeface="Arial" panose="020B0604020202020204" pitchFamily="34" charset="0"/>
                <a:cs typeface="Arial" panose="020B0604020202020204" pitchFamily="34" charset="0"/>
              </a:rPr>
              <a:t>الكلمة والتجاوب</a:t>
            </a:r>
            <a:r>
              <a:rPr dirty="0">
                <a:latin typeface="Arial" panose="020B0604020202020204" pitchFamily="34" charset="0"/>
                <a:cs typeface="Arial" panose="020B0604020202020204" pitchFamily="34" charset="0"/>
              </a:rPr>
              <a:t>)</a:t>
            </a:r>
          </a:p>
          <a:p>
            <a:pPr defTabSz="1300480">
              <a:defRPr sz="4400">
                <a:solidFill>
                  <a:srgbClr val="000000"/>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defTabSz="1300480">
              <a:defRPr sz="4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العبادة الموضوعية</a:t>
            </a:r>
            <a:endParaRPr dirty="0">
              <a:latin typeface="Arial" panose="020B0604020202020204" pitchFamily="34" charset="0"/>
              <a:cs typeface="Arial" panose="020B0604020202020204" pitchFamily="34" charset="0"/>
            </a:endParaRPr>
          </a:p>
        </p:txBody>
      </p:sp>
      <p:sp>
        <p:nvSpPr>
          <p:cNvPr id="770" name="Significant response after preaching"/>
          <p:cNvSpPr txBox="1"/>
          <p:nvPr/>
        </p:nvSpPr>
        <p:spPr>
          <a:xfrm>
            <a:off x="2665983" y="2926079"/>
            <a:ext cx="7672833" cy="808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2700"/>
              </a:spcBef>
              <a:defRPr sz="4400">
                <a:solidFill>
                  <a:srgbClr val="0000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تجاوب مهم بعد الوعظ</a:t>
            </a:r>
            <a:endParaRPr dirty="0">
              <a:latin typeface="Arial" panose="020B0604020202020204" pitchFamily="34" charset="0"/>
              <a:cs typeface="Arial" panose="020B0604020202020204" pitchFamily="34" charset="0"/>
            </a:endParaRPr>
          </a:p>
        </p:txBody>
      </p:sp>
      <p:sp>
        <p:nvSpPr>
          <p:cNvPr id="2" name="Shape">
            <a:extLst>
              <a:ext uri="{FF2B5EF4-FFF2-40B4-BE49-F238E27FC236}">
                <a16:creationId xmlns:a16="http://schemas.microsoft.com/office/drawing/2014/main" id="{94DCCDED-4893-886E-98C5-A5AFA62B2665}"/>
              </a:ext>
            </a:extLst>
          </p:cNvPr>
          <p:cNvSpPr/>
          <p:nvPr/>
        </p:nvSpPr>
        <p:spPr>
          <a:xfrm>
            <a:off x="10053476" y="1458111"/>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
        <p:nvSpPr>
          <p:cNvPr id="3" name="Shape">
            <a:extLst>
              <a:ext uri="{FF2B5EF4-FFF2-40B4-BE49-F238E27FC236}">
                <a16:creationId xmlns:a16="http://schemas.microsoft.com/office/drawing/2014/main" id="{5EAB34D0-E649-A77D-0ECF-9F91015D32A6}"/>
              </a:ext>
            </a:extLst>
          </p:cNvPr>
          <p:cNvSpPr/>
          <p:nvPr/>
        </p:nvSpPr>
        <p:spPr>
          <a:xfrm rot="10800000">
            <a:off x="1925474" y="1458111"/>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 name="3. Worship as a dialogue"/>
          <p:cNvSpPr txBox="1"/>
          <p:nvPr/>
        </p:nvSpPr>
        <p:spPr>
          <a:xfrm>
            <a:off x="606890" y="650239"/>
            <a:ext cx="11574273" cy="13008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4600"/>
              </a:spcBef>
              <a:defRPr sz="7600">
                <a:solidFill>
                  <a:srgbClr val="0000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3. العبادة كحوار</a:t>
            </a:r>
            <a:endParaRPr dirty="0">
              <a:latin typeface="Arial" panose="020B0604020202020204" pitchFamily="34" charset="0"/>
              <a:cs typeface="Arial" panose="020B0604020202020204" pitchFamily="34" charset="0"/>
            </a:endParaRPr>
          </a:p>
        </p:txBody>
      </p:sp>
      <p:sp>
        <p:nvSpPr>
          <p:cNvPr id="777" name="A conversation between God and His people!…"/>
          <p:cNvSpPr txBox="1"/>
          <p:nvPr/>
        </p:nvSpPr>
        <p:spPr>
          <a:xfrm>
            <a:off x="4130495" y="3684693"/>
            <a:ext cx="4741552" cy="28397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5023" tIns="65023" rIns="65023" bIns="65023">
            <a:spAutoFit/>
          </a:bodyPr>
          <a:lstStyle/>
          <a:p>
            <a:pPr defTabSz="1300480">
              <a:defRPr sz="4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محادثة بين الله وشعبه</a:t>
            </a:r>
            <a:endParaRPr dirty="0">
              <a:latin typeface="Arial" panose="020B0604020202020204" pitchFamily="34" charset="0"/>
              <a:cs typeface="Arial" panose="020B0604020202020204" pitchFamily="34" charset="0"/>
            </a:endParaRPr>
          </a:p>
          <a:p>
            <a:pPr defTabSz="1300480">
              <a:defRPr sz="4400">
                <a:solidFill>
                  <a:srgbClr val="000000"/>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defTabSz="1300480">
              <a:defRPr sz="4400">
                <a:solidFill>
                  <a:srgbClr val="000000"/>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defTabSz="1300480">
              <a:defRPr sz="4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الإعلان والتجاوب المنتظم</a:t>
            </a:r>
            <a:endParaRPr dirty="0">
              <a:latin typeface="Arial" panose="020B0604020202020204" pitchFamily="34" charset="0"/>
              <a:cs typeface="Arial" panose="020B0604020202020204" pitchFamily="34" charset="0"/>
            </a:endParaRPr>
          </a:p>
        </p:txBody>
      </p:sp>
      <p:sp>
        <p:nvSpPr>
          <p:cNvPr id="2" name="Shape">
            <a:extLst>
              <a:ext uri="{FF2B5EF4-FFF2-40B4-BE49-F238E27FC236}">
                <a16:creationId xmlns:a16="http://schemas.microsoft.com/office/drawing/2014/main" id="{6BCF68F4-02F6-0206-743C-7DC1C4435922}"/>
              </a:ext>
            </a:extLst>
          </p:cNvPr>
          <p:cNvSpPr/>
          <p:nvPr/>
        </p:nvSpPr>
        <p:spPr>
          <a:xfrm>
            <a:off x="10053476" y="1458111"/>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
        <p:nvSpPr>
          <p:cNvPr id="3" name="Shape">
            <a:extLst>
              <a:ext uri="{FF2B5EF4-FFF2-40B4-BE49-F238E27FC236}">
                <a16:creationId xmlns:a16="http://schemas.microsoft.com/office/drawing/2014/main" id="{6EC23407-6171-F0C8-2F33-D165D39AB153}"/>
              </a:ext>
            </a:extLst>
          </p:cNvPr>
          <p:cNvSpPr/>
          <p:nvPr/>
        </p:nvSpPr>
        <p:spPr>
          <a:xfrm rot="10800000">
            <a:off x="1925474" y="1458111"/>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 name="Shape"/>
          <p:cNvSpPr/>
          <p:nvPr/>
        </p:nvSpPr>
        <p:spPr>
          <a:xfrm rot="10800000">
            <a:off x="2189940" y="2059093"/>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FFFF99"/>
          </a:solidFill>
          <a:ln w="12700">
            <a:solidFill>
              <a:srgbClr val="000000"/>
            </a:solidFill>
          </a:ln>
        </p:spPr>
        <p:txBody>
          <a:bodyPr lIns="65023" tIns="65023" rIns="65023" bIns="65023" anchor="ctr"/>
          <a:lstStyle/>
          <a:p>
            <a:pPr algn="l" defTabSz="650240">
              <a:defRPr>
                <a:solidFill>
                  <a:srgbClr val="000000"/>
                </a:solidFill>
                <a:latin typeface="Maiandra GD"/>
                <a:ea typeface="Maiandra GD"/>
                <a:cs typeface="Maiandra GD"/>
                <a:sym typeface="Maiandra GD"/>
              </a:defRPr>
            </a:pPr>
            <a:endParaRPr/>
          </a:p>
        </p:txBody>
      </p:sp>
      <p:sp>
        <p:nvSpPr>
          <p:cNvPr id="782" name="Shape"/>
          <p:cNvSpPr/>
          <p:nvPr/>
        </p:nvSpPr>
        <p:spPr>
          <a:xfrm rot="10800000">
            <a:off x="8448501" y="2059093"/>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FFFF99"/>
          </a:solidFill>
          <a:ln w="12700">
            <a:solidFill>
              <a:srgbClr val="000000"/>
            </a:solidFill>
          </a:ln>
        </p:spPr>
        <p:txBody>
          <a:bodyPr lIns="65023" tIns="65023" rIns="65023" bIns="65023" anchor="ctr"/>
          <a:lstStyle/>
          <a:p>
            <a:pPr algn="l" defTabSz="650240">
              <a:defRPr>
                <a:solidFill>
                  <a:srgbClr val="000000"/>
                </a:solidFill>
                <a:latin typeface="Maiandra GD"/>
                <a:ea typeface="Maiandra GD"/>
                <a:cs typeface="Maiandra GD"/>
                <a:sym typeface="Maiandra GD"/>
              </a:defRPr>
            </a:pPr>
            <a:endParaRPr/>
          </a:p>
        </p:txBody>
      </p:sp>
      <p:sp>
        <p:nvSpPr>
          <p:cNvPr id="783" name="Shape"/>
          <p:cNvSpPr/>
          <p:nvPr/>
        </p:nvSpPr>
        <p:spPr>
          <a:xfrm>
            <a:off x="10074101" y="2059093"/>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FFFF99"/>
          </a:solidFill>
          <a:ln w="12700">
            <a:solidFill>
              <a:srgbClr val="000000"/>
            </a:solidFill>
          </a:ln>
        </p:spPr>
        <p:txBody>
          <a:bodyPr lIns="65023" tIns="65023" rIns="65023" bIns="65023" anchor="ctr"/>
          <a:lstStyle/>
          <a:p>
            <a:pPr algn="l" defTabSz="650240">
              <a:defRPr>
                <a:solidFill>
                  <a:srgbClr val="000000"/>
                </a:solidFill>
                <a:latin typeface="Maiandra GD"/>
                <a:ea typeface="Maiandra GD"/>
                <a:cs typeface="Maiandra GD"/>
                <a:sym typeface="Maiandra GD"/>
              </a:defRPr>
            </a:pPr>
            <a:endParaRPr/>
          </a:p>
        </p:txBody>
      </p:sp>
      <p:sp>
        <p:nvSpPr>
          <p:cNvPr id="784" name="Shape"/>
          <p:cNvSpPr/>
          <p:nvPr/>
        </p:nvSpPr>
        <p:spPr>
          <a:xfrm>
            <a:off x="6606155" y="2059093"/>
            <a:ext cx="1192107"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FFFF99"/>
          </a:solidFill>
          <a:ln w="12700">
            <a:solidFill>
              <a:srgbClr val="000000"/>
            </a:solidFill>
          </a:ln>
        </p:spPr>
        <p:txBody>
          <a:bodyPr lIns="65023" tIns="65023" rIns="65023" bIns="65023" anchor="ctr"/>
          <a:lstStyle/>
          <a:p>
            <a:pPr algn="l" defTabSz="650240">
              <a:defRPr>
                <a:solidFill>
                  <a:srgbClr val="000000"/>
                </a:solidFill>
                <a:latin typeface="Maiandra GD"/>
                <a:ea typeface="Maiandra GD"/>
                <a:cs typeface="Maiandra GD"/>
                <a:sym typeface="Maiandra GD"/>
              </a:defRPr>
            </a:pPr>
            <a:endParaRPr/>
          </a:p>
        </p:txBody>
      </p:sp>
      <p:sp>
        <p:nvSpPr>
          <p:cNvPr id="785" name="Shape"/>
          <p:cNvSpPr/>
          <p:nvPr/>
        </p:nvSpPr>
        <p:spPr>
          <a:xfrm>
            <a:off x="3535577" y="2059093"/>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FFFF99"/>
          </a:solidFill>
          <a:ln w="12700">
            <a:solidFill>
              <a:srgbClr val="000000"/>
            </a:solidFill>
          </a:ln>
        </p:spPr>
        <p:txBody>
          <a:bodyPr lIns="65023" tIns="65023" rIns="65023" bIns="65023" anchor="ctr"/>
          <a:lstStyle/>
          <a:p>
            <a:pPr algn="l" defTabSz="650240">
              <a:defRPr>
                <a:solidFill>
                  <a:srgbClr val="000000"/>
                </a:solidFill>
                <a:latin typeface="Maiandra GD"/>
                <a:ea typeface="Maiandra GD"/>
                <a:cs typeface="Maiandra GD"/>
                <a:sym typeface="Maiandra GD"/>
              </a:defRPr>
            </a:pPr>
            <a:endParaRPr/>
          </a:p>
        </p:txBody>
      </p:sp>
      <p:sp>
        <p:nvSpPr>
          <p:cNvPr id="786" name="Shape"/>
          <p:cNvSpPr/>
          <p:nvPr/>
        </p:nvSpPr>
        <p:spPr>
          <a:xfrm rot="10800000">
            <a:off x="5070866" y="2059093"/>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FFFF99"/>
          </a:solidFill>
          <a:ln w="12700">
            <a:solidFill>
              <a:srgbClr val="000000"/>
            </a:solidFill>
          </a:ln>
        </p:spPr>
        <p:txBody>
          <a:bodyPr lIns="65023" tIns="65023" rIns="65023" bIns="65023" anchor="ctr"/>
          <a:lstStyle/>
          <a:p>
            <a:pPr algn="l" defTabSz="650240">
              <a:defRPr>
                <a:solidFill>
                  <a:srgbClr val="000000"/>
                </a:solidFill>
                <a:latin typeface="Maiandra GD"/>
                <a:ea typeface="Maiandra GD"/>
                <a:cs typeface="Maiandra GD"/>
                <a:sym typeface="Maiandra GD"/>
              </a:defRPr>
            </a:pPr>
            <a:endParaRPr/>
          </a:p>
        </p:txBody>
      </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 name="Songs of praise, lament, etc.…"/>
          <p:cNvSpPr txBox="1"/>
          <p:nvPr/>
        </p:nvSpPr>
        <p:spPr>
          <a:xfrm>
            <a:off x="-43350" y="1701321"/>
            <a:ext cx="5201667" cy="6104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5023" tIns="65023" rIns="65023" bIns="65023">
            <a:spAutoFit/>
          </a:bodyPr>
          <a:lstStyle/>
          <a:p>
            <a:pPr defTabSz="1300480">
              <a:lnSpc>
                <a:spcPct val="150000"/>
              </a:lnSpc>
              <a:defRPr sz="4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ترانيم التسبيح، الرثاء ... الخ</a:t>
            </a:r>
          </a:p>
          <a:p>
            <a:pPr defTabSz="1300480">
              <a:lnSpc>
                <a:spcPct val="150000"/>
              </a:lnSpc>
              <a:defRPr sz="4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الصلاة</a:t>
            </a:r>
          </a:p>
          <a:p>
            <a:pPr defTabSz="1300480">
              <a:lnSpc>
                <a:spcPct val="150000"/>
              </a:lnSpc>
              <a:defRPr sz="4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الإعتراف</a:t>
            </a:r>
          </a:p>
          <a:p>
            <a:pPr defTabSz="1300480">
              <a:lnSpc>
                <a:spcPct val="150000"/>
              </a:lnSpc>
              <a:defRPr sz="4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التأمل</a:t>
            </a:r>
          </a:p>
          <a:p>
            <a:pPr defTabSz="1300480">
              <a:lnSpc>
                <a:spcPct val="150000"/>
              </a:lnSpc>
              <a:defRPr sz="4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عشاء الرب</a:t>
            </a:r>
          </a:p>
          <a:p>
            <a:pPr defTabSz="1300480">
              <a:lnSpc>
                <a:spcPct val="150000"/>
              </a:lnSpc>
              <a:defRPr sz="4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التكريس</a:t>
            </a:r>
          </a:p>
        </p:txBody>
      </p:sp>
      <p:sp>
        <p:nvSpPr>
          <p:cNvPr id="790" name="Shape"/>
          <p:cNvSpPr/>
          <p:nvPr/>
        </p:nvSpPr>
        <p:spPr>
          <a:xfrm>
            <a:off x="10988804" y="1845235"/>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
        <p:nvSpPr>
          <p:cNvPr id="791" name="Shape"/>
          <p:cNvSpPr/>
          <p:nvPr/>
        </p:nvSpPr>
        <p:spPr>
          <a:xfrm rot="10800000">
            <a:off x="5158316" y="1947725"/>
            <a:ext cx="1192108" cy="527945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
        <p:nvSpPr>
          <p:cNvPr id="792" name="Worship as a dialogue"/>
          <p:cNvSpPr txBox="1"/>
          <p:nvPr/>
        </p:nvSpPr>
        <p:spPr>
          <a:xfrm>
            <a:off x="1202943" y="216746"/>
            <a:ext cx="10598913" cy="13008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spcBef>
                <a:spcPts val="4600"/>
              </a:spcBef>
              <a:defRPr sz="7600">
                <a:solidFill>
                  <a:srgbClr val="000000"/>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العبادة كحوار</a:t>
            </a:r>
            <a:endParaRPr dirty="0">
              <a:latin typeface="Arial" panose="020B0604020202020204" pitchFamily="34" charset="0"/>
              <a:cs typeface="Arial" panose="020B0604020202020204" pitchFamily="34" charset="0"/>
            </a:endParaRPr>
          </a:p>
        </p:txBody>
      </p:sp>
      <p:sp>
        <p:nvSpPr>
          <p:cNvPr id="793" name="Call to worship…"/>
          <p:cNvSpPr txBox="1"/>
          <p:nvPr/>
        </p:nvSpPr>
        <p:spPr>
          <a:xfrm>
            <a:off x="6350424" y="1709651"/>
            <a:ext cx="4638380" cy="55789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spcBef>
                <a:spcPts val="2700"/>
              </a:spcBef>
              <a:defRPr sz="4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دعوة للعبادة</a:t>
            </a:r>
          </a:p>
          <a:p>
            <a:pPr defTabSz="1300480">
              <a:spcBef>
                <a:spcPts val="2700"/>
              </a:spcBef>
              <a:defRPr sz="4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قراءة الكتاب المقدس</a:t>
            </a:r>
          </a:p>
          <a:p>
            <a:pPr defTabSz="1300480">
              <a:spcBef>
                <a:spcPts val="2700"/>
              </a:spcBef>
              <a:defRPr sz="4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الوعظ</a:t>
            </a:r>
          </a:p>
          <a:p>
            <a:pPr defTabSz="1300480">
              <a:spcBef>
                <a:spcPts val="2700"/>
              </a:spcBef>
              <a:defRPr sz="4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الترانيم الكتابية</a:t>
            </a:r>
          </a:p>
          <a:p>
            <a:pPr defTabSz="1300480">
              <a:spcBef>
                <a:spcPts val="2700"/>
              </a:spcBef>
              <a:defRPr sz="44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ترانيم عن شخصية وأعمال الله</a:t>
            </a:r>
          </a:p>
        </p:txBody>
      </p:sp>
      <p:sp>
        <p:nvSpPr>
          <p:cNvPr id="795" name="listening"/>
          <p:cNvSpPr txBox="1"/>
          <p:nvPr/>
        </p:nvSpPr>
        <p:spPr>
          <a:xfrm>
            <a:off x="6718894" y="8397189"/>
            <a:ext cx="4118187" cy="803149"/>
          </a:xfrm>
          <a:prstGeom prst="rect">
            <a:avLst/>
          </a:prstGeom>
          <a:solidFill>
            <a:srgbClr val="FFFF99"/>
          </a:solidFill>
          <a:ln w="12700">
            <a:solidFill>
              <a:srgbClr val="80808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defRPr sz="4400">
                <a:solidFill>
                  <a:srgbClr val="191919"/>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الإستماع</a:t>
            </a:r>
            <a:endParaRPr dirty="0">
              <a:latin typeface="Arial" panose="020B0604020202020204" pitchFamily="34" charset="0"/>
              <a:cs typeface="Arial" panose="020B0604020202020204" pitchFamily="34" charset="0"/>
            </a:endParaRPr>
          </a:p>
        </p:txBody>
      </p:sp>
      <p:sp>
        <p:nvSpPr>
          <p:cNvPr id="796" name="responding"/>
          <p:cNvSpPr txBox="1"/>
          <p:nvPr/>
        </p:nvSpPr>
        <p:spPr>
          <a:xfrm>
            <a:off x="454913" y="8456593"/>
            <a:ext cx="4226561" cy="808424"/>
          </a:xfrm>
          <a:prstGeom prst="rect">
            <a:avLst/>
          </a:prstGeom>
          <a:solidFill>
            <a:srgbClr val="FFFF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defTabSz="1300480">
              <a:defRPr sz="4400">
                <a:solidFill>
                  <a:srgbClr val="171717"/>
                </a:solidFill>
                <a:latin typeface="Maiandra GD"/>
                <a:ea typeface="Maiandra GD"/>
                <a:cs typeface="Maiandra GD"/>
                <a:sym typeface="Maiandra GD"/>
              </a:defRPr>
            </a:lvl1pPr>
          </a:lstStyle>
          <a:p>
            <a:r>
              <a:rPr lang="ar-JO" dirty="0">
                <a:latin typeface="Arial" panose="020B0604020202020204" pitchFamily="34" charset="0"/>
                <a:cs typeface="Arial" panose="020B0604020202020204" pitchFamily="34" charset="0"/>
              </a:rPr>
              <a:t>التجاوب</a:t>
            </a:r>
            <a:endParaRPr dirty="0">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7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7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4" grpId="2" animBg="1" advAuto="0"/>
      <p:bldP spid="793" grpId="1" animBg="1" advAuto="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 name="Shape"/>
          <p:cNvSpPr/>
          <p:nvPr/>
        </p:nvSpPr>
        <p:spPr>
          <a:xfrm rot="10800000">
            <a:off x="2171879" y="1004993"/>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FFFF99"/>
          </a:solidFill>
          <a:ln w="12700">
            <a:solidFill>
              <a:srgbClr val="000000"/>
            </a:solidFill>
          </a:ln>
        </p:spPr>
        <p:txBody>
          <a:bodyPr lIns="65023" tIns="65023" rIns="65023" bIns="65023" anchor="ctr"/>
          <a:lstStyle/>
          <a:p>
            <a:pPr algn="l" defTabSz="650240">
              <a:defRPr>
                <a:solidFill>
                  <a:srgbClr val="000000"/>
                </a:solidFill>
                <a:latin typeface="Maiandra GD"/>
                <a:ea typeface="Maiandra GD"/>
                <a:cs typeface="Maiandra GD"/>
                <a:sym typeface="Maiandra GD"/>
              </a:defRPr>
            </a:pPr>
            <a:endParaRPr/>
          </a:p>
        </p:txBody>
      </p:sp>
      <p:sp>
        <p:nvSpPr>
          <p:cNvPr id="801" name="Shape"/>
          <p:cNvSpPr/>
          <p:nvPr/>
        </p:nvSpPr>
        <p:spPr>
          <a:xfrm rot="10800000">
            <a:off x="8340128" y="1004993"/>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FFFF99"/>
          </a:solidFill>
          <a:ln w="12700">
            <a:solidFill>
              <a:srgbClr val="000000"/>
            </a:solidFill>
          </a:ln>
        </p:spPr>
        <p:txBody>
          <a:bodyPr lIns="65023" tIns="65023" rIns="65023" bIns="65023" anchor="ctr"/>
          <a:lstStyle/>
          <a:p>
            <a:pPr algn="l" defTabSz="650240">
              <a:defRPr>
                <a:solidFill>
                  <a:srgbClr val="000000"/>
                </a:solidFill>
                <a:latin typeface="Maiandra GD"/>
                <a:ea typeface="Maiandra GD"/>
                <a:cs typeface="Maiandra GD"/>
                <a:sym typeface="Maiandra GD"/>
              </a:defRPr>
            </a:pPr>
            <a:endParaRPr/>
          </a:p>
        </p:txBody>
      </p:sp>
      <p:sp>
        <p:nvSpPr>
          <p:cNvPr id="802" name="Shape"/>
          <p:cNvSpPr/>
          <p:nvPr/>
        </p:nvSpPr>
        <p:spPr>
          <a:xfrm>
            <a:off x="9965728" y="1004993"/>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FFFF99"/>
          </a:solidFill>
          <a:ln w="12700">
            <a:solidFill>
              <a:srgbClr val="000000"/>
            </a:solidFill>
          </a:ln>
        </p:spPr>
        <p:txBody>
          <a:bodyPr lIns="65023" tIns="65023" rIns="65023" bIns="65023" anchor="ctr"/>
          <a:lstStyle/>
          <a:p>
            <a:pPr algn="l" defTabSz="650240">
              <a:defRPr>
                <a:solidFill>
                  <a:srgbClr val="000000"/>
                </a:solidFill>
                <a:latin typeface="Maiandra GD"/>
                <a:ea typeface="Maiandra GD"/>
                <a:cs typeface="Maiandra GD"/>
                <a:sym typeface="Maiandra GD"/>
              </a:defRPr>
            </a:pPr>
            <a:endParaRPr/>
          </a:p>
        </p:txBody>
      </p:sp>
      <p:sp>
        <p:nvSpPr>
          <p:cNvPr id="803" name="Shape"/>
          <p:cNvSpPr/>
          <p:nvPr/>
        </p:nvSpPr>
        <p:spPr>
          <a:xfrm>
            <a:off x="6606155" y="1004993"/>
            <a:ext cx="1192107"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FFFF99"/>
          </a:solidFill>
          <a:ln w="12700">
            <a:solidFill>
              <a:srgbClr val="000000"/>
            </a:solidFill>
          </a:ln>
        </p:spPr>
        <p:txBody>
          <a:bodyPr lIns="65023" tIns="65023" rIns="65023" bIns="65023" anchor="ctr"/>
          <a:lstStyle/>
          <a:p>
            <a:pPr algn="l" defTabSz="650240">
              <a:defRPr>
                <a:solidFill>
                  <a:srgbClr val="000000"/>
                </a:solidFill>
                <a:latin typeface="Maiandra GD"/>
                <a:ea typeface="Maiandra GD"/>
                <a:cs typeface="Maiandra GD"/>
                <a:sym typeface="Maiandra GD"/>
              </a:defRPr>
            </a:pPr>
            <a:endParaRPr/>
          </a:p>
        </p:txBody>
      </p:sp>
      <p:sp>
        <p:nvSpPr>
          <p:cNvPr id="804" name="Shape"/>
          <p:cNvSpPr/>
          <p:nvPr/>
        </p:nvSpPr>
        <p:spPr>
          <a:xfrm>
            <a:off x="3535577" y="1004993"/>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FFFF99"/>
          </a:solidFill>
          <a:ln w="12700">
            <a:solidFill>
              <a:srgbClr val="000000"/>
            </a:solidFill>
          </a:ln>
        </p:spPr>
        <p:txBody>
          <a:bodyPr lIns="65023" tIns="65023" rIns="65023" bIns="65023" anchor="ctr"/>
          <a:lstStyle/>
          <a:p>
            <a:pPr algn="l" defTabSz="650240">
              <a:defRPr>
                <a:solidFill>
                  <a:srgbClr val="000000"/>
                </a:solidFill>
                <a:latin typeface="Maiandra GD"/>
                <a:ea typeface="Maiandra GD"/>
                <a:cs typeface="Maiandra GD"/>
                <a:sym typeface="Maiandra GD"/>
              </a:defRPr>
            </a:pPr>
            <a:endParaRPr/>
          </a:p>
        </p:txBody>
      </p:sp>
      <p:sp>
        <p:nvSpPr>
          <p:cNvPr id="805" name="Shape"/>
          <p:cNvSpPr/>
          <p:nvPr/>
        </p:nvSpPr>
        <p:spPr>
          <a:xfrm rot="10800000">
            <a:off x="5070866" y="1004993"/>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FFFF99"/>
          </a:solidFill>
          <a:ln w="12700">
            <a:solidFill>
              <a:srgbClr val="000000"/>
            </a:solidFill>
          </a:ln>
        </p:spPr>
        <p:txBody>
          <a:bodyPr lIns="65023" tIns="65023" rIns="65023" bIns="65023" anchor="ctr"/>
          <a:lstStyle/>
          <a:p>
            <a:pPr algn="l" defTabSz="650240">
              <a:defRPr>
                <a:solidFill>
                  <a:srgbClr val="000000"/>
                </a:solidFill>
                <a:latin typeface="Maiandra GD"/>
                <a:ea typeface="Maiandra GD"/>
                <a:cs typeface="Maiandra GD"/>
                <a:sym typeface="Maiandra GD"/>
              </a:defRPr>
            </a:pPr>
            <a:endParaRPr/>
          </a:p>
        </p:txBody>
      </p:sp>
      <p:sp>
        <p:nvSpPr>
          <p:cNvPr id="806" name="BREAKOUT…"/>
          <p:cNvSpPr txBox="1"/>
          <p:nvPr/>
        </p:nvSpPr>
        <p:spPr>
          <a:xfrm>
            <a:off x="3258113" y="7275056"/>
            <a:ext cx="6285375"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rPr lang="ar-JO" dirty="0">
                <a:latin typeface="Arial" panose="020B0604020202020204" pitchFamily="34" charset="0"/>
                <a:cs typeface="Arial" panose="020B0604020202020204" pitchFamily="34" charset="0"/>
              </a:rPr>
              <a:t>تقدم</a:t>
            </a:r>
            <a:endParaRPr dirty="0">
              <a:latin typeface="Arial" panose="020B0604020202020204" pitchFamily="34" charset="0"/>
              <a:cs typeface="Arial" panose="020B0604020202020204" pitchFamily="34" charset="0"/>
            </a:endParaRPr>
          </a:p>
          <a:p>
            <a:pPr algn="r">
              <a:buSzPct val="100000"/>
            </a:pPr>
            <a:r>
              <a:rPr lang="ar-JO" dirty="0">
                <a:latin typeface="Arial" panose="020B0604020202020204" pitchFamily="34" charset="0"/>
                <a:cs typeface="Arial" panose="020B0604020202020204" pitchFamily="34" charset="0"/>
              </a:rPr>
              <a:t>1. كيف هو وضع التوازن في خدمات كنيستك؟</a:t>
            </a:r>
          </a:p>
          <a:p>
            <a:pPr algn="r">
              <a:buSzPct val="100000"/>
            </a:pPr>
            <a:r>
              <a:rPr lang="ar-JO" dirty="0">
                <a:latin typeface="Arial" panose="020B0604020202020204" pitchFamily="34" charset="0"/>
                <a:cs typeface="Arial" panose="020B0604020202020204" pitchFamily="34" charset="0"/>
              </a:rPr>
              <a:t>2. ما هي الطرق التي يمكنك تضمينها من كلمة الله في خدماتك؟</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810" name="image.jpeg" descr="image.jpeg"/>
          <p:cNvPicPr>
            <a:picLocks noChangeAspect="1"/>
          </p:cNvPicPr>
          <p:nvPr/>
        </p:nvPicPr>
        <p:blipFill>
          <a:blip r:embed="rId2"/>
          <a:stretch>
            <a:fillRect/>
          </a:stretch>
        </p:blipFill>
        <p:spPr>
          <a:xfrm rot="5400000">
            <a:off x="939235" y="1228231"/>
            <a:ext cx="9825850" cy="7369387"/>
          </a:xfrm>
          <a:prstGeom prst="rect">
            <a:avLst/>
          </a:prstGeom>
          <a:ln w="12700">
            <a:miter lim="400000"/>
          </a:ln>
        </p:spPr>
      </p:pic>
    </p:spTree>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2" name="image.jpeg" descr="image.jpeg"/>
          <p:cNvPicPr>
            <a:picLocks noChangeAspect="1"/>
          </p:cNvPicPr>
          <p:nvPr/>
        </p:nvPicPr>
        <p:blipFill>
          <a:blip r:embed="rId2"/>
          <a:stretch>
            <a:fillRect/>
          </a:stretch>
        </p:blipFill>
        <p:spPr>
          <a:xfrm>
            <a:off x="-1" y="-1"/>
            <a:ext cx="13004801" cy="9753601"/>
          </a:xfrm>
          <a:prstGeom prst="rect">
            <a:avLst/>
          </a:prstGeom>
          <a:ln w="12700">
            <a:miter lim="400000"/>
          </a:ln>
        </p:spPr>
      </p:pic>
    </p:spTree>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4" name="image.jpeg" descr="image.jpeg"/>
          <p:cNvPicPr>
            <a:picLocks noChangeAspect="1"/>
          </p:cNvPicPr>
          <p:nvPr/>
        </p:nvPicPr>
        <p:blipFill>
          <a:blip r:embed="rId3"/>
          <a:stretch>
            <a:fillRect/>
          </a:stretch>
        </p:blipFill>
        <p:spPr>
          <a:xfrm>
            <a:off x="-1" y="-38383"/>
            <a:ext cx="13113175" cy="9830365"/>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Shape"/>
          <p:cNvSpPr/>
          <p:nvPr/>
        </p:nvSpPr>
        <p:spPr>
          <a:xfrm>
            <a:off x="8695789" y="1842347"/>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378" name="Shape"/>
          <p:cNvSpPr/>
          <p:nvPr/>
        </p:nvSpPr>
        <p:spPr>
          <a:xfrm rot="10800000">
            <a:off x="3059365" y="1842347"/>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p>
        </p:txBody>
      </p:sp>
      <p:sp>
        <p:nvSpPr>
          <p:cNvPr id="379" name="Christianity /Augustinianism:…"/>
          <p:cNvSpPr txBox="1"/>
          <p:nvPr/>
        </p:nvSpPr>
        <p:spPr>
          <a:xfrm>
            <a:off x="2665983" y="3251200"/>
            <a:ext cx="7672833" cy="25678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defTabSz="1300480">
              <a:spcBef>
                <a:spcPts val="2700"/>
              </a:spcBef>
              <a:defRPr sz="4400">
                <a:solidFill>
                  <a:srgbClr val="000000"/>
                </a:solidFill>
                <a:latin typeface="Maiandra GD"/>
                <a:ea typeface="Maiandra GD"/>
                <a:cs typeface="Maiandra GD"/>
                <a:sym typeface="Maiandra GD"/>
              </a:defRPr>
            </a:pPr>
            <a:r>
              <a:rPr lang="ar-JO" b="1" dirty="0">
                <a:latin typeface="Arial" panose="020B0604020202020204" pitchFamily="34" charset="0"/>
                <a:cs typeface="Arial" panose="020B0604020202020204" pitchFamily="34" charset="0"/>
              </a:rPr>
              <a:t>المسيحية / الأوغسطينية</a:t>
            </a:r>
            <a:endParaRPr b="1" dirty="0">
              <a:latin typeface="Arial" panose="020B0604020202020204" pitchFamily="34" charset="0"/>
              <a:cs typeface="Arial" panose="020B0604020202020204" pitchFamily="34" charset="0"/>
            </a:endParaRPr>
          </a:p>
          <a:p>
            <a:pPr defTabSz="1300480">
              <a:spcBef>
                <a:spcPts val="4600"/>
              </a:spcBef>
              <a:defRPr sz="7600">
                <a:solidFill>
                  <a:srgbClr val="000000"/>
                </a:solidFill>
                <a:latin typeface="Maiandra GD"/>
                <a:ea typeface="Maiandra GD"/>
                <a:cs typeface="Maiandra GD"/>
                <a:sym typeface="Maiandra GD"/>
              </a:defRPr>
            </a:pPr>
            <a:r>
              <a:rPr lang="ar-JO" b="1" dirty="0">
                <a:latin typeface="Arial" panose="020B0604020202020204" pitchFamily="34" charset="0"/>
                <a:cs typeface="Arial" panose="020B0604020202020204" pitchFamily="34" charset="0"/>
              </a:rPr>
              <a:t>مبادرة الله</a:t>
            </a:r>
            <a:endParaRPr b="1"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8" name="image.jpeg" descr="image.jpeg"/>
          <p:cNvPicPr>
            <a:picLocks noChangeAspect="1"/>
          </p:cNvPicPr>
          <p:nvPr/>
        </p:nvPicPr>
        <p:blipFill>
          <a:blip r:embed="rId3"/>
          <a:stretch>
            <a:fillRect/>
          </a:stretch>
        </p:blipFill>
        <p:spPr>
          <a:xfrm>
            <a:off x="64804" y="-38383"/>
            <a:ext cx="13113175" cy="9830365"/>
          </a:xfrm>
          <a:prstGeom prst="rect">
            <a:avLst/>
          </a:prstGeom>
          <a:ln w="12700">
            <a:miter lim="400000"/>
          </a:ln>
        </p:spPr>
      </p:pic>
      <p:sp>
        <p:nvSpPr>
          <p:cNvPr id="819" name="“It should always happen in this house of God that the Lord speaks to us through His holy Word,  and that we then speak to Him with our prayers and songs of praise.”"/>
          <p:cNvSpPr txBox="1"/>
          <p:nvPr/>
        </p:nvSpPr>
        <p:spPr>
          <a:xfrm>
            <a:off x="1346270" y="2221652"/>
            <a:ext cx="10312260" cy="4193967"/>
          </a:xfrm>
          <a:prstGeom prst="rect">
            <a:avLst/>
          </a:prstGeom>
          <a:solidFill>
            <a:srgbClr val="B3B3B3">
              <a:alpha val="27842"/>
            </a:srgb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4400">
                <a:solidFill>
                  <a:srgbClr val="000000"/>
                </a:solidFill>
                <a:latin typeface="Maiandra GD"/>
                <a:ea typeface="Maiandra GD"/>
                <a:cs typeface="Maiandra GD"/>
                <a:sym typeface="Maiandra GD"/>
              </a:defRPr>
            </a:pPr>
            <a:r>
              <a:rPr lang="ar-JO" dirty="0">
                <a:solidFill>
                  <a:srgbClr val="FFFB00"/>
                </a:solidFill>
                <a:latin typeface="Arial" panose="020B0604020202020204" pitchFamily="34" charset="0"/>
                <a:cs typeface="Arial" panose="020B0604020202020204" pitchFamily="34" charset="0"/>
              </a:rPr>
              <a:t>يجب أن يحدث هذا دائمًا في بيت الله </a:t>
            </a:r>
          </a:p>
          <a:p>
            <a:pPr defTabSz="1300480">
              <a:defRPr sz="4400">
                <a:solidFill>
                  <a:srgbClr val="000000"/>
                </a:solidFill>
                <a:latin typeface="Maiandra GD"/>
                <a:ea typeface="Maiandra GD"/>
                <a:cs typeface="Maiandra GD"/>
                <a:sym typeface="Maiandra GD"/>
              </a:defRPr>
            </a:pPr>
            <a:r>
              <a:rPr lang="ar-JO" dirty="0">
                <a:solidFill>
                  <a:srgbClr val="FFFB00"/>
                </a:solidFill>
                <a:latin typeface="Arial" panose="020B0604020202020204" pitchFamily="34" charset="0"/>
                <a:cs typeface="Arial" panose="020B0604020202020204" pitchFamily="34" charset="0"/>
              </a:rPr>
              <a:t>أن الرب يتحدث إلينا </a:t>
            </a:r>
          </a:p>
          <a:p>
            <a:pPr defTabSz="1300480">
              <a:defRPr sz="4400">
                <a:solidFill>
                  <a:srgbClr val="000000"/>
                </a:solidFill>
                <a:latin typeface="Maiandra GD"/>
                <a:ea typeface="Maiandra GD"/>
                <a:cs typeface="Maiandra GD"/>
                <a:sym typeface="Maiandra GD"/>
              </a:defRPr>
            </a:pPr>
            <a:r>
              <a:rPr lang="ar-JO" dirty="0">
                <a:solidFill>
                  <a:srgbClr val="FFFB00"/>
                </a:solidFill>
                <a:latin typeface="Arial" panose="020B0604020202020204" pitchFamily="34" charset="0"/>
                <a:cs typeface="Arial" panose="020B0604020202020204" pitchFamily="34" charset="0"/>
              </a:rPr>
              <a:t>من خلال كلمته المقدسة</a:t>
            </a:r>
          </a:p>
          <a:p>
            <a:pPr defTabSz="1300480">
              <a:defRPr sz="4400">
                <a:solidFill>
                  <a:srgbClr val="000000"/>
                </a:solidFill>
                <a:latin typeface="Maiandra GD"/>
                <a:ea typeface="Maiandra GD"/>
                <a:cs typeface="Maiandra GD"/>
                <a:sym typeface="Maiandra GD"/>
              </a:defRPr>
            </a:pPr>
            <a:endParaRPr lang="ar-JO" dirty="0">
              <a:solidFill>
                <a:srgbClr val="FFFB00"/>
              </a:solidFill>
              <a:latin typeface="Arial" panose="020B0604020202020204" pitchFamily="34" charset="0"/>
              <a:cs typeface="Arial" panose="020B0604020202020204" pitchFamily="34" charset="0"/>
            </a:endParaRPr>
          </a:p>
          <a:p>
            <a:pPr defTabSz="1300480">
              <a:defRPr sz="4400">
                <a:solidFill>
                  <a:srgbClr val="000000"/>
                </a:solidFill>
                <a:latin typeface="Maiandra GD"/>
                <a:ea typeface="Maiandra GD"/>
                <a:cs typeface="Maiandra GD"/>
                <a:sym typeface="Maiandra GD"/>
              </a:defRPr>
            </a:pPr>
            <a:r>
              <a:rPr lang="ar-JO" dirty="0">
                <a:solidFill>
                  <a:srgbClr val="FFFB00"/>
                </a:solidFill>
                <a:latin typeface="Arial" panose="020B0604020202020204" pitchFamily="34" charset="0"/>
                <a:cs typeface="Arial" panose="020B0604020202020204" pitchFamily="34" charset="0"/>
              </a:rPr>
              <a:t>ثم نتحدث إليه بصلواتنا </a:t>
            </a:r>
          </a:p>
          <a:p>
            <a:pPr defTabSz="1300480">
              <a:defRPr sz="4400">
                <a:solidFill>
                  <a:srgbClr val="000000"/>
                </a:solidFill>
                <a:latin typeface="Maiandra GD"/>
                <a:ea typeface="Maiandra GD"/>
                <a:cs typeface="Maiandra GD"/>
                <a:sym typeface="Maiandra GD"/>
              </a:defRPr>
            </a:pPr>
            <a:r>
              <a:rPr lang="ar-JO" dirty="0">
                <a:solidFill>
                  <a:srgbClr val="FFFB00"/>
                </a:solidFill>
                <a:latin typeface="Arial" panose="020B0604020202020204" pitchFamily="34" charset="0"/>
                <a:cs typeface="Arial" panose="020B0604020202020204" pitchFamily="34" charset="0"/>
              </a:rPr>
              <a:t>وأغاني التسبيح.</a:t>
            </a:r>
          </a:p>
        </p:txBody>
      </p:sp>
      <p:sp>
        <p:nvSpPr>
          <p:cNvPr id="820" name="Shape"/>
          <p:cNvSpPr/>
          <p:nvPr/>
        </p:nvSpPr>
        <p:spPr>
          <a:xfrm>
            <a:off x="10728959" y="3900311"/>
            <a:ext cx="600994" cy="1248128"/>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
        <p:nvSpPr>
          <p:cNvPr id="821" name="Shape"/>
          <p:cNvSpPr/>
          <p:nvPr/>
        </p:nvSpPr>
        <p:spPr>
          <a:xfrm rot="10800000">
            <a:off x="10728959" y="5999409"/>
            <a:ext cx="600994" cy="1390298"/>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a:latin typeface="Arial" panose="020B0604020202020204" pitchFamily="34" charset="0"/>
              <a:cs typeface="Arial" panose="020B0604020202020204" pitchFamily="34" charset="0"/>
            </a:endParaRPr>
          </a:p>
        </p:txBody>
      </p:sp>
    </p:spTree>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 name="NO DOXOLOGY WITHOUT THEOLOGY!…"/>
          <p:cNvSpPr txBox="1"/>
          <p:nvPr/>
        </p:nvSpPr>
        <p:spPr>
          <a:xfrm>
            <a:off x="1365503" y="1950719"/>
            <a:ext cx="10273794" cy="53635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defRPr sz="6800">
                <a:solidFill>
                  <a:srgbClr val="665082"/>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لا يوجد تمجيد</a:t>
            </a:r>
          </a:p>
          <a:p>
            <a:pPr defTabSz="1300480">
              <a:defRPr sz="6800">
                <a:solidFill>
                  <a:srgbClr val="665082"/>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بدون لاهوت</a:t>
            </a:r>
          </a:p>
          <a:p>
            <a:pPr defTabSz="1300480">
              <a:defRPr sz="6800">
                <a:solidFill>
                  <a:srgbClr val="665082"/>
                </a:solidFill>
                <a:latin typeface="Maiandra GD"/>
                <a:ea typeface="Maiandra GD"/>
                <a:cs typeface="Maiandra GD"/>
                <a:sym typeface="Maiandra GD"/>
              </a:defRPr>
            </a:pPr>
            <a:endParaRPr lang="ar-JO" dirty="0">
              <a:latin typeface="Arial" panose="020B0604020202020204" pitchFamily="34" charset="0"/>
              <a:cs typeface="Arial" panose="020B0604020202020204" pitchFamily="34" charset="0"/>
            </a:endParaRPr>
          </a:p>
          <a:p>
            <a:pPr defTabSz="1300480">
              <a:defRPr sz="6800">
                <a:solidFill>
                  <a:srgbClr val="665082"/>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لا يوجد لاهوت</a:t>
            </a:r>
          </a:p>
          <a:p>
            <a:pPr defTabSz="1300480">
              <a:defRPr sz="6800">
                <a:solidFill>
                  <a:srgbClr val="665082"/>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بدون تمجيد</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 name="The Foundation of Foundations for Worship:…"/>
          <p:cNvSpPr txBox="1"/>
          <p:nvPr/>
        </p:nvSpPr>
        <p:spPr>
          <a:xfrm>
            <a:off x="3532837" y="277108"/>
            <a:ext cx="5939125" cy="78277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1300480">
              <a:defRPr sz="3200">
                <a:solidFill>
                  <a:schemeClr val="accent6">
                    <a:hueOff val="36663"/>
                    <a:satOff val="1899"/>
                    <a:lumOff val="-23748"/>
                  </a:schemeClr>
                </a:solidFill>
                <a:latin typeface="Maiandra GD"/>
                <a:ea typeface="Maiandra GD"/>
                <a:cs typeface="Maiandra GD"/>
                <a:sym typeface="Maiandra GD"/>
              </a:defRPr>
            </a:pPr>
            <a:endParaRPr dirty="0"/>
          </a:p>
          <a:p>
            <a:pPr defTabSz="1300480">
              <a:defRPr sz="6800">
                <a:solidFill>
                  <a:schemeClr val="accent6">
                    <a:hueOff val="36663"/>
                    <a:satOff val="1899"/>
                    <a:lumOff val="-23748"/>
                  </a:schemeClr>
                </a:solidFill>
                <a:latin typeface="Maiandra GD"/>
                <a:ea typeface="Maiandra GD"/>
                <a:cs typeface="Maiandra GD"/>
                <a:sym typeface="Maiandra GD"/>
              </a:defRPr>
            </a:pPr>
            <a:r>
              <a:rPr lang="ar-JO" dirty="0"/>
              <a:t>أساس أساسات العبادة</a:t>
            </a:r>
            <a:endParaRPr sz="3400" dirty="0"/>
          </a:p>
          <a:p>
            <a:pPr defTabSz="1300480">
              <a:defRPr sz="6800">
                <a:solidFill>
                  <a:schemeClr val="accent6">
                    <a:hueOff val="36663"/>
                    <a:satOff val="1899"/>
                    <a:lumOff val="-23748"/>
                  </a:schemeClr>
                </a:solidFill>
                <a:latin typeface="Maiandra GD"/>
                <a:ea typeface="Maiandra GD"/>
                <a:cs typeface="Maiandra GD"/>
                <a:sym typeface="Maiandra GD"/>
              </a:defRPr>
            </a:pPr>
            <a:r>
              <a:rPr lang="ar-JO" dirty="0"/>
              <a:t>كلمة الله</a:t>
            </a:r>
            <a:endParaRPr sz="3400" dirty="0"/>
          </a:p>
          <a:p>
            <a:pPr defTabSz="1300480">
              <a:defRPr sz="3800">
                <a:solidFill>
                  <a:schemeClr val="accent6">
                    <a:hueOff val="36663"/>
                    <a:satOff val="1899"/>
                    <a:lumOff val="-23748"/>
                  </a:schemeClr>
                </a:solidFill>
                <a:latin typeface="Maiandra GD"/>
                <a:ea typeface="Maiandra GD"/>
                <a:cs typeface="Maiandra GD"/>
                <a:sym typeface="Maiandra GD"/>
              </a:defRPr>
            </a:pPr>
            <a:endParaRPr sz="3400" dirty="0"/>
          </a:p>
          <a:p>
            <a:pPr defTabSz="1300480">
              <a:defRPr sz="3800">
                <a:solidFill>
                  <a:schemeClr val="accent6">
                    <a:hueOff val="36663"/>
                    <a:satOff val="1899"/>
                    <a:lumOff val="-23748"/>
                  </a:schemeClr>
                </a:solidFill>
                <a:latin typeface="Maiandra GD"/>
                <a:ea typeface="Maiandra GD"/>
                <a:cs typeface="Maiandra GD"/>
                <a:sym typeface="Maiandra GD"/>
              </a:defRPr>
            </a:pPr>
            <a:endParaRPr sz="3400" dirty="0"/>
          </a:p>
          <a:p>
            <a:pPr defTabSz="1300480">
              <a:defRPr sz="3800">
                <a:solidFill>
                  <a:schemeClr val="accent6">
                    <a:hueOff val="36663"/>
                    <a:satOff val="1899"/>
                    <a:lumOff val="-23748"/>
                  </a:schemeClr>
                </a:solidFill>
                <a:latin typeface="Maiandra GD"/>
                <a:ea typeface="Maiandra GD"/>
                <a:cs typeface="Maiandra GD"/>
                <a:sym typeface="Maiandra GD"/>
              </a:defRPr>
            </a:pPr>
            <a:r>
              <a:rPr lang="ar-JO" dirty="0"/>
              <a:t>وعظها</a:t>
            </a:r>
          </a:p>
          <a:p>
            <a:pPr defTabSz="1300480">
              <a:defRPr sz="3800">
                <a:solidFill>
                  <a:schemeClr val="accent6">
                    <a:hueOff val="36663"/>
                    <a:satOff val="1899"/>
                    <a:lumOff val="-23748"/>
                  </a:schemeClr>
                </a:solidFill>
                <a:latin typeface="Maiandra GD"/>
                <a:ea typeface="Maiandra GD"/>
                <a:cs typeface="Maiandra GD"/>
                <a:sym typeface="Maiandra GD"/>
              </a:defRPr>
            </a:pPr>
            <a:r>
              <a:rPr lang="ar-JO" dirty="0"/>
              <a:t>الإيمان بها</a:t>
            </a:r>
          </a:p>
          <a:p>
            <a:pPr defTabSz="1300480">
              <a:defRPr sz="3800">
                <a:solidFill>
                  <a:schemeClr val="accent6">
                    <a:hueOff val="36663"/>
                    <a:satOff val="1899"/>
                    <a:lumOff val="-23748"/>
                  </a:schemeClr>
                </a:solidFill>
                <a:latin typeface="Maiandra GD"/>
                <a:ea typeface="Maiandra GD"/>
                <a:cs typeface="Maiandra GD"/>
                <a:sym typeface="Maiandra GD"/>
              </a:defRPr>
            </a:pPr>
            <a:r>
              <a:rPr lang="ar-JO" dirty="0"/>
              <a:t>قراءتها</a:t>
            </a:r>
          </a:p>
          <a:p>
            <a:pPr defTabSz="1300480">
              <a:defRPr sz="3800">
                <a:solidFill>
                  <a:schemeClr val="accent6">
                    <a:hueOff val="36663"/>
                    <a:satOff val="1899"/>
                    <a:lumOff val="-23748"/>
                  </a:schemeClr>
                </a:solidFill>
                <a:latin typeface="Maiandra GD"/>
                <a:ea typeface="Maiandra GD"/>
                <a:cs typeface="Maiandra GD"/>
                <a:sym typeface="Maiandra GD"/>
              </a:defRPr>
            </a:pPr>
            <a:r>
              <a:rPr lang="ar-JO" dirty="0"/>
              <a:t>ترنيمها</a:t>
            </a:r>
          </a:p>
          <a:p>
            <a:pPr defTabSz="1300480">
              <a:defRPr sz="3800">
                <a:solidFill>
                  <a:schemeClr val="accent6">
                    <a:hueOff val="36663"/>
                    <a:satOff val="1899"/>
                    <a:lumOff val="-23748"/>
                  </a:schemeClr>
                </a:solidFill>
                <a:latin typeface="Maiandra GD"/>
                <a:ea typeface="Maiandra GD"/>
                <a:cs typeface="Maiandra GD"/>
                <a:sym typeface="Maiandra GD"/>
              </a:defRPr>
            </a:pPr>
            <a:r>
              <a:rPr lang="ar-JO" dirty="0"/>
              <a:t>الصلاة بها</a:t>
            </a:r>
          </a:p>
          <a:p>
            <a:pPr defTabSz="1300480">
              <a:defRPr sz="3800">
                <a:solidFill>
                  <a:schemeClr val="accent6">
                    <a:hueOff val="36663"/>
                    <a:satOff val="1899"/>
                    <a:lumOff val="-23748"/>
                  </a:schemeClr>
                </a:solidFill>
                <a:latin typeface="Maiandra GD"/>
                <a:ea typeface="Maiandra GD"/>
                <a:cs typeface="Maiandra GD"/>
                <a:sym typeface="Maiandra GD"/>
              </a:defRPr>
            </a:pPr>
            <a:r>
              <a:rPr lang="ar-JO" dirty="0"/>
              <a:t>تكريمها</a:t>
            </a:r>
          </a:p>
          <a:p>
            <a:pPr defTabSz="1300480">
              <a:defRPr sz="3800">
                <a:solidFill>
                  <a:schemeClr val="accent6">
                    <a:hueOff val="36663"/>
                    <a:satOff val="1899"/>
                    <a:lumOff val="-23748"/>
                  </a:schemeClr>
                </a:solidFill>
                <a:latin typeface="Maiandra GD"/>
                <a:ea typeface="Maiandra GD"/>
                <a:cs typeface="Maiandra GD"/>
                <a:sym typeface="Maiandra GD"/>
              </a:defRPr>
            </a:pPr>
            <a:r>
              <a:rPr lang="ar-JO" dirty="0"/>
              <a:t>العمل بها</a:t>
            </a:r>
          </a:p>
        </p:txBody>
      </p:sp>
      <p:sp>
        <p:nvSpPr>
          <p:cNvPr id="2" name="Shape">
            <a:extLst>
              <a:ext uri="{FF2B5EF4-FFF2-40B4-BE49-F238E27FC236}">
                <a16:creationId xmlns:a16="http://schemas.microsoft.com/office/drawing/2014/main" id="{A98E31D9-9BD1-9EB8-75E2-D014897EDDEB}"/>
              </a:ext>
            </a:extLst>
          </p:cNvPr>
          <p:cNvSpPr/>
          <p:nvPr/>
        </p:nvSpPr>
        <p:spPr>
          <a:xfrm>
            <a:off x="10053476" y="1458111"/>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
        <p:nvSpPr>
          <p:cNvPr id="3" name="Shape">
            <a:extLst>
              <a:ext uri="{FF2B5EF4-FFF2-40B4-BE49-F238E27FC236}">
                <a16:creationId xmlns:a16="http://schemas.microsoft.com/office/drawing/2014/main" id="{5139A8C3-F0A3-6F48-5158-D32D921DD6FD}"/>
              </a:ext>
            </a:extLst>
          </p:cNvPr>
          <p:cNvSpPr/>
          <p:nvPr/>
        </p:nvSpPr>
        <p:spPr>
          <a:xfrm rot="10800000">
            <a:off x="1925474" y="1458111"/>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Tree>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 name="hence:…"/>
          <p:cNvSpPr txBox="1"/>
          <p:nvPr/>
        </p:nvSpPr>
        <p:spPr>
          <a:xfrm>
            <a:off x="4360369" y="2455912"/>
            <a:ext cx="3877665" cy="42575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1300480">
              <a:defRPr sz="3200">
                <a:solidFill>
                  <a:schemeClr val="accent6">
                    <a:hueOff val="36663"/>
                    <a:satOff val="1899"/>
                    <a:lumOff val="-23748"/>
                  </a:schemeClr>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defTabSz="1300480">
              <a:defRPr sz="6800">
                <a:solidFill>
                  <a:schemeClr val="accent6">
                    <a:hueOff val="36663"/>
                    <a:satOff val="1899"/>
                    <a:lumOff val="-23748"/>
                  </a:schemeClr>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لذلك:</a:t>
            </a:r>
            <a:endParaRPr dirty="0">
              <a:latin typeface="Arial" panose="020B0604020202020204" pitchFamily="34" charset="0"/>
              <a:cs typeface="Arial" panose="020B0604020202020204" pitchFamily="34" charset="0"/>
            </a:endParaRPr>
          </a:p>
          <a:p>
            <a:pPr defTabSz="1300480">
              <a:defRPr sz="6800">
                <a:solidFill>
                  <a:schemeClr val="accent6">
                    <a:hueOff val="36663"/>
                    <a:satOff val="1899"/>
                    <a:lumOff val="-23748"/>
                  </a:schemeClr>
                </a:solidFill>
                <a:latin typeface="Maiandra GD"/>
                <a:ea typeface="Maiandra GD"/>
                <a:cs typeface="Maiandra GD"/>
                <a:sym typeface="Maiandra GD"/>
              </a:defRPr>
            </a:pPr>
            <a:r>
              <a:rPr lang="ar-JO" dirty="0">
                <a:latin typeface="Arial" panose="020B0604020202020204" pitchFamily="34" charset="0"/>
                <a:ea typeface="Bell MT"/>
                <a:cs typeface="Arial" panose="020B0604020202020204" pitchFamily="34" charset="0"/>
                <a:sym typeface="Bell MT"/>
              </a:rPr>
              <a:t>العبادة الكتابية</a:t>
            </a:r>
            <a:endParaRPr sz="3400" dirty="0">
              <a:latin typeface="Arial" panose="020B0604020202020204" pitchFamily="34" charset="0"/>
              <a:cs typeface="Arial" panose="020B0604020202020204" pitchFamily="34" charset="0"/>
            </a:endParaRPr>
          </a:p>
          <a:p>
            <a:pPr defTabSz="1300480">
              <a:defRPr sz="6800">
                <a:solidFill>
                  <a:schemeClr val="accent6">
                    <a:hueOff val="36663"/>
                    <a:satOff val="1899"/>
                    <a:lumOff val="-23748"/>
                  </a:schemeClr>
                </a:solidFill>
                <a:latin typeface="Maiandra GD"/>
                <a:ea typeface="Maiandra GD"/>
                <a:cs typeface="Maiandra GD"/>
                <a:sym typeface="Maiandra GD"/>
              </a:defRPr>
            </a:pPr>
            <a:endParaRPr sz="3400" dirty="0">
              <a:latin typeface="Arial" panose="020B0604020202020204" pitchFamily="34" charset="0"/>
              <a:cs typeface="Arial" panose="020B0604020202020204" pitchFamily="34" charset="0"/>
            </a:endParaRPr>
          </a:p>
          <a:p>
            <a:pPr defTabSz="1300480">
              <a:defRPr sz="3800">
                <a:solidFill>
                  <a:schemeClr val="accent6">
                    <a:hueOff val="36663"/>
                    <a:satOff val="1899"/>
                    <a:lumOff val="-23748"/>
                  </a:schemeClr>
                </a:solidFill>
                <a:latin typeface="Maiandra GD"/>
                <a:ea typeface="Maiandra GD"/>
                <a:cs typeface="Maiandra GD"/>
                <a:sym typeface="Maiandra GD"/>
              </a:defRPr>
            </a:pPr>
            <a:endParaRPr sz="3400" dirty="0">
              <a:latin typeface="Arial" panose="020B0604020202020204" pitchFamily="34" charset="0"/>
              <a:cs typeface="Arial" panose="020B0604020202020204" pitchFamily="34" charset="0"/>
            </a:endParaRPr>
          </a:p>
          <a:p>
            <a:pPr defTabSz="1300480">
              <a:defRPr sz="3800">
                <a:solidFill>
                  <a:schemeClr val="accent6">
                    <a:hueOff val="36663"/>
                    <a:satOff val="1899"/>
                    <a:lumOff val="-23748"/>
                  </a:schemeClr>
                </a:solidFill>
                <a:latin typeface="Maiandra GD"/>
                <a:ea typeface="Maiandra GD"/>
                <a:cs typeface="Maiandra GD"/>
                <a:sym typeface="Maiandra GD"/>
              </a:defRPr>
            </a:pPr>
            <a:endParaRPr sz="3400"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 name="REVELATION AND…"/>
          <p:cNvSpPr txBox="1"/>
          <p:nvPr/>
        </p:nvSpPr>
        <p:spPr>
          <a:xfrm>
            <a:off x="1365503" y="1625599"/>
            <a:ext cx="10273794" cy="34193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defTabSz="1300480">
              <a:spcBef>
                <a:spcPts val="2700"/>
              </a:spcBef>
              <a:defRPr sz="5600">
                <a:solidFill>
                  <a:srgbClr val="FFFF99"/>
                </a:solidFill>
                <a:latin typeface="Maiandra GD"/>
                <a:ea typeface="Maiandra GD"/>
                <a:cs typeface="Maiandra GD"/>
                <a:sym typeface="Maiandra GD"/>
              </a:defRPr>
            </a:pPr>
            <a:endParaRPr dirty="0">
              <a:latin typeface="Arial" panose="020B0604020202020204" pitchFamily="34" charset="0"/>
              <a:cs typeface="Arial" panose="020B0604020202020204" pitchFamily="34" charset="0"/>
            </a:endParaRPr>
          </a:p>
          <a:p>
            <a:pPr defTabSz="1300480">
              <a:spcBef>
                <a:spcPts val="1900"/>
              </a:spcBef>
              <a:defRPr sz="76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الإعلان والتجاوب</a:t>
            </a:r>
            <a:endParaRPr dirty="0">
              <a:latin typeface="Arial" panose="020B0604020202020204" pitchFamily="34" charset="0"/>
              <a:cs typeface="Arial" panose="020B0604020202020204" pitchFamily="34" charset="0"/>
            </a:endParaRPr>
          </a:p>
          <a:p>
            <a:pPr defTabSz="1300480">
              <a:spcBef>
                <a:spcPts val="1900"/>
              </a:spcBef>
              <a:defRPr sz="5000">
                <a:solidFill>
                  <a:srgbClr val="000000"/>
                </a:solidFill>
                <a:latin typeface="Maiandra GD"/>
                <a:ea typeface="Maiandra GD"/>
                <a:cs typeface="Maiandra GD"/>
                <a:sym typeface="Maiandra GD"/>
              </a:defRPr>
            </a:pPr>
            <a:r>
              <a:rPr lang="ar-JO" dirty="0">
                <a:latin typeface="Arial" panose="020B0604020202020204" pitchFamily="34" charset="0"/>
                <a:cs typeface="Arial" panose="020B0604020202020204" pitchFamily="34" charset="0"/>
              </a:rPr>
              <a:t>نمط العبادة الصحيحة</a:t>
            </a:r>
            <a:endParaRPr dirty="0">
              <a:latin typeface="Arial" panose="020B0604020202020204" pitchFamily="34" charset="0"/>
              <a:cs typeface="Arial" panose="020B0604020202020204" pitchFamily="34" charset="0"/>
            </a:endParaRPr>
          </a:p>
        </p:txBody>
      </p:sp>
      <p:sp>
        <p:nvSpPr>
          <p:cNvPr id="2" name="Shape">
            <a:extLst>
              <a:ext uri="{FF2B5EF4-FFF2-40B4-BE49-F238E27FC236}">
                <a16:creationId xmlns:a16="http://schemas.microsoft.com/office/drawing/2014/main" id="{3FAF76F3-A7D6-4062-3C1D-BFE3E0E777FA}"/>
              </a:ext>
            </a:extLst>
          </p:cNvPr>
          <p:cNvSpPr/>
          <p:nvPr/>
        </p:nvSpPr>
        <p:spPr>
          <a:xfrm>
            <a:off x="10053476" y="1458111"/>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
        <p:nvSpPr>
          <p:cNvPr id="3" name="Shape">
            <a:extLst>
              <a:ext uri="{FF2B5EF4-FFF2-40B4-BE49-F238E27FC236}">
                <a16:creationId xmlns:a16="http://schemas.microsoft.com/office/drawing/2014/main" id="{7C6C997B-80CA-3ACE-433E-2D4B07FE6AC8}"/>
              </a:ext>
            </a:extLst>
          </p:cNvPr>
          <p:cNvSpPr/>
          <p:nvPr/>
        </p:nvSpPr>
        <p:spPr>
          <a:xfrm rot="10800000">
            <a:off x="1925474" y="1458111"/>
            <a:ext cx="1192107"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a:latin typeface="Arial" panose="020B0604020202020204" pitchFamily="34" charset="0"/>
              <a:cs typeface="Arial" panose="020B0604020202020204" pitchFamily="34" charset="0"/>
            </a:endParaRPr>
          </a:p>
        </p:txBody>
      </p:sp>
    </p:spTree>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04800" y="2016204"/>
            <a:ext cx="3809954" cy="3587059"/>
          </a:xfrm>
        </p:spPr>
        <p:txBody>
          <a:bodyPr/>
          <a:lstStyle/>
          <a:p>
            <a:pPr algn="r"/>
            <a:r>
              <a:rPr lang="en-US" dirty="0"/>
              <a:t>Black</a:t>
            </a:r>
          </a:p>
        </p:txBody>
      </p:sp>
    </p:spTree>
    <p:extLst>
      <p:ext uri="{BB962C8B-B14F-4D97-AF65-F5344CB8AC3E}">
        <p14:creationId xmlns:p14="http://schemas.microsoft.com/office/powerpoint/2010/main" val="2312805871"/>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8778240"/>
            <a:ext cx="13004800" cy="975360"/>
          </a:xfrm>
        </p:spPr>
        <p:txBody>
          <a:bodyPr/>
          <a:lstStyle/>
          <a:p>
            <a:pPr rtl="1" eaLnBrk="1" hangingPunct="1">
              <a:defRPr/>
            </a:pPr>
            <a:r>
              <a:rPr lang="en-US" sz="3413" dirty="0">
                <a:solidFill>
                  <a:srgbClr val="FFFFFF"/>
                </a:solidFill>
                <a:ea typeface="ＭＳ Ｐゴシック" charset="0"/>
                <a:cs typeface="Arial" panose="020B0604020202020204" pitchFamily="34" charset="0"/>
              </a:rPr>
              <a:t>  • BibleStudyDownloads.org </a:t>
            </a:r>
            <a:r>
              <a:rPr lang="ar-SA" sz="5689" dirty="0">
                <a:solidFill>
                  <a:srgbClr val="FFFFFF"/>
                </a:solidFill>
                <a:ea typeface="ＭＳ Ｐゴシック" charset="0"/>
                <a:cs typeface="Arial" panose="020B0604020202020204" pitchFamily="34" charset="0"/>
              </a:rPr>
              <a:t>لاهوت العبادة وممارسته</a:t>
            </a:r>
            <a:endParaRPr lang="en-US" sz="4551" dirty="0">
              <a:solidFill>
                <a:srgbClr val="FFFFFF"/>
              </a:solidFill>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13004800" cy="975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130034" tIns="65017" rIns="130034" bIns="65017"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1300317" rtl="1" eaLnBrk="1" fontAlgn="base" latinLnBrk="0" hangingPunct="1">
              <a:lnSpc>
                <a:spcPct val="100000"/>
              </a:lnSpc>
              <a:spcBef>
                <a:spcPct val="0"/>
              </a:spcBef>
              <a:spcAft>
                <a:spcPct val="0"/>
              </a:spcAft>
              <a:buClrTx/>
              <a:buSzTx/>
              <a:buFontTx/>
              <a:buNone/>
              <a:tabLst/>
              <a:defRPr/>
            </a:pPr>
            <a:r>
              <a:rPr kumimoji="0" lang="ar-JO" sz="5689"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Bodoni SvtyTwo ITC TT-Book"/>
              </a:rPr>
              <a:t>أحصل على هذا العرض التقديمي مجاناً</a:t>
            </a:r>
            <a:endParaRPr kumimoji="0" lang="en-US" sz="1991"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Bodoni SvtyTwo ITC TT-Book"/>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62820" y="905930"/>
            <a:ext cx="13130449" cy="8035620"/>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36939" y="3160661"/>
            <a:ext cx="8751235" cy="4954445"/>
          </a:xfrm>
          <a:prstGeom prst="rect">
            <a:avLst/>
          </a:prstGeom>
        </p:spPr>
      </p:pic>
    </p:spTree>
    <p:extLst>
      <p:ext uri="{BB962C8B-B14F-4D97-AF65-F5344CB8AC3E}">
        <p14:creationId xmlns:p14="http://schemas.microsoft.com/office/powerpoint/2010/main" val="13663347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Shape"/>
          <p:cNvSpPr/>
          <p:nvPr/>
        </p:nvSpPr>
        <p:spPr>
          <a:xfrm>
            <a:off x="9157547" y="2059093"/>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b="1" dirty="0">
              <a:latin typeface="Arial" panose="020B0604020202020204" pitchFamily="34" charset="0"/>
              <a:cs typeface="Arial" panose="020B0604020202020204" pitchFamily="34" charset="0"/>
            </a:endParaRPr>
          </a:p>
        </p:txBody>
      </p:sp>
      <p:sp>
        <p:nvSpPr>
          <p:cNvPr id="384" name="Shape"/>
          <p:cNvSpPr/>
          <p:nvPr/>
        </p:nvSpPr>
        <p:spPr>
          <a:xfrm rot="10800000">
            <a:off x="2438399" y="1884869"/>
            <a:ext cx="1192107" cy="65024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Arial"/>
                <a:ea typeface="Arial"/>
                <a:cs typeface="Arial"/>
                <a:sym typeface="Arial"/>
              </a:defRPr>
            </a:pPr>
            <a:endParaRPr b="1" dirty="0">
              <a:latin typeface="Arial" panose="020B0604020202020204" pitchFamily="34" charset="0"/>
              <a:cs typeface="Arial" panose="020B0604020202020204" pitchFamily="34" charset="0"/>
            </a:endParaRPr>
          </a:p>
        </p:txBody>
      </p:sp>
      <p:sp>
        <p:nvSpPr>
          <p:cNvPr id="385" name="1 John 4:19"/>
          <p:cNvSpPr txBox="1"/>
          <p:nvPr/>
        </p:nvSpPr>
        <p:spPr>
          <a:xfrm>
            <a:off x="3966464" y="650239"/>
            <a:ext cx="5071872" cy="9930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defTabSz="1300480">
              <a:spcBef>
                <a:spcPts val="3400"/>
              </a:spcBef>
              <a:defRPr sz="5600">
                <a:solidFill>
                  <a:srgbClr val="000000"/>
                </a:solidFill>
                <a:latin typeface="Maiandra GD"/>
                <a:ea typeface="Maiandra GD"/>
                <a:cs typeface="Maiandra GD"/>
                <a:sym typeface="Maiandra GD"/>
              </a:defRPr>
            </a:lvl1pPr>
          </a:lstStyle>
          <a:p>
            <a:r>
              <a:rPr lang="ar-JO" b="1" dirty="0">
                <a:latin typeface="Arial" panose="020B0604020202020204" pitchFamily="34" charset="0"/>
                <a:cs typeface="Arial" panose="020B0604020202020204" pitchFamily="34" charset="0"/>
              </a:rPr>
              <a:t>1 يوحنا 4: 19</a:t>
            </a:r>
            <a:endParaRPr b="1" dirty="0">
              <a:latin typeface="Arial" panose="020B0604020202020204" pitchFamily="34" charset="0"/>
              <a:cs typeface="Arial" panose="020B0604020202020204" pitchFamily="34" charset="0"/>
            </a:endParaRPr>
          </a:p>
        </p:txBody>
      </p:sp>
      <p:sp>
        <p:nvSpPr>
          <p:cNvPr id="386" name="because He first loved us."/>
          <p:cNvSpPr txBox="1"/>
          <p:nvPr/>
        </p:nvSpPr>
        <p:spPr>
          <a:xfrm>
            <a:off x="7434410" y="4594203"/>
            <a:ext cx="3446273" cy="716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defTabSz="1300480">
              <a:defRPr sz="3800">
                <a:solidFill>
                  <a:srgbClr val="000000"/>
                </a:solidFill>
                <a:latin typeface="Maiandra GD"/>
                <a:ea typeface="Maiandra GD"/>
                <a:cs typeface="Maiandra GD"/>
                <a:sym typeface="Maiandra GD"/>
              </a:defRPr>
            </a:pPr>
            <a:r>
              <a:rPr lang="ar-JO" b="1" dirty="0">
                <a:latin typeface="Arial" panose="020B0604020202020204" pitchFamily="34" charset="0"/>
                <a:cs typeface="Arial" panose="020B0604020202020204" pitchFamily="34" charset="0"/>
              </a:rPr>
              <a:t>لأنه أحبنا أولاً</a:t>
            </a:r>
            <a:endParaRPr sz="5600" b="1" dirty="0">
              <a:latin typeface="Arial" panose="020B0604020202020204" pitchFamily="34" charset="0"/>
              <a:cs typeface="Arial" panose="020B0604020202020204" pitchFamily="34" charset="0"/>
            </a:endParaRPr>
          </a:p>
        </p:txBody>
      </p:sp>
      <p:sp>
        <p:nvSpPr>
          <p:cNvPr id="387" name="We love..."/>
          <p:cNvSpPr txBox="1"/>
          <p:nvPr/>
        </p:nvSpPr>
        <p:spPr>
          <a:xfrm>
            <a:off x="791122" y="3878112"/>
            <a:ext cx="3879767" cy="716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defTabSz="1300480">
              <a:defRPr sz="3800">
                <a:solidFill>
                  <a:srgbClr val="000000"/>
                </a:solidFill>
                <a:latin typeface="Maiandra GD"/>
                <a:ea typeface="Maiandra GD"/>
                <a:cs typeface="Maiandra GD"/>
                <a:sym typeface="Maiandra GD"/>
              </a:defRPr>
            </a:pPr>
            <a:r>
              <a:rPr lang="ar-JO" b="1" dirty="0">
                <a:latin typeface="Arial" panose="020B0604020202020204" pitchFamily="34" charset="0"/>
                <a:cs typeface="Arial" panose="020B0604020202020204" pitchFamily="34" charset="0"/>
              </a:rPr>
              <a:t>نحن نحب ...</a:t>
            </a:r>
            <a:endParaRPr sz="5600" b="1"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Shape"/>
          <p:cNvSpPr/>
          <p:nvPr/>
        </p:nvSpPr>
        <p:spPr>
          <a:xfrm rot="10800000">
            <a:off x="3797565" y="2059093"/>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b="1" dirty="0">
              <a:latin typeface="Arial" panose="020B0604020202020204" pitchFamily="34" charset="0"/>
              <a:cs typeface="Arial" panose="020B0604020202020204" pitchFamily="34" charset="0"/>
            </a:endParaRPr>
          </a:p>
        </p:txBody>
      </p:sp>
      <p:sp>
        <p:nvSpPr>
          <p:cNvPr id="392" name="Shape"/>
          <p:cNvSpPr/>
          <p:nvPr/>
        </p:nvSpPr>
        <p:spPr>
          <a:xfrm>
            <a:off x="8505469" y="2338062"/>
            <a:ext cx="1192108"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b="1" dirty="0">
              <a:latin typeface="Arial" panose="020B0604020202020204" pitchFamily="34" charset="0"/>
              <a:cs typeface="Arial" panose="020B0604020202020204" pitchFamily="34" charset="0"/>
            </a:endParaRPr>
          </a:p>
        </p:txBody>
      </p:sp>
      <p:sp>
        <p:nvSpPr>
          <p:cNvPr id="393" name="Rectangle"/>
          <p:cNvSpPr/>
          <p:nvPr/>
        </p:nvSpPr>
        <p:spPr>
          <a:xfrm>
            <a:off x="2709333" y="3684693"/>
            <a:ext cx="7802881" cy="1192107"/>
          </a:xfrm>
          <a:prstGeom prst="rect">
            <a:avLst/>
          </a:prstGeom>
          <a:ln w="76200">
            <a:solidFill>
              <a:srgbClr val="FFFF99"/>
            </a:solidFill>
          </a:ln>
        </p:spPr>
        <p:txBody>
          <a:bodyPr lIns="65023" tIns="65023" rIns="65023" bIns="65023" anchor="ctr"/>
          <a:lstStyle/>
          <a:p>
            <a:pPr algn="l" defTabSz="1300480">
              <a:defRPr>
                <a:solidFill>
                  <a:srgbClr val="000000"/>
                </a:solidFill>
                <a:latin typeface="Maiandra GD"/>
                <a:ea typeface="Maiandra GD"/>
                <a:cs typeface="Maiandra GD"/>
                <a:sym typeface="Maiandra GD"/>
              </a:defRPr>
            </a:pPr>
            <a:endParaRPr b="1" dirty="0">
              <a:latin typeface="Arial" panose="020B0604020202020204" pitchFamily="34" charset="0"/>
              <a:cs typeface="Arial" panose="020B0604020202020204" pitchFamily="34" charset="0"/>
            </a:endParaRPr>
          </a:p>
        </p:txBody>
      </p:sp>
      <p:sp>
        <p:nvSpPr>
          <p:cNvPr id="394" name="A Biblical Pattern"/>
          <p:cNvSpPr txBox="1"/>
          <p:nvPr/>
        </p:nvSpPr>
        <p:spPr>
          <a:xfrm>
            <a:off x="1473877" y="3628700"/>
            <a:ext cx="10273793" cy="1300867"/>
          </a:xfrm>
          <a:prstGeom prst="rect">
            <a:avLst/>
          </a:prstGeom>
          <a:solidFill>
            <a:srgbClr val="BBE0E3"/>
          </a:solidFill>
          <a:ln w="88900">
            <a:solidFill>
              <a:srgbClr val="665082"/>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defTabSz="1300480">
              <a:spcBef>
                <a:spcPts val="4600"/>
              </a:spcBef>
              <a:defRPr sz="7600">
                <a:solidFill>
                  <a:srgbClr val="665082"/>
                </a:solidFill>
                <a:latin typeface="Maiandra GD"/>
                <a:ea typeface="Maiandra GD"/>
                <a:cs typeface="Maiandra GD"/>
                <a:sym typeface="Maiandra GD"/>
              </a:defRPr>
            </a:lvl1pPr>
          </a:lstStyle>
          <a:p>
            <a:r>
              <a:rPr lang="ar-JO" b="1" dirty="0">
                <a:latin typeface="Arial" panose="020B0604020202020204" pitchFamily="34" charset="0"/>
                <a:cs typeface="Arial" panose="020B0604020202020204" pitchFamily="34" charset="0"/>
              </a:rPr>
              <a:t>نمط كتابي</a:t>
            </a:r>
            <a:endParaRPr b="1" dirty="0">
              <a:latin typeface="Arial" panose="020B0604020202020204" pitchFamily="34" charset="0"/>
              <a:cs typeface="Arial" panose="020B0604020202020204" pitchFamily="34" charset="0"/>
            </a:endParaRP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4">
  <a:themeElements>
    <a:clrScheme name="New_Template4">
      <a:dk1>
        <a:srgbClr val="414141"/>
      </a:dk1>
      <a:lt1>
        <a:srgbClr val="004141"/>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mn-lt"/>
            <a:ea typeface="+mn-ea"/>
            <a:cs typeface="+mn-cs"/>
            <a:sym typeface="Bodoni SvtyTwo ITC TT-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mn-lt"/>
            <a:ea typeface="+mn-ea"/>
            <a:cs typeface="+mn-cs"/>
            <a:sym typeface="Bodoni SvtyTwo ITC TT-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New_Template4">
  <a:themeElements>
    <a:clrScheme name="New_Template4">
      <a:dk1>
        <a:srgbClr val="000000"/>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mn-lt"/>
            <a:ea typeface="+mn-ea"/>
            <a:cs typeface="+mn-cs"/>
            <a:sym typeface="Bodoni SvtyTwo ITC TT-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mn-lt"/>
            <a:ea typeface="+mn-ea"/>
            <a:cs typeface="+mn-cs"/>
            <a:sym typeface="Bodoni SvtyTwo ITC TT-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195</TotalTime>
  <Words>8732</Words>
  <Application>Microsoft Macintosh PowerPoint</Application>
  <PresentationFormat>Custom</PresentationFormat>
  <Paragraphs>787</Paragraphs>
  <Slides>76</Slides>
  <Notes>64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76</vt:i4>
      </vt:variant>
    </vt:vector>
  </HeadingPairs>
  <TitlesOfParts>
    <vt:vector size="88" baseType="lpstr">
      <vt:lpstr>ＭＳ Ｐゴシック</vt:lpstr>
      <vt:lpstr>Zapf Dingbats</vt:lpstr>
      <vt:lpstr>Arial</vt:lpstr>
      <vt:lpstr>Bodoni SvtyTwo ITC TT-Book</vt:lpstr>
      <vt:lpstr>Bodoni SvtyTwo ITC TT-BookIta</vt:lpstr>
      <vt:lpstr>Helvetica</vt:lpstr>
      <vt:lpstr>Helvetica Neue</vt:lpstr>
      <vt:lpstr>Maiandra GD</vt:lpstr>
      <vt:lpstr>Times New Roman</vt:lpstr>
      <vt:lpstr>Wingdings</vt:lpstr>
      <vt:lpstr>New_Template4</vt:lpstr>
      <vt:lpstr>1_Orbit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  • BibleStudyDownloads.org لاهوت العبادة وممارسته</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Biblical Worship</dc:title>
  <cp:lastModifiedBy>Rick Griffith</cp:lastModifiedBy>
  <cp:revision>16</cp:revision>
  <dcterms:modified xsi:type="dcterms:W3CDTF">2024-07-04T17:39:35Z</dcterms:modified>
</cp:coreProperties>
</file>