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 id="2147483679" r:id="rId3"/>
    <p:sldMasterId id="2147483691" r:id="rId4"/>
    <p:sldMasterId id="2147483708" r:id="rId5"/>
  </p:sldMasterIdLst>
  <p:notesMasterIdLst>
    <p:notesMasterId r:id="rId118"/>
  </p:notesMasterIdLst>
  <p:sldIdLst>
    <p:sldId id="500" r:id="rId6"/>
    <p:sldId id="257" r:id="rId7"/>
    <p:sldId id="258" r:id="rId8"/>
    <p:sldId id="259" r:id="rId9"/>
    <p:sldId id="5472" r:id="rId10"/>
    <p:sldId id="5473" r:id="rId11"/>
    <p:sldId id="5474" r:id="rId12"/>
    <p:sldId id="260" r:id="rId13"/>
    <p:sldId id="261" r:id="rId14"/>
    <p:sldId id="262" r:id="rId15"/>
    <p:sldId id="263" r:id="rId16"/>
    <p:sldId id="440" r:id="rId17"/>
    <p:sldId id="264" r:id="rId18"/>
    <p:sldId id="438" r:id="rId19"/>
    <p:sldId id="497"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442" r:id="rId37"/>
    <p:sldId id="498" r:id="rId38"/>
    <p:sldId id="547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9" r:id="rId57"/>
    <p:sldId id="300" r:id="rId58"/>
    <p:sldId id="301" r:id="rId59"/>
    <p:sldId id="303" r:id="rId60"/>
    <p:sldId id="302" r:id="rId61"/>
    <p:sldId id="304" r:id="rId62"/>
    <p:sldId id="305" r:id="rId63"/>
    <p:sldId id="5479" r:id="rId64"/>
    <p:sldId id="307" r:id="rId65"/>
    <p:sldId id="308" r:id="rId66"/>
    <p:sldId id="309" r:id="rId67"/>
    <p:sldId id="5478" r:id="rId68"/>
    <p:sldId id="310" r:id="rId69"/>
    <p:sldId id="311" r:id="rId70"/>
    <p:sldId id="312" r:id="rId71"/>
    <p:sldId id="313" r:id="rId72"/>
    <p:sldId id="314" r:id="rId73"/>
    <p:sldId id="5477" r:id="rId74"/>
    <p:sldId id="480" r:id="rId75"/>
    <p:sldId id="411" r:id="rId76"/>
    <p:sldId id="450" r:id="rId77"/>
    <p:sldId id="433" r:id="rId78"/>
    <p:sldId id="434" r:id="rId79"/>
    <p:sldId id="486" r:id="rId80"/>
    <p:sldId id="476" r:id="rId81"/>
    <p:sldId id="436" r:id="rId82"/>
    <p:sldId id="457" r:id="rId83"/>
    <p:sldId id="467" r:id="rId84"/>
    <p:sldId id="468" r:id="rId85"/>
    <p:sldId id="466" r:id="rId86"/>
    <p:sldId id="420" r:id="rId87"/>
    <p:sldId id="393" r:id="rId88"/>
    <p:sldId id="488" r:id="rId89"/>
    <p:sldId id="489" r:id="rId90"/>
    <p:sldId id="479" r:id="rId91"/>
    <p:sldId id="491" r:id="rId92"/>
    <p:sldId id="383" r:id="rId93"/>
    <p:sldId id="403" r:id="rId94"/>
    <p:sldId id="384" r:id="rId95"/>
    <p:sldId id="387" r:id="rId96"/>
    <p:sldId id="490" r:id="rId97"/>
    <p:sldId id="5476" r:id="rId98"/>
    <p:sldId id="492" r:id="rId99"/>
    <p:sldId id="493" r:id="rId100"/>
    <p:sldId id="494" r:id="rId101"/>
    <p:sldId id="495" r:id="rId102"/>
    <p:sldId id="496" r:id="rId103"/>
    <p:sldId id="418" r:id="rId104"/>
    <p:sldId id="487" r:id="rId105"/>
    <p:sldId id="391" r:id="rId106"/>
    <p:sldId id="475" r:id="rId107"/>
    <p:sldId id="460" r:id="rId108"/>
    <p:sldId id="459" r:id="rId109"/>
    <p:sldId id="461" r:id="rId110"/>
    <p:sldId id="462" r:id="rId111"/>
    <p:sldId id="352" r:id="rId112"/>
    <p:sldId id="421" r:id="rId113"/>
    <p:sldId id="354" r:id="rId114"/>
    <p:sldId id="444" r:id="rId115"/>
    <p:sldId id="875" r:id="rId116"/>
    <p:sldId id="5471" r:id="rId1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14141"/>
        </a:fontRef>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Ref idx="minor">
          <a:srgbClr val="414141"/>
        </a:fontRef>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Ref idx="minor">
          <a:srgbClr val="414141"/>
        </a:fontRef>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414141"/>
        </a:fontRef>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Ref idx="minor">
          <a:srgbClr val="414141"/>
        </a:fontRef>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Ref idx="minor">
          <a:srgbClr val="414141"/>
        </a:fontRef>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Ref idx="minor">
          <a:srgbClr val="414141"/>
        </a:fontRef>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Ref idx="minor">
          <a:srgbClr val="414141"/>
        </a:fontRef>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Ref idx="minor">
          <a:srgbClr val="414141"/>
        </a:fontRef>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Ref idx="minor">
          <a:srgbClr val="414141"/>
        </a:fontRef>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Ref idx="minor">
          <a:srgbClr val="414141"/>
        </a:fontRef>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Ref idx="minor">
          <a:srgbClr val="414141"/>
        </a:fontRef>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3920"/>
    <p:restoredTop sz="93849" autoAdjust="0"/>
  </p:normalViewPr>
  <p:slideViewPr>
    <p:cSldViewPr snapToGrid="0" snapToObjects="1">
      <p:cViewPr varScale="1">
        <p:scale>
          <a:sx n="44" d="100"/>
          <a:sy n="44" d="100"/>
        </p:scale>
        <p:origin x="208" y="2240"/>
      </p:cViewPr>
      <p:guideLst/>
    </p:cSldViewPr>
  </p:slideViewPr>
  <p:notesTextViewPr>
    <p:cViewPr>
      <p:scale>
        <a:sx n="1" d="1"/>
        <a:sy n="1" d="1"/>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1143000" y="685800"/>
            <a:ext cx="4572000" cy="3429000"/>
          </a:xfrm>
          <a:prstGeom prst="rect">
            <a:avLst/>
          </a:prstGeom>
        </p:spPr>
        <p:txBody>
          <a:bodyPr/>
          <a:lstStyle/>
          <a:p>
            <a:endParaRPr/>
          </a:p>
        </p:txBody>
      </p:sp>
      <p:sp>
        <p:nvSpPr>
          <p:cNvPr id="216" name="Shape 21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842331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3073320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God reveals His glory, worship is our response</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1130173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Basic paradigm for God’s dealings with us</a:t>
            </a:r>
          </a:p>
        </p:txBody>
      </p:sp>
    </p:spTree>
    <p:extLst>
      <p:ext uri="{BB962C8B-B14F-4D97-AF65-F5344CB8AC3E}">
        <p14:creationId xmlns:p14="http://schemas.microsoft.com/office/powerpoint/2010/main" val="253169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278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206782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28251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542767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500145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God reveals His glory, worship is our response</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383847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3198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2336416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Adam &amp; Eve, Moses, David, Saul/Paul, Jesus calling disciples, </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2626074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757337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455227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031824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300865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worship Him as He really is, as He wants to be worshiped</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198691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Him as He really is, as He wants to be worshiped</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715460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002394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499233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God reveals His glory, worship is our response</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2939881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3694701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78810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329888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908737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23825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hape 528"/>
          <p:cNvSpPr>
            <a:spLocks noGrp="1" noRot="1" noChangeAspect="1"/>
          </p:cNvSpPr>
          <p:nvPr>
            <p:ph type="sldImg"/>
          </p:nvPr>
        </p:nvSpPr>
        <p:spPr>
          <a:prstGeom prst="rect">
            <a:avLst/>
          </a:prstGeom>
        </p:spPr>
        <p:txBody>
          <a:bodyPr/>
          <a:lstStyle/>
          <a:p>
            <a:endParaRPr/>
          </a:p>
        </p:txBody>
      </p:sp>
      <p:sp>
        <p:nvSpPr>
          <p:cNvPr id="529" name="Shape 52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194006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175768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4203996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God reveals His glory, worship is our response</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3418918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God reveals His glory, worship is our response</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1626502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841350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1904394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614713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2296550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3802076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noRot="1" noChangeAspect="1"/>
          </p:cNvSpPr>
          <p:nvPr>
            <p:ph type="sldImg"/>
          </p:nvPr>
        </p:nvSpPr>
        <p:spPr>
          <a:prstGeom prst="rect">
            <a:avLst/>
          </a:prstGeom>
        </p:spPr>
        <p:txBody>
          <a:bodyPr/>
          <a:lstStyle/>
          <a:p>
            <a:endParaRPr/>
          </a:p>
        </p:txBody>
      </p:sp>
      <p:sp>
        <p:nvSpPr>
          <p:cNvPr id="608" name="Shape 608"/>
          <p:cNvSpPr>
            <a:spLocks noGrp="1"/>
          </p:cNvSpPr>
          <p:nvPr>
            <p:ph type="body" sz="quarter" idx="1"/>
          </p:nvPr>
        </p:nvSpPr>
        <p:spPr>
          <a:prstGeom prst="rect">
            <a:avLst/>
          </a:prstGeom>
        </p:spPr>
        <p:txBody>
          <a:bodyPr/>
          <a:lstStyle/>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Him as He really is, as He wants to be worshiped</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Order is important: God always initiates</a:t>
            </a:r>
          </a:p>
          <a:p>
            <a:pPr defTabSz="914400">
              <a:lnSpc>
                <a:spcPct val="100000"/>
              </a:lnSpc>
              <a:spcBef>
                <a:spcPts val="400"/>
              </a:spcBef>
              <a:defRPr sz="1200">
                <a:latin typeface="Arial"/>
                <a:ea typeface="Arial"/>
                <a:cs typeface="Arial"/>
                <a:sym typeface="Arial"/>
              </a:defRPr>
            </a:pPr>
            <a:endParaRPr b="1" dirty="0">
              <a:latin typeface="Arial" panose="020B0604020202020204" pitchFamily="34" charset="0"/>
              <a:cs typeface="Arial" panose="020B0604020202020204" pitchFamily="34" charset="0"/>
            </a:endParaRP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Rom. 11:33-36  eleven chapters of doctrine, then Paul bursts out in praise: „Oh, the depth of the riches </a:t>
            </a:r>
            <a:r>
              <a:rPr b="1" baseline="30000" dirty="0">
                <a:latin typeface="Arial" panose="020B0604020202020204" pitchFamily="34" charset="0"/>
                <a:cs typeface="Arial" panose="020B0604020202020204" pitchFamily="34" charset="0"/>
              </a:rPr>
              <a:t>1</a:t>
            </a:r>
            <a:r>
              <a:rPr b="1" dirty="0">
                <a:latin typeface="Arial" panose="020B0604020202020204" pitchFamily="34" charset="0"/>
                <a:cs typeface="Arial" panose="020B0604020202020204" pitchFamily="34" charset="0"/>
              </a:rPr>
              <a:t>both of the wisdom and knowledge of God!”</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Worship services to be a dialogue </a:t>
            </a:r>
            <a:r>
              <a:rPr b="1" dirty="0" err="1">
                <a:latin typeface="Arial" panose="020B0604020202020204" pitchFamily="34" charset="0"/>
                <a:cs typeface="Arial" panose="020B0604020202020204" pitchFamily="34" charset="0"/>
              </a:rPr>
              <a:t>betw</a:t>
            </a:r>
            <a:r>
              <a:rPr b="1" dirty="0">
                <a:latin typeface="Arial" panose="020B0604020202020204" pitchFamily="34" charset="0"/>
                <a:cs typeface="Arial" panose="020B0604020202020204" pitchFamily="34" charset="0"/>
              </a:rPr>
              <a:t>, God and man, a dialogue of revel. &amp; response</a:t>
            </a:r>
          </a:p>
          <a:p>
            <a:pPr defTabSz="914400">
              <a:lnSpc>
                <a:spcPct val="100000"/>
              </a:lnSpc>
              <a:spcBef>
                <a:spcPts val="400"/>
              </a:spcBef>
              <a:defRPr sz="1200">
                <a:latin typeface="Arial"/>
                <a:ea typeface="Arial"/>
                <a:cs typeface="Arial"/>
                <a:sym typeface="Arial"/>
              </a:defRPr>
            </a:pPr>
            <a:r>
              <a:rPr b="1" dirty="0">
                <a:latin typeface="Arial" panose="020B0604020202020204" pitchFamily="34" charset="0"/>
                <a:cs typeface="Arial" panose="020B0604020202020204" pitchFamily="34" charset="0"/>
              </a:rPr>
              <a:t>This is why the Scriptures are so important; Stott and others remind us how we need much more Scr. In our services– been in many churches where first first of Scr. Is when preacher gets up– means 30 </a:t>
            </a:r>
            <a:r>
              <a:rPr b="1" dirty="0" err="1">
                <a:latin typeface="Arial" panose="020B0604020202020204" pitchFamily="34" charset="0"/>
                <a:cs typeface="Arial" panose="020B0604020202020204" pitchFamily="34" charset="0"/>
              </a:rPr>
              <a:t>mintues</a:t>
            </a:r>
            <a:r>
              <a:rPr b="1" dirty="0">
                <a:latin typeface="Arial" panose="020B0604020202020204" pitchFamily="34" charset="0"/>
                <a:cs typeface="Arial" panose="020B0604020202020204" pitchFamily="34" charset="0"/>
              </a:rPr>
              <a:t> of response w/o anything to respond to!!</a:t>
            </a:r>
          </a:p>
        </p:txBody>
      </p:sp>
    </p:spTree>
    <p:extLst>
      <p:ext uri="{BB962C8B-B14F-4D97-AF65-F5344CB8AC3E}">
        <p14:creationId xmlns:p14="http://schemas.microsoft.com/office/powerpoint/2010/main" val="1670293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84C9654-F241-4448-9A29-220617E9E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2EC686D-1F60-6842-8646-AA159849A914}" type="slidenum">
              <a:rPr lang="en-US" altLang="en-US" sz="1200">
                <a:latin typeface="Maiandra GD" panose="020E0502030308020204" pitchFamily="34" charset="0"/>
              </a:rPr>
              <a:pPr eaLnBrk="1" hangingPunct="1"/>
              <a:t>70</a:t>
            </a:fld>
            <a:endParaRPr lang="en-US" altLang="en-US" sz="1200">
              <a:latin typeface="Maiandra GD" panose="020E0502030308020204" pitchFamily="34" charset="0"/>
            </a:endParaRPr>
          </a:p>
        </p:txBody>
      </p:sp>
      <p:sp>
        <p:nvSpPr>
          <p:cNvPr id="103426" name="Rectangle 2">
            <a:extLst>
              <a:ext uri="{FF2B5EF4-FFF2-40B4-BE49-F238E27FC236}">
                <a16:creationId xmlns:a16="http://schemas.microsoft.com/office/drawing/2014/main" id="{B5569775-126A-1E4C-918D-F42826889854}"/>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DDA994D3-8E05-0249-AA04-358BAD50D60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1821729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C841460D-4C82-B844-9542-EDEEBD09CF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917FFFE-02ED-2845-92B8-4301E7495E73}" type="slidenum">
              <a:rPr lang="en-US" altLang="en-US" sz="1200">
                <a:latin typeface="Maiandra GD" panose="020E0502030308020204" pitchFamily="34" charset="0"/>
              </a:rPr>
              <a:pPr eaLnBrk="1" hangingPunct="1"/>
              <a:t>71</a:t>
            </a:fld>
            <a:endParaRPr lang="en-US" altLang="en-US" sz="1200">
              <a:latin typeface="Maiandra GD" panose="020E0502030308020204" pitchFamily="34" charset="0"/>
            </a:endParaRPr>
          </a:p>
        </p:txBody>
      </p:sp>
      <p:sp>
        <p:nvSpPr>
          <p:cNvPr id="105474" name="Rectangle 2">
            <a:extLst>
              <a:ext uri="{FF2B5EF4-FFF2-40B4-BE49-F238E27FC236}">
                <a16:creationId xmlns:a16="http://schemas.microsoft.com/office/drawing/2014/main" id="{70BFE6E4-42F1-474D-933D-D5E60DE63737}"/>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68610302-EBBF-354A-8A3B-B67DC7E9E1F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 been in many churches where first first of Scr. Is when preacher gets up– means 30 minutes of response w/o anything to respond to!!</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309469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5BDF8E9D-429F-0B43-94C5-ACB4462BC4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FECDFF5-E4D8-8D41-A502-6BAD6AE42666}" type="slidenum">
              <a:rPr lang="en-US" altLang="en-US" sz="1200">
                <a:latin typeface="Maiandra GD" panose="020E0502030308020204" pitchFamily="34" charset="0"/>
              </a:rPr>
              <a:pPr eaLnBrk="1" hangingPunct="1"/>
              <a:t>76</a:t>
            </a:fld>
            <a:endParaRPr lang="en-US" altLang="en-US" sz="1200">
              <a:latin typeface="Maiandra GD" panose="020E0502030308020204" pitchFamily="34" charset="0"/>
            </a:endParaRPr>
          </a:p>
        </p:txBody>
      </p:sp>
      <p:sp>
        <p:nvSpPr>
          <p:cNvPr id="111618" name="Rectangle 2">
            <a:extLst>
              <a:ext uri="{FF2B5EF4-FFF2-40B4-BE49-F238E27FC236}">
                <a16:creationId xmlns:a16="http://schemas.microsoft.com/office/drawing/2014/main" id="{147202CB-DAE7-804A-8BCF-C8451FC7D070}"/>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307A0C38-BA68-6A4B-BD56-C31FA3D6C2A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 been in many churches where first first of Scr. Is when preacher gets up– means 30 minutes of response w/o anything to respond to!!</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1020712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A7014557-2822-B64B-B2FD-D68CAB615E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4BE5E70-43FB-F746-BEDE-8989FA790339}" type="slidenum">
              <a:rPr lang="en-US" altLang="en-US" sz="1200" b="1"/>
              <a:pPr eaLnBrk="1" hangingPunct="1"/>
              <a:t>77</a:t>
            </a:fld>
            <a:endParaRPr lang="en-US" altLang="en-US" sz="1200" b="1"/>
          </a:p>
        </p:txBody>
      </p:sp>
      <p:sp>
        <p:nvSpPr>
          <p:cNvPr id="113666" name="Rectangle 2">
            <a:extLst>
              <a:ext uri="{FF2B5EF4-FFF2-40B4-BE49-F238E27FC236}">
                <a16:creationId xmlns:a16="http://schemas.microsoft.com/office/drawing/2014/main" id="{19039EAF-F07C-2943-8375-0E9EC22C46FA}"/>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D1C63616-72AA-2E4F-84DD-C5350BC8EB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47514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BB2A61A7-3901-014D-927B-280361A57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227CF99-2511-F541-96F2-8DB710823CB2}" type="slidenum">
              <a:rPr lang="en-US" altLang="en-US" sz="1200">
                <a:latin typeface="Maiandra GD" panose="020E0502030308020204" pitchFamily="34" charset="0"/>
              </a:rPr>
              <a:pPr eaLnBrk="1" hangingPunct="1"/>
              <a:t>78</a:t>
            </a:fld>
            <a:endParaRPr lang="en-US" altLang="en-US" sz="1200">
              <a:latin typeface="Maiandra GD" panose="020E0502030308020204" pitchFamily="34" charset="0"/>
            </a:endParaRPr>
          </a:p>
        </p:txBody>
      </p:sp>
      <p:sp>
        <p:nvSpPr>
          <p:cNvPr id="122882" name="Rectangle 2">
            <a:extLst>
              <a:ext uri="{FF2B5EF4-FFF2-40B4-BE49-F238E27FC236}">
                <a16:creationId xmlns:a16="http://schemas.microsoft.com/office/drawing/2014/main" id="{4612271E-DF26-6B46-AE5E-102D4BCE1789}"/>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76F3CC1E-5BD1-4A47-A04C-734C8BEE8DA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509918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9DE405ED-9862-2949-82F8-4D8BC5E2F5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F25A16A-3EB9-8A43-B5F7-FB52FD6135FC}" type="slidenum">
              <a:rPr lang="en-US" altLang="en-US" sz="1200">
                <a:latin typeface="Maiandra GD" panose="020E0502030308020204" pitchFamily="34" charset="0"/>
              </a:rPr>
              <a:pPr eaLnBrk="1" hangingPunct="1"/>
              <a:t>82</a:t>
            </a:fld>
            <a:endParaRPr lang="en-US" altLang="en-US" sz="1200">
              <a:latin typeface="Maiandra GD" panose="020E0502030308020204" pitchFamily="34" charset="0"/>
            </a:endParaRPr>
          </a:p>
        </p:txBody>
      </p:sp>
      <p:sp>
        <p:nvSpPr>
          <p:cNvPr id="118786" name="Rectangle 2">
            <a:extLst>
              <a:ext uri="{FF2B5EF4-FFF2-40B4-BE49-F238E27FC236}">
                <a16:creationId xmlns:a16="http://schemas.microsoft.com/office/drawing/2014/main" id="{2889019D-F1BA-4E43-A0FC-DA1F1F960DFB}"/>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A5EA47D9-DF06-3B40-BA70-EEEBFE2A65B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4183087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391979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E6230C28-D4CE-DB48-B76B-3C4B03A3F8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6ACE394-95F5-D649-9AB7-0AD8E5F5DC7A}" type="slidenum">
              <a:rPr lang="en-US" altLang="en-US" sz="1200" b="1"/>
              <a:pPr eaLnBrk="1" hangingPunct="1"/>
              <a:t>83</a:t>
            </a:fld>
            <a:endParaRPr lang="en-US" altLang="en-US" sz="1200" b="1"/>
          </a:p>
        </p:txBody>
      </p:sp>
      <p:sp>
        <p:nvSpPr>
          <p:cNvPr id="109570" name="Rectangle 2">
            <a:extLst>
              <a:ext uri="{FF2B5EF4-FFF2-40B4-BE49-F238E27FC236}">
                <a16:creationId xmlns:a16="http://schemas.microsoft.com/office/drawing/2014/main" id="{601C08D4-0295-204B-9280-60B5C8F9B592}"/>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A36586BE-37F3-8342-BD4F-76B2225E25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63026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70737710-FCBC-9D44-BF39-C60DFDCA49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332C1FE-3173-684B-A93C-C9E8FEE7EB38}" type="slidenum">
              <a:rPr lang="en-US" altLang="en-US" sz="1200">
                <a:latin typeface="Maiandra GD" panose="020E0502030308020204" pitchFamily="34" charset="0"/>
              </a:rPr>
              <a:pPr eaLnBrk="1" hangingPunct="1"/>
              <a:t>84</a:t>
            </a:fld>
            <a:endParaRPr lang="en-US" altLang="en-US" sz="1200">
              <a:latin typeface="Maiandra GD" panose="020E0502030308020204" pitchFamily="34" charset="0"/>
            </a:endParaRPr>
          </a:p>
        </p:txBody>
      </p:sp>
      <p:sp>
        <p:nvSpPr>
          <p:cNvPr id="130050" name="Rectangle 2">
            <a:extLst>
              <a:ext uri="{FF2B5EF4-FFF2-40B4-BE49-F238E27FC236}">
                <a16:creationId xmlns:a16="http://schemas.microsoft.com/office/drawing/2014/main" id="{67F6C9C5-EA59-284F-8286-F83F052CE180}"/>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7164DEED-9A52-A144-BA32-80ECBD75946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2575254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8CBB08A4-0189-9740-9CDA-AF1FC175C7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597EAB7-AB68-0049-A46D-03B1C8B98038}" type="slidenum">
              <a:rPr lang="en-US" altLang="en-US" sz="1200" b="1"/>
              <a:pPr eaLnBrk="1" hangingPunct="1"/>
              <a:t>85</a:t>
            </a:fld>
            <a:endParaRPr lang="en-US" altLang="en-US" sz="1200" b="1"/>
          </a:p>
        </p:txBody>
      </p:sp>
      <p:sp>
        <p:nvSpPr>
          <p:cNvPr id="88066" name="Rectangle 2">
            <a:extLst>
              <a:ext uri="{FF2B5EF4-FFF2-40B4-BE49-F238E27FC236}">
                <a16:creationId xmlns:a16="http://schemas.microsoft.com/office/drawing/2014/main" id="{6A95A86A-48B3-1840-993A-5F2024072483}"/>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BEBEAE40-0693-1841-8228-6E232E2D91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Him</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as</a:t>
            </a:r>
            <a:r>
              <a:rPr lang="de-DE" altLang="en-US" b="1" dirty="0">
                <a:latin typeface="Arial" panose="020B0604020202020204" pitchFamily="34" charset="0"/>
                <a:ea typeface="ＭＳ Ｐゴシック" panose="020B0600070205080204" pitchFamily="34" charset="-128"/>
              </a:rPr>
              <a:t> He </a:t>
            </a:r>
            <a:r>
              <a:rPr lang="de-DE" altLang="en-US" b="1" dirty="0" err="1">
                <a:latin typeface="Arial" panose="020B0604020202020204" pitchFamily="34" charset="0"/>
                <a:ea typeface="ＭＳ Ｐゴシック" panose="020B0600070205080204" pitchFamily="34" charset="-128"/>
              </a:rPr>
              <a:t>really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as</a:t>
            </a:r>
            <a:r>
              <a:rPr lang="de-DE" altLang="en-US" b="1" dirty="0">
                <a:latin typeface="Arial" panose="020B0604020202020204" pitchFamily="34" charset="0"/>
                <a:ea typeface="ＭＳ Ｐゴシック" panose="020B0600070205080204" pitchFamily="34" charset="-128"/>
              </a:rPr>
              <a:t> He </a:t>
            </a:r>
            <a:r>
              <a:rPr lang="de-DE" altLang="en-US" b="1" dirty="0" err="1">
                <a:latin typeface="Arial" panose="020B0604020202020204" pitchFamily="34" charset="0"/>
                <a:ea typeface="ＭＳ Ｐゴシック" panose="020B0600070205080204" pitchFamily="34" charset="-128"/>
              </a:rPr>
              <a:t>wants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worshiped</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66570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379DF05D-D280-1042-8209-B13BFDC009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B702854-D2A6-7848-9A3B-F671B55BB6F8}" type="slidenum">
              <a:rPr lang="en-US" altLang="en-US" sz="1200">
                <a:latin typeface="Maiandra GD" panose="020E0502030308020204" pitchFamily="34" charset="0"/>
              </a:rPr>
              <a:pPr eaLnBrk="1" hangingPunct="1"/>
              <a:t>86</a:t>
            </a:fld>
            <a:endParaRPr lang="en-US" altLang="en-US" sz="1200">
              <a:latin typeface="Maiandra GD" panose="020E0502030308020204" pitchFamily="34" charset="0"/>
            </a:endParaRPr>
          </a:p>
        </p:txBody>
      </p:sp>
      <p:sp>
        <p:nvSpPr>
          <p:cNvPr id="132098" name="Rectangle 2">
            <a:extLst>
              <a:ext uri="{FF2B5EF4-FFF2-40B4-BE49-F238E27FC236}">
                <a16:creationId xmlns:a16="http://schemas.microsoft.com/office/drawing/2014/main" id="{86784324-6D1E-3C4A-83AB-5E7C69963E59}"/>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903716A6-6BD7-7C4F-A796-DB413135D5F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724816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1364960F-1952-1F43-9D79-400748B6D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28370F4-EA39-6F42-B999-59BA24D97A5B}" type="slidenum">
              <a:rPr lang="en-US" altLang="en-US" sz="1200">
                <a:latin typeface="Maiandra GD" panose="020E0502030308020204" pitchFamily="34" charset="0"/>
              </a:rPr>
              <a:pPr eaLnBrk="1" hangingPunct="1"/>
              <a:t>87</a:t>
            </a:fld>
            <a:endParaRPr lang="en-US" altLang="en-US" sz="1200">
              <a:latin typeface="Maiandra GD" panose="020E0502030308020204" pitchFamily="34" charset="0"/>
            </a:endParaRPr>
          </a:p>
        </p:txBody>
      </p:sp>
      <p:sp>
        <p:nvSpPr>
          <p:cNvPr id="134146" name="Rectangle 2">
            <a:extLst>
              <a:ext uri="{FF2B5EF4-FFF2-40B4-BE49-F238E27FC236}">
                <a16:creationId xmlns:a16="http://schemas.microsoft.com/office/drawing/2014/main" id="{AF032CF3-1BA7-1246-936B-6025C03E86FC}"/>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5A33BC9E-E5DD-5241-A678-42AA114BB7F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John Armstrong: thank you for ministering the Word . . .</a:t>
            </a:r>
          </a:p>
          <a:p>
            <a:pPr eaLnBrk="1" hangingPunct="1"/>
            <a:endParaRPr lang="de-DE"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5104616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E7E12526-2B98-6D4C-97FF-8F1BB8C567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2744CEC-F020-BC4D-8213-1D4A6AE8C5A7}" type="slidenum">
              <a:rPr lang="en-US" altLang="en-US" sz="1200" b="1"/>
              <a:pPr eaLnBrk="1" hangingPunct="1"/>
              <a:t>88</a:t>
            </a:fld>
            <a:endParaRPr lang="en-US" altLang="en-US" sz="1200" b="1"/>
          </a:p>
        </p:txBody>
      </p:sp>
      <p:sp>
        <p:nvSpPr>
          <p:cNvPr id="90114" name="Rectangle 2">
            <a:extLst>
              <a:ext uri="{FF2B5EF4-FFF2-40B4-BE49-F238E27FC236}">
                <a16:creationId xmlns:a16="http://schemas.microsoft.com/office/drawing/2014/main" id="{0F2E7D2B-6B91-E94F-8E27-F6701D44FEB3}"/>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DDBF9E7E-1567-6047-B88D-EABAA4B4D8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889822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0BE5E2C1-2F44-6244-8FB9-522089B77B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27AD823-84D4-1C47-B7C8-3A857A531B62}" type="slidenum">
              <a:rPr lang="en-US" altLang="en-US" sz="1200">
                <a:latin typeface="Maiandra GD" panose="020E0502030308020204" pitchFamily="34" charset="0"/>
              </a:rPr>
              <a:pPr eaLnBrk="1" hangingPunct="1"/>
              <a:t>89</a:t>
            </a:fld>
            <a:endParaRPr lang="en-US" altLang="en-US" sz="1200">
              <a:latin typeface="Maiandra GD" panose="020E0502030308020204" pitchFamily="34" charset="0"/>
            </a:endParaRPr>
          </a:p>
        </p:txBody>
      </p:sp>
      <p:sp>
        <p:nvSpPr>
          <p:cNvPr id="92162" name="Rectangle 2">
            <a:extLst>
              <a:ext uri="{FF2B5EF4-FFF2-40B4-BE49-F238E27FC236}">
                <a16:creationId xmlns:a16="http://schemas.microsoft.com/office/drawing/2014/main" id="{3F49FAEA-B1B5-F94C-9031-12EB96C93CE3}"/>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B077AFA0-3C16-994F-A341-2E88FFBD9C6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18678257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8F0FFC69-B7E1-EE4D-8C29-843808D9C0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6299B79-DE2F-9F4E-ACC8-6819199F4D4A}" type="slidenum">
              <a:rPr lang="en-US" altLang="en-US" sz="1200" b="1"/>
              <a:pPr eaLnBrk="1" hangingPunct="1"/>
              <a:t>91</a:t>
            </a:fld>
            <a:endParaRPr lang="en-US" altLang="en-US" sz="1200" b="1"/>
          </a:p>
        </p:txBody>
      </p:sp>
      <p:sp>
        <p:nvSpPr>
          <p:cNvPr id="97282" name="Rectangle 2">
            <a:extLst>
              <a:ext uri="{FF2B5EF4-FFF2-40B4-BE49-F238E27FC236}">
                <a16:creationId xmlns:a16="http://schemas.microsoft.com/office/drawing/2014/main" id="{FF80D520-68DF-1B4C-9D2D-E713B65BFD29}"/>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C56C9F71-1A7D-BF4A-B33D-01CC072A51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046742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79140FF6-5937-0548-A446-CF4F8B9E86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BF4D8B6-6AAE-524F-8A97-87ED3711D861}" type="slidenum">
              <a:rPr lang="en-US" altLang="en-US" sz="1200" b="1"/>
              <a:pPr eaLnBrk="1" hangingPunct="1"/>
              <a:t>92</a:t>
            </a:fld>
            <a:endParaRPr lang="en-US" altLang="en-US" sz="1200" b="1"/>
          </a:p>
        </p:txBody>
      </p:sp>
      <p:sp>
        <p:nvSpPr>
          <p:cNvPr id="99330" name="Rectangle 2">
            <a:extLst>
              <a:ext uri="{FF2B5EF4-FFF2-40B4-BE49-F238E27FC236}">
                <a16:creationId xmlns:a16="http://schemas.microsoft.com/office/drawing/2014/main" id="{EB51B5F6-0868-4C4A-873C-1DA74CBB5DA0}"/>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DD120E81-1EFD-8C48-B79E-D13946DCA4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Worship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and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and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to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to!!</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82609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extLst>
      <p:ext uri="{BB962C8B-B14F-4D97-AF65-F5344CB8AC3E}">
        <p14:creationId xmlns:p14="http://schemas.microsoft.com/office/powerpoint/2010/main" val="139613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31601971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1364960F-1952-1F43-9D79-400748B6D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28370F4-EA39-6F42-B999-59BA24D97A5B}" type="slidenum">
              <a:rPr lang="en-US" altLang="en-US" sz="1200">
                <a:latin typeface="Maiandra GD" panose="020E0502030308020204" pitchFamily="34" charset="0"/>
              </a:rPr>
              <a:pPr eaLnBrk="1" hangingPunct="1"/>
              <a:t>94</a:t>
            </a:fld>
            <a:endParaRPr lang="en-US" altLang="en-US" sz="1200">
              <a:latin typeface="Maiandra GD" panose="020E0502030308020204" pitchFamily="34" charset="0"/>
            </a:endParaRPr>
          </a:p>
        </p:txBody>
      </p:sp>
      <p:sp>
        <p:nvSpPr>
          <p:cNvPr id="134146" name="Rectangle 2">
            <a:extLst>
              <a:ext uri="{FF2B5EF4-FFF2-40B4-BE49-F238E27FC236}">
                <a16:creationId xmlns:a16="http://schemas.microsoft.com/office/drawing/2014/main" id="{AF032CF3-1BA7-1246-936B-6025C03E86FC}"/>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5A33BC9E-E5DD-5241-A678-42AA114BB7F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John Armstrong: thank you for ministering the Word . . .</a:t>
            </a:r>
          </a:p>
          <a:p>
            <a:pPr eaLnBrk="1" hangingPunct="1"/>
            <a:endParaRPr lang="de-DE"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40760504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2268F374-6F86-2444-83B0-CA5DFDCFB3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B820999-8A16-1147-9F42-F44B35353298}" type="slidenum">
              <a:rPr lang="en-US" altLang="en-US" sz="1200">
                <a:latin typeface="Maiandra GD" panose="020E0502030308020204" pitchFamily="34" charset="0"/>
              </a:rPr>
              <a:pPr eaLnBrk="1" hangingPunct="1"/>
              <a:t>99</a:t>
            </a:fld>
            <a:endParaRPr lang="en-US" altLang="en-US" sz="1200">
              <a:latin typeface="Maiandra GD" panose="020E0502030308020204" pitchFamily="34" charset="0"/>
            </a:endParaRPr>
          </a:p>
        </p:txBody>
      </p:sp>
      <p:sp>
        <p:nvSpPr>
          <p:cNvPr id="136194" name="Rectangle 2">
            <a:extLst>
              <a:ext uri="{FF2B5EF4-FFF2-40B4-BE49-F238E27FC236}">
                <a16:creationId xmlns:a16="http://schemas.microsoft.com/office/drawing/2014/main" id="{424713EF-8F10-3741-9BD3-3548A04CAA5A}"/>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D1AA12E4-54A7-0644-B83E-4415B839F0F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20357350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EE2E8BDD-4E48-C44A-90F8-7ADA849B3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A56CD3E-E045-5446-9E1E-6DA0B205EE8D}" type="slidenum">
              <a:rPr lang="en-US" altLang="en-US" sz="1200">
                <a:latin typeface="Maiandra GD" panose="020E0502030308020204" pitchFamily="34" charset="0"/>
              </a:rPr>
              <a:pPr eaLnBrk="1" hangingPunct="1"/>
              <a:t>100</a:t>
            </a:fld>
            <a:endParaRPr lang="en-US" altLang="en-US" sz="1200">
              <a:latin typeface="Maiandra GD" panose="020E0502030308020204" pitchFamily="34" charset="0"/>
            </a:endParaRPr>
          </a:p>
        </p:txBody>
      </p:sp>
      <p:sp>
        <p:nvSpPr>
          <p:cNvPr id="140290" name="Rectangle 2">
            <a:extLst>
              <a:ext uri="{FF2B5EF4-FFF2-40B4-BE49-F238E27FC236}">
                <a16:creationId xmlns:a16="http://schemas.microsoft.com/office/drawing/2014/main" id="{6738B124-3DD2-C744-B984-2CC9C5BCEE46}"/>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12B6664E-2B1A-F44E-A2B2-BB795CB3CE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3586633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5F699456-856D-034E-8401-984E8552B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11CC11-8559-F14F-8146-21A442451DA6}" type="slidenum">
              <a:rPr lang="en-US" altLang="en-US" sz="1200" b="1"/>
              <a:pPr eaLnBrk="1" hangingPunct="1"/>
              <a:t>101</a:t>
            </a:fld>
            <a:endParaRPr lang="en-US" altLang="en-US" sz="1200" b="1"/>
          </a:p>
        </p:txBody>
      </p:sp>
      <p:sp>
        <p:nvSpPr>
          <p:cNvPr id="142338" name="Rectangle 2">
            <a:extLst>
              <a:ext uri="{FF2B5EF4-FFF2-40B4-BE49-F238E27FC236}">
                <a16:creationId xmlns:a16="http://schemas.microsoft.com/office/drawing/2014/main" id="{9A2B007B-0646-ED4B-A137-AC1B88B8E434}"/>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834E3663-77D4-9E4F-9D75-5589C63E6B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reveals</a:t>
            </a:r>
            <a:r>
              <a:rPr lang="de-DE" altLang="en-US" b="1" dirty="0">
                <a:latin typeface="Arial" panose="020B0604020202020204" pitchFamily="34" charset="0"/>
                <a:ea typeface="ＭＳ Ｐゴシック" panose="020B0600070205080204" pitchFamily="34" charset="-128"/>
              </a:rPr>
              <a:t> His </a:t>
            </a:r>
            <a:r>
              <a:rPr lang="de-DE" altLang="en-US" b="1" dirty="0" err="1">
                <a:latin typeface="Arial" panose="020B0604020202020204" pitchFamily="34" charset="0"/>
                <a:ea typeface="ＭＳ Ｐゴシック" panose="020B0600070205080204" pitchFamily="34" charset="-128"/>
              </a:rPr>
              <a:t>glory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Order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always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initiates</a:t>
            </a:r>
            <a:endParaRPr lang="de-DE" altLang="en-US" b="1" dirty="0">
              <a:latin typeface="Arial" panose="020B0604020202020204" pitchFamily="34" charset="0"/>
              <a:ea typeface="ＭＳ Ｐゴシック" panose="020B0600070205080204" pitchFamily="34" charset="-128"/>
            </a:endParaRPr>
          </a:p>
          <a:p>
            <a:pPr eaLnBrk="1" hangingPunct="1"/>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Rom. 11:33-36  </a:t>
            </a:r>
            <a:r>
              <a:rPr lang="de-DE" altLang="en-US" b="1" dirty="0" err="1">
                <a:latin typeface="Arial" panose="020B0604020202020204" pitchFamily="34" charset="0"/>
                <a:ea typeface="ＭＳ Ｐゴシック" panose="020B0600070205080204" pitchFamily="34" charset="-128"/>
              </a:rPr>
              <a:t>eleven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chapters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doctrine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then</a:t>
            </a:r>
            <a:r>
              <a:rPr lang="de-DE" altLang="en-US" b="1" dirty="0">
                <a:latin typeface="Arial" panose="020B0604020202020204" pitchFamily="34" charset="0"/>
                <a:ea typeface="ＭＳ Ｐゴシック" panose="020B0600070205080204" pitchFamily="34" charset="-128"/>
              </a:rPr>
              <a:t> Paul </a:t>
            </a:r>
            <a:r>
              <a:rPr lang="de-DE" altLang="en-US" b="1" dirty="0" err="1">
                <a:latin typeface="Arial" panose="020B0604020202020204" pitchFamily="34" charset="0"/>
                <a:ea typeface="ＭＳ Ｐゴシック" panose="020B0600070205080204" pitchFamily="34" charset="-128"/>
              </a:rPr>
              <a:t>bursts</a:t>
            </a:r>
            <a:r>
              <a:rPr lang="de-DE" altLang="en-US" b="1" dirty="0">
                <a:latin typeface="Arial" panose="020B0604020202020204" pitchFamily="34" charset="0"/>
                <a:ea typeface="ＭＳ Ｐゴシック" panose="020B0600070205080204" pitchFamily="34" charset="-128"/>
              </a:rPr>
              <a:t> out in </a:t>
            </a:r>
            <a:r>
              <a:rPr lang="de-DE" altLang="en-US" b="1" dirty="0" err="1">
                <a:latin typeface="Arial" panose="020B0604020202020204" pitchFamily="34" charset="0"/>
                <a:ea typeface="ＭＳ Ｐゴシック" panose="020B0600070205080204" pitchFamily="34" charset="-128"/>
              </a:rPr>
              <a:t>praise</a:t>
            </a:r>
            <a:r>
              <a:rPr lang="de-DE" altLang="en-US" b="1"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Oh, the depth of the riches </a:t>
            </a:r>
            <a:r>
              <a:rPr lang="en-US" altLang="en-US" b="1" baseline="30000" dirty="0">
                <a:latin typeface="Arial" panose="020B0604020202020204" pitchFamily="34" charset="0"/>
                <a:ea typeface="ＭＳ Ｐゴシック" panose="020B0600070205080204" pitchFamily="34" charset="-128"/>
              </a:rPr>
              <a:t>1</a:t>
            </a:r>
            <a:r>
              <a:rPr lang="en-US" altLang="en-US" b="1" dirty="0">
                <a:latin typeface="Arial" panose="020B0604020202020204" pitchFamily="34" charset="0"/>
                <a:ea typeface="ＭＳ Ｐゴシック" panose="020B0600070205080204" pitchFamily="34" charset="-128"/>
              </a:rPr>
              <a:t>both of the wisdom and knowledge of God!</a:t>
            </a:r>
            <a:r>
              <a:rPr lang="ja-JP" altLang="en-US" b="1">
                <a:latin typeface="Arial" panose="020B0604020202020204" pitchFamily="34" charset="0"/>
                <a:ea typeface="ＭＳ Ｐゴシック" panose="020B0600070205080204" pitchFamily="34" charset="-128"/>
              </a:rPr>
              <a:t>”</a:t>
            </a:r>
            <a:endParaRPr lang="de-DE" altLang="ja-JP" b="1" dirty="0">
              <a:latin typeface="Arial" panose="020B0604020202020204" pitchFamily="34" charset="0"/>
              <a:ea typeface="ＭＳ Ｐゴシック" panose="020B0600070205080204" pitchFamily="34" charset="-128"/>
            </a:endParaRPr>
          </a:p>
          <a:p>
            <a:pPr eaLnBrk="1" hangingPunct="1"/>
            <a:r>
              <a:rPr lang="de-DE" altLang="en-US" b="1" dirty="0" err="1">
                <a:latin typeface="Arial" panose="020B0604020202020204" pitchFamily="34" charset="0"/>
                <a:ea typeface="ＭＳ Ｐゴシック" panose="020B0600070205080204" pitchFamily="34" charset="-128"/>
              </a:rPr>
              <a:t>Worship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to</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a:t>
            </a:r>
            <a:r>
              <a:rPr lang="de-DE" altLang="en-US" b="1" dirty="0">
                <a:latin typeface="Arial" panose="020B0604020202020204" pitchFamily="34" charset="0"/>
                <a:ea typeface="ＭＳ Ｐゴシック" panose="020B0600070205080204" pitchFamily="34" charset="-128"/>
              </a:rPr>
              <a:t>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betw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God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and</a:t>
            </a:r>
            <a:r>
              <a:rPr lang="de-DE" altLang="en-US" b="1" dirty="0">
                <a:latin typeface="Arial" panose="020B0604020202020204" pitchFamily="34" charset="0"/>
                <a:ea typeface="ＭＳ Ｐゴシック" panose="020B0600070205080204" pitchFamily="34" charset="-128"/>
              </a:rPr>
              <a:t> man, a </a:t>
            </a:r>
            <a:r>
              <a:rPr lang="de-DE" altLang="en-US" b="1" dirty="0" err="1">
                <a:latin typeface="Arial" panose="020B0604020202020204" pitchFamily="34" charset="0"/>
                <a:ea typeface="ＭＳ Ｐゴシック" panose="020B0600070205080204" pitchFamily="34" charset="-128"/>
              </a:rPr>
              <a:t>dialogue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revel</a:t>
            </a:r>
            <a:r>
              <a:rPr lang="de-DE" altLang="en-US" b="1" dirty="0">
                <a:latin typeface="Arial" panose="020B0604020202020204" pitchFamily="34" charset="0"/>
                <a:ea typeface="ＭＳ Ｐゴシック" panose="020B0600070205080204" pitchFamily="34" charset="-128"/>
              </a:rPr>
              <a:t>. &amp; </a:t>
            </a:r>
            <a:r>
              <a:rPr lang="de-DE" altLang="en-US" b="1" dirty="0" err="1">
                <a:latin typeface="Arial" panose="020B0604020202020204" pitchFamily="34" charset="0"/>
                <a:ea typeface="ＭＳ Ｐゴシック" panose="020B0600070205080204" pitchFamily="34" charset="-128"/>
              </a:rPr>
              <a:t>response</a:t>
            </a:r>
            <a:endParaRPr lang="de-DE" altLang="en-US" b="1" dirty="0">
              <a:latin typeface="Arial" panose="020B0604020202020204" pitchFamily="34" charset="0"/>
              <a:ea typeface="ＭＳ Ｐゴシック" panose="020B0600070205080204" pitchFamily="34" charset="-128"/>
            </a:endParaRPr>
          </a:p>
          <a:p>
            <a:pPr eaLnBrk="1" hangingPunct="1"/>
            <a:r>
              <a:rPr lang="de-DE" altLang="en-US" b="1" dirty="0">
                <a:latin typeface="Arial" panose="020B0604020202020204" pitchFamily="34" charset="0"/>
                <a:ea typeface="ＭＳ Ｐゴシック" panose="020B0600070205080204" pitchFamily="34" charset="-128"/>
              </a:rPr>
              <a:t>This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the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Scriptures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are</a:t>
            </a:r>
            <a:r>
              <a:rPr lang="de-DE" altLang="en-US" b="1" dirty="0">
                <a:latin typeface="Arial" panose="020B0604020202020204" pitchFamily="34" charset="0"/>
                <a:ea typeface="ＭＳ Ｐゴシック" panose="020B0600070205080204" pitchFamily="34" charset="-128"/>
              </a:rPr>
              <a:t> so </a:t>
            </a:r>
            <a:r>
              <a:rPr lang="de-DE" altLang="en-US" b="1" dirty="0" err="1">
                <a:latin typeface="Arial" panose="020B0604020202020204" pitchFamily="34" charset="0"/>
                <a:ea typeface="ＭＳ Ｐゴシック" panose="020B0600070205080204" pitchFamily="34" charset="-128"/>
              </a:rPr>
              <a:t>important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Stott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and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others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remind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how</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need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much</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more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our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services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been</a:t>
            </a:r>
            <a:r>
              <a:rPr lang="de-DE" altLang="en-US" b="1" dirty="0">
                <a:latin typeface="Arial" panose="020B0604020202020204" pitchFamily="34" charset="0"/>
                <a:ea typeface="ＭＳ Ｐゴシック" panose="020B0600070205080204" pitchFamily="34" charset="-128"/>
              </a:rPr>
              <a:t> in </a:t>
            </a:r>
            <a:r>
              <a:rPr lang="de-DE" altLang="en-US" b="1" dirty="0" err="1">
                <a:latin typeface="Arial" panose="020B0604020202020204" pitchFamily="34" charset="0"/>
                <a:ea typeface="ＭＳ Ｐゴシック" panose="020B0600070205080204" pitchFamily="34" charset="-128"/>
              </a:rPr>
              <a:t>many</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churches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where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first</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Scr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Is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when</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preacher</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gets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up</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means</a:t>
            </a:r>
            <a:r>
              <a:rPr lang="de-DE" altLang="en-US" b="1" dirty="0">
                <a:latin typeface="Arial" panose="020B0604020202020204" pitchFamily="34" charset="0"/>
                <a:ea typeface="ＭＳ Ｐゴシック" panose="020B0600070205080204" pitchFamily="34" charset="-128"/>
              </a:rPr>
              <a:t> 30 </a:t>
            </a:r>
            <a:r>
              <a:rPr lang="de-DE" altLang="en-US" b="1" dirty="0" err="1">
                <a:latin typeface="Arial" panose="020B0604020202020204" pitchFamily="34" charset="0"/>
                <a:ea typeface="ＭＳ Ｐゴシック" panose="020B0600070205080204" pitchFamily="34" charset="-128"/>
              </a:rPr>
              <a:t>mintues</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of</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response</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w</a:t>
            </a:r>
            <a:r>
              <a:rPr lang="de-DE" altLang="en-US" b="1" dirty="0">
                <a:latin typeface="Arial" panose="020B0604020202020204" pitchFamily="34" charset="0"/>
                <a:ea typeface="ＭＳ Ｐゴシック" panose="020B0600070205080204" pitchFamily="34" charset="-128"/>
              </a:rPr>
              <a:t>/o </a:t>
            </a:r>
            <a:r>
              <a:rPr lang="de-DE" altLang="en-US" b="1" dirty="0" err="1">
                <a:latin typeface="Arial" panose="020B0604020202020204" pitchFamily="34" charset="0"/>
                <a:ea typeface="ＭＳ Ｐゴシック" panose="020B0600070205080204" pitchFamily="34" charset="-128"/>
              </a:rPr>
              <a:t>anything</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to</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respond</a:t>
            </a:r>
            <a:r>
              <a:rPr lang="de-DE" altLang="en-US" b="1" dirty="0">
                <a:latin typeface="Arial" panose="020B0604020202020204" pitchFamily="34" charset="0"/>
                <a:ea typeface="ＭＳ Ｐゴシック" panose="020B0600070205080204" pitchFamily="34" charset="-128"/>
              </a:rPr>
              <a:t> </a:t>
            </a:r>
            <a:r>
              <a:rPr lang="de-DE" altLang="en-US" b="1" dirty="0" err="1">
                <a:latin typeface="Arial" panose="020B0604020202020204" pitchFamily="34" charset="0"/>
                <a:ea typeface="ＭＳ Ｐゴシック" panose="020B0600070205080204" pitchFamily="34" charset="-128"/>
              </a:rPr>
              <a:t>to</a:t>
            </a:r>
            <a:r>
              <a:rPr lang="de-DE" altLang="en-US" b="1" dirty="0">
                <a:latin typeface="Arial" panose="020B0604020202020204" pitchFamily="34" charset="0"/>
                <a:ea typeface="ＭＳ Ｐゴシック" panose="020B0600070205080204" pitchFamily="34" charset="-128"/>
              </a:rPr>
              <a:t>!!</a:t>
            </a: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97261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EE2E8BDD-4E48-C44A-90F8-7ADA849B37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A56CD3E-E045-5446-9E1E-6DA0B205EE8D}" type="slidenum">
              <a:rPr lang="en-US" altLang="en-US" sz="1200">
                <a:latin typeface="Maiandra GD" panose="020E0502030308020204" pitchFamily="34" charset="0"/>
              </a:rPr>
              <a:pPr eaLnBrk="1" hangingPunct="1"/>
              <a:t>102</a:t>
            </a:fld>
            <a:endParaRPr lang="en-US" altLang="en-US" sz="1200">
              <a:latin typeface="Maiandra GD" panose="020E0502030308020204" pitchFamily="34" charset="0"/>
            </a:endParaRPr>
          </a:p>
        </p:txBody>
      </p:sp>
      <p:sp>
        <p:nvSpPr>
          <p:cNvPr id="140290" name="Rectangle 2">
            <a:extLst>
              <a:ext uri="{FF2B5EF4-FFF2-40B4-BE49-F238E27FC236}">
                <a16:creationId xmlns:a16="http://schemas.microsoft.com/office/drawing/2014/main" id="{6738B124-3DD2-C744-B984-2CC9C5BCEE46}"/>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12B6664E-2B1A-F44E-A2B2-BB795CB3CE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8081498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85396E7B-E4A8-3840-8037-DC0E870F61EA}"/>
              </a:ext>
            </a:extLst>
          </p:cNvPr>
          <p:cNvSpPr>
            <a:spLocks noGrp="1" noRot="1" noChangeAspect="1"/>
          </p:cNvSpPr>
          <p:nvPr>
            <p:ph type="sldImg"/>
          </p:nvPr>
        </p:nvSpPr>
        <p:spPr>
          <a:ln/>
        </p:spPr>
      </p:sp>
      <p:sp>
        <p:nvSpPr>
          <p:cNvPr id="146434" name="Notes Placeholder 2">
            <a:extLst>
              <a:ext uri="{FF2B5EF4-FFF2-40B4-BE49-F238E27FC236}">
                <a16:creationId xmlns:a16="http://schemas.microsoft.com/office/drawing/2014/main" id="{AD38C896-2C19-C244-842A-F53E8A3B48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Maiandra GD" panose="020E0502030308020204" pitchFamily="34" charset="0"/>
                <a:ea typeface="ＭＳ Ｐゴシック" panose="020B0600070205080204" pitchFamily="34" charset="-128"/>
              </a:rPr>
              <a:t>“It should always happen in this house of God that the Lord speaks to us through His holy Word, and that we then speak to Him with our prayers and songs of praise.” Luther’s testimony to the Revelation-Response pattern of worship! </a:t>
            </a:r>
          </a:p>
        </p:txBody>
      </p:sp>
      <p:sp>
        <p:nvSpPr>
          <p:cNvPr id="146435" name="Slide Number Placeholder 3">
            <a:extLst>
              <a:ext uri="{FF2B5EF4-FFF2-40B4-BE49-F238E27FC236}">
                <a16:creationId xmlns:a16="http://schemas.microsoft.com/office/drawing/2014/main" id="{A8319629-5F98-D741-BF85-E5AD611124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9A64F94-1725-2E47-98AD-B890B4C84CD7}" type="slidenum">
              <a:rPr lang="en-US" altLang="en-US" sz="1200">
                <a:latin typeface="Maiandra GD" panose="020E0502030308020204" pitchFamily="34" charset="0"/>
              </a:rPr>
              <a:pPr eaLnBrk="1" hangingPunct="1"/>
              <a:t>105</a:t>
            </a:fld>
            <a:endParaRPr lang="en-US" altLang="en-US" sz="1200">
              <a:latin typeface="Maiandra GD" panose="020E0502030308020204" pitchFamily="34" charset="0"/>
            </a:endParaRPr>
          </a:p>
        </p:txBody>
      </p:sp>
    </p:spTree>
    <p:extLst>
      <p:ext uri="{BB962C8B-B14F-4D97-AF65-F5344CB8AC3E}">
        <p14:creationId xmlns:p14="http://schemas.microsoft.com/office/powerpoint/2010/main" val="3805598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5BC3B95A-2C9E-4A4E-959A-1228AC8F9164}"/>
              </a:ext>
            </a:extLst>
          </p:cNvPr>
          <p:cNvSpPr>
            <a:spLocks noGrp="1" noRot="1" noChangeAspect="1"/>
          </p:cNvSpPr>
          <p:nvPr>
            <p:ph type="sldImg"/>
          </p:nvPr>
        </p:nvSpPr>
        <p:spPr>
          <a:ln/>
        </p:spPr>
      </p:sp>
      <p:sp>
        <p:nvSpPr>
          <p:cNvPr id="148482" name="Notes Placeholder 2">
            <a:extLst>
              <a:ext uri="{FF2B5EF4-FFF2-40B4-BE49-F238E27FC236}">
                <a16:creationId xmlns:a16="http://schemas.microsoft.com/office/drawing/2014/main" id="{3C0A32BF-24FA-4F43-A653-BF6FC097FA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Maiandra GD" panose="020E0502030308020204" pitchFamily="34" charset="0"/>
                <a:ea typeface="ＭＳ Ｐゴシック" panose="020B0600070205080204" pitchFamily="34" charset="-128"/>
              </a:rPr>
              <a:t>Luther’s testimony to the Revelation-Response pattern of worship! </a:t>
            </a:r>
          </a:p>
        </p:txBody>
      </p:sp>
      <p:sp>
        <p:nvSpPr>
          <p:cNvPr id="148483" name="Slide Number Placeholder 3">
            <a:extLst>
              <a:ext uri="{FF2B5EF4-FFF2-40B4-BE49-F238E27FC236}">
                <a16:creationId xmlns:a16="http://schemas.microsoft.com/office/drawing/2014/main" id="{C5380C4C-3BA5-3F42-94BC-700CBE9E81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8DA67E8-AE01-D14C-8180-7BAC85F00E81}" type="slidenum">
              <a:rPr lang="en-US" altLang="en-US" sz="1200">
                <a:latin typeface="Maiandra GD" panose="020E0502030308020204" pitchFamily="34" charset="0"/>
              </a:rPr>
              <a:pPr eaLnBrk="1" hangingPunct="1"/>
              <a:t>106</a:t>
            </a:fld>
            <a:endParaRPr lang="en-US" altLang="en-US" sz="1200">
              <a:latin typeface="Maiandra GD" panose="020E0502030308020204" pitchFamily="34" charset="0"/>
            </a:endParaRPr>
          </a:p>
        </p:txBody>
      </p:sp>
    </p:spTree>
    <p:extLst>
      <p:ext uri="{BB962C8B-B14F-4D97-AF65-F5344CB8AC3E}">
        <p14:creationId xmlns:p14="http://schemas.microsoft.com/office/powerpoint/2010/main" val="28966065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Shape 826"/>
          <p:cNvSpPr>
            <a:spLocks noGrp="1" noRot="1" noChangeAspect="1"/>
          </p:cNvSpPr>
          <p:nvPr>
            <p:ph type="sldImg"/>
          </p:nvPr>
        </p:nvSpPr>
        <p:spPr>
          <a:prstGeom prst="rect">
            <a:avLst/>
          </a:prstGeom>
        </p:spPr>
        <p:txBody>
          <a:bodyPr/>
          <a:lstStyle/>
          <a:p>
            <a:endParaRPr/>
          </a:p>
        </p:txBody>
      </p:sp>
      <p:sp>
        <p:nvSpPr>
          <p:cNvPr id="827" name="Shape 827"/>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4D0E126F-EC99-F449-B0BB-4BFE148D66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B42A485-6724-5D4B-9D7C-49DD38F45111}" type="slidenum">
              <a:rPr lang="en-US" altLang="en-US" sz="1200">
                <a:latin typeface="Maiandra GD" panose="020E0502030308020204" pitchFamily="34" charset="0"/>
              </a:rPr>
              <a:pPr eaLnBrk="1" hangingPunct="1"/>
              <a:t>108</a:t>
            </a:fld>
            <a:endParaRPr lang="en-US" altLang="en-US" sz="1200">
              <a:latin typeface="Maiandra GD" panose="020E0502030308020204" pitchFamily="34" charset="0"/>
            </a:endParaRPr>
          </a:p>
        </p:txBody>
      </p:sp>
      <p:sp>
        <p:nvSpPr>
          <p:cNvPr id="153602" name="Rectangle 2">
            <a:extLst>
              <a:ext uri="{FF2B5EF4-FFF2-40B4-BE49-F238E27FC236}">
                <a16:creationId xmlns:a16="http://schemas.microsoft.com/office/drawing/2014/main" id="{0C6064A6-3484-3A43-A933-C3CD3FC7221D}"/>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A46D18AD-929E-E54B-B74D-7CB07BE8ACF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Maiandra GD" panose="020E0502030308020204" pitchFamily="34" charset="0"/>
                <a:ea typeface="ＭＳ Ｐゴシック" panose="020B0600070205080204" pitchFamily="34" charset="-128"/>
              </a:rPr>
              <a:t>God reveals His glory, worship is our response</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Order is important: God always initiates</a:t>
            </a:r>
          </a:p>
          <a:p>
            <a:pPr eaLnBrk="1" hangingPunct="1"/>
            <a:endParaRPr lang="de-DE" altLang="en-US">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Rom. 11:33-36  eleven chapters of doctrine, then Paul bursts out in praise: „</a:t>
            </a:r>
            <a:r>
              <a:rPr lang="en-US" altLang="en-US">
                <a:latin typeface="Maiandra GD" panose="020E0502030308020204" pitchFamily="34" charset="0"/>
                <a:ea typeface="ＭＳ Ｐゴシック" panose="020B0600070205080204" pitchFamily="34" charset="-128"/>
              </a:rPr>
              <a:t>Oh, the depth of the riches </a:t>
            </a:r>
            <a:r>
              <a:rPr lang="en-US" altLang="en-US" baseline="30000">
                <a:latin typeface="Maiandra GD" panose="020E0502030308020204" pitchFamily="34" charset="0"/>
                <a:ea typeface="ＭＳ Ｐゴシック" panose="020B0600070205080204" pitchFamily="34" charset="-128"/>
              </a:rPr>
              <a:t>1</a:t>
            </a:r>
            <a:r>
              <a:rPr lang="en-US" altLang="en-US">
                <a:latin typeface="Maiandra GD" panose="020E0502030308020204" pitchFamily="34" charset="0"/>
                <a:ea typeface="ＭＳ Ｐゴシック" panose="020B0600070205080204" pitchFamily="34" charset="-128"/>
              </a:rPr>
              <a:t>both of the wisdom and knowledge of God!</a:t>
            </a:r>
            <a:r>
              <a:rPr lang="ja-JP" altLang="en-US">
                <a:latin typeface="Maiandra GD" panose="020E0502030308020204" pitchFamily="34" charset="0"/>
                <a:ea typeface="ＭＳ Ｐゴシック" panose="020B0600070205080204" pitchFamily="34" charset="-128"/>
              </a:rPr>
              <a:t>”</a:t>
            </a:r>
            <a:endParaRPr lang="de-DE" altLang="ja-JP">
              <a:latin typeface="Maiandra GD" panose="020E0502030308020204" pitchFamily="34" charset="0"/>
              <a:ea typeface="ＭＳ Ｐゴシック" panose="020B0600070205080204" pitchFamily="34" charset="-128"/>
            </a:endParaRPr>
          </a:p>
          <a:p>
            <a:pPr eaLnBrk="1" hangingPunct="1"/>
            <a:r>
              <a:rPr lang="de-DE" altLang="en-US">
                <a:latin typeface="Maiandra GD" panose="020E0502030308020204" pitchFamily="34" charset="0"/>
                <a:ea typeface="ＭＳ Ｐゴシック" panose="020B0600070205080204" pitchFamily="34" charset="-128"/>
              </a:rPr>
              <a:t>Worship services to be a dialogue betw, God and man, a dialogue of revel. &amp; response</a:t>
            </a:r>
          </a:p>
          <a:p>
            <a:pPr eaLnBrk="1" hangingPunct="1"/>
            <a:r>
              <a:rPr lang="de-DE" altLang="en-US">
                <a:latin typeface="Maiandra GD" panose="020E0502030308020204" pitchFamily="34" charset="0"/>
                <a:ea typeface="ＭＳ Ｐゴシック" panose="020B0600070205080204" pitchFamily="34" charset="-128"/>
              </a:rPr>
              <a:t>This is why the Scriptures are so important; Stott and others remind us how we need much more Scr. In our services– been in many churches where first first of Scr. Is when preacher gets up– means 30 mintues of response w/o anything to respond to!!</a:t>
            </a:r>
            <a:endParaRPr lang="en-US" altLang="en-US">
              <a:latin typeface="Maiandra GD" panose="020E0502030308020204" pitchFamily="34" charset="0"/>
              <a:ea typeface="ＭＳ Ｐゴシック" panose="020B0600070205080204" pitchFamily="34" charset="-128"/>
            </a:endParaRPr>
          </a:p>
        </p:txBody>
      </p:sp>
    </p:spTree>
    <p:extLst>
      <p:ext uri="{BB962C8B-B14F-4D97-AF65-F5344CB8AC3E}">
        <p14:creationId xmlns:p14="http://schemas.microsoft.com/office/powerpoint/2010/main" val="14309037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a:spLocks noGrp="1" noRot="1" noChangeAspect="1"/>
          </p:cNvSpPr>
          <p:nvPr>
            <p:ph type="sldImg"/>
          </p:nvPr>
        </p:nvSpPr>
        <p:spPr>
          <a:prstGeom prst="rect">
            <a:avLst/>
          </a:prstGeom>
        </p:spPr>
        <p:txBody>
          <a:bodyPr/>
          <a:lstStyle/>
          <a:p>
            <a:endParaRPr/>
          </a:p>
        </p:txBody>
      </p:sp>
      <p:sp>
        <p:nvSpPr>
          <p:cNvPr id="837" name="Shape 837"/>
          <p:cNvSpPr>
            <a:spLocks noGrp="1"/>
          </p:cNvSpPr>
          <p:nvPr>
            <p:ph type="body" sz="quarter" idx="1"/>
          </p:nvPr>
        </p:nvSpPr>
        <p:spPr>
          <a:prstGeom prst="rect">
            <a:avLst/>
          </a:prstGeom>
        </p:spPr>
        <p:txBody>
          <a:bodyPr/>
          <a:lstStyle/>
          <a:p>
            <a:pPr defTabSz="914400">
              <a:lnSpc>
                <a:spcPct val="100000"/>
              </a:lnSpc>
              <a:spcBef>
                <a:spcPts val="400"/>
              </a:spcBef>
              <a:defRPr sz="1200">
                <a:latin typeface="Maiandra GD"/>
                <a:ea typeface="Maiandra GD"/>
                <a:cs typeface="Maiandra GD"/>
                <a:sym typeface="Maiandra GD"/>
              </a:defRPr>
            </a:pPr>
            <a:r>
              <a:t>God reveals His glory, worship is our response</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Order is important: God always initiates</a:t>
            </a:r>
          </a:p>
          <a:p>
            <a:pPr defTabSz="914400">
              <a:lnSpc>
                <a:spcPct val="100000"/>
              </a:lnSpc>
              <a:spcBef>
                <a:spcPts val="400"/>
              </a:spcBef>
              <a:defRPr sz="1200">
                <a:latin typeface="Maiandra GD"/>
                <a:ea typeface="Maiandra GD"/>
                <a:cs typeface="Maiandra GD"/>
                <a:sym typeface="Maiandra GD"/>
              </a:defRPr>
            </a:pPr>
            <a:endParaRPr/>
          </a:p>
          <a:p>
            <a:pPr defTabSz="914400">
              <a:lnSpc>
                <a:spcPct val="100000"/>
              </a:lnSpc>
              <a:spcBef>
                <a:spcPts val="400"/>
              </a:spcBef>
              <a:defRPr sz="1200">
                <a:latin typeface="Maiandra GD"/>
                <a:ea typeface="Maiandra GD"/>
                <a:cs typeface="Maiandra GD"/>
                <a:sym typeface="Maiandra GD"/>
              </a:defRPr>
            </a:pPr>
            <a:r>
              <a:t>Rom. 11:33-36  eleven chapters of doctrine, then Paul bursts out in praise: „Oh, the depth of the riches </a:t>
            </a:r>
            <a:r>
              <a:rPr baseline="30000"/>
              <a:t>1</a:t>
            </a:r>
            <a:r>
              <a:t>both of the wisdom and knowledge of God!”</a:t>
            </a:r>
          </a:p>
          <a:p>
            <a:pPr defTabSz="914400">
              <a:lnSpc>
                <a:spcPct val="100000"/>
              </a:lnSpc>
              <a:spcBef>
                <a:spcPts val="400"/>
              </a:spcBef>
              <a:defRPr sz="1200">
                <a:latin typeface="Maiandra GD"/>
                <a:ea typeface="Maiandra GD"/>
                <a:cs typeface="Maiandra GD"/>
                <a:sym typeface="Maiandra GD"/>
              </a:defRPr>
            </a:pPr>
            <a:r>
              <a:t>Worship services to be a dialogue betw, God and man, a dialogue of revel. &amp; response</a:t>
            </a:r>
          </a:p>
          <a:p>
            <a:pPr defTabSz="914400">
              <a:lnSpc>
                <a:spcPct val="100000"/>
              </a:lnSpc>
              <a:spcBef>
                <a:spcPts val="400"/>
              </a:spcBef>
              <a:defRPr sz="1200">
                <a:latin typeface="Maiandra GD"/>
                <a:ea typeface="Maiandra GD"/>
                <a:cs typeface="Maiandra GD"/>
                <a:sym typeface="Maiandra GD"/>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5871249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DFC2432E-B033-7449-B34B-BFE33A149A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7BC578C-FC78-9345-9AC7-DFA12F2CAFBE}" type="slidenum">
              <a:rPr lang="en-US" altLang="en-US" sz="1200">
                <a:latin typeface="Maiandra GD" panose="020E0502030308020204" pitchFamily="34" charset="0"/>
              </a:rPr>
              <a:pPr eaLnBrk="1" hangingPunct="1"/>
              <a:t>110</a:t>
            </a:fld>
            <a:endParaRPr lang="en-US" altLang="en-US" sz="1200">
              <a:latin typeface="Maiandra GD" panose="020E0502030308020204" pitchFamily="34" charset="0"/>
            </a:endParaRPr>
          </a:p>
        </p:txBody>
      </p:sp>
      <p:sp>
        <p:nvSpPr>
          <p:cNvPr id="155650" name="Rectangle 2">
            <a:extLst>
              <a:ext uri="{FF2B5EF4-FFF2-40B4-BE49-F238E27FC236}">
                <a16:creationId xmlns:a16="http://schemas.microsoft.com/office/drawing/2014/main" id="{4DDE633E-5958-AC45-A8D9-537A89EECACA}"/>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DBA9C149-1668-8541-A721-F77430EA8A8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Maiandra GD" panose="020E0502030308020204" pitchFamily="34" charset="0"/>
                <a:ea typeface="ＭＳ Ｐゴシック" panose="020B0600070205080204" pitchFamily="34" charset="-128"/>
              </a:rPr>
              <a:t>God has spoken. And He calls all nations to respond to His gracious invitation and celebration His glorious grace.</a:t>
            </a:r>
          </a:p>
        </p:txBody>
      </p:sp>
    </p:spTree>
    <p:extLst>
      <p:ext uri="{BB962C8B-B14F-4D97-AF65-F5344CB8AC3E}">
        <p14:creationId xmlns:p14="http://schemas.microsoft.com/office/powerpoint/2010/main" val="16468695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1048571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Bodoni SvtyTwo ITC TT-Book"/>
              </a:defRPr>
            </a:pPr>
            <a:r>
              <a:t>SUBJECT</a:t>
            </a:r>
          </a:p>
          <a:p>
            <a:pPr defTabSz="914400">
              <a:lnSpc>
                <a:spcPct val="100000"/>
              </a:lnSpc>
              <a:spcBef>
                <a:spcPts val="400"/>
              </a:spcBef>
              <a:defRPr sz="1200">
                <a:latin typeface="+mn-lt"/>
                <a:ea typeface="+mn-ea"/>
                <a:cs typeface="+mn-cs"/>
                <a:sym typeface="Bodoni SvtyTwo ITC TT-Book"/>
              </a:defRPr>
            </a:pPr>
            <a:endParaRPr/>
          </a:p>
          <a:p>
            <a:pPr defTabSz="914400">
              <a:lnSpc>
                <a:spcPct val="100000"/>
              </a:lnSpc>
              <a:spcBef>
                <a:spcPts val="400"/>
              </a:spcBef>
              <a:defRPr sz="1200">
                <a:latin typeface="+mn-lt"/>
                <a:ea typeface="+mn-ea"/>
                <a:cs typeface="+mn-cs"/>
                <a:sym typeface="Bodoni SvtyTwo ITC TT-Book"/>
              </a:defRPr>
            </a:pPr>
            <a:endParaRPr/>
          </a:p>
        </p:txBody>
      </p:sp>
    </p:spTree>
    <p:extLst>
      <p:ext uri="{BB962C8B-B14F-4D97-AF65-F5344CB8AC3E}">
        <p14:creationId xmlns:p14="http://schemas.microsoft.com/office/powerpoint/2010/main" val="1039748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17" name="Title Text"/>
          <p:cNvSpPr txBox="1">
            <a:spLocks noGrp="1"/>
          </p:cNvSpPr>
          <p:nvPr>
            <p:ph type="title"/>
          </p:nvPr>
        </p:nvSpPr>
        <p:spPr>
          <a:xfrm>
            <a:off x="508000" y="4140200"/>
            <a:ext cx="7200900" cy="2413000"/>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txBox="1">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a:latin typeface="Bodoni SvtyTwo ITC TT-BookIta"/>
                <a:ea typeface="Bodoni SvtyTwo ITC TT-BookIta"/>
                <a:cs typeface="Bodoni SvtyTwo ITC TT-BookIta"/>
                <a:sym typeface="Bodoni SvtyTwo ITC TT-BookIta"/>
              </a:defRPr>
            </a:lvl1pPr>
          </a:lstStyle>
          <a:p>
            <a:r>
              <a:t>–Johnny Appleseed</a:t>
            </a:r>
          </a:p>
        </p:txBody>
      </p:sp>
      <p:sp>
        <p:nvSpPr>
          <p:cNvPr id="108" name="“Type a quote here.”"/>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“Type a quote here.” </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901700" y="-127000"/>
            <a:ext cx="14211300" cy="9997255"/>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EAEAEA"/>
        </a:solidFill>
        <a:effectLst/>
      </p:bgPr>
    </p:bg>
    <p:spTree>
      <p:nvGrpSpPr>
        <p:cNvPr id="1" name=""/>
        <p:cNvGrpSpPr/>
        <p:nvPr/>
      </p:nvGrpSpPr>
      <p:grpSpPr>
        <a:xfrm>
          <a:off x="0" y="0"/>
          <a:ext cx="0" cy="0"/>
          <a:chOff x="0" y="0"/>
          <a:chExt cx="0" cy="0"/>
        </a:xfrm>
      </p:grpSpPr>
      <p:grpSp>
        <p:nvGrpSpPr>
          <p:cNvPr id="136" name="Group"/>
          <p:cNvGrpSpPr/>
          <p:nvPr/>
        </p:nvGrpSpPr>
        <p:grpSpPr>
          <a:xfrm>
            <a:off x="-54187" y="-18063"/>
            <a:ext cx="13140269" cy="9871006"/>
            <a:chOff x="0" y="0"/>
            <a:chExt cx="13140267" cy="9871005"/>
          </a:xfrm>
        </p:grpSpPr>
        <p:sp>
          <p:nvSpPr>
            <p:cNvPr id="131" name="Rectangle"/>
            <p:cNvSpPr/>
            <p:nvPr/>
          </p:nvSpPr>
          <p:spPr>
            <a:xfrm>
              <a:off x="12490026" y="4515"/>
              <a:ext cx="647984" cy="9852944"/>
            </a:xfrm>
            <a:prstGeom prst="rect">
              <a:avLst/>
            </a:prstGeom>
            <a:gradFill flip="none" rotWithShape="1">
              <a:gsLst>
                <a:gs pos="0">
                  <a:srgbClr val="000000"/>
                </a:gs>
                <a:gs pos="100000">
                  <a:srgbClr val="006600"/>
                </a:gs>
              </a:gsLst>
              <a:lin ang="0" scaled="0"/>
            </a:gradFill>
            <a:ln w="12700" cap="flat">
              <a:noFill/>
              <a:miter lim="400000"/>
            </a:ln>
            <a:effectLst/>
          </p:spPr>
          <p:txBody>
            <a:bodyPr wrap="square" lIns="65023" tIns="65023" rIns="65023" bIns="65023" numCol="1" anchor="ctr">
              <a:noAutofit/>
            </a:bodyPr>
            <a:lstStyle/>
            <a:p>
              <a:pPr algn="l" defTabSz="650240">
                <a:defRPr>
                  <a:solidFill>
                    <a:srgbClr val="FFFFFF"/>
                  </a:solidFill>
                </a:defRPr>
              </a:pPr>
              <a:endParaRPr/>
            </a:p>
          </p:txBody>
        </p:sp>
        <p:sp>
          <p:nvSpPr>
            <p:cNvPr id="132" name="Rectangle"/>
            <p:cNvSpPr/>
            <p:nvPr/>
          </p:nvSpPr>
          <p:spPr>
            <a:xfrm>
              <a:off x="9031" y="4515"/>
              <a:ext cx="650241" cy="9861974"/>
            </a:xfrm>
            <a:prstGeom prst="rect">
              <a:avLst/>
            </a:prstGeom>
            <a:gradFill flip="none" rotWithShape="1">
              <a:gsLst>
                <a:gs pos="0">
                  <a:srgbClr val="006600"/>
                </a:gs>
                <a:gs pos="100000">
                  <a:srgbClr val="000000"/>
                </a:gs>
              </a:gsLst>
              <a:lin ang="0" scaled="0"/>
            </a:gradFill>
            <a:ln w="12700" cap="flat">
              <a:noFill/>
              <a:miter lim="400000"/>
            </a:ln>
            <a:effectLst/>
          </p:spPr>
          <p:txBody>
            <a:bodyPr wrap="square" lIns="65023" tIns="65023" rIns="65023" bIns="65023" numCol="1" anchor="ctr">
              <a:noAutofit/>
            </a:bodyPr>
            <a:lstStyle/>
            <a:p>
              <a:pPr algn="l" defTabSz="650240">
                <a:defRPr>
                  <a:solidFill>
                    <a:srgbClr val="FFFFFF"/>
                  </a:solidFill>
                </a:defRPr>
              </a:pPr>
              <a:endParaRPr/>
            </a:p>
          </p:txBody>
        </p:sp>
        <p:sp>
          <p:nvSpPr>
            <p:cNvPr id="133" name="Shape"/>
            <p:cNvSpPr/>
            <p:nvPr/>
          </p:nvSpPr>
          <p:spPr>
            <a:xfrm>
              <a:off x="31609" y="0"/>
              <a:ext cx="13090596" cy="650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9" y="21600"/>
                  </a:lnTo>
                  <a:lnTo>
                    <a:pt x="20511" y="21600"/>
                  </a:lnTo>
                  <a:lnTo>
                    <a:pt x="21600" y="0"/>
                  </a:lnTo>
                  <a:lnTo>
                    <a:pt x="0" y="0"/>
                  </a:lnTo>
                  <a:close/>
                </a:path>
              </a:pathLst>
            </a:custGeom>
            <a:gradFill flip="none" rotWithShape="1">
              <a:gsLst>
                <a:gs pos="0">
                  <a:srgbClr val="000000"/>
                </a:gs>
                <a:gs pos="100000">
                  <a:srgbClr val="006600"/>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defRPr>
              </a:pPr>
              <a:endParaRPr/>
            </a:p>
          </p:txBody>
        </p:sp>
        <p:sp>
          <p:nvSpPr>
            <p:cNvPr id="134" name="Shape"/>
            <p:cNvSpPr/>
            <p:nvPr/>
          </p:nvSpPr>
          <p:spPr>
            <a:xfrm rot="10800000" flipH="1">
              <a:off x="0" y="9216249"/>
              <a:ext cx="13140269" cy="654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00" y="21600"/>
                  </a:lnTo>
                  <a:lnTo>
                    <a:pt x="20500" y="21600"/>
                  </a:lnTo>
                  <a:lnTo>
                    <a:pt x="21600" y="0"/>
                  </a:lnTo>
                  <a:lnTo>
                    <a:pt x="0" y="0"/>
                  </a:lnTo>
                  <a:close/>
                </a:path>
              </a:pathLst>
            </a:custGeom>
            <a:gradFill flip="none" rotWithShape="1">
              <a:gsLst>
                <a:gs pos="0">
                  <a:srgbClr val="006600"/>
                </a:gs>
                <a:gs pos="100000">
                  <a:srgbClr val="000000"/>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defRPr>
              </a:pPr>
              <a:endParaRPr/>
            </a:p>
          </p:txBody>
        </p:sp>
        <p:sp>
          <p:nvSpPr>
            <p:cNvPr id="135" name="Green marble"/>
            <p:cNvSpPr/>
            <p:nvPr/>
          </p:nvSpPr>
          <p:spPr>
            <a:xfrm>
              <a:off x="442524" y="419946"/>
              <a:ext cx="12264250" cy="9004019"/>
            </a:xfrm>
            <a:prstGeom prst="rect">
              <a:avLst/>
            </a:prstGeom>
            <a:blipFill rotWithShape="1">
              <a:blip r:embed="rId2"/>
              <a:srcRect/>
              <a:tile tx="0" ty="0" sx="100000" sy="100000" flip="none" algn="tl"/>
            </a:blipFill>
            <a:ln w="12700" cap="flat">
              <a:noFill/>
              <a:miter lim="400000"/>
            </a:ln>
            <a:effectLst/>
          </p:spPr>
          <p:txBody>
            <a:bodyPr wrap="square" lIns="65023" tIns="65023" rIns="65023" bIns="65023" numCol="1" anchor="ctr">
              <a:noAutofit/>
            </a:bodyPr>
            <a:lstStyle/>
            <a:p>
              <a:pPr algn="l" defTabSz="650240">
                <a:defRPr>
                  <a:solidFill>
                    <a:srgbClr val="FFFFFF"/>
                  </a:solidFill>
                </a:defRPr>
              </a:pPr>
              <a:endParaRPr/>
            </a:p>
          </p:txBody>
        </p:sp>
      </p:grpSp>
      <p:sp>
        <p:nvSpPr>
          <p:cNvPr id="137" name="Slide Number"/>
          <p:cNvSpPr txBox="1">
            <a:spLocks noGrp="1"/>
          </p:cNvSpPr>
          <p:nvPr>
            <p:ph type="sldNum" sz="quarter" idx="2"/>
          </p:nvPr>
        </p:nvSpPr>
        <p:spPr>
          <a:xfrm>
            <a:off x="11643004" y="8769208"/>
            <a:ext cx="386437" cy="409449"/>
          </a:xfrm>
          <a:prstGeom prst="rect">
            <a:avLst/>
          </a:prstGeom>
        </p:spPr>
        <p:txBody>
          <a:bodyPr lIns="65023" tIns="65023" rIns="65023" bIns="65023"/>
          <a:lstStyle>
            <a:lvl1pPr algn="r" defTabSz="650240">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17375E"/>
        </a:solidFill>
        <a:effectLst/>
      </p:bgPr>
    </p:bg>
    <p:spTree>
      <p:nvGrpSpPr>
        <p:cNvPr id="1" name=""/>
        <p:cNvGrpSpPr/>
        <p:nvPr/>
      </p:nvGrpSpPr>
      <p:grpSpPr>
        <a:xfrm>
          <a:off x="0" y="0"/>
          <a:ext cx="0" cy="0"/>
          <a:chOff x="0" y="0"/>
          <a:chExt cx="0" cy="0"/>
        </a:xfrm>
      </p:grpSpPr>
      <p:sp>
        <p:nvSpPr>
          <p:cNvPr id="151" name="Slide Number"/>
          <p:cNvSpPr txBox="1">
            <a:spLocks noGrp="1"/>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158" name="Slide Number"/>
          <p:cNvSpPr txBox="1">
            <a:spLocks noGrp="1"/>
          </p:cNvSpPr>
          <p:nvPr>
            <p:ph type="sldNum" sz="quarter" idx="2"/>
          </p:nvPr>
        </p:nvSpPr>
        <p:spPr>
          <a:xfrm>
            <a:off x="11643004" y="8769208"/>
            <a:ext cx="386437" cy="409449"/>
          </a:xfrm>
          <a:prstGeom prst="rect">
            <a:avLst/>
          </a:prstGeom>
        </p:spPr>
        <p:txBody>
          <a:bodyPr lIns="65023" tIns="65023" rIns="65023" bIns="65023"/>
          <a:lstStyle>
            <a:lvl1pPr algn="r" defTabSz="650240">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BBE0E3"/>
        </a:solid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11941116" y="8882098"/>
            <a:ext cx="413444" cy="408315"/>
          </a:xfrm>
          <a:prstGeom prst="rect">
            <a:avLst/>
          </a:prstGeom>
        </p:spPr>
        <p:txBody>
          <a:bodyPr lIns="65023" tIns="65023" rIns="65023" bIns="65023"/>
          <a:lstStyle>
            <a:lvl1pPr algn="r" defTabSz="650240">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208" name="Group"/>
          <p:cNvGrpSpPr/>
          <p:nvPr/>
        </p:nvGrpSpPr>
        <p:grpSpPr>
          <a:xfrm>
            <a:off x="2257" y="-1"/>
            <a:ext cx="13011575" cy="9744571"/>
            <a:chOff x="0" y="0"/>
            <a:chExt cx="13011573" cy="9744569"/>
          </a:xfrm>
        </p:grpSpPr>
        <p:sp>
          <p:nvSpPr>
            <p:cNvPr id="172" name="Shape"/>
            <p:cNvSpPr/>
            <p:nvPr/>
          </p:nvSpPr>
          <p:spPr>
            <a:xfrm>
              <a:off x="11388231" y="5928924"/>
              <a:ext cx="1623343" cy="3815646"/>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3" name="Shape"/>
            <p:cNvSpPr/>
            <p:nvPr/>
          </p:nvSpPr>
          <p:spPr>
            <a:xfrm>
              <a:off x="12158133" y="8566008"/>
              <a:ext cx="853441" cy="1178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4" name="Shape"/>
            <p:cNvSpPr/>
            <p:nvPr/>
          </p:nvSpPr>
          <p:spPr>
            <a:xfrm>
              <a:off x="12821920" y="9514275"/>
              <a:ext cx="189654" cy="2302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nvGrpSpPr>
            <p:cNvPr id="188" name="Group"/>
            <p:cNvGrpSpPr/>
            <p:nvPr/>
          </p:nvGrpSpPr>
          <p:grpSpPr>
            <a:xfrm>
              <a:off x="647982" y="0"/>
              <a:ext cx="11510152" cy="9744569"/>
              <a:chOff x="0" y="0"/>
              <a:chExt cx="11510151" cy="9744568"/>
            </a:xfrm>
          </p:grpSpPr>
          <p:sp>
            <p:nvSpPr>
              <p:cNvPr id="175" name="Shape"/>
              <p:cNvSpPr/>
              <p:nvPr/>
            </p:nvSpPr>
            <p:spPr>
              <a:xfrm>
                <a:off x="5646702" y="0"/>
                <a:ext cx="162561" cy="9744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6" name="Shape"/>
              <p:cNvSpPr/>
              <p:nvPr/>
            </p:nvSpPr>
            <p:spPr>
              <a:xfrm>
                <a:off x="6324035" y="0"/>
                <a:ext cx="392855" cy="974457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7" name="Shape"/>
              <p:cNvSpPr/>
              <p:nvPr/>
            </p:nvSpPr>
            <p:spPr>
              <a:xfrm>
                <a:off x="6931377" y="0"/>
                <a:ext cx="760872" cy="974457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8" name="Shape"/>
              <p:cNvSpPr/>
              <p:nvPr/>
            </p:nvSpPr>
            <p:spPr>
              <a:xfrm>
                <a:off x="7649350" y="0"/>
                <a:ext cx="964073" cy="974457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9" name="Shape"/>
              <p:cNvSpPr/>
              <p:nvPr/>
            </p:nvSpPr>
            <p:spPr>
              <a:xfrm>
                <a:off x="8258951" y="0"/>
                <a:ext cx="1259841"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0" name="Shape"/>
              <p:cNvSpPr/>
              <p:nvPr/>
            </p:nvSpPr>
            <p:spPr>
              <a:xfrm>
                <a:off x="8936284" y="0"/>
                <a:ext cx="1557868"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1" name="Shape"/>
              <p:cNvSpPr/>
              <p:nvPr/>
            </p:nvSpPr>
            <p:spPr>
              <a:xfrm>
                <a:off x="9559431" y="0"/>
                <a:ext cx="1950721" cy="974457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2" name="Shape"/>
              <p:cNvSpPr/>
              <p:nvPr/>
            </p:nvSpPr>
            <p:spPr>
              <a:xfrm>
                <a:off x="4766169" y="0"/>
                <a:ext cx="338667" cy="974457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3" name="Shape"/>
              <p:cNvSpPr/>
              <p:nvPr/>
            </p:nvSpPr>
            <p:spPr>
              <a:xfrm>
                <a:off x="3790808" y="0"/>
                <a:ext cx="677335" cy="974457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4" name="Shape"/>
              <p:cNvSpPr/>
              <p:nvPr/>
            </p:nvSpPr>
            <p:spPr>
              <a:xfrm>
                <a:off x="2885440" y="0"/>
                <a:ext cx="959556"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5" name="Shape"/>
              <p:cNvSpPr/>
              <p:nvPr/>
            </p:nvSpPr>
            <p:spPr>
              <a:xfrm>
                <a:off x="1896533" y="0"/>
                <a:ext cx="1298223" cy="974457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6" name="Shape"/>
              <p:cNvSpPr/>
              <p:nvPr/>
            </p:nvSpPr>
            <p:spPr>
              <a:xfrm>
                <a:off x="934719" y="0"/>
                <a:ext cx="1663984" cy="974457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7" name="Shape"/>
              <p:cNvSpPr/>
              <p:nvPr/>
            </p:nvSpPr>
            <p:spPr>
              <a:xfrm>
                <a:off x="0" y="0"/>
                <a:ext cx="1896534" cy="974457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189" name="Shape"/>
            <p:cNvSpPr/>
            <p:nvPr/>
          </p:nvSpPr>
          <p:spPr>
            <a:xfrm>
              <a:off x="11288" y="6549813"/>
              <a:ext cx="1368215" cy="3194757"/>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0" name="Shape"/>
            <p:cNvSpPr/>
            <p:nvPr/>
          </p:nvSpPr>
          <p:spPr>
            <a:xfrm>
              <a:off x="11288" y="8782755"/>
              <a:ext cx="514775" cy="961814"/>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1" name="Shape"/>
            <p:cNvSpPr/>
            <p:nvPr/>
          </p:nvSpPr>
          <p:spPr>
            <a:xfrm>
              <a:off x="10780889" y="0"/>
              <a:ext cx="2221654" cy="40323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2" name="Shape"/>
            <p:cNvSpPr/>
            <p:nvPr/>
          </p:nvSpPr>
          <p:spPr>
            <a:xfrm>
              <a:off x="11379200" y="0"/>
              <a:ext cx="1623343" cy="19078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3" name="Shape"/>
            <p:cNvSpPr/>
            <p:nvPr/>
          </p:nvSpPr>
          <p:spPr>
            <a:xfrm>
              <a:off x="12081369" y="0"/>
              <a:ext cx="921174" cy="9347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4" name="Shape"/>
            <p:cNvSpPr/>
            <p:nvPr/>
          </p:nvSpPr>
          <p:spPr>
            <a:xfrm>
              <a:off x="11288" y="0"/>
              <a:ext cx="1937175" cy="3181209"/>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5" name="Shape"/>
            <p:cNvSpPr/>
            <p:nvPr/>
          </p:nvSpPr>
          <p:spPr>
            <a:xfrm>
              <a:off x="11288" y="0"/>
              <a:ext cx="1327575" cy="13524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6" name="Shape"/>
            <p:cNvSpPr/>
            <p:nvPr/>
          </p:nvSpPr>
          <p:spPr>
            <a:xfrm>
              <a:off x="11288" y="0"/>
              <a:ext cx="609601" cy="568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7" name="Line"/>
            <p:cNvSpPr/>
            <p:nvPr/>
          </p:nvSpPr>
          <p:spPr>
            <a:xfrm>
              <a:off x="0" y="6206631"/>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8" name="Line"/>
            <p:cNvSpPr/>
            <p:nvPr/>
          </p:nvSpPr>
          <p:spPr>
            <a:xfrm>
              <a:off x="0" y="5319324"/>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9" name="Line"/>
            <p:cNvSpPr/>
            <p:nvPr/>
          </p:nvSpPr>
          <p:spPr>
            <a:xfrm>
              <a:off x="0" y="7093938"/>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nvGrpSpPr>
            <p:cNvPr id="205" name="Group"/>
            <p:cNvGrpSpPr/>
            <p:nvPr/>
          </p:nvGrpSpPr>
          <p:grpSpPr>
            <a:xfrm>
              <a:off x="-1" y="885048"/>
              <a:ext cx="13000286" cy="3546971"/>
              <a:chOff x="0" y="0"/>
              <a:chExt cx="13000284" cy="3546969"/>
            </a:xfrm>
          </p:grpSpPr>
          <p:sp>
            <p:nvSpPr>
              <p:cNvPr id="200" name="Line"/>
              <p:cNvSpPr/>
              <p:nvPr/>
            </p:nvSpPr>
            <p:spPr>
              <a:xfrm>
                <a:off x="0" y="885048"/>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1" name="Line"/>
              <p:cNvSpPr/>
              <p:nvPr/>
            </p:nvSpPr>
            <p:spPr>
              <a:xfrm>
                <a:off x="0" y="3546969"/>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2" name="Line"/>
              <p:cNvSpPr/>
              <p:nvPr/>
            </p:nvSpPr>
            <p:spPr>
              <a:xfrm>
                <a:off x="0" y="2659662"/>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3" name="Line"/>
              <p:cNvSpPr/>
              <p:nvPr/>
            </p:nvSpPr>
            <p:spPr>
              <a:xfrm>
                <a:off x="0" y="1772355"/>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4" name="Line"/>
              <p:cNvSpPr/>
              <p:nvPr/>
            </p:nvSpPr>
            <p:spPr>
              <a:xfrm>
                <a:off x="0" y="0"/>
                <a:ext cx="13000285" cy="0"/>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206" name="Line"/>
            <p:cNvSpPr/>
            <p:nvPr/>
          </p:nvSpPr>
          <p:spPr>
            <a:xfrm>
              <a:off x="0" y="8868551"/>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7" name="Line"/>
            <p:cNvSpPr/>
            <p:nvPr/>
          </p:nvSpPr>
          <p:spPr>
            <a:xfrm>
              <a:off x="0" y="7981244"/>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209" name="Slide Number"/>
          <p:cNvSpPr txBox="1">
            <a:spLocks noGrp="1"/>
          </p:cNvSpPr>
          <p:nvPr>
            <p:ph type="sldNum" sz="quarter" idx="2"/>
          </p:nvPr>
        </p:nvSpPr>
        <p:spPr>
          <a:xfrm>
            <a:off x="12036529" y="8879840"/>
            <a:ext cx="318031" cy="333249"/>
          </a:xfrm>
          <a:prstGeom prst="rect">
            <a:avLst/>
          </a:prstGeom>
        </p:spPr>
        <p:txBody>
          <a:bodyPr lIns="65023" tIns="65023" rIns="65023" bIns="65023"/>
          <a:lstStyle>
            <a:lvl1pPr algn="r" defTabSz="650240">
              <a:defRPr sz="1400">
                <a:solidFill>
                  <a:srgbClr val="FFFFFF"/>
                </a:solidFill>
                <a:effectLst>
                  <a:outerShdw blurRad="12700" dist="25400" dir="2700000" rotWithShape="0">
                    <a:srgbClr val="000000"/>
                  </a:outerShdw>
                </a:effectLst>
                <a:latin typeface="Maiandra GD"/>
                <a:ea typeface="Maiandra GD"/>
                <a:cs typeface="Maiandra GD"/>
                <a:sym typeface="Maiandra GD"/>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42726227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31" name="Image"/>
          <p:cNvSpPr>
            <a:spLocks noGrp="1"/>
          </p:cNvSpPr>
          <p:nvPr>
            <p:ph type="pic" idx="14"/>
          </p:nvPr>
        </p:nvSpPr>
        <p:spPr>
          <a:xfrm>
            <a:off x="584200" y="558800"/>
            <a:ext cx="11823700" cy="70866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508000" y="6680200"/>
            <a:ext cx="7200900" cy="2413000"/>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9"/>
            <a:ext cx="11054080" cy="1937173"/>
          </a:xfrm>
        </p:spPr>
        <p:txBody>
          <a:bodyPr anchor="t"/>
          <a:lstStyle>
            <a:lvl1pPr algn="l">
              <a:defRPr sz="5689"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b="1" i="0">
                <a:latin typeface="Arial" panose="020B0604020202020204" pitchFamily="34" charset="0"/>
              </a:defRPr>
            </a:lvl1pPr>
            <a:lvl2pPr marL="650159" indent="0">
              <a:buNone/>
              <a:defRPr sz="2560"/>
            </a:lvl2pPr>
            <a:lvl3pPr marL="1300317" indent="0">
              <a:buNone/>
              <a:defRPr sz="2276"/>
            </a:lvl3pPr>
            <a:lvl4pPr marL="1950476" indent="0">
              <a:buNone/>
              <a:defRPr sz="1991"/>
            </a:lvl4pPr>
            <a:lvl5pPr marL="2600635" indent="0">
              <a:buNone/>
              <a:defRPr sz="1991"/>
            </a:lvl5pPr>
            <a:lvl6pPr marL="3250794" indent="0">
              <a:buNone/>
              <a:defRPr sz="1991"/>
            </a:lvl6pPr>
            <a:lvl7pPr marL="3900951" indent="0">
              <a:buNone/>
              <a:defRPr sz="1991"/>
            </a:lvl7pPr>
            <a:lvl8pPr marL="4551107" indent="0">
              <a:buNone/>
              <a:defRPr sz="1991"/>
            </a:lvl8pPr>
            <a:lvl9pPr marL="5201268" indent="0">
              <a:buNone/>
              <a:defRPr sz="1991"/>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4121104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50240" y="2275848"/>
            <a:ext cx="5743787" cy="6443698"/>
          </a:xfrm>
        </p:spPr>
        <p:txBody>
          <a:bodyPr/>
          <a:lstStyle>
            <a:lvl1pPr>
              <a:defRPr sz="3982" b="1" i="0">
                <a:latin typeface="Arial" panose="020B0604020202020204" pitchFamily="34" charset="0"/>
              </a:defRPr>
            </a:lvl1pPr>
            <a:lvl2pPr>
              <a:defRPr sz="3413" b="1" i="0">
                <a:latin typeface="Arial" panose="020B0604020202020204" pitchFamily="34" charset="0"/>
              </a:defRPr>
            </a:lvl2pPr>
            <a:lvl3pPr>
              <a:defRPr sz="2844" b="1" i="0">
                <a:latin typeface="Arial" panose="020B0604020202020204" pitchFamily="34" charset="0"/>
              </a:defRPr>
            </a:lvl3pPr>
            <a:lvl4pPr>
              <a:defRPr sz="2560" b="1" i="0">
                <a:latin typeface="Arial" panose="020B0604020202020204" pitchFamily="34" charset="0"/>
              </a:defRPr>
            </a:lvl4pPr>
            <a:lvl5pPr>
              <a:defRPr sz="2560" b="1" i="0">
                <a:latin typeface="Arial" panose="020B0604020202020204" pitchFamily="34" charset="0"/>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10773" y="2275848"/>
            <a:ext cx="5743787" cy="6443698"/>
          </a:xfrm>
        </p:spPr>
        <p:txBody>
          <a:bodyPr/>
          <a:lstStyle>
            <a:lvl1pPr>
              <a:defRPr sz="3982" b="1" i="0">
                <a:latin typeface="Arial" panose="020B0604020202020204" pitchFamily="34" charset="0"/>
              </a:defRPr>
            </a:lvl1pPr>
            <a:lvl2pPr>
              <a:defRPr sz="3413" b="1" i="0">
                <a:latin typeface="Arial" panose="020B0604020202020204" pitchFamily="34" charset="0"/>
              </a:defRPr>
            </a:lvl2pPr>
            <a:lvl3pPr>
              <a:defRPr sz="2844" b="1" i="0">
                <a:latin typeface="Arial" panose="020B0604020202020204" pitchFamily="34" charset="0"/>
              </a:defRPr>
            </a:lvl3pPr>
            <a:lvl4pPr>
              <a:defRPr sz="2560" b="1" i="0">
                <a:latin typeface="Arial" panose="020B0604020202020204" pitchFamily="34" charset="0"/>
              </a:defRPr>
            </a:lvl4pPr>
            <a:lvl5pPr>
              <a:defRPr sz="2560" b="1" i="0">
                <a:latin typeface="Arial" panose="020B0604020202020204" pitchFamily="34" charset="0"/>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97229565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i="0">
                <a:latin typeface="Arial" panose="020B0604020202020204" pitchFamily="34" charset="0"/>
              </a:defRPr>
            </a:lvl1pPr>
            <a:lvl2pPr marL="650159" indent="0">
              <a:buNone/>
              <a:defRPr sz="2844" b="1"/>
            </a:lvl2pPr>
            <a:lvl3pPr marL="1300317" indent="0">
              <a:buNone/>
              <a:defRPr sz="2560" b="1"/>
            </a:lvl3pPr>
            <a:lvl4pPr marL="1950476" indent="0">
              <a:buNone/>
              <a:defRPr sz="2276" b="1"/>
            </a:lvl4pPr>
            <a:lvl5pPr marL="2600635" indent="0">
              <a:buNone/>
              <a:defRPr sz="2276" b="1"/>
            </a:lvl5pPr>
            <a:lvl6pPr marL="3250794" indent="0">
              <a:buNone/>
              <a:defRPr sz="2276" b="1"/>
            </a:lvl6pPr>
            <a:lvl7pPr marL="3900951" indent="0">
              <a:buNone/>
              <a:defRPr sz="2276" b="1"/>
            </a:lvl7pPr>
            <a:lvl8pPr marL="4551107" indent="0">
              <a:buNone/>
              <a:defRPr sz="2276" b="1"/>
            </a:lvl8pPr>
            <a:lvl9pPr marL="5201268" indent="0">
              <a:buNone/>
              <a:defRPr sz="2276" b="1"/>
            </a:lvl9pPr>
          </a:lstStyle>
          <a:p>
            <a:pPr lvl="0"/>
            <a:r>
              <a:rPr lang="en-US" dirty="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b="1" i="0">
                <a:latin typeface="Arial" panose="020B0604020202020204" pitchFamily="34" charset="0"/>
              </a:defRPr>
            </a:lvl1pPr>
            <a:lvl2pPr>
              <a:defRPr sz="2844" b="1" i="0">
                <a:latin typeface="Arial" panose="020B0604020202020204" pitchFamily="34" charset="0"/>
              </a:defRPr>
            </a:lvl2pPr>
            <a:lvl3pPr>
              <a:defRPr sz="2560" b="1" i="0">
                <a:latin typeface="Arial" panose="020B0604020202020204" pitchFamily="34" charset="0"/>
              </a:defRPr>
            </a:lvl3pPr>
            <a:lvl4pPr>
              <a:defRPr sz="2276" b="1" i="0">
                <a:latin typeface="Arial" panose="020B0604020202020204" pitchFamily="34" charset="0"/>
              </a:defRPr>
            </a:lvl4pPr>
            <a:lvl5pPr>
              <a:defRPr sz="2276" b="1" i="0">
                <a:latin typeface="Arial" panose="020B0604020202020204" pitchFamily="34" charset="0"/>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06266" y="2183272"/>
            <a:ext cx="5748302" cy="909884"/>
          </a:xfrm>
        </p:spPr>
        <p:txBody>
          <a:bodyPr anchor="b"/>
          <a:lstStyle>
            <a:lvl1pPr marL="0" indent="0">
              <a:buNone/>
              <a:defRPr sz="3413" b="1" i="0">
                <a:latin typeface="Arial" panose="020B0604020202020204" pitchFamily="34" charset="0"/>
              </a:defRPr>
            </a:lvl1pPr>
            <a:lvl2pPr marL="650159" indent="0">
              <a:buNone/>
              <a:defRPr sz="2844" b="1"/>
            </a:lvl2pPr>
            <a:lvl3pPr marL="1300317" indent="0">
              <a:buNone/>
              <a:defRPr sz="2560" b="1"/>
            </a:lvl3pPr>
            <a:lvl4pPr marL="1950476" indent="0">
              <a:buNone/>
              <a:defRPr sz="2276" b="1"/>
            </a:lvl4pPr>
            <a:lvl5pPr marL="2600635" indent="0">
              <a:buNone/>
              <a:defRPr sz="2276" b="1"/>
            </a:lvl5pPr>
            <a:lvl6pPr marL="3250794" indent="0">
              <a:buNone/>
              <a:defRPr sz="2276" b="1"/>
            </a:lvl6pPr>
            <a:lvl7pPr marL="3900951" indent="0">
              <a:buNone/>
              <a:defRPr sz="2276" b="1"/>
            </a:lvl7pPr>
            <a:lvl8pPr marL="4551107" indent="0">
              <a:buNone/>
              <a:defRPr sz="2276" b="1"/>
            </a:lvl8pPr>
            <a:lvl9pPr marL="5201268" indent="0">
              <a:buNone/>
              <a:defRPr sz="2276" b="1"/>
            </a:lvl9pPr>
          </a:lstStyle>
          <a:p>
            <a:pPr lvl="0"/>
            <a:r>
              <a:rPr lang="en-US" dirty="0"/>
              <a:t>Click to edit Master text styles</a:t>
            </a:r>
          </a:p>
        </p:txBody>
      </p:sp>
      <p:sp>
        <p:nvSpPr>
          <p:cNvPr id="6" name="Content Placeholder 5"/>
          <p:cNvSpPr>
            <a:spLocks noGrp="1"/>
          </p:cNvSpPr>
          <p:nvPr>
            <p:ph sz="quarter" idx="4"/>
          </p:nvPr>
        </p:nvSpPr>
        <p:spPr>
          <a:xfrm>
            <a:off x="6606266" y="3093155"/>
            <a:ext cx="5748302" cy="5619610"/>
          </a:xfrm>
        </p:spPr>
        <p:txBody>
          <a:bodyPr/>
          <a:lstStyle>
            <a:lvl1pPr>
              <a:defRPr sz="3413" b="1" i="0">
                <a:latin typeface="Arial" panose="020B0604020202020204" pitchFamily="34" charset="0"/>
              </a:defRPr>
            </a:lvl1pPr>
            <a:lvl2pPr>
              <a:defRPr sz="2844" b="1" i="0">
                <a:latin typeface="Arial" panose="020B0604020202020204" pitchFamily="34" charset="0"/>
              </a:defRPr>
            </a:lvl2pPr>
            <a:lvl3pPr>
              <a:defRPr sz="2560" b="1" i="0">
                <a:latin typeface="Arial" panose="020B0604020202020204" pitchFamily="34" charset="0"/>
              </a:defRPr>
            </a:lvl3pPr>
            <a:lvl4pPr>
              <a:defRPr sz="2276" b="1" i="0">
                <a:latin typeface="Arial" panose="020B0604020202020204" pitchFamily="34" charset="0"/>
              </a:defRPr>
            </a:lvl4pPr>
            <a:lvl5pPr>
              <a:defRPr sz="2276" b="1" i="0">
                <a:latin typeface="Arial" panose="020B0604020202020204" pitchFamily="34" charset="0"/>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419399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40011602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1080032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084516" y="388346"/>
            <a:ext cx="7270044" cy="8324427"/>
          </a:xfrm>
        </p:spPr>
        <p:txBody>
          <a:bodyPr/>
          <a:lstStyle>
            <a:lvl1pPr>
              <a:defRPr sz="4551" b="1" i="0">
                <a:latin typeface="Arial" panose="020B0604020202020204" pitchFamily="34" charset="0"/>
              </a:defRPr>
            </a:lvl1pPr>
            <a:lvl2pPr>
              <a:defRPr sz="3982" b="1" i="0">
                <a:latin typeface="Arial" panose="020B0604020202020204" pitchFamily="34" charset="0"/>
              </a:defRPr>
            </a:lvl2pPr>
            <a:lvl3pPr>
              <a:defRPr sz="3413" b="1" i="0">
                <a:latin typeface="Arial" panose="020B0604020202020204" pitchFamily="34" charset="0"/>
              </a:defRPr>
            </a:lvl3pPr>
            <a:lvl4pPr>
              <a:defRPr sz="2844" b="1" i="0">
                <a:latin typeface="Arial" panose="020B0604020202020204" pitchFamily="34" charset="0"/>
              </a:defRPr>
            </a:lvl4pPr>
            <a:lvl5pPr>
              <a:defRPr sz="2844" b="1" i="0">
                <a:latin typeface="Arial" panose="020B0604020202020204" pitchFamily="34" charset="0"/>
              </a:defRPr>
            </a:lvl5pPr>
            <a:lvl6pPr>
              <a:defRPr sz="2844"/>
            </a:lvl6pPr>
            <a:lvl7pPr>
              <a:defRPr sz="2844"/>
            </a:lvl7pPr>
            <a:lvl8pPr>
              <a:defRPr sz="2844"/>
            </a:lvl8pPr>
            <a:lvl9pPr>
              <a:defRPr sz="284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50241" y="2041036"/>
            <a:ext cx="4278490" cy="6671734"/>
          </a:xfrm>
        </p:spPr>
        <p:txBody>
          <a:bodyPr/>
          <a:lstStyle>
            <a:lvl1pPr marL="0" indent="0">
              <a:buNone/>
              <a:defRPr sz="1991" b="1" i="0">
                <a:latin typeface="Arial" panose="020B0604020202020204" pitchFamily="34" charset="0"/>
              </a:defRPr>
            </a:lvl1pPr>
            <a:lvl2pPr marL="650159" indent="0">
              <a:buNone/>
              <a:defRPr sz="1707"/>
            </a:lvl2pPr>
            <a:lvl3pPr marL="1300317" indent="0">
              <a:buNone/>
              <a:defRPr sz="1422"/>
            </a:lvl3pPr>
            <a:lvl4pPr marL="1950476" indent="0">
              <a:buNone/>
              <a:defRPr sz="1280"/>
            </a:lvl4pPr>
            <a:lvl5pPr marL="2600635" indent="0">
              <a:buNone/>
              <a:defRPr sz="1280"/>
            </a:lvl5pPr>
            <a:lvl6pPr marL="3250794" indent="0">
              <a:buNone/>
              <a:defRPr sz="1280"/>
            </a:lvl6pPr>
            <a:lvl7pPr marL="3900951" indent="0">
              <a:buNone/>
              <a:defRPr sz="1280"/>
            </a:lvl7pPr>
            <a:lvl8pPr marL="4551107" indent="0">
              <a:buNone/>
              <a:defRPr sz="1280"/>
            </a:lvl8pPr>
            <a:lvl9pPr marL="5201268" indent="0">
              <a:buNone/>
              <a:defRPr sz="128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212707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b="1" i="0">
                <a:latin typeface="Arial" panose="020B0604020202020204" pitchFamily="34" charset="0"/>
              </a:defRPr>
            </a:lvl1pPr>
            <a:lvl2pPr marL="650159" indent="0">
              <a:buNone/>
              <a:defRPr sz="3982"/>
            </a:lvl2pPr>
            <a:lvl3pPr marL="1300317" indent="0">
              <a:buNone/>
              <a:defRPr sz="3413"/>
            </a:lvl3pPr>
            <a:lvl4pPr marL="1950476" indent="0">
              <a:buNone/>
              <a:defRPr sz="2844"/>
            </a:lvl4pPr>
            <a:lvl5pPr marL="2600635" indent="0">
              <a:buNone/>
              <a:defRPr sz="2844"/>
            </a:lvl5pPr>
            <a:lvl6pPr marL="3250794" indent="0">
              <a:buNone/>
              <a:defRPr sz="2844"/>
            </a:lvl6pPr>
            <a:lvl7pPr marL="3900951" indent="0">
              <a:buNone/>
              <a:defRPr sz="2844"/>
            </a:lvl7pPr>
            <a:lvl8pPr marL="4551107" indent="0">
              <a:buNone/>
              <a:defRPr sz="2844"/>
            </a:lvl8pPr>
            <a:lvl9pPr marL="5201268" indent="0">
              <a:buNone/>
              <a:defRPr sz="2844"/>
            </a:lvl9pPr>
          </a:lstStyle>
          <a:p>
            <a:pPr lvl="0"/>
            <a:endParaRPr lang="en-US"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b="1" i="0">
                <a:latin typeface="Arial" panose="020B0604020202020204" pitchFamily="34" charset="0"/>
              </a:defRPr>
            </a:lvl1pPr>
            <a:lvl2pPr marL="650159" indent="0">
              <a:buNone/>
              <a:defRPr sz="1707"/>
            </a:lvl2pPr>
            <a:lvl3pPr marL="1300317" indent="0">
              <a:buNone/>
              <a:defRPr sz="1422"/>
            </a:lvl3pPr>
            <a:lvl4pPr marL="1950476" indent="0">
              <a:buNone/>
              <a:defRPr sz="1280"/>
            </a:lvl4pPr>
            <a:lvl5pPr marL="2600635" indent="0">
              <a:buNone/>
              <a:defRPr sz="1280"/>
            </a:lvl5pPr>
            <a:lvl6pPr marL="3250794" indent="0">
              <a:buNone/>
              <a:defRPr sz="1280"/>
            </a:lvl6pPr>
            <a:lvl7pPr marL="3900951" indent="0">
              <a:buNone/>
              <a:defRPr sz="1280"/>
            </a:lvl7pPr>
            <a:lvl8pPr marL="4551107" indent="0">
              <a:buNone/>
              <a:defRPr sz="1280"/>
            </a:lvl8pPr>
            <a:lvl9pPr marL="5201268" indent="0">
              <a:buNone/>
              <a:defRPr sz="128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113923349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98074257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5112"/>
            <a:ext cx="2926080" cy="832442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50240" y="395112"/>
            <a:ext cx="8561493" cy="832442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5395761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6"/>
            <a:ext cx="11054080" cy="2090702"/>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b="1" i="0">
                <a:latin typeface="Arial" panose="020B0604020202020204" pitchFamily="34" charset="0"/>
              </a:defRPr>
            </a:lvl1pPr>
            <a:lvl2pPr marL="650159" indent="0" algn="ctr">
              <a:buNone/>
              <a:defRPr/>
            </a:lvl2pPr>
            <a:lvl3pPr marL="1300317" indent="0" algn="ctr">
              <a:buNone/>
              <a:defRPr/>
            </a:lvl3pPr>
            <a:lvl4pPr marL="1950476" indent="0" algn="ctr">
              <a:buNone/>
              <a:defRPr/>
            </a:lvl4pPr>
            <a:lvl5pPr marL="2600635" indent="0" algn="ctr">
              <a:buNone/>
              <a:defRPr/>
            </a:lvl5pPr>
            <a:lvl6pPr marL="3250794" indent="0" algn="ctr">
              <a:buNone/>
              <a:defRPr/>
            </a:lvl6pPr>
            <a:lvl7pPr marL="3900951" indent="0" algn="ctr">
              <a:buNone/>
              <a:defRPr/>
            </a:lvl7pPr>
            <a:lvl8pPr marL="4551107" indent="0" algn="ctr">
              <a:buNone/>
              <a:defRPr/>
            </a:lvl8pPr>
            <a:lvl9pPr marL="5201268"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7583757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508000" y="3670300"/>
            <a:ext cx="11988800" cy="2413000"/>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5277992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9"/>
            <a:ext cx="11054080" cy="1937173"/>
          </a:xfrm>
        </p:spPr>
        <p:txBody>
          <a:bodyPr anchor="t"/>
          <a:lstStyle>
            <a:lvl1pPr algn="l">
              <a:defRPr sz="5689"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b="1" i="0">
                <a:latin typeface="Arial" panose="020B0604020202020204" pitchFamily="34" charset="0"/>
              </a:defRPr>
            </a:lvl1pPr>
            <a:lvl2pPr marL="650159" indent="0">
              <a:buNone/>
              <a:defRPr sz="2560"/>
            </a:lvl2pPr>
            <a:lvl3pPr marL="1300317" indent="0">
              <a:buNone/>
              <a:defRPr sz="2276"/>
            </a:lvl3pPr>
            <a:lvl4pPr marL="1950476" indent="0">
              <a:buNone/>
              <a:defRPr sz="1991"/>
            </a:lvl4pPr>
            <a:lvl5pPr marL="2600635" indent="0">
              <a:buNone/>
              <a:defRPr sz="1991"/>
            </a:lvl5pPr>
            <a:lvl6pPr marL="3250794" indent="0">
              <a:buNone/>
              <a:defRPr sz="1991"/>
            </a:lvl6pPr>
            <a:lvl7pPr marL="3900951" indent="0">
              <a:buNone/>
              <a:defRPr sz="1991"/>
            </a:lvl7pPr>
            <a:lvl8pPr marL="4551107" indent="0">
              <a:buNone/>
              <a:defRPr sz="1991"/>
            </a:lvl8pPr>
            <a:lvl9pPr marL="5201268" indent="0">
              <a:buNone/>
              <a:defRPr sz="1991"/>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4561099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50240" y="2275848"/>
            <a:ext cx="5743787" cy="6443698"/>
          </a:xfrm>
        </p:spPr>
        <p:txBody>
          <a:bodyPr/>
          <a:lstStyle>
            <a:lvl1pPr>
              <a:defRPr sz="3982" b="1" i="0">
                <a:latin typeface="Arial" panose="020B0604020202020204" pitchFamily="34" charset="0"/>
              </a:defRPr>
            </a:lvl1pPr>
            <a:lvl2pPr>
              <a:defRPr sz="3413" b="1" i="0">
                <a:latin typeface="Arial" panose="020B0604020202020204" pitchFamily="34" charset="0"/>
              </a:defRPr>
            </a:lvl2pPr>
            <a:lvl3pPr>
              <a:defRPr sz="2844" b="1" i="0">
                <a:latin typeface="Arial" panose="020B0604020202020204" pitchFamily="34" charset="0"/>
              </a:defRPr>
            </a:lvl3pPr>
            <a:lvl4pPr>
              <a:defRPr sz="2560" b="1" i="0">
                <a:latin typeface="Arial" panose="020B0604020202020204" pitchFamily="34" charset="0"/>
              </a:defRPr>
            </a:lvl4pPr>
            <a:lvl5pPr>
              <a:defRPr sz="2560" b="1" i="0">
                <a:latin typeface="Arial" panose="020B0604020202020204" pitchFamily="34" charset="0"/>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10773" y="2275848"/>
            <a:ext cx="5743787" cy="6443698"/>
          </a:xfrm>
        </p:spPr>
        <p:txBody>
          <a:bodyPr/>
          <a:lstStyle>
            <a:lvl1pPr>
              <a:defRPr sz="3982" b="1" i="0">
                <a:latin typeface="Arial" panose="020B0604020202020204" pitchFamily="34" charset="0"/>
              </a:defRPr>
            </a:lvl1pPr>
            <a:lvl2pPr>
              <a:defRPr sz="3413" b="1" i="0">
                <a:latin typeface="Arial" panose="020B0604020202020204" pitchFamily="34" charset="0"/>
              </a:defRPr>
            </a:lvl2pPr>
            <a:lvl3pPr>
              <a:defRPr sz="2844" b="1" i="0">
                <a:latin typeface="Arial" panose="020B0604020202020204" pitchFamily="34" charset="0"/>
              </a:defRPr>
            </a:lvl3pPr>
            <a:lvl4pPr>
              <a:defRPr sz="2560" b="1" i="0">
                <a:latin typeface="Arial" panose="020B0604020202020204" pitchFamily="34" charset="0"/>
              </a:defRPr>
            </a:lvl4pPr>
            <a:lvl5pPr>
              <a:defRPr sz="2560" b="1" i="0">
                <a:latin typeface="Arial" panose="020B0604020202020204" pitchFamily="34" charset="0"/>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2520779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i="0">
                <a:latin typeface="Arial" panose="020B0604020202020204" pitchFamily="34" charset="0"/>
              </a:defRPr>
            </a:lvl1pPr>
            <a:lvl2pPr marL="650159" indent="0">
              <a:buNone/>
              <a:defRPr sz="2844" b="1"/>
            </a:lvl2pPr>
            <a:lvl3pPr marL="1300317" indent="0">
              <a:buNone/>
              <a:defRPr sz="2560" b="1"/>
            </a:lvl3pPr>
            <a:lvl4pPr marL="1950476" indent="0">
              <a:buNone/>
              <a:defRPr sz="2276" b="1"/>
            </a:lvl4pPr>
            <a:lvl5pPr marL="2600635" indent="0">
              <a:buNone/>
              <a:defRPr sz="2276" b="1"/>
            </a:lvl5pPr>
            <a:lvl6pPr marL="3250794" indent="0">
              <a:buNone/>
              <a:defRPr sz="2276" b="1"/>
            </a:lvl6pPr>
            <a:lvl7pPr marL="3900951" indent="0">
              <a:buNone/>
              <a:defRPr sz="2276" b="1"/>
            </a:lvl7pPr>
            <a:lvl8pPr marL="4551107" indent="0">
              <a:buNone/>
              <a:defRPr sz="2276" b="1"/>
            </a:lvl8pPr>
            <a:lvl9pPr marL="5201268" indent="0">
              <a:buNone/>
              <a:defRPr sz="2276" b="1"/>
            </a:lvl9pPr>
          </a:lstStyle>
          <a:p>
            <a:pPr lvl="0"/>
            <a:r>
              <a:rPr lang="en-US" dirty="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b="1" i="0">
                <a:latin typeface="Arial" panose="020B0604020202020204" pitchFamily="34" charset="0"/>
              </a:defRPr>
            </a:lvl1pPr>
            <a:lvl2pPr>
              <a:defRPr sz="2844" b="1" i="0">
                <a:latin typeface="Arial" panose="020B0604020202020204" pitchFamily="34" charset="0"/>
              </a:defRPr>
            </a:lvl2pPr>
            <a:lvl3pPr>
              <a:defRPr sz="2560" b="1" i="0">
                <a:latin typeface="Arial" panose="020B0604020202020204" pitchFamily="34" charset="0"/>
              </a:defRPr>
            </a:lvl3pPr>
            <a:lvl4pPr>
              <a:defRPr sz="2276" b="1" i="0">
                <a:latin typeface="Arial" panose="020B0604020202020204" pitchFamily="34" charset="0"/>
              </a:defRPr>
            </a:lvl4pPr>
            <a:lvl5pPr>
              <a:defRPr sz="2276" b="1" i="0">
                <a:latin typeface="Arial" panose="020B0604020202020204" pitchFamily="34" charset="0"/>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06266" y="2183272"/>
            <a:ext cx="5748302" cy="909884"/>
          </a:xfrm>
        </p:spPr>
        <p:txBody>
          <a:bodyPr anchor="b"/>
          <a:lstStyle>
            <a:lvl1pPr marL="0" indent="0">
              <a:buNone/>
              <a:defRPr sz="3413" b="1" i="0">
                <a:latin typeface="Arial" panose="020B0604020202020204" pitchFamily="34" charset="0"/>
              </a:defRPr>
            </a:lvl1pPr>
            <a:lvl2pPr marL="650159" indent="0">
              <a:buNone/>
              <a:defRPr sz="2844" b="1"/>
            </a:lvl2pPr>
            <a:lvl3pPr marL="1300317" indent="0">
              <a:buNone/>
              <a:defRPr sz="2560" b="1"/>
            </a:lvl3pPr>
            <a:lvl4pPr marL="1950476" indent="0">
              <a:buNone/>
              <a:defRPr sz="2276" b="1"/>
            </a:lvl4pPr>
            <a:lvl5pPr marL="2600635" indent="0">
              <a:buNone/>
              <a:defRPr sz="2276" b="1"/>
            </a:lvl5pPr>
            <a:lvl6pPr marL="3250794" indent="0">
              <a:buNone/>
              <a:defRPr sz="2276" b="1"/>
            </a:lvl6pPr>
            <a:lvl7pPr marL="3900951" indent="0">
              <a:buNone/>
              <a:defRPr sz="2276" b="1"/>
            </a:lvl7pPr>
            <a:lvl8pPr marL="4551107" indent="0">
              <a:buNone/>
              <a:defRPr sz="2276" b="1"/>
            </a:lvl8pPr>
            <a:lvl9pPr marL="5201268" indent="0">
              <a:buNone/>
              <a:defRPr sz="2276" b="1"/>
            </a:lvl9pPr>
          </a:lstStyle>
          <a:p>
            <a:pPr lvl="0"/>
            <a:r>
              <a:rPr lang="en-US" dirty="0"/>
              <a:t>Click to edit Master text styles</a:t>
            </a:r>
          </a:p>
        </p:txBody>
      </p:sp>
      <p:sp>
        <p:nvSpPr>
          <p:cNvPr id="6" name="Content Placeholder 5"/>
          <p:cNvSpPr>
            <a:spLocks noGrp="1"/>
          </p:cNvSpPr>
          <p:nvPr>
            <p:ph sz="quarter" idx="4"/>
          </p:nvPr>
        </p:nvSpPr>
        <p:spPr>
          <a:xfrm>
            <a:off x="6606266" y="3093155"/>
            <a:ext cx="5748302" cy="5619610"/>
          </a:xfrm>
        </p:spPr>
        <p:txBody>
          <a:bodyPr/>
          <a:lstStyle>
            <a:lvl1pPr>
              <a:defRPr sz="3413" b="1" i="0">
                <a:latin typeface="Arial" panose="020B0604020202020204" pitchFamily="34" charset="0"/>
              </a:defRPr>
            </a:lvl1pPr>
            <a:lvl2pPr>
              <a:defRPr sz="2844" b="1" i="0">
                <a:latin typeface="Arial" panose="020B0604020202020204" pitchFamily="34" charset="0"/>
              </a:defRPr>
            </a:lvl2pPr>
            <a:lvl3pPr>
              <a:defRPr sz="2560" b="1" i="0">
                <a:latin typeface="Arial" panose="020B0604020202020204" pitchFamily="34" charset="0"/>
              </a:defRPr>
            </a:lvl3pPr>
            <a:lvl4pPr>
              <a:defRPr sz="2276" b="1" i="0">
                <a:latin typeface="Arial" panose="020B0604020202020204" pitchFamily="34" charset="0"/>
              </a:defRPr>
            </a:lvl4pPr>
            <a:lvl5pPr>
              <a:defRPr sz="2276" b="1" i="0">
                <a:latin typeface="Arial" panose="020B0604020202020204" pitchFamily="34" charset="0"/>
              </a:defRPr>
            </a:lvl5pPr>
            <a:lvl6pPr>
              <a:defRPr sz="2276"/>
            </a:lvl6pPr>
            <a:lvl7pPr>
              <a:defRPr sz="2276"/>
            </a:lvl7pPr>
            <a:lvl8pPr>
              <a:defRPr sz="2276"/>
            </a:lvl8pPr>
            <a:lvl9pPr>
              <a:defRPr sz="227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53962663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94500126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92398946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084516" y="388346"/>
            <a:ext cx="7270044" cy="8324427"/>
          </a:xfrm>
        </p:spPr>
        <p:txBody>
          <a:bodyPr/>
          <a:lstStyle>
            <a:lvl1pPr>
              <a:defRPr sz="4551" b="1" i="0">
                <a:latin typeface="Arial" panose="020B0604020202020204" pitchFamily="34" charset="0"/>
              </a:defRPr>
            </a:lvl1pPr>
            <a:lvl2pPr>
              <a:defRPr sz="3982" b="1" i="0">
                <a:latin typeface="Arial" panose="020B0604020202020204" pitchFamily="34" charset="0"/>
              </a:defRPr>
            </a:lvl2pPr>
            <a:lvl3pPr>
              <a:defRPr sz="3413" b="1" i="0">
                <a:latin typeface="Arial" panose="020B0604020202020204" pitchFamily="34" charset="0"/>
              </a:defRPr>
            </a:lvl3pPr>
            <a:lvl4pPr>
              <a:defRPr sz="2844" b="1" i="0">
                <a:latin typeface="Arial" panose="020B0604020202020204" pitchFamily="34" charset="0"/>
              </a:defRPr>
            </a:lvl4pPr>
            <a:lvl5pPr>
              <a:defRPr sz="2844" b="1" i="0">
                <a:latin typeface="Arial" panose="020B0604020202020204" pitchFamily="34" charset="0"/>
              </a:defRPr>
            </a:lvl5pPr>
            <a:lvl6pPr>
              <a:defRPr sz="2844"/>
            </a:lvl6pPr>
            <a:lvl7pPr>
              <a:defRPr sz="2844"/>
            </a:lvl7pPr>
            <a:lvl8pPr>
              <a:defRPr sz="2844"/>
            </a:lvl8pPr>
            <a:lvl9pPr>
              <a:defRPr sz="284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50241" y="2041036"/>
            <a:ext cx="4278490" cy="6671734"/>
          </a:xfrm>
        </p:spPr>
        <p:txBody>
          <a:bodyPr/>
          <a:lstStyle>
            <a:lvl1pPr marL="0" indent="0">
              <a:buNone/>
              <a:defRPr sz="1991" b="1" i="0">
                <a:latin typeface="Arial" panose="020B0604020202020204" pitchFamily="34" charset="0"/>
              </a:defRPr>
            </a:lvl1pPr>
            <a:lvl2pPr marL="650159" indent="0">
              <a:buNone/>
              <a:defRPr sz="1707"/>
            </a:lvl2pPr>
            <a:lvl3pPr marL="1300317" indent="0">
              <a:buNone/>
              <a:defRPr sz="1422"/>
            </a:lvl3pPr>
            <a:lvl4pPr marL="1950476" indent="0">
              <a:buNone/>
              <a:defRPr sz="1280"/>
            </a:lvl4pPr>
            <a:lvl5pPr marL="2600635" indent="0">
              <a:buNone/>
              <a:defRPr sz="1280"/>
            </a:lvl5pPr>
            <a:lvl6pPr marL="3250794" indent="0">
              <a:buNone/>
              <a:defRPr sz="1280"/>
            </a:lvl6pPr>
            <a:lvl7pPr marL="3900951" indent="0">
              <a:buNone/>
              <a:defRPr sz="1280"/>
            </a:lvl7pPr>
            <a:lvl8pPr marL="4551107" indent="0">
              <a:buNone/>
              <a:defRPr sz="1280"/>
            </a:lvl8pPr>
            <a:lvl9pPr marL="5201268" indent="0">
              <a:buNone/>
              <a:defRPr sz="128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81483081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b="1" i="0">
                <a:latin typeface="Arial" panose="020B0604020202020204" pitchFamily="34" charset="0"/>
              </a:defRPr>
            </a:lvl1pPr>
            <a:lvl2pPr marL="650159" indent="0">
              <a:buNone/>
              <a:defRPr sz="3982"/>
            </a:lvl2pPr>
            <a:lvl3pPr marL="1300317" indent="0">
              <a:buNone/>
              <a:defRPr sz="3413"/>
            </a:lvl3pPr>
            <a:lvl4pPr marL="1950476" indent="0">
              <a:buNone/>
              <a:defRPr sz="2844"/>
            </a:lvl4pPr>
            <a:lvl5pPr marL="2600635" indent="0">
              <a:buNone/>
              <a:defRPr sz="2844"/>
            </a:lvl5pPr>
            <a:lvl6pPr marL="3250794" indent="0">
              <a:buNone/>
              <a:defRPr sz="2844"/>
            </a:lvl6pPr>
            <a:lvl7pPr marL="3900951" indent="0">
              <a:buNone/>
              <a:defRPr sz="2844"/>
            </a:lvl7pPr>
            <a:lvl8pPr marL="4551107" indent="0">
              <a:buNone/>
              <a:defRPr sz="2844"/>
            </a:lvl8pPr>
            <a:lvl9pPr marL="5201268" indent="0">
              <a:buNone/>
              <a:defRPr sz="2844"/>
            </a:lvl9pPr>
          </a:lstStyle>
          <a:p>
            <a:pPr lvl="0"/>
            <a:endParaRPr lang="en-US"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b="1" i="0">
                <a:latin typeface="Arial" panose="020B0604020202020204" pitchFamily="34" charset="0"/>
              </a:defRPr>
            </a:lvl1pPr>
            <a:lvl2pPr marL="650159" indent="0">
              <a:buNone/>
              <a:defRPr sz="1707"/>
            </a:lvl2pPr>
            <a:lvl3pPr marL="1300317" indent="0">
              <a:buNone/>
              <a:defRPr sz="1422"/>
            </a:lvl3pPr>
            <a:lvl4pPr marL="1950476" indent="0">
              <a:buNone/>
              <a:defRPr sz="1280"/>
            </a:lvl4pPr>
            <a:lvl5pPr marL="2600635" indent="0">
              <a:buNone/>
              <a:defRPr sz="1280"/>
            </a:lvl5pPr>
            <a:lvl6pPr marL="3250794" indent="0">
              <a:buNone/>
              <a:defRPr sz="1280"/>
            </a:lvl6pPr>
            <a:lvl7pPr marL="3900951" indent="0">
              <a:buNone/>
              <a:defRPr sz="1280"/>
            </a:lvl7pPr>
            <a:lvl8pPr marL="4551107" indent="0">
              <a:buNone/>
              <a:defRPr sz="1280"/>
            </a:lvl8pPr>
            <a:lvl9pPr marL="5201268" indent="0">
              <a:buNone/>
              <a:defRPr sz="128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11564641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59465037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5112"/>
            <a:ext cx="2926080" cy="832442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50240" y="395112"/>
            <a:ext cx="8561493" cy="832442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85641254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52" name="Image"/>
          <p:cNvSpPr>
            <a:spLocks noGrp="1"/>
          </p:cNvSpPr>
          <p:nvPr>
            <p:ph type="pic" sz="half" idx="14"/>
          </p:nvPr>
        </p:nvSpPr>
        <p:spPr>
          <a:xfrm>
            <a:off x="6704698" y="590550"/>
            <a:ext cx="5806884" cy="8509000"/>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4" name="Body Level One…"/>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6"/>
            <a:ext cx="11054080" cy="2090702"/>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b="1" i="0">
                <a:latin typeface="Arial" panose="020B0604020202020204" pitchFamily="34" charset="0"/>
              </a:defRPr>
            </a:lvl1pPr>
            <a:lvl2pPr marL="650159" indent="0" algn="ctr">
              <a:buNone/>
              <a:defRPr/>
            </a:lvl2pPr>
            <a:lvl3pPr marL="1300317" indent="0" algn="ctr">
              <a:buNone/>
              <a:defRPr/>
            </a:lvl3pPr>
            <a:lvl4pPr marL="1950476" indent="0" algn="ctr">
              <a:buNone/>
              <a:defRPr/>
            </a:lvl4pPr>
            <a:lvl5pPr marL="2600635" indent="0" algn="ctr">
              <a:buNone/>
              <a:defRPr/>
            </a:lvl5pPr>
            <a:lvl6pPr marL="3250794" indent="0" algn="ctr">
              <a:buNone/>
              <a:defRPr/>
            </a:lvl6pPr>
            <a:lvl7pPr marL="3900951" indent="0" algn="ctr">
              <a:buNone/>
              <a:defRPr/>
            </a:lvl7pPr>
            <a:lvl8pPr marL="4551107" indent="0" algn="ctr">
              <a:buNone/>
              <a:defRPr/>
            </a:lvl8pPr>
            <a:lvl9pPr marL="5201268"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lgn="l" defTabSz="650159"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650159"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650159" hangingPunct="1">
              <a:defRPr/>
            </a:pPr>
            <a:fld id="{AC0D556E-1B47-E145-B343-9708077C202E}" type="slidenum">
              <a:rPr lang="en-US" kern="1200" smtClean="0"/>
              <a:pPr defTabSz="650159" hangingPunct="1">
                <a:defRPr/>
              </a:pPr>
              <a:t>‹#›</a:t>
            </a:fld>
            <a:endParaRPr lang="en-US" kern="1200" dirty="0"/>
          </a:p>
        </p:txBody>
      </p:sp>
    </p:spTree>
    <p:extLst>
      <p:ext uri="{BB962C8B-B14F-4D97-AF65-F5344CB8AC3E}">
        <p14:creationId xmlns:p14="http://schemas.microsoft.com/office/powerpoint/2010/main" val="230538071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txBox="1">
            <a:spLocks noGrp="1"/>
          </p:cNvSpPr>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17" name="Title Text"/>
          <p:cNvSpPr txBox="1">
            <a:spLocks noGrp="1"/>
          </p:cNvSpPr>
          <p:nvPr>
            <p:ph type="title"/>
          </p:nvPr>
        </p:nvSpPr>
        <p:spPr>
          <a:xfrm>
            <a:off x="508000" y="4140200"/>
            <a:ext cx="7200900" cy="2413000"/>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566581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31" name="Image"/>
          <p:cNvSpPr>
            <a:spLocks noGrp="1"/>
          </p:cNvSpPr>
          <p:nvPr>
            <p:ph type="pic" idx="14"/>
          </p:nvPr>
        </p:nvSpPr>
        <p:spPr>
          <a:xfrm>
            <a:off x="584200" y="558800"/>
            <a:ext cx="11823700" cy="70866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508000" y="6680200"/>
            <a:ext cx="7200900" cy="2413000"/>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812914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508000" y="3670300"/>
            <a:ext cx="11988800" cy="2413000"/>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586203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52" name="Image"/>
          <p:cNvSpPr>
            <a:spLocks noGrp="1"/>
          </p:cNvSpPr>
          <p:nvPr>
            <p:ph type="pic" sz="half" idx="14"/>
          </p:nvPr>
        </p:nvSpPr>
        <p:spPr>
          <a:xfrm>
            <a:off x="6704698" y="590550"/>
            <a:ext cx="5806884" cy="8509000"/>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4" name="Body Level One…"/>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012966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983240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864519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13"/>
          </p:nvPr>
        </p:nvSpPr>
        <p:spPr>
          <a:xfrm>
            <a:off x="6819900" y="1739900"/>
            <a:ext cx="5575300" cy="8169655"/>
          </a:xfrm>
          <a:prstGeom prst="rect">
            <a:avLst/>
          </a:prstGeom>
          <a:ln w="9525">
            <a:round/>
          </a:ln>
        </p:spPr>
        <p:txBody>
          <a:bodyPr lIns="91439" tIns="45719" rIns="91439" bIns="45719" anchor="t">
            <a:noAutofit/>
          </a:bodyPr>
          <a:lstStyle/>
          <a:p>
            <a:endParaRPr/>
          </a:p>
        </p:txBody>
      </p:sp>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736700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121885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260986" y="4406900"/>
            <a:ext cx="6697779" cy="4711700"/>
          </a:xfrm>
          <a:prstGeom prst="rect">
            <a:avLst/>
          </a:prstGeom>
          <a:ln w="9525">
            <a:round/>
          </a:ln>
        </p:spPr>
        <p:txBody>
          <a:bodyPr lIns="91439" tIns="45719" rIns="91439" bIns="45719" anchor="t">
            <a:noAutofit/>
          </a:bodyPr>
          <a:lstStyle/>
          <a:p>
            <a:endParaRPr/>
          </a:p>
        </p:txBody>
      </p:sp>
      <p:sp>
        <p:nvSpPr>
          <p:cNvPr id="98" name="Image"/>
          <p:cNvSpPr>
            <a:spLocks noGrp="1"/>
          </p:cNvSpPr>
          <p:nvPr>
            <p:ph type="pic" sz="quarter" idx="14"/>
          </p:nvPr>
        </p:nvSpPr>
        <p:spPr>
          <a:xfrm>
            <a:off x="6680200" y="635000"/>
            <a:ext cx="5829301" cy="3517900"/>
          </a:xfrm>
          <a:prstGeom prst="rect">
            <a:avLst/>
          </a:prstGeom>
          <a:ln w="9525">
            <a:round/>
          </a:ln>
        </p:spPr>
        <p:txBody>
          <a:bodyPr lIns="91439" tIns="45719" rIns="91439" bIns="45719" anchor="t">
            <a:noAutofit/>
          </a:bodyPr>
          <a:lstStyle/>
          <a:p>
            <a:endParaRPr/>
          </a:p>
        </p:txBody>
      </p:sp>
      <p:sp>
        <p:nvSpPr>
          <p:cNvPr id="99" name="Image"/>
          <p:cNvSpPr>
            <a:spLocks noGrp="1"/>
          </p:cNvSpPr>
          <p:nvPr>
            <p:ph type="pic" sz="half" idx="15"/>
          </p:nvPr>
        </p:nvSpPr>
        <p:spPr>
          <a:xfrm>
            <a:off x="482600" y="609600"/>
            <a:ext cx="5728881" cy="8394700"/>
          </a:xfrm>
          <a:prstGeom prst="rect">
            <a:avLst/>
          </a:prstGeom>
          <a:ln w="9525">
            <a:round/>
          </a:ln>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662435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txBox="1">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a:latin typeface="Bodoni SvtyTwo ITC TT-BookIta"/>
                <a:ea typeface="Bodoni SvtyTwo ITC TT-BookIta"/>
                <a:cs typeface="Bodoni SvtyTwo ITC TT-BookIta"/>
                <a:sym typeface="Bodoni SvtyTwo ITC TT-BookIta"/>
              </a:defRPr>
            </a:lvl1pPr>
          </a:lstStyle>
          <a:p>
            <a:r>
              <a:t>–Johnny Appleseed</a:t>
            </a:r>
          </a:p>
        </p:txBody>
      </p:sp>
      <p:sp>
        <p:nvSpPr>
          <p:cNvPr id="108" name="“Type a quote here.”"/>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“Type a quote here.” </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575978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901700" y="-127000"/>
            <a:ext cx="14211300" cy="9997255"/>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6017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238781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EAEAEA"/>
        </a:solidFill>
        <a:effectLst/>
      </p:bgPr>
    </p:bg>
    <p:spTree>
      <p:nvGrpSpPr>
        <p:cNvPr id="1" name=""/>
        <p:cNvGrpSpPr/>
        <p:nvPr/>
      </p:nvGrpSpPr>
      <p:grpSpPr>
        <a:xfrm>
          <a:off x="0" y="0"/>
          <a:ext cx="0" cy="0"/>
          <a:chOff x="0" y="0"/>
          <a:chExt cx="0" cy="0"/>
        </a:xfrm>
      </p:grpSpPr>
      <p:grpSp>
        <p:nvGrpSpPr>
          <p:cNvPr id="136" name="Group"/>
          <p:cNvGrpSpPr/>
          <p:nvPr/>
        </p:nvGrpSpPr>
        <p:grpSpPr>
          <a:xfrm>
            <a:off x="-54187" y="-18063"/>
            <a:ext cx="13140269" cy="9871006"/>
            <a:chOff x="0" y="0"/>
            <a:chExt cx="13140267" cy="9871005"/>
          </a:xfrm>
        </p:grpSpPr>
        <p:sp>
          <p:nvSpPr>
            <p:cNvPr id="131" name="Rectangle"/>
            <p:cNvSpPr/>
            <p:nvPr/>
          </p:nvSpPr>
          <p:spPr>
            <a:xfrm>
              <a:off x="12490026" y="4515"/>
              <a:ext cx="647984" cy="9852944"/>
            </a:xfrm>
            <a:prstGeom prst="rect">
              <a:avLst/>
            </a:prstGeom>
            <a:gradFill flip="none" rotWithShape="1">
              <a:gsLst>
                <a:gs pos="0">
                  <a:srgbClr val="000000"/>
                </a:gs>
                <a:gs pos="100000">
                  <a:srgbClr val="006600"/>
                </a:gs>
              </a:gsLst>
              <a:lin ang="0" scaled="0"/>
            </a:gradFill>
            <a:ln w="12700" cap="flat">
              <a:noFill/>
              <a:miter lim="400000"/>
            </a:ln>
            <a:effectLst/>
          </p:spPr>
          <p:txBody>
            <a:bodyPr wrap="square" lIns="65023" tIns="65023" rIns="65023" bIns="65023" numCol="1" anchor="ctr">
              <a:noAutofit/>
            </a:bodyPr>
            <a:lstStyle/>
            <a:p>
              <a:pPr algn="l" defTabSz="650240">
                <a:defRPr>
                  <a:solidFill>
                    <a:srgbClr val="FFFFFF"/>
                  </a:solidFill>
                </a:defRPr>
              </a:pPr>
              <a:endParaRPr/>
            </a:p>
          </p:txBody>
        </p:sp>
        <p:sp>
          <p:nvSpPr>
            <p:cNvPr id="132" name="Rectangle"/>
            <p:cNvSpPr/>
            <p:nvPr/>
          </p:nvSpPr>
          <p:spPr>
            <a:xfrm>
              <a:off x="9031" y="4515"/>
              <a:ext cx="650241" cy="9861974"/>
            </a:xfrm>
            <a:prstGeom prst="rect">
              <a:avLst/>
            </a:prstGeom>
            <a:gradFill flip="none" rotWithShape="1">
              <a:gsLst>
                <a:gs pos="0">
                  <a:srgbClr val="006600"/>
                </a:gs>
                <a:gs pos="100000">
                  <a:srgbClr val="000000"/>
                </a:gs>
              </a:gsLst>
              <a:lin ang="0" scaled="0"/>
            </a:gradFill>
            <a:ln w="12700" cap="flat">
              <a:noFill/>
              <a:miter lim="400000"/>
            </a:ln>
            <a:effectLst/>
          </p:spPr>
          <p:txBody>
            <a:bodyPr wrap="square" lIns="65023" tIns="65023" rIns="65023" bIns="65023" numCol="1" anchor="ctr">
              <a:noAutofit/>
            </a:bodyPr>
            <a:lstStyle/>
            <a:p>
              <a:pPr algn="l" defTabSz="650240">
                <a:defRPr>
                  <a:solidFill>
                    <a:srgbClr val="FFFFFF"/>
                  </a:solidFill>
                </a:defRPr>
              </a:pPr>
              <a:endParaRPr/>
            </a:p>
          </p:txBody>
        </p:sp>
        <p:sp>
          <p:nvSpPr>
            <p:cNvPr id="133" name="Shape"/>
            <p:cNvSpPr/>
            <p:nvPr/>
          </p:nvSpPr>
          <p:spPr>
            <a:xfrm>
              <a:off x="31609" y="0"/>
              <a:ext cx="13090596" cy="6502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9" y="21600"/>
                  </a:lnTo>
                  <a:lnTo>
                    <a:pt x="20511" y="21600"/>
                  </a:lnTo>
                  <a:lnTo>
                    <a:pt x="21600" y="0"/>
                  </a:lnTo>
                  <a:lnTo>
                    <a:pt x="0" y="0"/>
                  </a:lnTo>
                  <a:close/>
                </a:path>
              </a:pathLst>
            </a:custGeom>
            <a:gradFill flip="none" rotWithShape="1">
              <a:gsLst>
                <a:gs pos="0">
                  <a:srgbClr val="000000"/>
                </a:gs>
                <a:gs pos="100000">
                  <a:srgbClr val="006600"/>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defRPr>
              </a:pPr>
              <a:endParaRPr/>
            </a:p>
          </p:txBody>
        </p:sp>
        <p:sp>
          <p:nvSpPr>
            <p:cNvPr id="134" name="Shape"/>
            <p:cNvSpPr/>
            <p:nvPr/>
          </p:nvSpPr>
          <p:spPr>
            <a:xfrm rot="10800000" flipH="1">
              <a:off x="0" y="9216249"/>
              <a:ext cx="13140269" cy="6547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00" y="21600"/>
                  </a:lnTo>
                  <a:lnTo>
                    <a:pt x="20500" y="21600"/>
                  </a:lnTo>
                  <a:lnTo>
                    <a:pt x="21600" y="0"/>
                  </a:lnTo>
                  <a:lnTo>
                    <a:pt x="0" y="0"/>
                  </a:lnTo>
                  <a:close/>
                </a:path>
              </a:pathLst>
            </a:custGeom>
            <a:gradFill flip="none" rotWithShape="1">
              <a:gsLst>
                <a:gs pos="0">
                  <a:srgbClr val="006600"/>
                </a:gs>
                <a:gs pos="100000">
                  <a:srgbClr val="000000"/>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defRPr>
              </a:pPr>
              <a:endParaRPr/>
            </a:p>
          </p:txBody>
        </p:sp>
        <p:sp>
          <p:nvSpPr>
            <p:cNvPr id="135" name="Green marble"/>
            <p:cNvSpPr/>
            <p:nvPr/>
          </p:nvSpPr>
          <p:spPr>
            <a:xfrm>
              <a:off x="442524" y="419946"/>
              <a:ext cx="12264250" cy="9004019"/>
            </a:xfrm>
            <a:prstGeom prst="rect">
              <a:avLst/>
            </a:prstGeom>
            <a:blipFill rotWithShape="1">
              <a:blip r:embed="rId2"/>
              <a:srcRect/>
              <a:tile tx="0" ty="0" sx="100000" sy="100000" flip="none" algn="tl"/>
            </a:blipFill>
            <a:ln w="12700" cap="flat">
              <a:noFill/>
              <a:miter lim="400000"/>
            </a:ln>
            <a:effectLst/>
          </p:spPr>
          <p:txBody>
            <a:bodyPr wrap="square" lIns="65023" tIns="65023" rIns="65023" bIns="65023" numCol="1" anchor="ctr">
              <a:noAutofit/>
            </a:bodyPr>
            <a:lstStyle/>
            <a:p>
              <a:pPr algn="l" defTabSz="650240">
                <a:defRPr>
                  <a:solidFill>
                    <a:srgbClr val="FFFFFF"/>
                  </a:solidFill>
                </a:defRPr>
              </a:pPr>
              <a:endParaRPr/>
            </a:p>
          </p:txBody>
        </p:sp>
      </p:grpSp>
      <p:sp>
        <p:nvSpPr>
          <p:cNvPr id="137" name="Slide Number"/>
          <p:cNvSpPr txBox="1">
            <a:spLocks noGrp="1"/>
          </p:cNvSpPr>
          <p:nvPr>
            <p:ph type="sldNum" sz="quarter" idx="2"/>
          </p:nvPr>
        </p:nvSpPr>
        <p:spPr>
          <a:xfrm>
            <a:off x="11643004" y="8769208"/>
            <a:ext cx="386437" cy="409449"/>
          </a:xfrm>
          <a:prstGeom prst="rect">
            <a:avLst/>
          </a:prstGeom>
        </p:spPr>
        <p:txBody>
          <a:bodyPr lIns="65023" tIns="65023" rIns="65023" bIns="65023"/>
          <a:lstStyle>
            <a:lvl1pPr algn="r" defTabSz="650240">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29830572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_Default">
    <p:bg>
      <p:bgPr>
        <a:solidFill>
          <a:srgbClr val="FFFFFF"/>
        </a:solidFill>
        <a:effectLst/>
      </p:bgPr>
    </p:bg>
    <p:spTree>
      <p:nvGrpSpPr>
        <p:cNvPr id="1" name=""/>
        <p:cNvGrpSpPr/>
        <p:nvPr/>
      </p:nvGrpSpPr>
      <p:grpSpPr>
        <a:xfrm>
          <a:off x="0" y="0"/>
          <a:ext cx="0" cy="0"/>
          <a:chOff x="0" y="0"/>
          <a:chExt cx="0" cy="0"/>
        </a:xfrm>
      </p:grpSpPr>
      <p:sp>
        <p:nvSpPr>
          <p:cNvPr id="144" name="Slide Number"/>
          <p:cNvSpPr txBox="1">
            <a:spLocks noGrp="1"/>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3297066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17375E"/>
        </a:solidFill>
        <a:effectLst/>
      </p:bgPr>
    </p:bg>
    <p:spTree>
      <p:nvGrpSpPr>
        <p:cNvPr id="1" name=""/>
        <p:cNvGrpSpPr/>
        <p:nvPr/>
      </p:nvGrpSpPr>
      <p:grpSpPr>
        <a:xfrm>
          <a:off x="0" y="0"/>
          <a:ext cx="0" cy="0"/>
          <a:chOff x="0" y="0"/>
          <a:chExt cx="0" cy="0"/>
        </a:xfrm>
      </p:grpSpPr>
      <p:sp>
        <p:nvSpPr>
          <p:cNvPr id="151" name="Slide Number"/>
          <p:cNvSpPr txBox="1">
            <a:spLocks noGrp="1"/>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7652934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2_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208" name="Group"/>
          <p:cNvGrpSpPr/>
          <p:nvPr/>
        </p:nvGrpSpPr>
        <p:grpSpPr>
          <a:xfrm>
            <a:off x="2257" y="-1"/>
            <a:ext cx="13011575" cy="9744571"/>
            <a:chOff x="0" y="0"/>
            <a:chExt cx="13011573" cy="9744569"/>
          </a:xfrm>
        </p:grpSpPr>
        <p:sp>
          <p:nvSpPr>
            <p:cNvPr id="172" name="Shape"/>
            <p:cNvSpPr/>
            <p:nvPr/>
          </p:nvSpPr>
          <p:spPr>
            <a:xfrm>
              <a:off x="11388231" y="5928924"/>
              <a:ext cx="1623343" cy="3815646"/>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3" name="Shape"/>
            <p:cNvSpPr/>
            <p:nvPr/>
          </p:nvSpPr>
          <p:spPr>
            <a:xfrm>
              <a:off x="12158133" y="8566008"/>
              <a:ext cx="853441" cy="1178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4" name="Shape"/>
            <p:cNvSpPr/>
            <p:nvPr/>
          </p:nvSpPr>
          <p:spPr>
            <a:xfrm>
              <a:off x="12821920" y="9514275"/>
              <a:ext cx="189654" cy="2302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nvGrpSpPr>
            <p:cNvPr id="188" name="Group"/>
            <p:cNvGrpSpPr/>
            <p:nvPr/>
          </p:nvGrpSpPr>
          <p:grpSpPr>
            <a:xfrm>
              <a:off x="647982" y="0"/>
              <a:ext cx="11510152" cy="9744569"/>
              <a:chOff x="0" y="0"/>
              <a:chExt cx="11510151" cy="9744568"/>
            </a:xfrm>
          </p:grpSpPr>
          <p:sp>
            <p:nvSpPr>
              <p:cNvPr id="175" name="Shape"/>
              <p:cNvSpPr/>
              <p:nvPr/>
            </p:nvSpPr>
            <p:spPr>
              <a:xfrm>
                <a:off x="5646702" y="0"/>
                <a:ext cx="162561" cy="9744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6" name="Shape"/>
              <p:cNvSpPr/>
              <p:nvPr/>
            </p:nvSpPr>
            <p:spPr>
              <a:xfrm>
                <a:off x="6324035" y="0"/>
                <a:ext cx="392855" cy="974457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7" name="Shape"/>
              <p:cNvSpPr/>
              <p:nvPr/>
            </p:nvSpPr>
            <p:spPr>
              <a:xfrm>
                <a:off x="6931377" y="0"/>
                <a:ext cx="760872" cy="974457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8" name="Shape"/>
              <p:cNvSpPr/>
              <p:nvPr/>
            </p:nvSpPr>
            <p:spPr>
              <a:xfrm>
                <a:off x="7649350" y="0"/>
                <a:ext cx="964073" cy="974457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9" name="Shape"/>
              <p:cNvSpPr/>
              <p:nvPr/>
            </p:nvSpPr>
            <p:spPr>
              <a:xfrm>
                <a:off x="8258951" y="0"/>
                <a:ext cx="1259841"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0" name="Shape"/>
              <p:cNvSpPr/>
              <p:nvPr/>
            </p:nvSpPr>
            <p:spPr>
              <a:xfrm>
                <a:off x="8936284" y="0"/>
                <a:ext cx="1557868"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1" name="Shape"/>
              <p:cNvSpPr/>
              <p:nvPr/>
            </p:nvSpPr>
            <p:spPr>
              <a:xfrm>
                <a:off x="9559431" y="0"/>
                <a:ext cx="1950721" cy="974457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2" name="Shape"/>
              <p:cNvSpPr/>
              <p:nvPr/>
            </p:nvSpPr>
            <p:spPr>
              <a:xfrm>
                <a:off x="4766169" y="0"/>
                <a:ext cx="338667" cy="974457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3" name="Shape"/>
              <p:cNvSpPr/>
              <p:nvPr/>
            </p:nvSpPr>
            <p:spPr>
              <a:xfrm>
                <a:off x="3790808" y="0"/>
                <a:ext cx="677335" cy="974457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4" name="Shape"/>
              <p:cNvSpPr/>
              <p:nvPr/>
            </p:nvSpPr>
            <p:spPr>
              <a:xfrm>
                <a:off x="2885440" y="0"/>
                <a:ext cx="959556"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5" name="Shape"/>
              <p:cNvSpPr/>
              <p:nvPr/>
            </p:nvSpPr>
            <p:spPr>
              <a:xfrm>
                <a:off x="1896533" y="0"/>
                <a:ext cx="1298223" cy="974457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6" name="Shape"/>
              <p:cNvSpPr/>
              <p:nvPr/>
            </p:nvSpPr>
            <p:spPr>
              <a:xfrm>
                <a:off x="934719" y="0"/>
                <a:ext cx="1663984" cy="974457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7" name="Shape"/>
              <p:cNvSpPr/>
              <p:nvPr/>
            </p:nvSpPr>
            <p:spPr>
              <a:xfrm>
                <a:off x="0" y="0"/>
                <a:ext cx="1896534" cy="974457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189" name="Shape"/>
            <p:cNvSpPr/>
            <p:nvPr/>
          </p:nvSpPr>
          <p:spPr>
            <a:xfrm>
              <a:off x="11288" y="6549813"/>
              <a:ext cx="1368215" cy="3194757"/>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0" name="Shape"/>
            <p:cNvSpPr/>
            <p:nvPr/>
          </p:nvSpPr>
          <p:spPr>
            <a:xfrm>
              <a:off x="11288" y="8782755"/>
              <a:ext cx="514775" cy="961814"/>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1" name="Shape"/>
            <p:cNvSpPr/>
            <p:nvPr/>
          </p:nvSpPr>
          <p:spPr>
            <a:xfrm>
              <a:off x="10780889" y="0"/>
              <a:ext cx="2221654" cy="40323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2" name="Shape"/>
            <p:cNvSpPr/>
            <p:nvPr/>
          </p:nvSpPr>
          <p:spPr>
            <a:xfrm>
              <a:off x="11379200" y="0"/>
              <a:ext cx="1623343" cy="19078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3" name="Shape"/>
            <p:cNvSpPr/>
            <p:nvPr/>
          </p:nvSpPr>
          <p:spPr>
            <a:xfrm>
              <a:off x="12081369" y="0"/>
              <a:ext cx="921174" cy="9347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4" name="Shape"/>
            <p:cNvSpPr/>
            <p:nvPr/>
          </p:nvSpPr>
          <p:spPr>
            <a:xfrm>
              <a:off x="11288" y="0"/>
              <a:ext cx="1937175" cy="3181209"/>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5" name="Shape"/>
            <p:cNvSpPr/>
            <p:nvPr/>
          </p:nvSpPr>
          <p:spPr>
            <a:xfrm>
              <a:off x="11288" y="0"/>
              <a:ext cx="1327575" cy="13524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6" name="Shape"/>
            <p:cNvSpPr/>
            <p:nvPr/>
          </p:nvSpPr>
          <p:spPr>
            <a:xfrm>
              <a:off x="11288" y="0"/>
              <a:ext cx="609601" cy="568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7" name="Line"/>
            <p:cNvSpPr/>
            <p:nvPr/>
          </p:nvSpPr>
          <p:spPr>
            <a:xfrm>
              <a:off x="0" y="6206631"/>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8" name="Line"/>
            <p:cNvSpPr/>
            <p:nvPr/>
          </p:nvSpPr>
          <p:spPr>
            <a:xfrm>
              <a:off x="0" y="5319324"/>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9" name="Line"/>
            <p:cNvSpPr/>
            <p:nvPr/>
          </p:nvSpPr>
          <p:spPr>
            <a:xfrm>
              <a:off x="0" y="7093938"/>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nvGrpSpPr>
            <p:cNvPr id="205" name="Group"/>
            <p:cNvGrpSpPr/>
            <p:nvPr/>
          </p:nvGrpSpPr>
          <p:grpSpPr>
            <a:xfrm>
              <a:off x="-1" y="885048"/>
              <a:ext cx="13000286" cy="3546971"/>
              <a:chOff x="0" y="0"/>
              <a:chExt cx="13000284" cy="3546969"/>
            </a:xfrm>
          </p:grpSpPr>
          <p:sp>
            <p:nvSpPr>
              <p:cNvPr id="200" name="Line"/>
              <p:cNvSpPr/>
              <p:nvPr/>
            </p:nvSpPr>
            <p:spPr>
              <a:xfrm>
                <a:off x="0" y="885048"/>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1" name="Line"/>
              <p:cNvSpPr/>
              <p:nvPr/>
            </p:nvSpPr>
            <p:spPr>
              <a:xfrm>
                <a:off x="0" y="3546969"/>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2" name="Line"/>
              <p:cNvSpPr/>
              <p:nvPr/>
            </p:nvSpPr>
            <p:spPr>
              <a:xfrm>
                <a:off x="0" y="2659662"/>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3" name="Line"/>
              <p:cNvSpPr/>
              <p:nvPr/>
            </p:nvSpPr>
            <p:spPr>
              <a:xfrm>
                <a:off x="0" y="1772355"/>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4" name="Line"/>
              <p:cNvSpPr/>
              <p:nvPr/>
            </p:nvSpPr>
            <p:spPr>
              <a:xfrm>
                <a:off x="0" y="0"/>
                <a:ext cx="13000285" cy="0"/>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206" name="Line"/>
            <p:cNvSpPr/>
            <p:nvPr/>
          </p:nvSpPr>
          <p:spPr>
            <a:xfrm>
              <a:off x="0" y="8868551"/>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7" name="Line"/>
            <p:cNvSpPr/>
            <p:nvPr/>
          </p:nvSpPr>
          <p:spPr>
            <a:xfrm>
              <a:off x="0" y="7981244"/>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209" name="Slide Number"/>
          <p:cNvSpPr txBox="1">
            <a:spLocks noGrp="1"/>
          </p:cNvSpPr>
          <p:nvPr>
            <p:ph type="sldNum" sz="quarter" idx="2"/>
          </p:nvPr>
        </p:nvSpPr>
        <p:spPr>
          <a:xfrm>
            <a:off x="12036529" y="8879840"/>
            <a:ext cx="318031" cy="333249"/>
          </a:xfrm>
          <a:prstGeom prst="rect">
            <a:avLst/>
          </a:prstGeom>
        </p:spPr>
        <p:txBody>
          <a:bodyPr lIns="65023" tIns="65023" rIns="65023" bIns="65023"/>
          <a:lstStyle>
            <a:lvl1pPr algn="r" defTabSz="650240">
              <a:defRPr sz="1400">
                <a:solidFill>
                  <a:srgbClr val="FFFFFF"/>
                </a:solidFill>
                <a:effectLst>
                  <a:outerShdw blurRad="12700" dist="25400" dir="2700000" rotWithShape="0">
                    <a:srgbClr val="000000"/>
                  </a:outerShdw>
                </a:effectLst>
                <a:latin typeface="Maiandra GD"/>
                <a:ea typeface="Maiandra GD"/>
                <a:cs typeface="Maiandra GD"/>
                <a:sym typeface="Maiandra GD"/>
              </a:defRPr>
            </a:lvl1pPr>
          </a:lstStyle>
          <a:p>
            <a:fld id="{86CB4B4D-7CA3-9044-876B-883B54F8677D}" type="slidenum">
              <a:t>‹#›</a:t>
            </a:fld>
            <a:endParaRPr/>
          </a:p>
        </p:txBody>
      </p:sp>
    </p:spTree>
    <p:extLst>
      <p:ext uri="{BB962C8B-B14F-4D97-AF65-F5344CB8AC3E}">
        <p14:creationId xmlns:p14="http://schemas.microsoft.com/office/powerpoint/2010/main" val="289377675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txBox="1">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31" name="Image"/>
          <p:cNvSpPr>
            <a:spLocks noGrp="1"/>
          </p:cNvSpPr>
          <p:nvPr>
            <p:ph type="pic" idx="14"/>
          </p:nvPr>
        </p:nvSpPr>
        <p:spPr>
          <a:xfrm>
            <a:off x="584200" y="558800"/>
            <a:ext cx="11823700" cy="70866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508000" y="6680200"/>
            <a:ext cx="7200900" cy="2413000"/>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392677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txBox="1">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a:latin typeface="Bodoni SvtyTwo ITC TT-BookIta"/>
                <a:ea typeface="Bodoni SvtyTwo ITC TT-BookIta"/>
                <a:cs typeface="Bodoni SvtyTwo ITC TT-BookIta"/>
                <a:sym typeface="Bodoni SvtyTwo ITC TT-BookIta"/>
              </a:defRPr>
            </a:lvl1pPr>
          </a:lstStyle>
          <a:p>
            <a:r>
              <a:t>Lorem Ipsum Dolor</a:t>
            </a:r>
          </a:p>
        </p:txBody>
      </p:sp>
      <p:sp>
        <p:nvSpPr>
          <p:cNvPr id="52" name="Image"/>
          <p:cNvSpPr>
            <a:spLocks noGrp="1"/>
          </p:cNvSpPr>
          <p:nvPr>
            <p:ph type="pic" sz="half" idx="14"/>
          </p:nvPr>
        </p:nvSpPr>
        <p:spPr>
          <a:xfrm>
            <a:off x="6704698" y="590550"/>
            <a:ext cx="5806884" cy="8509000"/>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4" name="Body Level One…"/>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0">
              <a:spcBef>
                <a:spcPts val="0"/>
              </a:spcBef>
              <a:buClrTx/>
              <a:buSzTx/>
              <a:buFontTx/>
              <a:buNone/>
              <a:defRPr sz="2400"/>
            </a:lvl2pPr>
            <a:lvl3pPr marL="0" indent="0">
              <a:spcBef>
                <a:spcPts val="0"/>
              </a:spcBef>
              <a:buClrTx/>
              <a:buSzTx/>
              <a:buFontTx/>
              <a:buNone/>
              <a:defRPr sz="2400"/>
            </a:lvl3pPr>
            <a:lvl4pPr marL="0" indent="0">
              <a:spcBef>
                <a:spcPts val="0"/>
              </a:spcBef>
              <a:buClrTx/>
              <a:buSzTx/>
              <a:buFontTx/>
              <a:buNone/>
              <a:defRPr sz="2400"/>
            </a:lvl4pPr>
            <a:lvl5pPr marL="0" indent="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39183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02134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8219900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260986" y="4406900"/>
            <a:ext cx="6697779" cy="4711700"/>
          </a:xfrm>
          <a:prstGeom prst="rect">
            <a:avLst/>
          </a:prstGeom>
          <a:ln w="9525">
            <a:round/>
          </a:ln>
        </p:spPr>
        <p:txBody>
          <a:bodyPr lIns="91439" tIns="45719" rIns="91439" bIns="45719" anchor="t">
            <a:noAutofit/>
          </a:bodyPr>
          <a:lstStyle/>
          <a:p>
            <a:endParaRPr/>
          </a:p>
        </p:txBody>
      </p:sp>
      <p:sp>
        <p:nvSpPr>
          <p:cNvPr id="98" name="Image"/>
          <p:cNvSpPr>
            <a:spLocks noGrp="1"/>
          </p:cNvSpPr>
          <p:nvPr>
            <p:ph type="pic" sz="quarter" idx="14"/>
          </p:nvPr>
        </p:nvSpPr>
        <p:spPr>
          <a:xfrm>
            <a:off x="6680200" y="635000"/>
            <a:ext cx="5829301" cy="3517900"/>
          </a:xfrm>
          <a:prstGeom prst="rect">
            <a:avLst/>
          </a:prstGeom>
          <a:ln w="9525">
            <a:round/>
          </a:ln>
        </p:spPr>
        <p:txBody>
          <a:bodyPr lIns="91439" tIns="45719" rIns="91439" bIns="45719" anchor="t">
            <a:noAutofit/>
          </a:bodyPr>
          <a:lstStyle/>
          <a:p>
            <a:endParaRPr/>
          </a:p>
        </p:txBody>
      </p:sp>
      <p:sp>
        <p:nvSpPr>
          <p:cNvPr id="99" name="Image"/>
          <p:cNvSpPr>
            <a:spLocks noGrp="1"/>
          </p:cNvSpPr>
          <p:nvPr>
            <p:ph type="pic" sz="half" idx="15"/>
          </p:nvPr>
        </p:nvSpPr>
        <p:spPr>
          <a:xfrm>
            <a:off x="482600" y="609600"/>
            <a:ext cx="5728881" cy="8394700"/>
          </a:xfrm>
          <a:prstGeom prst="rect">
            <a:avLst/>
          </a:prstGeom>
          <a:ln w="9525">
            <a:round/>
          </a:ln>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669970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txBox="1">
            <a:spLocks noGrp="1"/>
          </p:cNvSpPr>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a:latin typeface="Bodoni SvtyTwo ITC TT-BookIta"/>
                <a:ea typeface="Bodoni SvtyTwo ITC TT-BookIta"/>
                <a:cs typeface="Bodoni SvtyTwo ITC TT-BookIta"/>
                <a:sym typeface="Bodoni SvtyTwo ITC TT-BookIta"/>
              </a:defRPr>
            </a:lvl1pPr>
          </a:lstStyle>
          <a:p>
            <a:r>
              <a:t>–Johnny Appleseed</a:t>
            </a:r>
          </a:p>
        </p:txBody>
      </p:sp>
      <p:sp>
        <p:nvSpPr>
          <p:cNvPr id="108" name="“Type a quote here.”"/>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“Type a quote here.” </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989941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901700" y="-127000"/>
            <a:ext cx="14211300" cy="9997255"/>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132224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BBE0E3"/>
        </a:solidFill>
        <a:effectLst/>
      </p:bgPr>
    </p:bg>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xfrm>
            <a:off x="11957539" y="8882098"/>
            <a:ext cx="397021" cy="389270"/>
          </a:xfrm>
          <a:prstGeom prst="rect">
            <a:avLst/>
          </a:prstGeom>
        </p:spPr>
        <p:txBody>
          <a:bodyPr lIns="65023" tIns="65023" rIns="65023" bIns="65023"/>
          <a:lstStyle>
            <a:lvl1pPr algn="r" defTabSz="650240">
              <a:defRPr>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87445194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1_Default">
    <p:bg>
      <p:bgPr>
        <a:gradFill flip="none" rotWithShape="1">
          <a:gsLst>
            <a:gs pos="0">
              <a:srgbClr val="500000"/>
            </a:gs>
            <a:gs pos="100000">
              <a:srgbClr val="CC0000"/>
            </a:gs>
          </a:gsLst>
          <a:lin ang="16200000" scaled="0"/>
        </a:gradFill>
        <a:effectLst/>
      </p:bgPr>
    </p:bg>
    <p:spTree>
      <p:nvGrpSpPr>
        <p:cNvPr id="1" name=""/>
        <p:cNvGrpSpPr/>
        <p:nvPr/>
      </p:nvGrpSpPr>
      <p:grpSpPr>
        <a:xfrm>
          <a:off x="0" y="0"/>
          <a:ext cx="0" cy="0"/>
          <a:chOff x="0" y="0"/>
          <a:chExt cx="0" cy="0"/>
        </a:xfrm>
      </p:grpSpPr>
      <p:grpSp>
        <p:nvGrpSpPr>
          <p:cNvPr id="208" name="Group"/>
          <p:cNvGrpSpPr/>
          <p:nvPr/>
        </p:nvGrpSpPr>
        <p:grpSpPr>
          <a:xfrm>
            <a:off x="2257" y="-1"/>
            <a:ext cx="13011575" cy="9744571"/>
            <a:chOff x="0" y="0"/>
            <a:chExt cx="13011573" cy="9744569"/>
          </a:xfrm>
        </p:grpSpPr>
        <p:sp>
          <p:nvSpPr>
            <p:cNvPr id="172" name="Shape"/>
            <p:cNvSpPr/>
            <p:nvPr/>
          </p:nvSpPr>
          <p:spPr>
            <a:xfrm>
              <a:off x="11388231" y="5928924"/>
              <a:ext cx="1623343" cy="3815646"/>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3" name="Shape"/>
            <p:cNvSpPr/>
            <p:nvPr/>
          </p:nvSpPr>
          <p:spPr>
            <a:xfrm>
              <a:off x="12158133" y="8566008"/>
              <a:ext cx="853441" cy="1178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4" name="Shape"/>
            <p:cNvSpPr/>
            <p:nvPr/>
          </p:nvSpPr>
          <p:spPr>
            <a:xfrm>
              <a:off x="12821920" y="9514275"/>
              <a:ext cx="189654" cy="2302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nvGrpSpPr>
            <p:cNvPr id="188" name="Group"/>
            <p:cNvGrpSpPr/>
            <p:nvPr/>
          </p:nvGrpSpPr>
          <p:grpSpPr>
            <a:xfrm>
              <a:off x="647982" y="0"/>
              <a:ext cx="11510152" cy="9744569"/>
              <a:chOff x="0" y="0"/>
              <a:chExt cx="11510151" cy="9744568"/>
            </a:xfrm>
          </p:grpSpPr>
          <p:sp>
            <p:nvSpPr>
              <p:cNvPr id="175" name="Shape"/>
              <p:cNvSpPr/>
              <p:nvPr/>
            </p:nvSpPr>
            <p:spPr>
              <a:xfrm>
                <a:off x="5646702" y="0"/>
                <a:ext cx="162561" cy="9744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6" name="Shape"/>
              <p:cNvSpPr/>
              <p:nvPr/>
            </p:nvSpPr>
            <p:spPr>
              <a:xfrm>
                <a:off x="6324035" y="0"/>
                <a:ext cx="392855" cy="974457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7" name="Shape"/>
              <p:cNvSpPr/>
              <p:nvPr/>
            </p:nvSpPr>
            <p:spPr>
              <a:xfrm>
                <a:off x="6931377" y="0"/>
                <a:ext cx="760872" cy="974457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8" name="Shape"/>
              <p:cNvSpPr/>
              <p:nvPr/>
            </p:nvSpPr>
            <p:spPr>
              <a:xfrm>
                <a:off x="7649350" y="0"/>
                <a:ext cx="964073" cy="974457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79" name="Shape"/>
              <p:cNvSpPr/>
              <p:nvPr/>
            </p:nvSpPr>
            <p:spPr>
              <a:xfrm>
                <a:off x="8258951" y="0"/>
                <a:ext cx="1259841"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0" name="Shape"/>
              <p:cNvSpPr/>
              <p:nvPr/>
            </p:nvSpPr>
            <p:spPr>
              <a:xfrm>
                <a:off x="8936284" y="0"/>
                <a:ext cx="1557868"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1" name="Shape"/>
              <p:cNvSpPr/>
              <p:nvPr/>
            </p:nvSpPr>
            <p:spPr>
              <a:xfrm>
                <a:off x="9559431" y="0"/>
                <a:ext cx="1950721" cy="974457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2" name="Shape"/>
              <p:cNvSpPr/>
              <p:nvPr/>
            </p:nvSpPr>
            <p:spPr>
              <a:xfrm>
                <a:off x="4766169" y="0"/>
                <a:ext cx="338667" cy="974457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3" name="Shape"/>
              <p:cNvSpPr/>
              <p:nvPr/>
            </p:nvSpPr>
            <p:spPr>
              <a:xfrm>
                <a:off x="3790808" y="0"/>
                <a:ext cx="677335" cy="974457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4" name="Shape"/>
              <p:cNvSpPr/>
              <p:nvPr/>
            </p:nvSpPr>
            <p:spPr>
              <a:xfrm>
                <a:off x="2885440" y="0"/>
                <a:ext cx="959556" cy="97445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5" name="Shape"/>
              <p:cNvSpPr/>
              <p:nvPr/>
            </p:nvSpPr>
            <p:spPr>
              <a:xfrm>
                <a:off x="1896533" y="0"/>
                <a:ext cx="1298223" cy="974457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6" name="Shape"/>
              <p:cNvSpPr/>
              <p:nvPr/>
            </p:nvSpPr>
            <p:spPr>
              <a:xfrm>
                <a:off x="934719" y="0"/>
                <a:ext cx="1663984" cy="974457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87" name="Shape"/>
              <p:cNvSpPr/>
              <p:nvPr/>
            </p:nvSpPr>
            <p:spPr>
              <a:xfrm>
                <a:off x="0" y="0"/>
                <a:ext cx="1896534" cy="974457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55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189" name="Shape"/>
            <p:cNvSpPr/>
            <p:nvPr/>
          </p:nvSpPr>
          <p:spPr>
            <a:xfrm>
              <a:off x="11288" y="6549813"/>
              <a:ext cx="1368215" cy="3194757"/>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0" name="Shape"/>
            <p:cNvSpPr/>
            <p:nvPr/>
          </p:nvSpPr>
          <p:spPr>
            <a:xfrm>
              <a:off x="11288" y="8782755"/>
              <a:ext cx="514775" cy="961814"/>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3C1400"/>
                </a:gs>
                <a:gs pos="100000">
                  <a:srgbClr val="6221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1" name="Shape"/>
            <p:cNvSpPr/>
            <p:nvPr/>
          </p:nvSpPr>
          <p:spPr>
            <a:xfrm>
              <a:off x="10780889" y="0"/>
              <a:ext cx="2221654" cy="40323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2" name="Shape"/>
            <p:cNvSpPr/>
            <p:nvPr/>
          </p:nvSpPr>
          <p:spPr>
            <a:xfrm>
              <a:off x="11379200" y="0"/>
              <a:ext cx="1623343" cy="19078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3" name="Shape"/>
            <p:cNvSpPr/>
            <p:nvPr/>
          </p:nvSpPr>
          <p:spPr>
            <a:xfrm>
              <a:off x="12081369" y="0"/>
              <a:ext cx="921174" cy="9347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4" name="Shape"/>
            <p:cNvSpPr/>
            <p:nvPr/>
          </p:nvSpPr>
          <p:spPr>
            <a:xfrm>
              <a:off x="11288" y="0"/>
              <a:ext cx="1937175" cy="3181209"/>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780000"/>
                </a:gs>
                <a:gs pos="100000">
                  <a:srgbClr val="800000"/>
                </a:gs>
              </a:gsLst>
              <a:lin ang="16200000" scaled="0"/>
            </a:gra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5" name="Shape"/>
            <p:cNvSpPr/>
            <p:nvPr/>
          </p:nvSpPr>
          <p:spPr>
            <a:xfrm>
              <a:off x="11288" y="0"/>
              <a:ext cx="1327575" cy="13524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6" name="Shape"/>
            <p:cNvSpPr/>
            <p:nvPr/>
          </p:nvSpPr>
          <p:spPr>
            <a:xfrm>
              <a:off x="11288" y="0"/>
              <a:ext cx="609601" cy="568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800000"/>
            </a:solidFill>
            <a:ln w="12700" cap="flat">
              <a:noFill/>
              <a:miter lim="400000"/>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7" name="Line"/>
            <p:cNvSpPr/>
            <p:nvPr/>
          </p:nvSpPr>
          <p:spPr>
            <a:xfrm>
              <a:off x="0" y="6206631"/>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8" name="Line"/>
            <p:cNvSpPr/>
            <p:nvPr/>
          </p:nvSpPr>
          <p:spPr>
            <a:xfrm>
              <a:off x="0" y="5319324"/>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199" name="Line"/>
            <p:cNvSpPr/>
            <p:nvPr/>
          </p:nvSpPr>
          <p:spPr>
            <a:xfrm>
              <a:off x="0" y="7093938"/>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nvGrpSpPr>
            <p:cNvPr id="205" name="Group"/>
            <p:cNvGrpSpPr/>
            <p:nvPr/>
          </p:nvGrpSpPr>
          <p:grpSpPr>
            <a:xfrm>
              <a:off x="-1" y="885048"/>
              <a:ext cx="13000286" cy="3546971"/>
              <a:chOff x="0" y="0"/>
              <a:chExt cx="13000284" cy="3546969"/>
            </a:xfrm>
          </p:grpSpPr>
          <p:sp>
            <p:nvSpPr>
              <p:cNvPr id="200" name="Line"/>
              <p:cNvSpPr/>
              <p:nvPr/>
            </p:nvSpPr>
            <p:spPr>
              <a:xfrm>
                <a:off x="0" y="885048"/>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1" name="Line"/>
              <p:cNvSpPr/>
              <p:nvPr/>
            </p:nvSpPr>
            <p:spPr>
              <a:xfrm>
                <a:off x="0" y="3546969"/>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2" name="Line"/>
              <p:cNvSpPr/>
              <p:nvPr/>
            </p:nvSpPr>
            <p:spPr>
              <a:xfrm>
                <a:off x="0" y="2659662"/>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3" name="Line"/>
              <p:cNvSpPr/>
              <p:nvPr/>
            </p:nvSpPr>
            <p:spPr>
              <a:xfrm>
                <a:off x="0" y="1772355"/>
                <a:ext cx="13000285" cy="1"/>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4" name="Line"/>
              <p:cNvSpPr/>
              <p:nvPr/>
            </p:nvSpPr>
            <p:spPr>
              <a:xfrm>
                <a:off x="0" y="0"/>
                <a:ext cx="13000285" cy="0"/>
              </a:xfrm>
              <a:prstGeom prst="line">
                <a:avLst/>
              </a:prstGeom>
              <a:noFill/>
              <a:ln w="12700" cap="flat">
                <a:solidFill>
                  <a:srgbClr val="8000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206" name="Line"/>
            <p:cNvSpPr/>
            <p:nvPr/>
          </p:nvSpPr>
          <p:spPr>
            <a:xfrm>
              <a:off x="0" y="8868551"/>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sp>
          <p:nvSpPr>
            <p:cNvPr id="207" name="Line"/>
            <p:cNvSpPr/>
            <p:nvPr/>
          </p:nvSpPr>
          <p:spPr>
            <a:xfrm>
              <a:off x="0" y="7981244"/>
              <a:ext cx="13000285" cy="1"/>
            </a:xfrm>
            <a:prstGeom prst="line">
              <a:avLst/>
            </a:prstGeom>
            <a:noFill/>
            <a:ln w="12700" cap="flat">
              <a:solidFill>
                <a:srgbClr val="622100"/>
              </a:solidFill>
              <a:prstDash val="solid"/>
              <a:round/>
            </a:ln>
            <a:effectLst/>
          </p:spPr>
          <p:txBody>
            <a:bodyPr wrap="square" lIns="65023" tIns="65023" rIns="65023" bIns="65023" numCol="1" anchor="t">
              <a:noAutofit/>
            </a:bodyPr>
            <a:lstStyle/>
            <a:p>
              <a:pPr algn="l" defTabSz="1300480">
                <a:defRPr sz="4400">
                  <a:solidFill>
                    <a:srgbClr val="FFFFFF"/>
                  </a:solidFill>
                  <a:latin typeface="Maiandra GD"/>
                  <a:ea typeface="Maiandra GD"/>
                  <a:cs typeface="Maiandra GD"/>
                  <a:sym typeface="Maiandra GD"/>
                </a:defRPr>
              </a:pPr>
              <a:endParaRPr/>
            </a:p>
          </p:txBody>
        </p:sp>
      </p:grpSp>
      <p:sp>
        <p:nvSpPr>
          <p:cNvPr id="209" name="Slide Number"/>
          <p:cNvSpPr txBox="1">
            <a:spLocks noGrp="1"/>
          </p:cNvSpPr>
          <p:nvPr>
            <p:ph type="sldNum" sz="quarter" idx="2"/>
          </p:nvPr>
        </p:nvSpPr>
        <p:spPr>
          <a:xfrm>
            <a:off x="12036529" y="8879840"/>
            <a:ext cx="318031" cy="333249"/>
          </a:xfrm>
          <a:prstGeom prst="rect">
            <a:avLst/>
          </a:prstGeom>
        </p:spPr>
        <p:txBody>
          <a:bodyPr lIns="65023" tIns="65023" rIns="65023" bIns="65023"/>
          <a:lstStyle>
            <a:lvl1pPr algn="r" defTabSz="650240">
              <a:defRPr sz="1400">
                <a:solidFill>
                  <a:srgbClr val="FFFFFF"/>
                </a:solidFill>
                <a:effectLst>
                  <a:outerShdw blurRad="12700" dist="25400" dir="2700000" rotWithShape="0">
                    <a:srgbClr val="000000"/>
                  </a:outerShdw>
                </a:effectLst>
                <a:latin typeface="Maiandra GD"/>
                <a:ea typeface="Maiandra GD"/>
                <a:cs typeface="Maiandra GD"/>
                <a:sym typeface="Maiandra GD"/>
              </a:defRPr>
            </a:lvl1pPr>
          </a:lstStyle>
          <a:p>
            <a:fld id="{86CB4B4D-7CA3-9044-876B-883B54F8677D}" type="slidenum">
              <a:t>‹#›</a:t>
            </a:fld>
            <a:endParaRPr/>
          </a:p>
        </p:txBody>
      </p:sp>
    </p:spTree>
    <p:extLst>
      <p:ext uri="{BB962C8B-B14F-4D97-AF65-F5344CB8AC3E}">
        <p14:creationId xmlns:p14="http://schemas.microsoft.com/office/powerpoint/2010/main" val="180393286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13"/>
          </p:nvPr>
        </p:nvSpPr>
        <p:spPr>
          <a:xfrm>
            <a:off x="6819900" y="1739900"/>
            <a:ext cx="5575300" cy="8169655"/>
          </a:xfrm>
          <a:prstGeom prst="rect">
            <a:avLst/>
          </a:prstGeom>
          <a:ln w="9525">
            <a:round/>
          </a:ln>
        </p:spPr>
        <p:txBody>
          <a:bodyPr lIns="91439" tIns="45719" rIns="91439" bIns="45719" anchor="t">
            <a:noAutofit/>
          </a:bodyPr>
          <a:lstStyle/>
          <a:p>
            <a:endParaRPr/>
          </a:p>
        </p:txBody>
      </p:sp>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260986" y="4406900"/>
            <a:ext cx="6697779" cy="4711700"/>
          </a:xfrm>
          <a:prstGeom prst="rect">
            <a:avLst/>
          </a:prstGeom>
          <a:ln w="9525">
            <a:round/>
          </a:ln>
        </p:spPr>
        <p:txBody>
          <a:bodyPr lIns="91439" tIns="45719" rIns="91439" bIns="45719" anchor="t">
            <a:noAutofit/>
          </a:bodyPr>
          <a:lstStyle/>
          <a:p>
            <a:endParaRPr/>
          </a:p>
        </p:txBody>
      </p:sp>
      <p:sp>
        <p:nvSpPr>
          <p:cNvPr id="98" name="Image"/>
          <p:cNvSpPr>
            <a:spLocks noGrp="1"/>
          </p:cNvSpPr>
          <p:nvPr>
            <p:ph type="pic" sz="quarter" idx="14"/>
          </p:nvPr>
        </p:nvSpPr>
        <p:spPr>
          <a:xfrm>
            <a:off x="6680200" y="635000"/>
            <a:ext cx="5829301" cy="3517900"/>
          </a:xfrm>
          <a:prstGeom prst="rect">
            <a:avLst/>
          </a:prstGeom>
          <a:ln w="9525">
            <a:round/>
          </a:ln>
        </p:spPr>
        <p:txBody>
          <a:bodyPr lIns="91439" tIns="45719" rIns="91439" bIns="45719" anchor="t">
            <a:noAutofit/>
          </a:bodyPr>
          <a:lstStyle/>
          <a:p>
            <a:endParaRPr/>
          </a:p>
        </p:txBody>
      </p:sp>
      <p:sp>
        <p:nvSpPr>
          <p:cNvPr id="99" name="Image"/>
          <p:cNvSpPr>
            <a:spLocks noGrp="1"/>
          </p:cNvSpPr>
          <p:nvPr>
            <p:ph type="pic" sz="half" idx="15"/>
          </p:nvPr>
        </p:nvSpPr>
        <p:spPr>
          <a:xfrm>
            <a:off x="482600" y="609600"/>
            <a:ext cx="5728881" cy="8394700"/>
          </a:xfrm>
          <a:prstGeom prst="rect">
            <a:avLst/>
          </a:prstGeom>
          <a:ln w="9525">
            <a:round/>
          </a:ln>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4.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4.jpeg"/><Relationship Id="rId5" Type="http://schemas.openxmlformats.org/officeDocument/2006/relationships/slideLayout" Target="../slideLayouts/slideLayout61.xml"/><Relationship Id="rId10" Type="http://schemas.openxmlformats.org/officeDocument/2006/relationships/theme" Target="../theme/theme5.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6317056" y="9258300"/>
            <a:ext cx="357988" cy="3810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5549626"/>
            <a:ext cx="4836160" cy="4194951"/>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50240" y="395120"/>
            <a:ext cx="11704320" cy="1621084"/>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650240" y="2275848"/>
            <a:ext cx="11704320" cy="6443698"/>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650240" y="8886613"/>
            <a:ext cx="3034453"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22"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300317"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22"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300317"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9320107" y="8886613"/>
            <a:ext cx="3034453"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22"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1300317" fontAlgn="base">
              <a:spcBef>
                <a:spcPct val="0"/>
              </a:spcBef>
              <a:spcAft>
                <a:spcPct val="0"/>
              </a:spcAft>
              <a:defRPr/>
            </a:pPr>
            <a:fld id="{61F442D0-A11F-2640-8129-5D1BEF7A3C1E}" type="slidenum">
              <a:rPr lang="en-US" smtClean="0"/>
              <a:pPr defTabSz="1300317" fontAlgn="base">
                <a:spcBef>
                  <a:spcPct val="0"/>
                </a:spcBef>
                <a:spcAft>
                  <a:spcPct val="0"/>
                </a:spcAft>
                <a:defRPr/>
              </a:pPr>
              <a:t>‹#›</a:t>
            </a:fld>
            <a:endParaRPr lang="en-US" dirty="0"/>
          </a:p>
        </p:txBody>
      </p:sp>
    </p:spTree>
    <p:extLst>
      <p:ext uri="{BB962C8B-B14F-4D97-AF65-F5344CB8AC3E}">
        <p14:creationId xmlns:p14="http://schemas.microsoft.com/office/powerpoint/2010/main" val="2434528887"/>
      </p:ext>
    </p:extLst>
  </p:cSld>
  <p:clrMap bg1="dk2" tx1="lt1" bg2="dk1"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p:txStyles>
    <p:titleStyle>
      <a:lvl1pPr algn="ctr" rtl="0" eaLnBrk="0" fontAlgn="base" hangingPunct="0">
        <a:spcBef>
          <a:spcPct val="0"/>
        </a:spcBef>
        <a:spcAft>
          <a:spcPct val="0"/>
        </a:spcAft>
        <a:defRPr sz="6258"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50159"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6pPr>
      <a:lvl7pPr marL="1300317"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7pPr>
      <a:lvl8pPr marL="1950476"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8pPr>
      <a:lvl9pPr marL="2600635"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9pPr>
    </p:titleStyle>
    <p:bodyStyle>
      <a:lvl1pPr marL="487618" indent="-487618" algn="l" rtl="0" eaLnBrk="0" fontAlgn="base" hangingPunct="0">
        <a:spcBef>
          <a:spcPct val="20000"/>
        </a:spcBef>
        <a:spcAft>
          <a:spcPct val="0"/>
        </a:spcAft>
        <a:buClr>
          <a:schemeClr val="hlink"/>
        </a:buClr>
        <a:buSzPct val="75000"/>
        <a:buFont typeface="Wingdings" charset="0"/>
        <a:buChar char="l"/>
        <a:defRPr sz="4551"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1056508" indent="-406351" algn="l" rtl="0" eaLnBrk="0" fontAlgn="base" hangingPunct="0">
        <a:spcBef>
          <a:spcPct val="20000"/>
        </a:spcBef>
        <a:spcAft>
          <a:spcPct val="0"/>
        </a:spcAft>
        <a:buClr>
          <a:schemeClr val="tx2"/>
        </a:buClr>
        <a:buSzPct val="75000"/>
        <a:buFont typeface="Wingdings" charset="0"/>
        <a:buChar char="l"/>
        <a:defRPr sz="3982"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625397" indent="-325079" algn="l" rtl="0" eaLnBrk="0" fontAlgn="base" hangingPunct="0">
        <a:spcBef>
          <a:spcPct val="20000"/>
        </a:spcBef>
        <a:spcAft>
          <a:spcPct val="0"/>
        </a:spcAft>
        <a:buClr>
          <a:schemeClr val="accent2"/>
        </a:buClr>
        <a:buSzPct val="75000"/>
        <a:buFont typeface="Wingdings" charset="0"/>
        <a:buChar char="l"/>
        <a:defRPr sz="3413"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2275556" indent="-325079" algn="l" rtl="0" eaLnBrk="0" fontAlgn="base" hangingPunct="0">
        <a:spcBef>
          <a:spcPct val="20000"/>
        </a:spcBef>
        <a:spcAft>
          <a:spcPct val="0"/>
        </a:spcAft>
        <a:buClr>
          <a:schemeClr val="folHlink"/>
        </a:buClr>
        <a:buSzPct val="75000"/>
        <a:buFont typeface="Wingdings" charset="0"/>
        <a:buChar char="l"/>
        <a:defRPr sz="2844"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925714" indent="-325079" algn="l" rtl="0" eaLnBrk="0" fontAlgn="base" hangingPunct="0">
        <a:spcBef>
          <a:spcPct val="20000"/>
        </a:spcBef>
        <a:spcAft>
          <a:spcPct val="0"/>
        </a:spcAft>
        <a:buClr>
          <a:schemeClr val="tx1"/>
        </a:buClr>
        <a:buSzPct val="75000"/>
        <a:buFont typeface="Wingdings" charset="0"/>
        <a:buChar char="l"/>
        <a:defRPr sz="2844"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3575873"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6pPr>
      <a:lvl7pPr marL="4226030"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7pPr>
      <a:lvl8pPr marL="4876188"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8pPr>
      <a:lvl9pPr marL="5526345"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50159" rtl="0" eaLnBrk="1" latinLnBrk="0" hangingPunct="1">
        <a:defRPr sz="2560" kern="1200">
          <a:solidFill>
            <a:schemeClr val="tx1"/>
          </a:solidFill>
          <a:latin typeface="+mn-lt"/>
          <a:ea typeface="+mn-ea"/>
          <a:cs typeface="+mn-cs"/>
        </a:defRPr>
      </a:lvl1pPr>
      <a:lvl2pPr marL="650159" algn="l" defTabSz="650159" rtl="0" eaLnBrk="1" latinLnBrk="0" hangingPunct="1">
        <a:defRPr sz="2560" kern="1200">
          <a:solidFill>
            <a:schemeClr val="tx1"/>
          </a:solidFill>
          <a:latin typeface="+mn-lt"/>
          <a:ea typeface="+mn-ea"/>
          <a:cs typeface="+mn-cs"/>
        </a:defRPr>
      </a:lvl2pPr>
      <a:lvl3pPr marL="1300317" algn="l" defTabSz="650159" rtl="0" eaLnBrk="1" latinLnBrk="0" hangingPunct="1">
        <a:defRPr sz="2560" kern="1200">
          <a:solidFill>
            <a:schemeClr val="tx1"/>
          </a:solidFill>
          <a:latin typeface="+mn-lt"/>
          <a:ea typeface="+mn-ea"/>
          <a:cs typeface="+mn-cs"/>
        </a:defRPr>
      </a:lvl3pPr>
      <a:lvl4pPr marL="1950476" algn="l" defTabSz="650159" rtl="0" eaLnBrk="1" latinLnBrk="0" hangingPunct="1">
        <a:defRPr sz="2560" kern="1200">
          <a:solidFill>
            <a:schemeClr val="tx1"/>
          </a:solidFill>
          <a:latin typeface="+mn-lt"/>
          <a:ea typeface="+mn-ea"/>
          <a:cs typeface="+mn-cs"/>
        </a:defRPr>
      </a:lvl4pPr>
      <a:lvl5pPr marL="2600635" algn="l" defTabSz="650159" rtl="0" eaLnBrk="1" latinLnBrk="0" hangingPunct="1">
        <a:defRPr sz="2560" kern="1200">
          <a:solidFill>
            <a:schemeClr val="tx1"/>
          </a:solidFill>
          <a:latin typeface="+mn-lt"/>
          <a:ea typeface="+mn-ea"/>
          <a:cs typeface="+mn-cs"/>
        </a:defRPr>
      </a:lvl5pPr>
      <a:lvl6pPr marL="3250794" algn="l" defTabSz="650159" rtl="0" eaLnBrk="1" latinLnBrk="0" hangingPunct="1">
        <a:defRPr sz="2560" kern="1200">
          <a:solidFill>
            <a:schemeClr val="tx1"/>
          </a:solidFill>
          <a:latin typeface="+mn-lt"/>
          <a:ea typeface="+mn-ea"/>
          <a:cs typeface="+mn-cs"/>
        </a:defRPr>
      </a:lvl6pPr>
      <a:lvl7pPr marL="3900951" algn="l" defTabSz="650159" rtl="0" eaLnBrk="1" latinLnBrk="0" hangingPunct="1">
        <a:defRPr sz="2560" kern="1200">
          <a:solidFill>
            <a:schemeClr val="tx1"/>
          </a:solidFill>
          <a:latin typeface="+mn-lt"/>
          <a:ea typeface="+mn-ea"/>
          <a:cs typeface="+mn-cs"/>
        </a:defRPr>
      </a:lvl7pPr>
      <a:lvl8pPr marL="4551107" algn="l" defTabSz="650159" rtl="0" eaLnBrk="1" latinLnBrk="0" hangingPunct="1">
        <a:defRPr sz="2560" kern="1200">
          <a:solidFill>
            <a:schemeClr val="tx1"/>
          </a:solidFill>
          <a:latin typeface="+mn-lt"/>
          <a:ea typeface="+mn-ea"/>
          <a:cs typeface="+mn-cs"/>
        </a:defRPr>
      </a:lvl8pPr>
      <a:lvl9pPr marL="5201268" algn="l" defTabSz="650159"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5549626"/>
            <a:ext cx="4836160" cy="4194951"/>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300317" fontAlgn="base">
                <a:spcBef>
                  <a:spcPct val="0"/>
                </a:spcBef>
                <a:spcAft>
                  <a:spcPct val="0"/>
                </a:spcAft>
                <a:defRPr/>
              </a:pPr>
              <a:endParaRPr lang="en-US" sz="3413">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300317" fontAlgn="base">
                <a:spcBef>
                  <a:spcPct val="0"/>
                </a:spcBef>
                <a:spcAft>
                  <a:spcPct val="0"/>
                </a:spcAft>
              </a:pPr>
              <a:endParaRPr lang="en-US" sz="3413">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50240" y="395120"/>
            <a:ext cx="11704320" cy="1621084"/>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650240" y="2275848"/>
            <a:ext cx="11704320" cy="6443698"/>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650240" y="8886613"/>
            <a:ext cx="3034453"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22"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300317"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22"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1300317"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9320107" y="8886613"/>
            <a:ext cx="3034453" cy="65024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22"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1300317" fontAlgn="base">
              <a:spcBef>
                <a:spcPct val="0"/>
              </a:spcBef>
              <a:spcAft>
                <a:spcPct val="0"/>
              </a:spcAft>
              <a:defRPr/>
            </a:pPr>
            <a:fld id="{61F442D0-A11F-2640-8129-5D1BEF7A3C1E}" type="slidenum">
              <a:rPr lang="en-US" smtClean="0"/>
              <a:pPr defTabSz="1300317" fontAlgn="base">
                <a:spcBef>
                  <a:spcPct val="0"/>
                </a:spcBef>
                <a:spcAft>
                  <a:spcPct val="0"/>
                </a:spcAft>
                <a:defRPr/>
              </a:pPr>
              <a:t>‹#›</a:t>
            </a:fld>
            <a:endParaRPr lang="en-US" dirty="0"/>
          </a:p>
        </p:txBody>
      </p:sp>
    </p:spTree>
    <p:extLst>
      <p:ext uri="{BB962C8B-B14F-4D97-AF65-F5344CB8AC3E}">
        <p14:creationId xmlns:p14="http://schemas.microsoft.com/office/powerpoint/2010/main" val="551717112"/>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txStyles>
    <p:titleStyle>
      <a:lvl1pPr algn="ctr" rtl="0" eaLnBrk="0" fontAlgn="base" hangingPunct="0">
        <a:spcBef>
          <a:spcPct val="0"/>
        </a:spcBef>
        <a:spcAft>
          <a:spcPct val="0"/>
        </a:spcAft>
        <a:defRPr sz="6258"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50159"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6pPr>
      <a:lvl7pPr marL="1300317"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7pPr>
      <a:lvl8pPr marL="1950476"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8pPr>
      <a:lvl9pPr marL="2600635"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9pPr>
    </p:titleStyle>
    <p:bodyStyle>
      <a:lvl1pPr marL="487618" indent="-487618" algn="l" rtl="0" eaLnBrk="0" fontAlgn="base" hangingPunct="0">
        <a:spcBef>
          <a:spcPct val="20000"/>
        </a:spcBef>
        <a:spcAft>
          <a:spcPct val="0"/>
        </a:spcAft>
        <a:buClr>
          <a:schemeClr val="hlink"/>
        </a:buClr>
        <a:buSzPct val="75000"/>
        <a:buFont typeface="Wingdings" charset="0"/>
        <a:buChar char="l"/>
        <a:defRPr sz="4551"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1056508" indent="-406351" algn="l" rtl="0" eaLnBrk="0" fontAlgn="base" hangingPunct="0">
        <a:spcBef>
          <a:spcPct val="20000"/>
        </a:spcBef>
        <a:spcAft>
          <a:spcPct val="0"/>
        </a:spcAft>
        <a:buClr>
          <a:schemeClr val="tx2"/>
        </a:buClr>
        <a:buSzPct val="75000"/>
        <a:buFont typeface="Wingdings" charset="0"/>
        <a:buChar char="l"/>
        <a:defRPr sz="3982"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625397" indent="-325079" algn="l" rtl="0" eaLnBrk="0" fontAlgn="base" hangingPunct="0">
        <a:spcBef>
          <a:spcPct val="20000"/>
        </a:spcBef>
        <a:spcAft>
          <a:spcPct val="0"/>
        </a:spcAft>
        <a:buClr>
          <a:schemeClr val="accent2"/>
        </a:buClr>
        <a:buSzPct val="75000"/>
        <a:buFont typeface="Wingdings" charset="0"/>
        <a:buChar char="l"/>
        <a:defRPr sz="3413"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2275556" indent="-325079" algn="l" rtl="0" eaLnBrk="0" fontAlgn="base" hangingPunct="0">
        <a:spcBef>
          <a:spcPct val="20000"/>
        </a:spcBef>
        <a:spcAft>
          <a:spcPct val="0"/>
        </a:spcAft>
        <a:buClr>
          <a:schemeClr val="folHlink"/>
        </a:buClr>
        <a:buSzPct val="75000"/>
        <a:buFont typeface="Wingdings" charset="0"/>
        <a:buChar char="l"/>
        <a:defRPr sz="2844"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925714" indent="-325079" algn="l" rtl="0" eaLnBrk="0" fontAlgn="base" hangingPunct="0">
        <a:spcBef>
          <a:spcPct val="20000"/>
        </a:spcBef>
        <a:spcAft>
          <a:spcPct val="0"/>
        </a:spcAft>
        <a:buClr>
          <a:schemeClr val="tx1"/>
        </a:buClr>
        <a:buSzPct val="75000"/>
        <a:buFont typeface="Wingdings" charset="0"/>
        <a:buChar char="l"/>
        <a:defRPr sz="2844"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3575873"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6pPr>
      <a:lvl7pPr marL="4226030"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7pPr>
      <a:lvl8pPr marL="4876188"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8pPr>
      <a:lvl9pPr marL="5526345" indent="-325079"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50159" rtl="0" eaLnBrk="1" latinLnBrk="0" hangingPunct="1">
        <a:defRPr sz="2560" kern="1200">
          <a:solidFill>
            <a:schemeClr val="tx1"/>
          </a:solidFill>
          <a:latin typeface="+mn-lt"/>
          <a:ea typeface="+mn-ea"/>
          <a:cs typeface="+mn-cs"/>
        </a:defRPr>
      </a:lvl1pPr>
      <a:lvl2pPr marL="650159" algn="l" defTabSz="650159" rtl="0" eaLnBrk="1" latinLnBrk="0" hangingPunct="1">
        <a:defRPr sz="2560" kern="1200">
          <a:solidFill>
            <a:schemeClr val="tx1"/>
          </a:solidFill>
          <a:latin typeface="+mn-lt"/>
          <a:ea typeface="+mn-ea"/>
          <a:cs typeface="+mn-cs"/>
        </a:defRPr>
      </a:lvl2pPr>
      <a:lvl3pPr marL="1300317" algn="l" defTabSz="650159" rtl="0" eaLnBrk="1" latinLnBrk="0" hangingPunct="1">
        <a:defRPr sz="2560" kern="1200">
          <a:solidFill>
            <a:schemeClr val="tx1"/>
          </a:solidFill>
          <a:latin typeface="+mn-lt"/>
          <a:ea typeface="+mn-ea"/>
          <a:cs typeface="+mn-cs"/>
        </a:defRPr>
      </a:lvl3pPr>
      <a:lvl4pPr marL="1950476" algn="l" defTabSz="650159" rtl="0" eaLnBrk="1" latinLnBrk="0" hangingPunct="1">
        <a:defRPr sz="2560" kern="1200">
          <a:solidFill>
            <a:schemeClr val="tx1"/>
          </a:solidFill>
          <a:latin typeface="+mn-lt"/>
          <a:ea typeface="+mn-ea"/>
          <a:cs typeface="+mn-cs"/>
        </a:defRPr>
      </a:lvl4pPr>
      <a:lvl5pPr marL="2600635" algn="l" defTabSz="650159" rtl="0" eaLnBrk="1" latinLnBrk="0" hangingPunct="1">
        <a:defRPr sz="2560" kern="1200">
          <a:solidFill>
            <a:schemeClr val="tx1"/>
          </a:solidFill>
          <a:latin typeface="+mn-lt"/>
          <a:ea typeface="+mn-ea"/>
          <a:cs typeface="+mn-cs"/>
        </a:defRPr>
      </a:lvl5pPr>
      <a:lvl6pPr marL="3250794" algn="l" defTabSz="650159" rtl="0" eaLnBrk="1" latinLnBrk="0" hangingPunct="1">
        <a:defRPr sz="2560" kern="1200">
          <a:solidFill>
            <a:schemeClr val="tx1"/>
          </a:solidFill>
          <a:latin typeface="+mn-lt"/>
          <a:ea typeface="+mn-ea"/>
          <a:cs typeface="+mn-cs"/>
        </a:defRPr>
      </a:lvl6pPr>
      <a:lvl7pPr marL="3900951" algn="l" defTabSz="650159" rtl="0" eaLnBrk="1" latinLnBrk="0" hangingPunct="1">
        <a:defRPr sz="2560" kern="1200">
          <a:solidFill>
            <a:schemeClr val="tx1"/>
          </a:solidFill>
          <a:latin typeface="+mn-lt"/>
          <a:ea typeface="+mn-ea"/>
          <a:cs typeface="+mn-cs"/>
        </a:defRPr>
      </a:lvl7pPr>
      <a:lvl8pPr marL="4551107" algn="l" defTabSz="650159" rtl="0" eaLnBrk="1" latinLnBrk="0" hangingPunct="1">
        <a:defRPr sz="2560" kern="1200">
          <a:solidFill>
            <a:schemeClr val="tx1"/>
          </a:solidFill>
          <a:latin typeface="+mn-lt"/>
          <a:ea typeface="+mn-ea"/>
          <a:cs typeface="+mn-cs"/>
        </a:defRPr>
      </a:lvl8pPr>
      <a:lvl9pPr marL="5201268" algn="l" defTabSz="650159"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6317056" y="9258300"/>
            <a:ext cx="357988" cy="3810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extLst>
      <p:ext uri="{BB962C8B-B14F-4D97-AF65-F5344CB8AC3E}">
        <p14:creationId xmlns:p14="http://schemas.microsoft.com/office/powerpoint/2010/main" val="131251508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6317056" y="9258300"/>
            <a:ext cx="357988" cy="3810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extLst>
      <p:ext uri="{BB962C8B-B14F-4D97-AF65-F5344CB8AC3E}">
        <p14:creationId xmlns:p14="http://schemas.microsoft.com/office/powerpoint/2010/main" val="16313566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mn-lt"/>
          <a:ea typeface="+mn-ea"/>
          <a:cs typeface="+mn-cs"/>
          <a:sym typeface="Bodoni SvtyTwo ITC TT-Book"/>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Bodoni SvtyTwo ITC TT-Boo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3.png"/><Relationship Id="rId4" Type="http://schemas.openxmlformats.org/officeDocument/2006/relationships/notesSlide" Target="../notesSlides/notesSlide4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5.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2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Biblical Worship"/>
          <p:cNvSpPr txBox="1">
            <a:spLocks noGrp="1"/>
          </p:cNvSpPr>
          <p:nvPr>
            <p:ph type="title"/>
          </p:nvPr>
        </p:nvSpPr>
        <p:spPr>
          <a:xfrm>
            <a:off x="0" y="3670300"/>
            <a:ext cx="7319640" cy="2931222"/>
          </a:xfrm>
          <a:prstGeom prst="rect">
            <a:avLst/>
          </a:prstGeom>
        </p:spPr>
        <p:txBody>
          <a:bodyPr/>
          <a:lstStyle>
            <a:lvl1pPr algn="l">
              <a:defRPr>
                <a:solidFill>
                  <a:schemeClr val="accent5">
                    <a:hueOff val="-411174"/>
                    <a:satOff val="4030"/>
                    <a:lumOff val="-29867"/>
                  </a:schemeClr>
                </a:solidFill>
              </a:defRPr>
            </a:lvl1pPr>
          </a:lstStyle>
          <a:p>
            <a:pPr algn="ctr"/>
            <a:r>
              <a:rPr lang="ar-JO" b="1" dirty="0">
                <a:latin typeface="Arial" panose="020B0604020202020204" pitchFamily="34" charset="0"/>
                <a:cs typeface="Arial" panose="020B0604020202020204" pitchFamily="34" charset="0"/>
              </a:rPr>
              <a:t>لاهوت العبادة  وممارستها</a:t>
            </a:r>
          </a:p>
        </p:txBody>
      </p:sp>
      <p:pic>
        <p:nvPicPr>
          <p:cNvPr id="219" name="alleluia2.jpg" descr="alleluia2.jpg"/>
          <p:cNvPicPr>
            <a:picLocks noChangeAspect="1"/>
          </p:cNvPicPr>
          <p:nvPr/>
        </p:nvPicPr>
        <p:blipFill>
          <a:blip r:embed="rId2"/>
          <a:srcRect l="5293" r="5293"/>
          <a:stretch>
            <a:fillRect/>
          </a:stretch>
        </p:blipFill>
        <p:spPr>
          <a:xfrm>
            <a:off x="7319640" y="3128632"/>
            <a:ext cx="4715521" cy="3955407"/>
          </a:xfrm>
          <a:prstGeom prst="rect">
            <a:avLst/>
          </a:prstGeom>
          <a:ln w="12700" cap="flat">
            <a:noFill/>
            <a:miter lim="400000"/>
          </a:ln>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First Evangelical Church…"/>
          <p:cNvSpPr txBox="1">
            <a:spLocks noGrp="1"/>
          </p:cNvSpPr>
          <p:nvPr>
            <p:ph type="title" idx="4294967295"/>
          </p:nvPr>
        </p:nvSpPr>
        <p:spPr>
          <a:xfrm>
            <a:off x="7300257" y="3372837"/>
            <a:ext cx="5626965" cy="2090703"/>
          </a:xfrm>
          <a:prstGeom prst="rect">
            <a:avLst/>
          </a:prstGeom>
        </p:spPr>
        <p:txBody>
          <a:bodyPr lIns="65023" tIns="65023" rIns="65023" bIns="65023">
            <a:normAutofit fontScale="90000"/>
          </a:bodyPr>
          <a:lstStyle/>
          <a:p>
            <a:pPr defTabSz="487680">
              <a:lnSpc>
                <a:spcPct val="100000"/>
              </a:lnSpc>
              <a:spcBef>
                <a:spcPts val="0"/>
              </a:spcBef>
              <a:defRPr sz="4650">
                <a:solidFill>
                  <a:srgbClr val="000000"/>
                </a:solidFill>
              </a:defRPr>
            </a:pPr>
            <a:r>
              <a:rPr lang="ar-JO" b="1" dirty="0">
                <a:latin typeface="Arial" panose="020B0604020202020204" pitchFamily="34" charset="0"/>
                <a:cs typeface="Arial" panose="020B0604020202020204" pitchFamily="34" charset="0"/>
              </a:rPr>
              <a:t>الكنيسة الإنجيلية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الأولى</a:t>
            </a:r>
            <a:endParaRPr b="1" dirty="0">
              <a:latin typeface="Arial" panose="020B0604020202020204" pitchFamily="34" charset="0"/>
              <a:cs typeface="Arial" panose="020B0604020202020204" pitchFamily="34" charset="0"/>
            </a:endParaRPr>
          </a:p>
          <a:p>
            <a:pPr defTabSz="487680">
              <a:lnSpc>
                <a:spcPct val="100000"/>
              </a:lnSpc>
              <a:spcBef>
                <a:spcPts val="0"/>
              </a:spcBef>
              <a:defRPr sz="4650">
                <a:solidFill>
                  <a:srgbClr val="000000"/>
                </a:solidFill>
              </a:defRPr>
            </a:pPr>
            <a:endParaRPr b="1" dirty="0">
              <a:latin typeface="Arial" panose="020B0604020202020204" pitchFamily="34" charset="0"/>
              <a:cs typeface="Arial" panose="020B0604020202020204" pitchFamily="34" charset="0"/>
            </a:endParaRPr>
          </a:p>
          <a:p>
            <a:pPr defTabSz="487680">
              <a:lnSpc>
                <a:spcPct val="100000"/>
              </a:lnSpc>
              <a:spcBef>
                <a:spcPts val="0"/>
              </a:spcBef>
              <a:defRPr sz="3525">
                <a:solidFill>
                  <a:srgbClr val="000000"/>
                </a:solidFill>
              </a:defRPr>
            </a:pPr>
            <a:r>
              <a:rPr lang="ar-JO" b="1" dirty="0">
                <a:latin typeface="Arial" panose="020B0604020202020204" pitchFamily="34" charset="0"/>
                <a:cs typeface="Arial" panose="020B0604020202020204" pitchFamily="34" charset="0"/>
              </a:rPr>
              <a:t>ممفيس، تينيسي</a:t>
            </a:r>
            <a:endParaRPr b="1" dirty="0">
              <a:latin typeface="Arial" panose="020B0604020202020204" pitchFamily="34" charset="0"/>
              <a:cs typeface="Arial" panose="020B0604020202020204" pitchFamily="34" charset="0"/>
            </a:endParaRPr>
          </a:p>
        </p:txBody>
      </p:sp>
      <p:sp>
        <p:nvSpPr>
          <p:cNvPr id="243"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pic>
        <p:nvPicPr>
          <p:cNvPr id="244" name="Copy-DSC_0176.jpg" descr="Copy-DSC_017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265" y="1417943"/>
            <a:ext cx="6418870" cy="6917714"/>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8435" name="AutoShape 5">
            <a:extLst>
              <a:ext uri="{FF2B5EF4-FFF2-40B4-BE49-F238E27FC236}">
                <a16:creationId xmlns:a16="http://schemas.microsoft.com/office/drawing/2014/main" id="{F352BB17-D8D5-E74C-95D5-812D45636253}"/>
              </a:ext>
            </a:extLst>
          </p:cNvPr>
          <p:cNvSpPr>
            <a:spLocks noChangeArrowheads="1"/>
          </p:cNvSpPr>
          <p:nvPr/>
        </p:nvSpPr>
        <p:spPr bwMode="auto">
          <a:xfrm rot="10800000">
            <a:off x="9807787" y="2072641"/>
            <a:ext cx="1192107" cy="5635413"/>
          </a:xfrm>
          <a:prstGeom prst="downArrow">
            <a:avLst>
              <a:gd name="adj1" fmla="val 50000"/>
              <a:gd name="adj2" fmla="val 118182"/>
            </a:avLst>
          </a:prstGeom>
          <a:solidFill>
            <a:srgbClr val="FFFF99"/>
          </a:solidFill>
          <a:ln w="9525">
            <a:solidFill>
              <a:schemeClr val="accent1"/>
            </a:solidFill>
            <a:miter lim="800000"/>
            <a:headEnd/>
            <a:tailEnd/>
          </a:ln>
        </p:spPr>
        <p:txBody>
          <a:bodyPr wrap="none" anchor="ctr"/>
          <a:lstStyle/>
          <a:p>
            <a:pPr>
              <a:defRPr/>
            </a:pPr>
            <a:endParaRPr lang="en-US" sz="3413">
              <a:latin typeface="Maiandra GD" charset="0"/>
            </a:endParaRPr>
          </a:p>
        </p:txBody>
      </p:sp>
      <p:sp>
        <p:nvSpPr>
          <p:cNvPr id="6" name="AutoShape 5">
            <a:extLst>
              <a:ext uri="{FF2B5EF4-FFF2-40B4-BE49-F238E27FC236}">
                <a16:creationId xmlns:a16="http://schemas.microsoft.com/office/drawing/2014/main" id="{6A1E8350-50EF-E745-8450-12ADB13DC54E}"/>
              </a:ext>
            </a:extLst>
          </p:cNvPr>
          <p:cNvSpPr>
            <a:spLocks noChangeArrowheads="1"/>
          </p:cNvSpPr>
          <p:nvPr/>
        </p:nvSpPr>
        <p:spPr bwMode="auto">
          <a:xfrm rot="10800000">
            <a:off x="6827520"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a:latin typeface="Maiandra GD" charset="0"/>
            </a:endParaRPr>
          </a:p>
        </p:txBody>
      </p:sp>
      <p:sp>
        <p:nvSpPr>
          <p:cNvPr id="7" name="AutoShape 4">
            <a:extLst>
              <a:ext uri="{FF2B5EF4-FFF2-40B4-BE49-F238E27FC236}">
                <a16:creationId xmlns:a16="http://schemas.microsoft.com/office/drawing/2014/main" id="{D80A5C37-D1E6-414E-9E54-3BCE4C38254B}"/>
              </a:ext>
            </a:extLst>
          </p:cNvPr>
          <p:cNvSpPr>
            <a:spLocks noChangeArrowheads="1"/>
          </p:cNvSpPr>
          <p:nvPr/>
        </p:nvSpPr>
        <p:spPr bwMode="auto">
          <a:xfrm>
            <a:off x="8453120"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a:latin typeface="Maiandra GD" charset="0"/>
            </a:endParaRPr>
          </a:p>
        </p:txBody>
      </p:sp>
      <p:sp>
        <p:nvSpPr>
          <p:cNvPr id="8" name="AutoShape 4">
            <a:extLst>
              <a:ext uri="{FF2B5EF4-FFF2-40B4-BE49-F238E27FC236}">
                <a16:creationId xmlns:a16="http://schemas.microsoft.com/office/drawing/2014/main" id="{98C0ED67-A02D-A246-83B6-059206B44763}"/>
              </a:ext>
            </a:extLst>
          </p:cNvPr>
          <p:cNvSpPr>
            <a:spLocks noChangeArrowheads="1"/>
          </p:cNvSpPr>
          <p:nvPr/>
        </p:nvSpPr>
        <p:spPr bwMode="auto">
          <a:xfrm>
            <a:off x="5418665" y="206925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a:latin typeface="Maiandra GD" charset="0"/>
            </a:endParaRPr>
          </a:p>
        </p:txBody>
      </p:sp>
      <p:sp>
        <p:nvSpPr>
          <p:cNvPr id="2" name="AutoShape 4">
            <a:extLst>
              <a:ext uri="{FF2B5EF4-FFF2-40B4-BE49-F238E27FC236}">
                <a16:creationId xmlns:a16="http://schemas.microsoft.com/office/drawing/2014/main" id="{D4C64BBF-98D4-7958-FF5F-20E293EAF87A}"/>
              </a:ext>
            </a:extLst>
          </p:cNvPr>
          <p:cNvSpPr>
            <a:spLocks noChangeArrowheads="1"/>
          </p:cNvSpPr>
          <p:nvPr/>
        </p:nvSpPr>
        <p:spPr bwMode="auto">
          <a:xfrm>
            <a:off x="2871891" y="206925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a:latin typeface="Maiandra GD" charset="0"/>
            </a:endParaRPr>
          </a:p>
        </p:txBody>
      </p:sp>
      <p:sp>
        <p:nvSpPr>
          <p:cNvPr id="3" name="AutoShape 4">
            <a:extLst>
              <a:ext uri="{FF2B5EF4-FFF2-40B4-BE49-F238E27FC236}">
                <a16:creationId xmlns:a16="http://schemas.microsoft.com/office/drawing/2014/main" id="{A043720C-40D5-3A0F-1F34-AECC59784AD7}"/>
              </a:ext>
            </a:extLst>
          </p:cNvPr>
          <p:cNvSpPr>
            <a:spLocks noChangeArrowheads="1"/>
          </p:cNvSpPr>
          <p:nvPr/>
        </p:nvSpPr>
        <p:spPr bwMode="auto">
          <a:xfrm>
            <a:off x="11162454" y="206925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a:latin typeface="Maiandra GD" charset="0"/>
            </a:endParaRPr>
          </a:p>
        </p:txBody>
      </p:sp>
      <p:sp>
        <p:nvSpPr>
          <p:cNvPr id="4" name="AutoShape 5">
            <a:extLst>
              <a:ext uri="{FF2B5EF4-FFF2-40B4-BE49-F238E27FC236}">
                <a16:creationId xmlns:a16="http://schemas.microsoft.com/office/drawing/2014/main" id="{12619FA4-CDA5-D966-6281-EFE36E8EB30C}"/>
              </a:ext>
            </a:extLst>
          </p:cNvPr>
          <p:cNvSpPr>
            <a:spLocks noChangeArrowheads="1"/>
          </p:cNvSpPr>
          <p:nvPr/>
        </p:nvSpPr>
        <p:spPr bwMode="auto">
          <a:xfrm rot="10800000">
            <a:off x="4145279" y="2059093"/>
            <a:ext cx="1192107" cy="5635413"/>
          </a:xfrm>
          <a:prstGeom prst="downArrow">
            <a:avLst>
              <a:gd name="adj1" fmla="val 50000"/>
              <a:gd name="adj2" fmla="val 118182"/>
            </a:avLst>
          </a:prstGeom>
          <a:solidFill>
            <a:srgbClr val="FFFF99"/>
          </a:solidFill>
          <a:ln w="9525">
            <a:solidFill>
              <a:schemeClr val="accent1"/>
            </a:solidFill>
            <a:miter lim="800000"/>
            <a:headEnd/>
            <a:tailEnd/>
          </a:ln>
        </p:spPr>
        <p:txBody>
          <a:bodyPr wrap="none" anchor="ctr"/>
          <a:lstStyle/>
          <a:p>
            <a:pPr>
              <a:defRPr/>
            </a:pPr>
            <a:endParaRPr lang="en-US" sz="3413">
              <a:latin typeface="Maiandra GD" charset="0"/>
            </a:endParaRPr>
          </a:p>
        </p:txBody>
      </p:sp>
      <p:sp>
        <p:nvSpPr>
          <p:cNvPr id="11" name="AutoShape 5">
            <a:extLst>
              <a:ext uri="{FF2B5EF4-FFF2-40B4-BE49-F238E27FC236}">
                <a16:creationId xmlns:a16="http://schemas.microsoft.com/office/drawing/2014/main" id="{DE59810A-95DD-415C-A1DA-B03E33850759}"/>
              </a:ext>
            </a:extLst>
          </p:cNvPr>
          <p:cNvSpPr>
            <a:spLocks noChangeArrowheads="1"/>
          </p:cNvSpPr>
          <p:nvPr/>
        </p:nvSpPr>
        <p:spPr bwMode="auto">
          <a:xfrm rot="10800000">
            <a:off x="1706876" y="2055705"/>
            <a:ext cx="1192107" cy="5635413"/>
          </a:xfrm>
          <a:prstGeom prst="downArrow">
            <a:avLst>
              <a:gd name="adj1" fmla="val 50000"/>
              <a:gd name="adj2" fmla="val 118182"/>
            </a:avLst>
          </a:prstGeom>
          <a:solidFill>
            <a:srgbClr val="FFFF99"/>
          </a:solidFill>
          <a:ln w="9525">
            <a:solidFill>
              <a:schemeClr val="accent1"/>
            </a:solidFill>
            <a:miter lim="800000"/>
            <a:headEnd/>
            <a:tailEnd/>
          </a:ln>
        </p:spPr>
        <p:txBody>
          <a:bodyPr wrap="none" anchor="ctr"/>
          <a:lstStyle/>
          <a:p>
            <a:pPr>
              <a:defRPr/>
            </a:pPr>
            <a:endParaRPr lang="en-US" sz="3413">
              <a:latin typeface="Maiandra GD" charset="0"/>
            </a:endParaRP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41314" name="AutoShape 2">
            <a:extLst>
              <a:ext uri="{FF2B5EF4-FFF2-40B4-BE49-F238E27FC236}">
                <a16:creationId xmlns:a16="http://schemas.microsoft.com/office/drawing/2014/main" id="{6B337B90-AC4E-AA42-83F2-BBF52B1A1649}"/>
              </a:ext>
            </a:extLst>
          </p:cNvPr>
          <p:cNvSpPr>
            <a:spLocks noChangeArrowheads="1"/>
          </p:cNvSpPr>
          <p:nvPr/>
        </p:nvSpPr>
        <p:spPr bwMode="auto">
          <a:xfrm>
            <a:off x="3034453" y="173397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1315" name="AutoShape 3">
            <a:extLst>
              <a:ext uri="{FF2B5EF4-FFF2-40B4-BE49-F238E27FC236}">
                <a16:creationId xmlns:a16="http://schemas.microsoft.com/office/drawing/2014/main" id="{8F9C7291-F840-CB48-A6E6-1EDFF49B9029}"/>
              </a:ext>
            </a:extLst>
          </p:cNvPr>
          <p:cNvSpPr>
            <a:spLocks noChangeArrowheads="1"/>
          </p:cNvSpPr>
          <p:nvPr/>
        </p:nvSpPr>
        <p:spPr bwMode="auto">
          <a:xfrm rot="10800000">
            <a:off x="8886613" y="1625600"/>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1316" name="Text Box 4">
            <a:extLst>
              <a:ext uri="{FF2B5EF4-FFF2-40B4-BE49-F238E27FC236}">
                <a16:creationId xmlns:a16="http://schemas.microsoft.com/office/drawing/2014/main" id="{6D593D22-7449-7947-A98C-F47650781988}"/>
              </a:ext>
            </a:extLst>
          </p:cNvPr>
          <p:cNvSpPr txBox="1">
            <a:spLocks noChangeArrowheads="1"/>
          </p:cNvSpPr>
          <p:nvPr/>
        </p:nvSpPr>
        <p:spPr bwMode="auto">
          <a:xfrm>
            <a:off x="1137920" y="33868"/>
            <a:ext cx="1072896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العبادة كحوار</a:t>
            </a:r>
            <a:endParaRPr lang="en-US" altLang="en-US" sz="7680" b="1" dirty="0">
              <a:solidFill>
                <a:srgbClr val="FFFF99"/>
              </a:solidFill>
              <a:cs typeface="Arial" panose="020B0604020202020204" pitchFamily="34" charset="0"/>
            </a:endParaRPr>
          </a:p>
        </p:txBody>
      </p:sp>
      <p:sp>
        <p:nvSpPr>
          <p:cNvPr id="15365" name="Text Box 5">
            <a:extLst>
              <a:ext uri="{FF2B5EF4-FFF2-40B4-BE49-F238E27FC236}">
                <a16:creationId xmlns:a16="http://schemas.microsoft.com/office/drawing/2014/main" id="{18906DFF-85D7-3E48-A861-8AE2529F120D}"/>
              </a:ext>
            </a:extLst>
          </p:cNvPr>
          <p:cNvSpPr txBox="1">
            <a:spLocks noChangeArrowheads="1"/>
          </p:cNvSpPr>
          <p:nvPr/>
        </p:nvSpPr>
        <p:spPr bwMode="auto">
          <a:xfrm>
            <a:off x="1192107" y="1584961"/>
            <a:ext cx="4768427" cy="576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551" b="1" dirty="0">
                <a:solidFill>
                  <a:srgbClr val="FFFF99"/>
                </a:solidFill>
                <a:cs typeface="Arial" panose="020B0604020202020204" pitchFamily="34" charset="0"/>
              </a:rPr>
              <a:t>دعوة للعبادة</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قراءة الكتاب المقدس</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الوعظ</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الترانيم الكتابية</a:t>
            </a:r>
            <a:endParaRPr lang="en-US" altLang="en-US" sz="4551" b="1" dirty="0">
              <a:solidFill>
                <a:srgbClr val="FFFF99"/>
              </a:solidFill>
              <a:cs typeface="Arial" panose="020B0604020202020204" pitchFamily="34" charset="0"/>
            </a:endParaRPr>
          </a:p>
          <a:p>
            <a:pPr algn="ctr" eaLnBrk="1" hangingPunct="1"/>
            <a:endParaRPr lang="en-US" altLang="en-US" sz="2702"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ترانيم عن شخصية وأعمال الله</a:t>
            </a:r>
            <a:endParaRPr lang="en-US" altLang="en-US" sz="4551" b="1" dirty="0">
              <a:solidFill>
                <a:srgbClr val="FFFF99"/>
              </a:solidFill>
              <a:cs typeface="Arial" panose="020B0604020202020204" pitchFamily="34" charset="0"/>
            </a:endParaRPr>
          </a:p>
        </p:txBody>
      </p:sp>
      <p:sp>
        <p:nvSpPr>
          <p:cNvPr id="15366" name="Text Box 6">
            <a:extLst>
              <a:ext uri="{FF2B5EF4-FFF2-40B4-BE49-F238E27FC236}">
                <a16:creationId xmlns:a16="http://schemas.microsoft.com/office/drawing/2014/main" id="{E7A93F2E-C156-2E4A-8FA5-27D770799A15}"/>
              </a:ext>
            </a:extLst>
          </p:cNvPr>
          <p:cNvSpPr txBox="1">
            <a:spLocks noChangeArrowheads="1"/>
          </p:cNvSpPr>
          <p:nvPr/>
        </p:nvSpPr>
        <p:spPr bwMode="auto">
          <a:xfrm>
            <a:off x="7261013" y="1517227"/>
            <a:ext cx="4226560" cy="674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ترانيم التسبيح، الرثاء ... الخ</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الصلاة</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الإعتراف</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التأمل</a:t>
            </a:r>
            <a:endParaRPr lang="en-US" altLang="en-US"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عشاء الرب</a:t>
            </a:r>
            <a:endParaRPr lang="en-US" altLang="ja-JP" sz="4551"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التكريس</a:t>
            </a:r>
            <a:endParaRPr lang="en-US" altLang="en-US" sz="4551" b="1" dirty="0">
              <a:solidFill>
                <a:srgbClr val="FFFF99"/>
              </a:solidFill>
              <a:cs typeface="Arial" panose="020B0604020202020204" pitchFamily="34" charset="0"/>
            </a:endParaRPr>
          </a:p>
        </p:txBody>
      </p:sp>
      <p:sp>
        <p:nvSpPr>
          <p:cNvPr id="60422" name="TextBox 1">
            <a:extLst>
              <a:ext uri="{FF2B5EF4-FFF2-40B4-BE49-F238E27FC236}">
                <a16:creationId xmlns:a16="http://schemas.microsoft.com/office/drawing/2014/main" id="{3B89FA5F-2EC7-3848-B85A-7812CA383BA9}"/>
              </a:ext>
            </a:extLst>
          </p:cNvPr>
          <p:cNvSpPr txBox="1">
            <a:spLocks noChangeArrowheads="1"/>
          </p:cNvSpPr>
          <p:nvPr/>
        </p:nvSpPr>
        <p:spPr bwMode="auto">
          <a:xfrm>
            <a:off x="1625600" y="8272498"/>
            <a:ext cx="4118187" cy="792653"/>
          </a:xfrm>
          <a:prstGeom prst="rect">
            <a:avLst/>
          </a:prstGeom>
          <a:solidFill>
            <a:srgbClr val="FFFF99"/>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551" b="1" dirty="0">
                <a:solidFill>
                  <a:schemeClr val="bg1">
                    <a:lumMod val="10000"/>
                  </a:schemeClr>
                </a:solidFill>
                <a:latin typeface="Arial" panose="020B0604020202020204" pitchFamily="34" charset="0"/>
                <a:cs typeface="Arial" panose="020B0604020202020204" pitchFamily="34" charset="0"/>
              </a:rPr>
              <a:t>الإعلان</a:t>
            </a:r>
            <a:endParaRPr lang="en-US" sz="4551" b="1" dirty="0">
              <a:solidFill>
                <a:schemeClr val="bg1">
                  <a:lumMod val="10000"/>
                </a:schemeClr>
              </a:solidFill>
              <a:latin typeface="Arial" panose="020B0604020202020204" pitchFamily="34" charset="0"/>
              <a:cs typeface="Arial" panose="020B0604020202020204" pitchFamily="34" charset="0"/>
            </a:endParaRPr>
          </a:p>
        </p:txBody>
      </p:sp>
      <p:sp>
        <p:nvSpPr>
          <p:cNvPr id="141320" name="TextBox 2">
            <a:extLst>
              <a:ext uri="{FF2B5EF4-FFF2-40B4-BE49-F238E27FC236}">
                <a16:creationId xmlns:a16="http://schemas.microsoft.com/office/drawing/2014/main" id="{51377B55-3A56-0D45-AFE7-8266D3AEC41A}"/>
              </a:ext>
            </a:extLst>
          </p:cNvPr>
          <p:cNvSpPr txBox="1">
            <a:spLocks noChangeArrowheads="1"/>
          </p:cNvSpPr>
          <p:nvPr/>
        </p:nvSpPr>
        <p:spPr bwMode="auto">
          <a:xfrm>
            <a:off x="7261013" y="8272498"/>
            <a:ext cx="4226560" cy="79265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171717"/>
                </a:solidFill>
                <a:cs typeface="Arial" panose="020B0604020202020204" pitchFamily="34" charset="0"/>
              </a:rPr>
              <a:t>التجاوب</a:t>
            </a:r>
            <a:endParaRPr lang="en-US" altLang="en-US" sz="4551" b="1" dirty="0">
              <a:solidFill>
                <a:srgbClr val="171717"/>
              </a:solidFill>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up)">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366"/>
                                        </p:tgtEl>
                                        <p:attrNameLst>
                                          <p:attrName>style.visibility</p:attrName>
                                        </p:attrNameLst>
                                      </p:cBhvr>
                                      <p:to>
                                        <p:strVal val="visible"/>
                                      </p:to>
                                    </p:set>
                                    <p:animEffect transition="in" filter="wipe(up)">
                                      <p:cBhvr>
                                        <p:cTn id="12"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66"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8435" name="AutoShape 5">
            <a:extLst>
              <a:ext uri="{FF2B5EF4-FFF2-40B4-BE49-F238E27FC236}">
                <a16:creationId xmlns:a16="http://schemas.microsoft.com/office/drawing/2014/main" id="{F352BB17-D8D5-E74C-95D5-812D45636253}"/>
              </a:ext>
            </a:extLst>
          </p:cNvPr>
          <p:cNvSpPr>
            <a:spLocks noChangeArrowheads="1"/>
          </p:cNvSpPr>
          <p:nvPr/>
        </p:nvSpPr>
        <p:spPr bwMode="auto">
          <a:xfrm rot="10800000">
            <a:off x="3467947" y="2059094"/>
            <a:ext cx="1192107" cy="5635413"/>
          </a:xfrm>
          <a:prstGeom prst="downArrow">
            <a:avLst>
              <a:gd name="adj1" fmla="val 50000"/>
              <a:gd name="adj2" fmla="val 118182"/>
            </a:avLst>
          </a:prstGeom>
          <a:solidFill>
            <a:srgbClr val="FFFF99"/>
          </a:solidFill>
          <a:ln w="9525">
            <a:solidFill>
              <a:schemeClr val="accent1"/>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6" name="AutoShape 5">
            <a:extLst>
              <a:ext uri="{FF2B5EF4-FFF2-40B4-BE49-F238E27FC236}">
                <a16:creationId xmlns:a16="http://schemas.microsoft.com/office/drawing/2014/main" id="{6A1E8350-50EF-E745-8450-12ADB13DC54E}"/>
              </a:ext>
            </a:extLst>
          </p:cNvPr>
          <p:cNvSpPr>
            <a:spLocks noChangeArrowheads="1"/>
          </p:cNvSpPr>
          <p:nvPr/>
        </p:nvSpPr>
        <p:spPr bwMode="auto">
          <a:xfrm rot="10800000">
            <a:off x="6827520"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7" name="AutoShape 4">
            <a:extLst>
              <a:ext uri="{FF2B5EF4-FFF2-40B4-BE49-F238E27FC236}">
                <a16:creationId xmlns:a16="http://schemas.microsoft.com/office/drawing/2014/main" id="{D80A5C37-D1E6-414E-9E54-3BCE4C38254B}"/>
              </a:ext>
            </a:extLst>
          </p:cNvPr>
          <p:cNvSpPr>
            <a:spLocks noChangeArrowheads="1"/>
          </p:cNvSpPr>
          <p:nvPr/>
        </p:nvSpPr>
        <p:spPr bwMode="auto">
          <a:xfrm>
            <a:off x="8453120"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8" name="AutoShape 4">
            <a:extLst>
              <a:ext uri="{FF2B5EF4-FFF2-40B4-BE49-F238E27FC236}">
                <a16:creationId xmlns:a16="http://schemas.microsoft.com/office/drawing/2014/main" id="{98C0ED67-A02D-A246-83B6-059206B44763}"/>
              </a:ext>
            </a:extLst>
          </p:cNvPr>
          <p:cNvSpPr>
            <a:spLocks noChangeArrowheads="1"/>
          </p:cNvSpPr>
          <p:nvPr/>
        </p:nvSpPr>
        <p:spPr bwMode="auto">
          <a:xfrm>
            <a:off x="4985173" y="2059094"/>
            <a:ext cx="1192107" cy="5635413"/>
          </a:xfrm>
          <a:prstGeom prst="downArrow">
            <a:avLst>
              <a:gd name="adj1" fmla="val 50000"/>
              <a:gd name="adj2" fmla="val 118182"/>
            </a:avLst>
          </a:prstGeom>
          <a:solidFill>
            <a:srgbClr val="FFFF99"/>
          </a:solidFill>
          <a:ln w="9525">
            <a:solidFill>
              <a:schemeClr val="tx1"/>
            </a:solidFill>
            <a:miter lim="800000"/>
            <a:headEnd/>
            <a:tailEnd/>
          </a:ln>
        </p:spPr>
        <p:txBody>
          <a:bodyPr wrap="none" anchor="ctr"/>
          <a:lstStyle/>
          <a:p>
            <a:pPr>
              <a:defRPr/>
            </a:pPr>
            <a:endParaRPr lang="en-US" sz="3413" b="1" dirty="0">
              <a:latin typeface="Arial" panose="020B0604020202020204" pitchFamily="34" charset="0"/>
              <a:cs typeface="Arial" panose="020B0604020202020204" pitchFamily="34" charset="0"/>
            </a:endParaRPr>
          </a:p>
        </p:txBody>
      </p:sp>
      <p:sp>
        <p:nvSpPr>
          <p:cNvPr id="9" name="BREAKOUT…">
            <a:extLst>
              <a:ext uri="{FF2B5EF4-FFF2-40B4-BE49-F238E27FC236}">
                <a16:creationId xmlns:a16="http://schemas.microsoft.com/office/drawing/2014/main" id="{7B64C9AB-B179-3748-A669-49BC8BC17F50}"/>
              </a:ext>
            </a:extLst>
          </p:cNvPr>
          <p:cNvSpPr txBox="1"/>
          <p:nvPr/>
        </p:nvSpPr>
        <p:spPr>
          <a:xfrm>
            <a:off x="0" y="7955004"/>
            <a:ext cx="12631335" cy="1721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9" tIns="72249" rIns="72249" bIns="72249" anchor="ctr">
            <a:spAutoFit/>
          </a:bodyPr>
          <a:lstStyle/>
          <a:p>
            <a:r>
              <a:rPr lang="ar-JO" sz="3413" b="1" dirty="0">
                <a:latin typeface="Arial" panose="020B0604020202020204" pitchFamily="34" charset="0"/>
                <a:cs typeface="Arial" panose="020B0604020202020204" pitchFamily="34" charset="0"/>
              </a:rPr>
              <a:t>انطلق</a:t>
            </a:r>
          </a:p>
          <a:p>
            <a:r>
              <a:rPr lang="ar-JO" sz="3413" b="1" dirty="0">
                <a:latin typeface="Arial" panose="020B0604020202020204" pitchFamily="34" charset="0"/>
                <a:cs typeface="Arial" panose="020B0604020202020204" pitchFamily="34" charset="0"/>
              </a:rPr>
              <a:t>كيف هو التوازن في خدمات كنيستك؟</a:t>
            </a:r>
          </a:p>
          <a:p>
            <a:r>
              <a:rPr lang="ar-JO" sz="3413" b="1" dirty="0">
                <a:latin typeface="Arial" panose="020B0604020202020204" pitchFamily="34" charset="0"/>
                <a:cs typeface="Arial" panose="020B0604020202020204" pitchFamily="34" charset="0"/>
              </a:rPr>
              <a:t>ما هي الطرق التي يمكنك من خلالها تضمين المزيد من الكلمة في خدماتك؟</a:t>
            </a:r>
          </a:p>
        </p:txBody>
      </p:sp>
      <p:sp>
        <p:nvSpPr>
          <p:cNvPr id="10" name="BREAKOUT…">
            <a:extLst>
              <a:ext uri="{FF2B5EF4-FFF2-40B4-BE49-F238E27FC236}">
                <a16:creationId xmlns:a16="http://schemas.microsoft.com/office/drawing/2014/main" id="{A4F6917D-047B-974E-A08E-61F3DE363453}"/>
              </a:ext>
            </a:extLst>
          </p:cNvPr>
          <p:cNvSpPr txBox="1"/>
          <p:nvPr/>
        </p:nvSpPr>
        <p:spPr>
          <a:xfrm>
            <a:off x="1300480" y="3753366"/>
            <a:ext cx="10403840" cy="2246869"/>
          </a:xfrm>
          <a:prstGeom prst="rect">
            <a:avLst/>
          </a:prstGeom>
          <a:solidFill>
            <a:schemeClr val="accent1">
              <a:lumMod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2249" tIns="72249" rIns="72249" bIns="72249" anchor="ctr">
            <a:spAutoFit/>
          </a:bodyPr>
          <a:lstStyle/>
          <a:p>
            <a:pPr algn="r"/>
            <a:r>
              <a:rPr lang="ar-JO" sz="4551" b="1" dirty="0">
                <a:solidFill>
                  <a:schemeClr val="bg1">
                    <a:lumMod val="20000"/>
                    <a:lumOff val="80000"/>
                  </a:schemeClr>
                </a:solidFill>
                <a:latin typeface="Arial" panose="020B0604020202020204" pitchFamily="34" charset="0"/>
                <a:cs typeface="Arial" panose="020B0604020202020204" pitchFamily="34" charset="0"/>
              </a:rPr>
              <a:t>1. كيف هو التوازن في خدمات كنيستك؟</a:t>
            </a:r>
          </a:p>
          <a:p>
            <a:pPr algn="r"/>
            <a:r>
              <a:rPr lang="ar-JO" sz="4551" b="1" dirty="0">
                <a:solidFill>
                  <a:schemeClr val="bg1">
                    <a:lumMod val="20000"/>
                    <a:lumOff val="80000"/>
                  </a:schemeClr>
                </a:solidFill>
                <a:latin typeface="Arial" panose="020B0604020202020204" pitchFamily="34" charset="0"/>
                <a:cs typeface="Arial" panose="020B0604020202020204" pitchFamily="34" charset="0"/>
              </a:rPr>
              <a:t>2. ما هي الطرق التي يمكنك من خلالها تضمين المزيد من الكلمة في خدماتك؟</a:t>
            </a:r>
          </a:p>
        </p:txBody>
      </p:sp>
    </p:spTree>
    <p:extLst>
      <p:ext uri="{BB962C8B-B14F-4D97-AF65-F5344CB8AC3E}">
        <p14:creationId xmlns:p14="http://schemas.microsoft.com/office/powerpoint/2010/main" val="2921315417"/>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144386" name="Picture 1" descr="IMG_7152.jpg">
            <a:extLst>
              <a:ext uri="{FF2B5EF4-FFF2-40B4-BE49-F238E27FC236}">
                <a16:creationId xmlns:a16="http://schemas.microsoft.com/office/drawing/2014/main" id="{DBF7D9ED-2269-2D41-9B4A-74A87B61D0C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939236" y="1228231"/>
            <a:ext cx="9825849" cy="73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143361" name="Picture 1" descr="IMG_7157.jpg">
            <a:extLst>
              <a:ext uri="{FF2B5EF4-FFF2-40B4-BE49-F238E27FC236}">
                <a16:creationId xmlns:a16="http://schemas.microsoft.com/office/drawing/2014/main" id="{9ABCEAF4-02E9-0F4D-A3F2-BEB81D1A996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145409" name="Picture 1" descr="IMG_7160.jpg">
            <a:extLst>
              <a:ext uri="{FF2B5EF4-FFF2-40B4-BE49-F238E27FC236}">
                <a16:creationId xmlns:a16="http://schemas.microsoft.com/office/drawing/2014/main" id="{274B03E2-B2D7-1142-AA38-E31AE048B7B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383"/>
            <a:ext cx="13113173" cy="983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147457" name="Picture 1" descr="IMG_7160.jpg">
            <a:extLst>
              <a:ext uri="{FF2B5EF4-FFF2-40B4-BE49-F238E27FC236}">
                <a16:creationId xmlns:a16="http://schemas.microsoft.com/office/drawing/2014/main" id="{03534EF9-BC32-5646-9890-B5B40CAA913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383"/>
            <a:ext cx="13113173" cy="983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D299D2-17C8-374D-BD27-3FDDA3799BC2}"/>
              </a:ext>
            </a:extLst>
          </p:cNvPr>
          <p:cNvSpPr txBox="1"/>
          <p:nvPr/>
        </p:nvSpPr>
        <p:spPr>
          <a:xfrm>
            <a:off x="3474720" y="3429993"/>
            <a:ext cx="7369387" cy="3416320"/>
          </a:xfrm>
          <a:prstGeom prst="rect">
            <a:avLst/>
          </a:prstGeom>
          <a:solidFill>
            <a:schemeClr val="bg2">
              <a:lumMod val="60000"/>
              <a:lumOff val="40000"/>
              <a:alpha val="28000"/>
            </a:schemeClr>
          </a:solid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5400" b="1" dirty="0">
                <a:solidFill>
                  <a:srgbClr val="FFFF99"/>
                </a:solidFill>
                <a:cs typeface="Arial" panose="020B0604020202020204" pitchFamily="34" charset="0"/>
              </a:rPr>
              <a:t>يجب أن يحدث هذا دائمًا في بيت الله أن الرب يتحدث إلينا من خلال كلمته المقدسة، ثم نتحدث إليه بصلواتنا وأغاني التسبيح.</a:t>
            </a:r>
            <a:endParaRPr lang="en-US" altLang="en-US" sz="5400" b="1" dirty="0">
              <a:solidFill>
                <a:srgbClr val="FFFF99"/>
              </a:solidFill>
              <a:cs typeface="Arial" panose="020B0604020202020204" pitchFamily="34" charset="0"/>
            </a:endParaRPr>
          </a:p>
        </p:txBody>
      </p:sp>
      <p:sp>
        <p:nvSpPr>
          <p:cNvPr id="3" name="Down Arrow 2">
            <a:extLst>
              <a:ext uri="{FF2B5EF4-FFF2-40B4-BE49-F238E27FC236}">
                <a16:creationId xmlns:a16="http://schemas.microsoft.com/office/drawing/2014/main" id="{1369D994-A668-784F-B360-AD5A05AEFD26}"/>
              </a:ext>
            </a:extLst>
          </p:cNvPr>
          <p:cNvSpPr/>
          <p:nvPr/>
        </p:nvSpPr>
        <p:spPr>
          <a:xfrm>
            <a:off x="11328400" y="3346025"/>
            <a:ext cx="650240" cy="1625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3" b="1" dirty="0">
              <a:latin typeface="Arial" panose="020B0604020202020204" pitchFamily="34" charset="0"/>
              <a:cs typeface="Arial" panose="020B0604020202020204" pitchFamily="34" charset="0"/>
            </a:endParaRPr>
          </a:p>
        </p:txBody>
      </p:sp>
      <p:sp>
        <p:nvSpPr>
          <p:cNvPr id="6" name="Down Arrow 5">
            <a:extLst>
              <a:ext uri="{FF2B5EF4-FFF2-40B4-BE49-F238E27FC236}">
                <a16:creationId xmlns:a16="http://schemas.microsoft.com/office/drawing/2014/main" id="{F51A5506-1BC3-2E45-A3E3-329DE7AB6E1B}"/>
              </a:ext>
            </a:extLst>
          </p:cNvPr>
          <p:cNvSpPr/>
          <p:nvPr/>
        </p:nvSpPr>
        <p:spPr>
          <a:xfrm rot="10800000">
            <a:off x="1997004" y="5138153"/>
            <a:ext cx="686366" cy="17339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3"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5" name="NO DOXOLOGY WITHOUT THEOLOGY!…"/>
          <p:cNvSpPr txBox="1"/>
          <p:nvPr/>
        </p:nvSpPr>
        <p:spPr>
          <a:xfrm>
            <a:off x="1365503" y="1950719"/>
            <a:ext cx="10273794" cy="5363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6800">
                <a:solidFill>
                  <a:srgbClr val="665082"/>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لا يوجد تمجيد</a:t>
            </a:r>
          </a:p>
          <a:p>
            <a:pPr defTabSz="1300480">
              <a:defRPr sz="6800">
                <a:solidFill>
                  <a:srgbClr val="665082"/>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بدون لاهوت</a:t>
            </a:r>
          </a:p>
          <a:p>
            <a:pPr defTabSz="1300480">
              <a:defRPr sz="6800">
                <a:solidFill>
                  <a:srgbClr val="665082"/>
                </a:solidFill>
                <a:latin typeface="Maiandra GD"/>
                <a:ea typeface="Maiandra GD"/>
                <a:cs typeface="Maiandra GD"/>
                <a:sym typeface="Maiandra GD"/>
              </a:defRPr>
            </a:pPr>
            <a:endParaRPr lang="ar-JO" dirty="0">
              <a:latin typeface="Arial" panose="020B0604020202020204" pitchFamily="34" charset="0"/>
              <a:cs typeface="Arial" panose="020B0604020202020204" pitchFamily="34" charset="0"/>
            </a:endParaRPr>
          </a:p>
          <a:p>
            <a:pPr defTabSz="1300480">
              <a:defRPr sz="6800">
                <a:solidFill>
                  <a:srgbClr val="665082"/>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لا يوجد لاهوت</a:t>
            </a:r>
          </a:p>
          <a:p>
            <a:pPr defTabSz="1300480">
              <a:defRPr sz="6800">
                <a:solidFill>
                  <a:srgbClr val="665082"/>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بدون تمجيد</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52578" name="AutoShape 4">
            <a:extLst>
              <a:ext uri="{FF2B5EF4-FFF2-40B4-BE49-F238E27FC236}">
                <a16:creationId xmlns:a16="http://schemas.microsoft.com/office/drawing/2014/main" id="{198212B5-EB06-0F4F-9DD6-F9A98DABB11D}"/>
              </a:ext>
            </a:extLst>
          </p:cNvPr>
          <p:cNvSpPr>
            <a:spLocks noChangeArrowheads="1"/>
          </p:cNvSpPr>
          <p:nvPr/>
        </p:nvSpPr>
        <p:spPr bwMode="auto">
          <a:xfrm>
            <a:off x="9465732" y="272626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52579" name="AutoShape 5">
            <a:extLst>
              <a:ext uri="{FF2B5EF4-FFF2-40B4-BE49-F238E27FC236}">
                <a16:creationId xmlns:a16="http://schemas.microsoft.com/office/drawing/2014/main" id="{A7EEF17E-6261-5E42-8A7A-938796B987C8}"/>
              </a:ext>
            </a:extLst>
          </p:cNvPr>
          <p:cNvSpPr>
            <a:spLocks noChangeArrowheads="1"/>
          </p:cNvSpPr>
          <p:nvPr/>
        </p:nvSpPr>
        <p:spPr bwMode="auto">
          <a:xfrm rot="10800000">
            <a:off x="2346962" y="2726266"/>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52580" name="TextBox 1">
            <a:extLst>
              <a:ext uri="{FF2B5EF4-FFF2-40B4-BE49-F238E27FC236}">
                <a16:creationId xmlns:a16="http://schemas.microsoft.com/office/drawing/2014/main" id="{98D0AFFF-B53A-8746-A566-55371666D03E}"/>
              </a:ext>
            </a:extLst>
          </p:cNvPr>
          <p:cNvSpPr txBox="1">
            <a:spLocks noChangeArrowheads="1"/>
          </p:cNvSpPr>
          <p:nvPr/>
        </p:nvSpPr>
        <p:spPr bwMode="auto">
          <a:xfrm>
            <a:off x="1300480" y="433996"/>
            <a:ext cx="10403840" cy="792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6827" b="1" dirty="0">
                <a:solidFill>
                  <a:srgbClr val="FFFF99"/>
                </a:solidFill>
                <a:cs typeface="Arial" panose="020B0604020202020204" pitchFamily="34" charset="0"/>
              </a:rPr>
              <a:t>أساس</a:t>
            </a:r>
          </a:p>
          <a:p>
            <a:pPr algn="ctr" eaLnBrk="1" hangingPunct="1"/>
            <a:r>
              <a:rPr lang="ar-JO" altLang="en-US" sz="6827" b="1" dirty="0">
                <a:solidFill>
                  <a:srgbClr val="FFFF99"/>
                </a:solidFill>
                <a:cs typeface="Arial" panose="020B0604020202020204" pitchFamily="34" charset="0"/>
              </a:rPr>
              <a:t>أساسات العبادة</a:t>
            </a:r>
            <a:endParaRPr lang="en-US" altLang="en-US" sz="6827" b="1" dirty="0">
              <a:solidFill>
                <a:srgbClr val="FFFF99"/>
              </a:solidFill>
              <a:cs typeface="Arial" panose="020B0604020202020204" pitchFamily="34" charset="0"/>
            </a:endParaRPr>
          </a:p>
          <a:p>
            <a:pPr algn="ctr" eaLnBrk="1" hangingPunct="1"/>
            <a:r>
              <a:rPr lang="ar-JO" altLang="en-US" sz="6827" b="1" dirty="0">
                <a:solidFill>
                  <a:srgbClr val="FFFF99"/>
                </a:solidFill>
                <a:cs typeface="Arial" panose="020B0604020202020204" pitchFamily="34" charset="0"/>
              </a:rPr>
              <a:t>هي كلمة الله</a:t>
            </a:r>
            <a:endParaRPr lang="en-US" altLang="en-US" sz="6827" b="1" dirty="0">
              <a:solidFill>
                <a:srgbClr val="FFFF99"/>
              </a:solidFill>
              <a:cs typeface="Arial" panose="020B0604020202020204" pitchFamily="34" charset="0"/>
            </a:endParaRPr>
          </a:p>
          <a:p>
            <a:pPr algn="ctr" eaLnBrk="1" hangingPunct="1"/>
            <a:endParaRPr lang="en-US" altLang="en-US" sz="2560"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وعظها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الإيمان بها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قراءتها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ترنيمها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الصلاة بها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تكريمها</a:t>
            </a:r>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العمل بها</a:t>
            </a:r>
            <a:endParaRPr lang="en-US" altLang="en-US" sz="6827" b="1" dirty="0">
              <a:solidFill>
                <a:srgbClr val="FFFF99"/>
              </a:solidFill>
              <a:cs typeface="Arial" panose="020B0604020202020204" pitchFamily="34" charset="0"/>
            </a:endParaRP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5" name="hence:…"/>
          <p:cNvSpPr txBox="1"/>
          <p:nvPr/>
        </p:nvSpPr>
        <p:spPr>
          <a:xfrm>
            <a:off x="4360369" y="2455912"/>
            <a:ext cx="3877665" cy="4257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300480">
              <a:defRPr sz="3200">
                <a:solidFill>
                  <a:schemeClr val="accent6">
                    <a:hueOff val="36663"/>
                    <a:satOff val="1899"/>
                    <a:lumOff val="-23748"/>
                  </a:schemeClr>
                </a:solidFill>
                <a:latin typeface="Maiandra GD"/>
                <a:ea typeface="Maiandra GD"/>
                <a:cs typeface="Maiandra GD"/>
                <a:sym typeface="Maiandra GD"/>
              </a:defRPr>
            </a:pPr>
            <a:endParaRPr dirty="0">
              <a:latin typeface="Arial" panose="020B0604020202020204" pitchFamily="34" charset="0"/>
              <a:cs typeface="Arial" panose="020B0604020202020204" pitchFamily="34" charset="0"/>
            </a:endParaRPr>
          </a:p>
          <a:p>
            <a:pPr defTabSz="1300480">
              <a:defRPr sz="6800">
                <a:solidFill>
                  <a:schemeClr val="accent6">
                    <a:hueOff val="36663"/>
                    <a:satOff val="1899"/>
                    <a:lumOff val="-23748"/>
                  </a:schemeClr>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لذلك:</a:t>
            </a:r>
            <a:endParaRPr dirty="0">
              <a:latin typeface="Arial" panose="020B0604020202020204" pitchFamily="34" charset="0"/>
              <a:cs typeface="Arial" panose="020B0604020202020204" pitchFamily="34" charset="0"/>
            </a:endParaRPr>
          </a:p>
          <a:p>
            <a:pPr defTabSz="1300480">
              <a:defRPr sz="6800">
                <a:solidFill>
                  <a:schemeClr val="accent6">
                    <a:hueOff val="36663"/>
                    <a:satOff val="1899"/>
                    <a:lumOff val="-23748"/>
                  </a:schemeClr>
                </a:solidFill>
                <a:latin typeface="Maiandra GD"/>
                <a:ea typeface="Maiandra GD"/>
                <a:cs typeface="Maiandra GD"/>
                <a:sym typeface="Maiandra GD"/>
              </a:defRPr>
            </a:pPr>
            <a:r>
              <a:rPr lang="ar-JO" dirty="0">
                <a:latin typeface="Arial" panose="020B0604020202020204" pitchFamily="34" charset="0"/>
                <a:ea typeface="Bell MT"/>
                <a:cs typeface="Arial" panose="020B0604020202020204" pitchFamily="34" charset="0"/>
                <a:sym typeface="Bell MT"/>
              </a:rPr>
              <a:t>العبادة الكتابية</a:t>
            </a:r>
            <a:endParaRPr sz="3400" dirty="0">
              <a:latin typeface="Arial" panose="020B0604020202020204" pitchFamily="34" charset="0"/>
              <a:cs typeface="Arial" panose="020B0604020202020204" pitchFamily="34" charset="0"/>
            </a:endParaRPr>
          </a:p>
          <a:p>
            <a:pPr defTabSz="1300480">
              <a:defRPr sz="6800">
                <a:solidFill>
                  <a:schemeClr val="accent6">
                    <a:hueOff val="36663"/>
                    <a:satOff val="1899"/>
                    <a:lumOff val="-23748"/>
                  </a:schemeClr>
                </a:solidFill>
                <a:latin typeface="Maiandra GD"/>
                <a:ea typeface="Maiandra GD"/>
                <a:cs typeface="Maiandra GD"/>
                <a:sym typeface="Maiandra GD"/>
              </a:defRPr>
            </a:pPr>
            <a:endParaRPr sz="3400" dirty="0">
              <a:latin typeface="Arial" panose="020B0604020202020204" pitchFamily="34" charset="0"/>
              <a:cs typeface="Arial" panose="020B0604020202020204" pitchFamily="34" charset="0"/>
            </a:endParaRPr>
          </a:p>
          <a:p>
            <a:pPr defTabSz="1300480">
              <a:defRPr sz="3800">
                <a:solidFill>
                  <a:schemeClr val="accent6">
                    <a:hueOff val="36663"/>
                    <a:satOff val="1899"/>
                    <a:lumOff val="-23748"/>
                  </a:schemeClr>
                </a:solidFill>
                <a:latin typeface="Maiandra GD"/>
                <a:ea typeface="Maiandra GD"/>
                <a:cs typeface="Maiandra GD"/>
                <a:sym typeface="Maiandra GD"/>
              </a:defRPr>
            </a:pPr>
            <a:endParaRPr sz="3400" dirty="0">
              <a:latin typeface="Arial" panose="020B0604020202020204" pitchFamily="34" charset="0"/>
              <a:cs typeface="Arial" panose="020B0604020202020204" pitchFamily="34" charset="0"/>
            </a:endParaRPr>
          </a:p>
          <a:p>
            <a:pPr defTabSz="1300480">
              <a:defRPr sz="3800">
                <a:solidFill>
                  <a:schemeClr val="accent6">
                    <a:hueOff val="36663"/>
                    <a:satOff val="1899"/>
                    <a:lumOff val="-23748"/>
                  </a:schemeClr>
                </a:solidFill>
                <a:latin typeface="Maiandra GD"/>
                <a:ea typeface="Maiandra GD"/>
                <a:cs typeface="Maiandra GD"/>
                <a:sym typeface="Maiandra GD"/>
              </a:defRPr>
            </a:pPr>
            <a:endParaRPr sz="340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endParaRPr/>
          </a:p>
        </p:txBody>
      </p:sp>
      <p:sp>
        <p:nvSpPr>
          <p:cNvPr id="247"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endParaRPr/>
          </a:p>
        </p:txBody>
      </p:sp>
      <p:pic>
        <p:nvPicPr>
          <p:cNvPr id="248" name="Eternal_Praise_ppt-blue-bkgrnd.jpg" descr="Eternal_Praise_ppt-blue-bkgrnd.jpg"/>
          <p:cNvPicPr>
            <a:picLocks noChangeAspect="1"/>
          </p:cNvPicPr>
          <p:nvPr/>
        </p:nvPicPr>
        <p:blipFill>
          <a:blip r:embed="rId2"/>
          <a:stretch>
            <a:fillRect/>
          </a:stretch>
        </p:blipFill>
        <p:spPr>
          <a:xfrm>
            <a:off x="20319" y="-254001"/>
            <a:ext cx="13004801" cy="9753601"/>
          </a:xfrm>
          <a:prstGeom prst="rect">
            <a:avLst/>
          </a:prstGeom>
          <a:ln w="12700">
            <a:miter lim="400000"/>
          </a:ln>
        </p:spPr>
      </p:pic>
      <p:sp>
        <p:nvSpPr>
          <p:cNvPr id="249" name="ETERNAL PRAISE…"/>
          <p:cNvSpPr txBox="1"/>
          <p:nvPr/>
        </p:nvSpPr>
        <p:spPr>
          <a:xfrm>
            <a:off x="2313770" y="1718168"/>
            <a:ext cx="8417900" cy="3851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a:defRPr sz="6200">
                <a:solidFill>
                  <a:srgbClr val="FAD538"/>
                </a:solidFill>
                <a:latin typeface="Academico"/>
                <a:ea typeface="Academico"/>
                <a:cs typeface="Academico"/>
                <a:sym typeface="Academico"/>
              </a:defRPr>
            </a:pPr>
            <a:r>
              <a:t>ETERNAL PRAISE</a:t>
            </a:r>
          </a:p>
          <a:p>
            <a:pPr defTabSz="650240">
              <a:defRPr sz="6200">
                <a:solidFill>
                  <a:srgbClr val="FAD538"/>
                </a:solidFill>
                <a:latin typeface="Academico"/>
                <a:ea typeface="Academico"/>
                <a:cs typeface="Academico"/>
                <a:sym typeface="Academico"/>
              </a:defRPr>
            </a:pPr>
            <a:r>
              <a:t>AND THE NATIONS</a:t>
            </a:r>
          </a:p>
          <a:p>
            <a:pPr defTabSz="650240">
              <a:defRPr sz="6200">
                <a:solidFill>
                  <a:srgbClr val="FAD538"/>
                </a:solidFill>
                <a:latin typeface="Academico"/>
                <a:ea typeface="Academico"/>
                <a:cs typeface="Academico"/>
                <a:sym typeface="Academico"/>
              </a:defRPr>
            </a:pPr>
            <a:endParaRPr/>
          </a:p>
          <a:p>
            <a:pPr defTabSz="650240">
              <a:defRPr sz="5000">
                <a:solidFill>
                  <a:srgbClr val="FAD538"/>
                </a:solidFill>
                <a:latin typeface="Academico"/>
                <a:ea typeface="Academico"/>
                <a:cs typeface="Academico"/>
                <a:sym typeface="Academico"/>
              </a:defRPr>
            </a:pPr>
            <a:r>
              <a:t>Revelation 7</a:t>
            </a:r>
          </a:p>
        </p:txBody>
      </p:sp>
      <p:pic>
        <p:nvPicPr>
          <p:cNvPr id="250" name="10.jpg" descr="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9566" y="-2788541"/>
            <a:ext cx="14633229" cy="13012396"/>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54626" name="AutoShape 4">
            <a:extLst>
              <a:ext uri="{FF2B5EF4-FFF2-40B4-BE49-F238E27FC236}">
                <a16:creationId xmlns:a16="http://schemas.microsoft.com/office/drawing/2014/main" id="{878E5D9D-6DA9-6C48-8D06-9DC6893C235F}"/>
              </a:ext>
            </a:extLst>
          </p:cNvPr>
          <p:cNvSpPr>
            <a:spLocks noChangeArrowheads="1"/>
          </p:cNvSpPr>
          <p:nvPr/>
        </p:nvSpPr>
        <p:spPr bwMode="auto">
          <a:xfrm>
            <a:off x="9716346" y="2275840"/>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54627" name="AutoShape 5">
            <a:extLst>
              <a:ext uri="{FF2B5EF4-FFF2-40B4-BE49-F238E27FC236}">
                <a16:creationId xmlns:a16="http://schemas.microsoft.com/office/drawing/2014/main" id="{E48C8C71-8605-2B44-A359-2D017610CD18}"/>
              </a:ext>
            </a:extLst>
          </p:cNvPr>
          <p:cNvSpPr>
            <a:spLocks noChangeArrowheads="1"/>
          </p:cNvSpPr>
          <p:nvPr/>
        </p:nvSpPr>
        <p:spPr bwMode="auto">
          <a:xfrm rot="10800000">
            <a:off x="1872826" y="2059093"/>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54628" name="Text Box 6">
            <a:extLst>
              <a:ext uri="{FF2B5EF4-FFF2-40B4-BE49-F238E27FC236}">
                <a16:creationId xmlns:a16="http://schemas.microsoft.com/office/drawing/2014/main" id="{8E1DE92C-4824-1848-BC09-A51DAD859020}"/>
              </a:ext>
            </a:extLst>
          </p:cNvPr>
          <p:cNvSpPr txBox="1">
            <a:spLocks noChangeArrowheads="1"/>
          </p:cNvSpPr>
          <p:nvPr/>
        </p:nvSpPr>
        <p:spPr bwMode="auto">
          <a:xfrm>
            <a:off x="1300480" y="1842347"/>
            <a:ext cx="1040384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الإعلان والتجاوب</a:t>
            </a:r>
            <a:endParaRPr lang="en-US" altLang="en-US" sz="7680" b="1" dirty="0">
              <a:solidFill>
                <a:srgbClr val="FFFF99"/>
              </a:solidFill>
              <a:cs typeface="Arial" panose="020B0604020202020204" pitchFamily="34" charset="0"/>
            </a:endParaRPr>
          </a:p>
          <a:p>
            <a:pPr algn="ctr" eaLnBrk="1" hangingPunct="1">
              <a:spcBef>
                <a:spcPct val="50000"/>
              </a:spcBef>
            </a:pPr>
            <a:r>
              <a:rPr lang="ar-JO" altLang="en-US" sz="7680" b="1" dirty="0">
                <a:solidFill>
                  <a:srgbClr val="FFFF99"/>
                </a:solidFill>
                <a:cs typeface="Arial" panose="020B0604020202020204" pitchFamily="34" charset="0"/>
              </a:rPr>
              <a:t>نمط العبادة الصحيح</a:t>
            </a:r>
            <a:endParaRPr lang="en-US" altLang="en-US" sz="7680" b="1" dirty="0">
              <a:solidFill>
                <a:srgbClr val="FFFF99"/>
              </a:solidFill>
              <a:cs typeface="Arial" panose="020B0604020202020204" pitchFamily="34" charset="0"/>
            </a:endParaRPr>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4800" y="2016204"/>
            <a:ext cx="3809954" cy="3587059"/>
          </a:xfrm>
        </p:spPr>
        <p:txBody>
          <a:bodyPr/>
          <a:lstStyle/>
          <a:p>
            <a:pPr algn="r"/>
            <a:r>
              <a:rPr lang="en-US" dirty="0"/>
              <a:t>Black</a:t>
            </a:r>
          </a:p>
        </p:txBody>
      </p:sp>
    </p:spTree>
    <p:extLst>
      <p:ext uri="{BB962C8B-B14F-4D97-AF65-F5344CB8AC3E}">
        <p14:creationId xmlns:p14="http://schemas.microsoft.com/office/powerpoint/2010/main" val="231280587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8778240"/>
            <a:ext cx="13004800" cy="975360"/>
          </a:xfrm>
        </p:spPr>
        <p:txBody>
          <a:bodyPr/>
          <a:lstStyle/>
          <a:p>
            <a:pPr rtl="1" eaLnBrk="1" hangingPunct="1">
              <a:defRPr/>
            </a:pPr>
            <a:r>
              <a:rPr lang="en-US" sz="3413" dirty="0">
                <a:solidFill>
                  <a:srgbClr val="FFFFFF"/>
                </a:solidFill>
                <a:ea typeface="ＭＳ Ｐゴシック" charset="0"/>
                <a:cs typeface="Arial" panose="020B0604020202020204" pitchFamily="34" charset="0"/>
              </a:rPr>
              <a:t>  • BibleStudyDownloads.org </a:t>
            </a:r>
            <a:r>
              <a:rPr lang="ar-SA" sz="5689" dirty="0">
                <a:solidFill>
                  <a:srgbClr val="FFFFFF"/>
                </a:solidFill>
                <a:ea typeface="ＭＳ Ｐゴシック" charset="0"/>
                <a:cs typeface="Arial" panose="020B0604020202020204" pitchFamily="34" charset="0"/>
              </a:rPr>
              <a:t>لاهوت العبادة وممارسته</a:t>
            </a:r>
            <a:endParaRPr lang="en-US" sz="4551"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13004800" cy="97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30034" tIns="65017" rIns="130034" bIns="6501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300317" rtl="1" eaLnBrk="1" fontAlgn="base" hangingPunct="1">
              <a:spcBef>
                <a:spcPct val="0"/>
              </a:spcBef>
              <a:spcAft>
                <a:spcPct val="0"/>
              </a:spcAft>
              <a:defRPr/>
            </a:pPr>
            <a:r>
              <a:rPr lang="ar-JO" sz="5689" b="1" kern="1200"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991" b="1" kern="1200"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62820" y="905930"/>
            <a:ext cx="13130449" cy="803562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939" y="3160661"/>
            <a:ext cx="8751235" cy="4954445"/>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71168A-FB08-1840-BB69-45402855E8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4630400" cy="9753600"/>
          </a:xfrm>
          <a:prstGeom prst="rect">
            <a:avLst/>
          </a:prstGeom>
        </p:spPr>
      </p:pic>
    </p:spTree>
    <p:extLst>
      <p:ext uri="{BB962C8B-B14F-4D97-AF65-F5344CB8AC3E}">
        <p14:creationId xmlns:p14="http://schemas.microsoft.com/office/powerpoint/2010/main" val="301933936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 on a beach&#10;&#10;Description automatically generated">
            <a:extLst>
              <a:ext uri="{FF2B5EF4-FFF2-40B4-BE49-F238E27FC236}">
                <a16:creationId xmlns:a16="http://schemas.microsoft.com/office/drawing/2014/main" id="{6EA461D2-6442-D7E6-33D1-9A2553D2EE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801" y="0"/>
            <a:ext cx="14630399" cy="97536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228"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
        <p:nvSpPr>
          <p:cNvPr id="229" name="RON MAN"/>
          <p:cNvSpPr txBox="1"/>
          <p:nvPr/>
        </p:nvSpPr>
        <p:spPr>
          <a:xfrm>
            <a:off x="2293450" y="3521314"/>
            <a:ext cx="8417900" cy="2993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650240">
              <a:defRPr sz="6200">
                <a:solidFill>
                  <a:srgbClr val="FAD538"/>
                </a:solidFill>
                <a:latin typeface="Academico"/>
                <a:ea typeface="Academico"/>
                <a:cs typeface="Academico"/>
                <a:sym typeface="Academico"/>
              </a:defRPr>
            </a:pPr>
            <a:r>
              <a:rPr lang="ar-JO" b="1" dirty="0">
                <a:latin typeface="Arial" panose="020B0604020202020204" pitchFamily="34" charset="0"/>
                <a:cs typeface="Arial" panose="020B0604020202020204" pitchFamily="34" charset="0"/>
              </a:rPr>
              <a:t>قصصك</a:t>
            </a:r>
            <a:endParaRPr lang="en-US" b="1" dirty="0">
              <a:latin typeface="Arial" panose="020B0604020202020204" pitchFamily="34" charset="0"/>
              <a:cs typeface="Arial" panose="020B0604020202020204" pitchFamily="34" charset="0"/>
            </a:endParaRPr>
          </a:p>
          <a:p>
            <a:pPr defTabSz="650240">
              <a:defRPr sz="6200">
                <a:solidFill>
                  <a:srgbClr val="FAD538"/>
                </a:solidFill>
                <a:latin typeface="Academico"/>
                <a:ea typeface="Academico"/>
                <a:cs typeface="Academico"/>
                <a:sym typeface="Academico"/>
              </a:defRPr>
            </a:pPr>
            <a:endParaRPr lang="en-US" b="1" dirty="0">
              <a:latin typeface="Arial" panose="020B0604020202020204" pitchFamily="34" charset="0"/>
              <a:cs typeface="Arial" panose="020B0604020202020204" pitchFamily="34" charset="0"/>
            </a:endParaRPr>
          </a:p>
          <a:p>
            <a:pPr defTabSz="650240">
              <a:defRPr sz="6200">
                <a:solidFill>
                  <a:srgbClr val="FAD538"/>
                </a:solidFill>
                <a:latin typeface="Academico"/>
                <a:ea typeface="Academico"/>
                <a:cs typeface="Academico"/>
                <a:sym typeface="Academico"/>
              </a:defRPr>
            </a:pPr>
            <a:r>
              <a:rPr lang="ar-JO" b="1" dirty="0">
                <a:latin typeface="Arial" panose="020B0604020202020204" pitchFamily="34" charset="0"/>
                <a:cs typeface="Arial" panose="020B0604020202020204" pitchFamily="34" charset="0"/>
              </a:rPr>
              <a:t>قصتي</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9512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1200" y="1290229"/>
            <a:ext cx="6502400" cy="7616957"/>
          </a:xfrm>
          <a:prstGeom prst="rect">
            <a:avLst/>
          </a:prstGeom>
        </p:spPr>
        <p:txBody>
          <a:bodyPr>
            <a:spAutoFit/>
          </a:bodyPr>
          <a:lstStyle/>
          <a:p>
            <a:pPr marL="530352" indent="-530352" defTabSz="795527" rtl="1" hangingPunct="1">
              <a:lnSpc>
                <a:spcPct val="80000"/>
              </a:lnSpc>
              <a:spcBef>
                <a:spcPts val="600"/>
              </a:spcBef>
              <a:defRPr sz="2088" b="0">
                <a:solidFill>
                  <a:srgbClr val="000000"/>
                </a:solidFill>
                <a:latin typeface="+mj-lt"/>
                <a:ea typeface="+mj-ea"/>
                <a:cs typeface="+mj-cs"/>
                <a:sym typeface="Bell MT"/>
              </a:defRPr>
            </a:pPr>
            <a:r>
              <a:rPr lang="ar-JO" sz="4400" b="1" dirty="0">
                <a:solidFill>
                  <a:srgbClr val="FFC000"/>
                </a:solidFill>
                <a:latin typeface="Arial" panose="020B0604020202020204" pitchFamily="34" charset="0"/>
                <a:cs typeface="Arial" panose="020B0604020202020204" pitchFamily="34" charset="0"/>
                <a:sym typeface="Bell MT"/>
              </a:rPr>
              <a:t>مخطط المساق</a:t>
            </a:r>
            <a:br>
              <a:rPr lang="en-US" sz="3600" b="1" dirty="0">
                <a:solidFill>
                  <a:srgbClr val="FFC000"/>
                </a:solidFill>
                <a:latin typeface="Arial" panose="020B0604020202020204" pitchFamily="34" charset="0"/>
                <a:cs typeface="Arial" panose="020B0604020202020204" pitchFamily="34" charset="0"/>
                <a:sym typeface="Bell MT"/>
              </a:rPr>
            </a:br>
            <a:endParaRPr lang="en-US" sz="36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600"/>
              </a:spcBef>
              <a:defRPr sz="2436" b="0">
                <a:solidFill>
                  <a:srgbClr val="000000"/>
                </a:solidFill>
                <a:latin typeface="+mj-lt"/>
                <a:ea typeface="+mj-ea"/>
                <a:cs typeface="+mj-cs"/>
                <a:sym typeface="Bell MT"/>
              </a:defRPr>
            </a:pPr>
            <a:endParaRPr lang="en-US" sz="36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1. الله الذي نعبده. </a:t>
            </a: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600"/>
              </a:spcBef>
              <a:defRPr sz="2436" b="0">
                <a:solidFill>
                  <a:srgbClr val="000000"/>
                </a:solidFill>
                <a:latin typeface="+mj-lt"/>
                <a:ea typeface="+mj-ea"/>
                <a:cs typeface="+mj-cs"/>
                <a:sym typeface="Bell MT"/>
              </a:defRPr>
            </a:pP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2.  مركزية العبادة </a:t>
            </a:r>
            <a:br>
              <a:rPr lang="en-US" sz="4000" b="1" dirty="0">
                <a:solidFill>
                  <a:srgbClr val="FFC000"/>
                </a:solidFill>
                <a:latin typeface="Arial" panose="020B0604020202020204" pitchFamily="34" charset="0"/>
                <a:cs typeface="Arial" panose="020B0604020202020204" pitchFamily="34" charset="0"/>
                <a:sym typeface="Bell MT"/>
              </a:rPr>
            </a:b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3. االعبادة في العهد القديم </a:t>
            </a:r>
            <a:br>
              <a:rPr lang="en-US" sz="4000" b="1" dirty="0">
                <a:solidFill>
                  <a:srgbClr val="FFC000"/>
                </a:solidFill>
                <a:latin typeface="Arial" panose="020B0604020202020204" pitchFamily="34" charset="0"/>
                <a:cs typeface="Arial" panose="020B0604020202020204" pitchFamily="34" charset="0"/>
                <a:sym typeface="Bell MT"/>
              </a:rPr>
            </a:b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4. العبادة في العهد الجديد </a:t>
            </a: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5. العبادة في تاريخ الكنيسة </a:t>
            </a: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600"/>
              </a:spcBef>
              <a:defRPr sz="2436" b="0">
                <a:solidFill>
                  <a:srgbClr val="000000"/>
                </a:solidFill>
                <a:latin typeface="+mj-lt"/>
                <a:ea typeface="+mj-ea"/>
                <a:cs typeface="+mj-cs"/>
                <a:sym typeface="Bell MT"/>
              </a:defRPr>
            </a:pPr>
            <a:endParaRPr lang="en-US" sz="4000" b="1" dirty="0">
              <a:solidFill>
                <a:srgbClr val="FFC000"/>
              </a:solidFill>
              <a:latin typeface="Arial" panose="020B0604020202020204" pitchFamily="34" charset="0"/>
              <a:cs typeface="Arial" panose="020B0604020202020204" pitchFamily="34" charset="0"/>
              <a:sym typeface="Bell MT"/>
            </a:endParaRPr>
          </a:p>
          <a:p>
            <a:pPr marL="530352" indent="-530352" algn="r" defTabSz="795527" rtl="1" hangingPunct="1">
              <a:lnSpc>
                <a:spcPct val="80000"/>
              </a:lnSpc>
              <a:spcBef>
                <a:spcPts val="500"/>
              </a:spcBef>
              <a:defRPr sz="2436" b="0">
                <a:solidFill>
                  <a:srgbClr val="000000"/>
                </a:solidFill>
                <a:latin typeface="+mj-lt"/>
                <a:ea typeface="+mj-ea"/>
                <a:cs typeface="+mj-cs"/>
                <a:sym typeface="Bell MT"/>
              </a:defRPr>
            </a:pPr>
            <a:r>
              <a:rPr lang="ar-JO" sz="4000" b="1" dirty="0">
                <a:solidFill>
                  <a:srgbClr val="FFC000"/>
                </a:solidFill>
                <a:latin typeface="Arial" panose="020B0604020202020204" pitchFamily="34" charset="0"/>
                <a:cs typeface="Arial" panose="020B0604020202020204" pitchFamily="34" charset="0"/>
                <a:sym typeface="Bell MT"/>
              </a:rPr>
              <a:t>6. العبادة في الكنيسة </a:t>
            </a:r>
            <a:endParaRPr lang="en-US" sz="4000" b="1" dirty="0">
              <a:solidFill>
                <a:srgbClr val="FFC000"/>
              </a:solidFill>
              <a:latin typeface="Arial" panose="020B0604020202020204" pitchFamily="34" charset="0"/>
              <a:cs typeface="Arial" panose="020B0604020202020204" pitchFamily="34" charset="0"/>
              <a:sym typeface="Bell MT"/>
            </a:endParaRPr>
          </a:p>
        </p:txBody>
      </p:sp>
    </p:spTree>
    <p:extLst>
      <p:ext uri="{BB962C8B-B14F-4D97-AF65-F5344CB8AC3E}">
        <p14:creationId xmlns:p14="http://schemas.microsoft.com/office/powerpoint/2010/main" val="241912160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Biblical Worship"/>
          <p:cNvSpPr txBox="1">
            <a:spLocks noGrp="1"/>
          </p:cNvSpPr>
          <p:nvPr>
            <p:ph type="body" idx="13"/>
          </p:nvPr>
        </p:nvSpPr>
        <p:spPr>
          <a:xfrm>
            <a:off x="508000" y="2185285"/>
            <a:ext cx="7200900" cy="892039"/>
          </a:xfrm>
          <a:prstGeom prst="rect">
            <a:avLst/>
          </a:prstGeom>
        </p:spPr>
        <p:txBody>
          <a:bodyPr/>
          <a:lstStyle>
            <a:lvl1pPr>
              <a:lnSpc>
                <a:spcPct val="90000"/>
              </a:lnSpc>
              <a:spcBef>
                <a:spcPts val="1600"/>
              </a:spcBef>
              <a:defRPr sz="5700">
                <a:solidFill>
                  <a:srgbClr val="D93E2B"/>
                </a:solidFill>
                <a:latin typeface="+mn-lt"/>
                <a:ea typeface="+mn-ea"/>
                <a:cs typeface="+mn-cs"/>
                <a:sym typeface="Bodoni SvtyTwo ITC TT-Book"/>
              </a:defRPr>
            </a:lvl1pPr>
          </a:lstStyle>
          <a:p>
            <a:pPr algn="ctr"/>
            <a:r>
              <a:rPr lang="ar-JO" b="1" dirty="0">
                <a:latin typeface="Arial" panose="020B0604020202020204" pitchFamily="34" charset="0"/>
                <a:cs typeface="Arial" panose="020B0604020202020204" pitchFamily="34" charset="0"/>
              </a:rPr>
              <a:t>لاهوت العبادة وممارستها</a:t>
            </a:r>
            <a:endParaRPr b="1" dirty="0">
              <a:latin typeface="Arial" panose="020B0604020202020204" pitchFamily="34" charset="0"/>
              <a:cs typeface="Arial" panose="020B0604020202020204" pitchFamily="34" charset="0"/>
            </a:endParaRPr>
          </a:p>
        </p:txBody>
      </p:sp>
      <p:sp>
        <p:nvSpPr>
          <p:cNvPr id="255" name="introduction, part 1"/>
          <p:cNvSpPr txBox="1">
            <a:spLocks noGrp="1"/>
          </p:cNvSpPr>
          <p:nvPr>
            <p:ph type="ctrTitle"/>
          </p:nvPr>
        </p:nvSpPr>
        <p:spPr>
          <a:prstGeom prst="rect">
            <a:avLst/>
          </a:prstGeom>
        </p:spPr>
        <p:txBody>
          <a:bodyPr/>
          <a:lstStyle>
            <a:lvl1pPr>
              <a:defRPr sz="5400">
                <a:solidFill>
                  <a:schemeClr val="accent3">
                    <a:hueOff val="702212"/>
                    <a:satOff val="1394"/>
                    <a:lumOff val="-28495"/>
                  </a:schemeClr>
                </a:solidFill>
              </a:defRPr>
            </a:lvl1pPr>
          </a:lstStyle>
          <a:p>
            <a:pPr algn="ctr"/>
            <a:r>
              <a:rPr lang="ar-JO" b="1" dirty="0">
                <a:latin typeface="Arial" panose="020B0604020202020204" pitchFamily="34" charset="0"/>
                <a:cs typeface="Arial" panose="020B0604020202020204" pitchFamily="34" charset="0"/>
              </a:rPr>
              <a:t>مقدمة، الجزء 1</a:t>
            </a:r>
            <a:endParaRPr b="1" dirty="0">
              <a:latin typeface="Arial" panose="020B0604020202020204" pitchFamily="34" charset="0"/>
              <a:cs typeface="Arial" panose="020B0604020202020204" pitchFamily="34" charset="0"/>
            </a:endParaRPr>
          </a:p>
        </p:txBody>
      </p:sp>
      <p:sp>
        <p:nvSpPr>
          <p:cNvPr id="256" name="The Theology of  Worship"/>
          <p:cNvSpPr txBox="1">
            <a:spLocks noGrp="1"/>
          </p:cNvSpPr>
          <p:nvPr>
            <p:ph type="subTitle" sz="quarter" idx="1"/>
          </p:nvPr>
        </p:nvSpPr>
        <p:spPr>
          <a:prstGeom prst="rect">
            <a:avLst/>
          </a:prstGeom>
        </p:spPr>
        <p:txBody>
          <a:bodyPr>
            <a:normAutofit/>
          </a:bodyPr>
          <a:lstStyle>
            <a:lvl1pPr algn="ctr">
              <a:defRPr sz="6000"/>
            </a:lvl1pPr>
          </a:lstStyle>
          <a:p>
            <a:r>
              <a:rPr lang="ar-JO" b="1" dirty="0">
                <a:latin typeface="Arial" panose="020B0604020202020204" pitchFamily="34" charset="0"/>
                <a:cs typeface="Arial" panose="020B0604020202020204" pitchFamily="34" charset="0"/>
              </a:rPr>
              <a:t>لاهوت العبادة</a:t>
            </a:r>
            <a:endParaRPr b="1" dirty="0">
              <a:latin typeface="Arial" panose="020B0604020202020204" pitchFamily="34" charset="0"/>
              <a:cs typeface="Arial" panose="020B0604020202020204" pitchFamily="34" charset="0"/>
            </a:endParaRPr>
          </a:p>
        </p:txBody>
      </p:sp>
      <p:grpSp>
        <p:nvGrpSpPr>
          <p:cNvPr id="259" name="Image Gallery"/>
          <p:cNvGrpSpPr/>
          <p:nvPr/>
        </p:nvGrpSpPr>
        <p:grpSpPr>
          <a:xfrm>
            <a:off x="9091463" y="423532"/>
            <a:ext cx="3407074" cy="3671839"/>
            <a:chOff x="0" y="0"/>
            <a:chExt cx="3407072" cy="3671837"/>
          </a:xfrm>
        </p:grpSpPr>
        <p:pic>
          <p:nvPicPr>
            <p:cNvPr id="257" name="alleluia2.jpg" descr="alleluia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3407073" cy="3138438"/>
            </a:xfrm>
            <a:prstGeom prst="rect">
              <a:avLst/>
            </a:prstGeom>
            <a:ln w="12700" cap="flat">
              <a:noFill/>
              <a:miter lim="400000"/>
            </a:ln>
            <a:effectLst/>
          </p:spPr>
        </p:pic>
        <p:sp>
          <p:nvSpPr>
            <p:cNvPr id="258" name="Type to enter a caption."/>
            <p:cNvSpPr/>
            <p:nvPr/>
          </p:nvSpPr>
          <p:spPr>
            <a:xfrm>
              <a:off x="0" y="3214637"/>
              <a:ext cx="3407073"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defRPr sz="2000"/>
              </a:lvl1pPr>
            </a:lstStyle>
            <a:p>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Double-click to edit"/>
          <p:cNvSpPr txBox="1">
            <a:spLocks noGrp="1"/>
          </p:cNvSpPr>
          <p:nvPr>
            <p:ph type="title"/>
          </p:nvPr>
        </p:nvSpPr>
        <p:spPr>
          <a:xfrm>
            <a:off x="508000" y="5232400"/>
            <a:ext cx="11988800" cy="2413000"/>
          </a:xfrm>
          <a:prstGeom prst="rect">
            <a:avLst/>
          </a:prstGeom>
        </p:spPr>
        <p:txBody>
          <a:bodyPr/>
          <a:lstStyle/>
          <a:p>
            <a:r>
              <a:t> </a:t>
            </a:r>
          </a:p>
        </p:txBody>
      </p:sp>
      <p:sp>
        <p:nvSpPr>
          <p:cNvPr id="262" name="Now, worship is the missing jewel in modern evangelicalism.…"/>
          <p:cNvSpPr txBox="1"/>
          <p:nvPr/>
        </p:nvSpPr>
        <p:spPr>
          <a:xfrm>
            <a:off x="416969" y="1709296"/>
            <a:ext cx="11916862" cy="6656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rtl="1">
              <a:defRPr sz="3600">
                <a:solidFill>
                  <a:schemeClr val="accent6">
                    <a:hueOff val="36663"/>
                    <a:satOff val="1899"/>
                    <a:lumOff val="-23748"/>
                  </a:schemeClr>
                </a:solidFill>
              </a:defRPr>
            </a:pPr>
            <a:r>
              <a:rPr lang="ar-JO" sz="4400" b="1" dirty="0">
                <a:latin typeface="Arial" panose="020B0604020202020204" pitchFamily="34" charset="0"/>
                <a:cs typeface="Arial" panose="020B0604020202020204" pitchFamily="34" charset="0"/>
              </a:rPr>
              <a:t>نعرف الآن أن العبادة هي الجوهرة المفقودة في الإنجيلية الحديثة. </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نحن منظمون؛ نحن نعمل؛ نحن لدينا جدول أعمال. </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نحن لدينا كل شيء تقريباً، لكن هناك شيء واحد لا تمتلكه الكنائس حتى كنائس «الإنجيل»</a:t>
            </a:r>
            <a:r>
              <a:rPr lang="ar-JO" b="1" dirty="0">
                <a:latin typeface="Arial" panose="020B0604020202020204" pitchFamily="34" charset="0"/>
                <a:ea typeface="Bodoni SvtyTwo ITC TT-Bold"/>
                <a:cs typeface="Arial" panose="020B0604020202020204" pitchFamily="34" charset="0"/>
                <a:sym typeface="Bodoni SvtyTwo ITC TT-Bold"/>
              </a:rPr>
              <a:t> </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هذا الشيء هو القدرة على العبادة </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فنحن لا</a:t>
            </a:r>
            <a:r>
              <a:rPr lang="en-US" sz="4400" b="1" dirty="0">
                <a:latin typeface="Arial" panose="020B0604020202020204" pitchFamily="34" charset="0"/>
                <a:ea typeface="Bodoni SvtyTwo ITC TT-Bold"/>
                <a:cs typeface="Arial" panose="020B0604020202020204" pitchFamily="34" charset="0"/>
                <a:sym typeface="Bodoni SvtyTwo ITC TT-Bold"/>
              </a:rPr>
              <a:t> </a:t>
            </a:r>
            <a:r>
              <a:rPr lang="ar-JO" sz="4400" b="1" dirty="0">
                <a:latin typeface="Arial" panose="020B0604020202020204" pitchFamily="34" charset="0"/>
                <a:ea typeface="Bodoni SvtyTwo ITC TT-Bold"/>
                <a:cs typeface="Arial" panose="020B0604020202020204" pitchFamily="34" charset="0"/>
                <a:sym typeface="Bodoni SvtyTwo ITC TT-Bold"/>
              </a:rPr>
              <a:t>ننمي فن العبادة فينا</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انها الجوهرة البراقة الضائعة في الكنيسة الحديثة</a:t>
            </a:r>
          </a:p>
          <a:p>
            <a:pPr defTabSz="650240" rtl="1">
              <a:defRPr sz="3600">
                <a:solidFill>
                  <a:schemeClr val="accent6">
                    <a:hueOff val="36663"/>
                    <a:satOff val="1899"/>
                    <a:lumOff val="-23748"/>
                  </a:schemeClr>
                </a:solidFill>
              </a:defRPr>
            </a:pPr>
            <a:r>
              <a:rPr lang="ar-JO" sz="4400" b="1" dirty="0">
                <a:latin typeface="Arial" panose="020B0604020202020204" pitchFamily="34" charset="0"/>
                <a:ea typeface="Bodoni SvtyTwo ITC TT-Bold"/>
                <a:cs typeface="Arial" panose="020B0604020202020204" pitchFamily="34" charset="0"/>
                <a:sym typeface="Bodoni SvtyTwo ITC TT-Bold"/>
              </a:rPr>
              <a:t>وأعتقد أنه ينبغي علينا أن نبحث عنها حتى نجدها.</a:t>
            </a:r>
            <a:endParaRPr sz="4400" b="1" dirty="0">
              <a:latin typeface="Arial" panose="020B0604020202020204" pitchFamily="34" charset="0"/>
              <a:ea typeface="Bodoni SvtyTwo ITC TT-Bold"/>
              <a:cs typeface="Arial" panose="020B0604020202020204" pitchFamily="34" charset="0"/>
              <a:sym typeface="Bodoni SvtyTwo ITC TT-Bold"/>
            </a:endParaRPr>
          </a:p>
          <a:p>
            <a:pPr defTabSz="650240">
              <a:defRPr sz="3600">
                <a:solidFill>
                  <a:schemeClr val="accent6">
                    <a:hueOff val="36663"/>
                    <a:satOff val="1899"/>
                    <a:lumOff val="-23748"/>
                  </a:schemeClr>
                </a:solidFill>
              </a:defRPr>
            </a:pPr>
            <a:endParaRPr lang="en-US" b="1" dirty="0">
              <a:latin typeface="Arial" panose="020B0604020202020204" pitchFamily="34" charset="0"/>
              <a:cs typeface="Arial" panose="020B0604020202020204" pitchFamily="34" charset="0"/>
            </a:endParaRPr>
          </a:p>
          <a:p>
            <a:pPr defTabSz="650240">
              <a:defRPr sz="36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(أ. و. توزر، 1961)</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Double-click to edit"/>
          <p:cNvSpPr txBox="1">
            <a:spLocks noGrp="1"/>
          </p:cNvSpPr>
          <p:nvPr>
            <p:ph type="title"/>
          </p:nvPr>
        </p:nvSpPr>
        <p:spPr>
          <a:xfrm>
            <a:off x="508000" y="5232400"/>
            <a:ext cx="11988800" cy="2413000"/>
          </a:xfrm>
          <a:prstGeom prst="rect">
            <a:avLst/>
          </a:prstGeom>
        </p:spPr>
        <p:txBody>
          <a:bodyPr/>
          <a:lstStyle/>
          <a:p>
            <a:r>
              <a:rPr b="1" dirty="0">
                <a:latin typeface="Arial" panose="020B0604020202020204" pitchFamily="34" charset="0"/>
                <a:cs typeface="Arial" panose="020B0604020202020204" pitchFamily="34" charset="0"/>
              </a:rPr>
              <a:t> </a:t>
            </a:r>
          </a:p>
        </p:txBody>
      </p:sp>
      <p:sp>
        <p:nvSpPr>
          <p:cNvPr id="265" name="Worship books…"/>
          <p:cNvSpPr txBox="1"/>
          <p:nvPr/>
        </p:nvSpPr>
        <p:spPr>
          <a:xfrm>
            <a:off x="0" y="3351164"/>
            <a:ext cx="10223500" cy="520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كتب عن العبادة</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مؤتمرات عبادة</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ترانيم عبادة</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مساقات عبادة</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درجات أكاديمية في العبادة </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5">
                  <a:hueOff val="-411174"/>
                  <a:satOff val="4030"/>
                  <a:lumOff val="-29867"/>
                </a:schemeClr>
              </a:buClr>
              <a:buSzPct val="60000"/>
              <a:buChar char="■"/>
              <a:defRPr sz="4400">
                <a:solidFill>
                  <a:srgbClr val="000000"/>
                </a:solidFill>
              </a:defRPr>
            </a:pPr>
            <a:r>
              <a:rPr lang="ar-JO" sz="4800" b="1" dirty="0">
                <a:latin typeface="Arial" panose="020B0604020202020204" pitchFamily="34" charset="0"/>
                <a:cs typeface="Arial" panose="020B0604020202020204" pitchFamily="34" charset="0"/>
              </a:rPr>
              <a:t>نقاشات واستفتاءات بخصوص العبادة</a:t>
            </a:r>
            <a:endParaRPr sz="4800" b="1" dirty="0">
              <a:latin typeface="Arial" panose="020B0604020202020204" pitchFamily="34" charset="0"/>
              <a:cs typeface="Arial" panose="020B0604020202020204" pitchFamily="34" charset="0"/>
            </a:endParaRPr>
          </a:p>
        </p:txBody>
      </p:sp>
      <p:sp>
        <p:nvSpPr>
          <p:cNvPr id="266" name="SINCE"/>
          <p:cNvSpPr txBox="1"/>
          <p:nvPr/>
        </p:nvSpPr>
        <p:spPr>
          <a:xfrm>
            <a:off x="4763946" y="828774"/>
            <a:ext cx="3476914"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900"/>
            </a:lvl1pPr>
          </a:lstStyle>
          <a:p>
            <a:r>
              <a:rPr lang="ar-JO" sz="6000" b="1" dirty="0">
                <a:latin typeface="Arial" panose="020B0604020202020204" pitchFamily="34" charset="0"/>
                <a:cs typeface="Arial" panose="020B0604020202020204" pitchFamily="34" charset="0"/>
              </a:rPr>
              <a:t>منذ ذلك الحين</a:t>
            </a:r>
            <a:endParaRPr sz="6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Double-click to edit"/>
          <p:cNvSpPr txBox="1">
            <a:spLocks noGrp="1"/>
          </p:cNvSpPr>
          <p:nvPr>
            <p:ph type="title"/>
          </p:nvPr>
        </p:nvSpPr>
        <p:spPr>
          <a:xfrm>
            <a:off x="508000" y="5232400"/>
            <a:ext cx="11988800" cy="2413000"/>
          </a:xfrm>
          <a:prstGeom prst="rect">
            <a:avLst/>
          </a:prstGeom>
        </p:spPr>
        <p:txBody>
          <a:bodyPr/>
          <a:lstStyle/>
          <a:p>
            <a:r>
              <a:rPr b="1" dirty="0">
                <a:latin typeface="Arial" panose="020B0604020202020204" pitchFamily="34" charset="0"/>
                <a:cs typeface="Arial" panose="020B0604020202020204" pitchFamily="34" charset="0"/>
              </a:rPr>
              <a:t> </a:t>
            </a:r>
          </a:p>
        </p:txBody>
      </p:sp>
      <p:sp>
        <p:nvSpPr>
          <p:cNvPr id="269" name="Good news…"/>
          <p:cNvSpPr txBox="1"/>
          <p:nvPr/>
        </p:nvSpPr>
        <p:spPr>
          <a:xfrm>
            <a:off x="4507723" y="2134812"/>
            <a:ext cx="3608360"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rtl="1">
              <a:defRPr sz="4900"/>
            </a:pPr>
            <a:r>
              <a:rPr lang="ar-JO" sz="7200" b="1" dirty="0">
                <a:latin typeface="Arial" panose="020B0604020202020204" pitchFamily="34" charset="0"/>
                <a:cs typeface="Arial" panose="020B0604020202020204" pitchFamily="34" charset="0"/>
              </a:rPr>
              <a:t>أخبار جيدة</a:t>
            </a:r>
          </a:p>
          <a:p>
            <a:pPr rtl="1">
              <a:defRPr sz="4900"/>
            </a:pPr>
            <a:r>
              <a:rPr lang="ar-JO" sz="7200" b="1" dirty="0">
                <a:latin typeface="Arial" panose="020B0604020202020204" pitchFamily="34" charset="0"/>
                <a:cs typeface="Arial" panose="020B0604020202020204" pitchFamily="34" charset="0"/>
              </a:rPr>
              <a:t>و</a:t>
            </a:r>
          </a:p>
          <a:p>
            <a:pPr rtl="1">
              <a:defRPr sz="4900"/>
            </a:pPr>
            <a:r>
              <a:rPr lang="ar-JO" sz="7200" b="1" dirty="0">
                <a:latin typeface="Arial" panose="020B0604020202020204" pitchFamily="34" charset="0"/>
                <a:cs typeface="Arial" panose="020B0604020202020204" pitchFamily="34" charset="0"/>
              </a:rPr>
              <a:t>أخبار سيئة </a:t>
            </a:r>
            <a:endParaRPr sz="72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O come, let us sing for joy to the Lord,…"/>
          <p:cNvSpPr txBox="1"/>
          <p:nvPr/>
        </p:nvSpPr>
        <p:spPr>
          <a:xfrm>
            <a:off x="606890" y="1108286"/>
            <a:ext cx="11791020" cy="7887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هلم نرنم للرب</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نهتف لصخرة خلاصنا.</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نتقدم أمامه بحمد</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وبترنيمات نهتف له.</a:t>
            </a:r>
          </a:p>
          <a:p>
            <a:pPr defTabSz="650240">
              <a:defRPr sz="4200">
                <a:solidFill>
                  <a:schemeClr val="accent6">
                    <a:hueOff val="36663"/>
                    <a:satOff val="1899"/>
                    <a:lumOff val="-23748"/>
                  </a:schemeClr>
                </a:solidFill>
              </a:defRPr>
            </a:pPr>
            <a:endParaRPr lang="ar-JO" b="1" dirty="0">
              <a:latin typeface="Arial" panose="020B0604020202020204" pitchFamily="34" charset="0"/>
              <a:cs typeface="Arial" panose="020B0604020202020204" pitchFamily="34" charset="0"/>
            </a:endParaRP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لأن الرب إله عظيم</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ملك كبير على كل الآلهة.</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الذي بيده مقاصير الأرض</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وخزائن الجبال له.</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الذي له البحر وهو صنعه</a:t>
            </a:r>
          </a:p>
          <a:p>
            <a:pPr defTabSz="650240">
              <a:defRPr sz="42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ويداه سبكتا اليابسة.</a:t>
            </a:r>
            <a:endParaRPr b="1" dirty="0">
              <a:latin typeface="Arial" panose="020B0604020202020204" pitchFamily="34" charset="0"/>
              <a:cs typeface="Arial" panose="020B0604020202020204" pitchFamily="34" charset="0"/>
            </a:endParaRPr>
          </a:p>
          <a:p>
            <a:pPr defTabSz="650240">
              <a:defRPr sz="4200">
                <a:solidFill>
                  <a:schemeClr val="accent6">
                    <a:hueOff val="36663"/>
                    <a:satOff val="1899"/>
                    <a:lumOff val="-23748"/>
                  </a:schemeClr>
                </a:solidFill>
              </a:defRPr>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Why study the “theology of worship”?"/>
          <p:cNvSpPr txBox="1">
            <a:spLocks noGrp="1"/>
          </p:cNvSpPr>
          <p:nvPr>
            <p:ph type="title"/>
          </p:nvPr>
        </p:nvSpPr>
        <p:spPr>
          <a:xfrm>
            <a:off x="508000" y="2679700"/>
            <a:ext cx="11988800" cy="2413000"/>
          </a:xfrm>
          <a:prstGeom prst="rect">
            <a:avLst/>
          </a:prstGeom>
        </p:spPr>
        <p:txBody>
          <a:bodyPr/>
          <a:lstStyle/>
          <a:p>
            <a:pPr>
              <a:defRPr sz="68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لماذا ندرس لاهوت العبادة؟ </a:t>
            </a:r>
            <a:endParaRPr b="1" dirty="0">
              <a:latin typeface="Arial" panose="020B0604020202020204" pitchFamily="34" charset="0"/>
              <a:cs typeface="Arial" panose="020B0604020202020204" pitchFamily="34" charset="0"/>
            </a:endParaRPr>
          </a:p>
        </p:txBody>
      </p:sp>
      <p:sp>
        <p:nvSpPr>
          <p:cNvPr id="272" name="What a “theology” is…"/>
          <p:cNvSpPr txBox="1"/>
          <p:nvPr/>
        </p:nvSpPr>
        <p:spPr>
          <a:xfrm>
            <a:off x="4572050" y="5281912"/>
            <a:ext cx="4924104" cy="1708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471487" indent="-471487" algn="r" defTabSz="1300480" rtl="1">
              <a:spcBef>
                <a:spcPts val="1000"/>
              </a:spcBef>
              <a:buClr>
                <a:schemeClr val="accent3">
                  <a:hueOff val="702212"/>
                  <a:satOff val="1394"/>
                  <a:lumOff val="-28495"/>
                </a:schemeClr>
              </a:buClr>
              <a:buSzPct val="115000"/>
              <a:buChar char="•"/>
              <a:defRPr sz="4400">
                <a:solidFill>
                  <a:schemeClr val="accent3">
                    <a:hueOff val="702212"/>
                    <a:satOff val="1394"/>
                    <a:lumOff val="-28495"/>
                  </a:schemeClr>
                </a:solidFill>
              </a:defRPr>
            </a:pPr>
            <a:r>
              <a:rPr lang="ar-JO" sz="4800" b="1" dirty="0">
                <a:latin typeface="Arial" panose="020B0604020202020204" pitchFamily="34" charset="0"/>
                <a:cs typeface="Arial" panose="020B0604020202020204" pitchFamily="34" charset="0"/>
              </a:rPr>
              <a:t> ما هو لاهوت .....  </a:t>
            </a:r>
            <a:endParaRPr sz="4800" b="1" dirty="0">
              <a:latin typeface="Arial" panose="020B0604020202020204" pitchFamily="34" charset="0"/>
              <a:cs typeface="Arial" panose="020B0604020202020204" pitchFamily="34" charset="0"/>
            </a:endParaRPr>
          </a:p>
          <a:p>
            <a:pPr marL="471487" indent="-471487" algn="r" defTabSz="1300480" rtl="1">
              <a:spcBef>
                <a:spcPts val="1000"/>
              </a:spcBef>
              <a:buClr>
                <a:schemeClr val="accent3">
                  <a:hueOff val="702212"/>
                  <a:satOff val="1394"/>
                  <a:lumOff val="-28495"/>
                </a:schemeClr>
              </a:buClr>
              <a:buSzPct val="115000"/>
              <a:buChar char="•"/>
              <a:defRPr sz="4400">
                <a:solidFill>
                  <a:schemeClr val="accent3">
                    <a:hueOff val="702212"/>
                    <a:satOff val="1394"/>
                    <a:lumOff val="-28495"/>
                  </a:schemeClr>
                </a:solidFill>
              </a:defRPr>
            </a:pPr>
            <a:r>
              <a:rPr lang="ar-JO" sz="4800" b="1" dirty="0">
                <a:latin typeface="Arial" panose="020B0604020202020204" pitchFamily="34" charset="0"/>
                <a:cs typeface="Arial" panose="020B0604020202020204" pitchFamily="34" charset="0"/>
              </a:rPr>
              <a:t> ما هو لاهوت العبادة </a:t>
            </a:r>
            <a:endParaRPr sz="4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he Importance of a Theology…"/>
          <p:cNvSpPr txBox="1">
            <a:spLocks noGrp="1"/>
          </p:cNvSpPr>
          <p:nvPr>
            <p:ph type="title"/>
          </p:nvPr>
        </p:nvSpPr>
        <p:spPr>
          <a:xfrm>
            <a:off x="508000" y="1955800"/>
            <a:ext cx="11988800" cy="2413000"/>
          </a:xfrm>
          <a:prstGeom prst="rect">
            <a:avLst/>
          </a:prstGeom>
        </p:spPr>
        <p:txBody>
          <a:bodyPr/>
          <a:lstStyle/>
          <a:p>
            <a:pPr rtl="1">
              <a:defRPr sz="5400">
                <a:solidFill>
                  <a:schemeClr val="accent5">
                    <a:hueOff val="-411174"/>
                    <a:satOff val="4030"/>
                    <a:lumOff val="-29867"/>
                  </a:schemeClr>
                </a:solidFill>
              </a:defRPr>
            </a:pPr>
            <a:r>
              <a:rPr lang="ar-JO" b="1" dirty="0">
                <a:latin typeface="Arial" panose="020B0604020202020204" pitchFamily="34" charset="0"/>
                <a:cs typeface="Arial" panose="020B0604020202020204" pitchFamily="34" charset="0"/>
              </a:rPr>
              <a:t>أهمية لاهوت العبادة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لاهوت = ( الفهم الكتابي)</a:t>
            </a:r>
            <a:endParaRPr b="1" dirty="0">
              <a:latin typeface="Arial" panose="020B0604020202020204" pitchFamily="34" charset="0"/>
              <a:cs typeface="Arial" panose="020B0604020202020204" pitchFamily="34" charset="0"/>
            </a:endParaRPr>
          </a:p>
        </p:txBody>
      </p:sp>
      <p:pic>
        <p:nvPicPr>
          <p:cNvPr id="275" name="bible.jpg" descr="bibl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8287" y="4599983"/>
            <a:ext cx="6808226" cy="453598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cloud.jpeg" descr="cloud.jpe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7156174" y="2565400"/>
            <a:ext cx="5378726" cy="6680200"/>
          </a:xfrm>
          <a:prstGeom prst="rect">
            <a:avLst/>
          </a:prstGeom>
        </p:spPr>
      </p:pic>
      <p:sp>
        <p:nvSpPr>
          <p:cNvPr id="278" name="Double-click to edit"/>
          <p:cNvSpPr txBox="1">
            <a:spLocks noGrp="1"/>
          </p:cNvSpPr>
          <p:nvPr>
            <p:ph type="title"/>
          </p:nvPr>
        </p:nvSpPr>
        <p:spPr>
          <a:xfrm>
            <a:off x="698500" y="325336"/>
            <a:ext cx="11988800" cy="1219200"/>
          </a:xfrm>
          <a:prstGeom prst="rect">
            <a:avLst/>
          </a:prstGeom>
        </p:spPr>
        <p:txBody>
          <a:bodyPr/>
          <a:lstStyle>
            <a:lvl1pPr defTabSz="332993">
              <a:spcBef>
                <a:spcPts val="900"/>
              </a:spcBef>
              <a:defRPr sz="3875">
                <a:solidFill>
                  <a:schemeClr val="accent6">
                    <a:hueOff val="36663"/>
                    <a:satOff val="1899"/>
                    <a:lumOff val="-23748"/>
                  </a:schemeClr>
                </a:solidFill>
              </a:defRPr>
            </a:lvl1pPr>
          </a:lstStyle>
          <a:p>
            <a:br>
              <a:rPr b="1" dirty="0">
                <a:latin typeface="Arial" panose="020B0604020202020204" pitchFamily="34" charset="0"/>
                <a:cs typeface="Arial" panose="020B0604020202020204" pitchFamily="34" charset="0"/>
              </a:rPr>
            </a:br>
            <a:endParaRPr b="1" dirty="0">
              <a:latin typeface="Arial" panose="020B0604020202020204" pitchFamily="34" charset="0"/>
              <a:cs typeface="Arial" panose="020B0604020202020204" pitchFamily="34" charset="0"/>
            </a:endParaRPr>
          </a:p>
        </p:txBody>
      </p:sp>
      <p:sp>
        <p:nvSpPr>
          <p:cNvPr id="279" name="1. GOD’S WORD tells us who God is.…"/>
          <p:cNvSpPr txBox="1">
            <a:spLocks noGrp="1"/>
          </p:cNvSpPr>
          <p:nvPr>
            <p:ph type="body" sz="half" idx="1"/>
          </p:nvPr>
        </p:nvSpPr>
        <p:spPr>
          <a:xfrm>
            <a:off x="0" y="2565400"/>
            <a:ext cx="7156174" cy="6350000"/>
          </a:xfrm>
          <a:prstGeom prst="rect">
            <a:avLst/>
          </a:prstGeom>
        </p:spPr>
        <p:txBody>
          <a:bodyPr>
            <a:normAutofit/>
          </a:bodyPr>
          <a:lstStyle/>
          <a:p>
            <a:pPr marL="316088" indent="-316088" algn="r" rtl="1">
              <a:spcBef>
                <a:spcPts val="1300"/>
              </a:spcBef>
              <a:buClrTx/>
              <a:buSzTx/>
              <a:buFontTx/>
              <a:buNone/>
              <a:defRPr sz="5600"/>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1. تخبرنا كلمة الله من هو الله. </a:t>
            </a:r>
            <a:endParaRPr sz="5600" b="1" dirty="0">
              <a:latin typeface="Arial" panose="020B0604020202020204" pitchFamily="34" charset="0"/>
              <a:cs typeface="Arial" panose="020B0604020202020204" pitchFamily="34" charset="0"/>
            </a:endParaRPr>
          </a:p>
          <a:p>
            <a:pPr marL="329009" indent="-208359" algn="r" rtl="1"/>
            <a:r>
              <a:rPr lang="ar-JO" sz="3600" b="1" dirty="0">
                <a:latin typeface="Arial" panose="020B0604020202020204" pitchFamily="34" charset="0"/>
                <a:cs typeface="Arial" panose="020B0604020202020204" pitchFamily="34" charset="0"/>
              </a:rPr>
              <a:t>الله هو مدار( موضوع ) عبادتنا</a:t>
            </a:r>
            <a:endParaRPr sz="3600" b="1" dirty="0">
              <a:latin typeface="Arial" panose="020B0604020202020204" pitchFamily="34" charset="0"/>
              <a:cs typeface="Arial" panose="020B0604020202020204" pitchFamily="34" charset="0"/>
            </a:endParaRPr>
          </a:p>
          <a:p>
            <a:pPr marL="329009" indent="-208359" algn="r" rtl="1"/>
            <a:r>
              <a:rPr lang="ar-JO" sz="3600" b="1" dirty="0">
                <a:latin typeface="Arial" panose="020B0604020202020204" pitchFamily="34" charset="0"/>
                <a:cs typeface="Arial" panose="020B0604020202020204" pitchFamily="34" charset="0"/>
              </a:rPr>
              <a:t>عبادتنا  متعلقة فيه </a:t>
            </a:r>
            <a:r>
              <a:rPr sz="3600" b="1" dirty="0">
                <a:latin typeface="Arial" panose="020B0604020202020204" pitchFamily="34" charset="0"/>
                <a:cs typeface="Arial" panose="020B0604020202020204" pitchFamily="34" charset="0"/>
              </a:rPr>
              <a:t>.</a:t>
            </a:r>
          </a:p>
          <a:p>
            <a:pPr marL="329009" indent="-208359" algn="r" rtl="1"/>
            <a:r>
              <a:rPr lang="ar-JO" sz="3600" b="1" dirty="0">
                <a:latin typeface="Arial" panose="020B0604020202020204" pitchFamily="34" charset="0"/>
                <a:cs typeface="Arial" panose="020B0604020202020204" pitchFamily="34" charset="0"/>
              </a:rPr>
              <a:t>يجب أن نعبده كما هو حقيقة.ً</a:t>
            </a:r>
            <a:endParaRPr sz="3600" b="1" dirty="0">
              <a:latin typeface="Arial" panose="020B0604020202020204" pitchFamily="34" charset="0"/>
              <a:cs typeface="Arial" panose="020B0604020202020204" pitchFamily="34" charset="0"/>
            </a:endParaRPr>
          </a:p>
        </p:txBody>
      </p:sp>
      <p:sp>
        <p:nvSpPr>
          <p:cNvPr id="280" name="The Importance of a Theology…"/>
          <p:cNvSpPr txBox="1"/>
          <p:nvPr/>
        </p:nvSpPr>
        <p:spPr>
          <a:xfrm>
            <a:off x="508000" y="918318"/>
            <a:ext cx="11988800"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p>
            <a:pPr defTabSz="233679" rtl="1">
              <a:lnSpc>
                <a:spcPct val="90000"/>
              </a:lnSpc>
              <a:spcBef>
                <a:spcPts val="600"/>
              </a:spcBef>
              <a:defRPr sz="3560">
                <a:solidFill>
                  <a:schemeClr val="accent5">
                    <a:hueOff val="-411174"/>
                    <a:satOff val="4030"/>
                    <a:lumOff val="-29867"/>
                  </a:schemeClr>
                </a:solidFill>
              </a:defRPr>
            </a:pPr>
            <a:r>
              <a:rPr lang="ar-JO" sz="4800" b="1" dirty="0">
                <a:latin typeface="Arial" panose="020B0604020202020204" pitchFamily="34" charset="0"/>
                <a:cs typeface="Arial" panose="020B0604020202020204" pitchFamily="34" charset="0"/>
              </a:rPr>
              <a:t>أهمية لاهوت العبادة ( الفهم الكتابي للعبادة)</a:t>
            </a:r>
            <a:endParaRPr sz="48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worship.jpeg" descr="worship.jpe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7393020" y="2730500"/>
            <a:ext cx="5316977" cy="6680200"/>
          </a:xfrm>
          <a:prstGeom prst="rect">
            <a:avLst/>
          </a:prstGeom>
        </p:spPr>
      </p:pic>
      <p:sp>
        <p:nvSpPr>
          <p:cNvPr id="285" name="The Importance of a Theology…"/>
          <p:cNvSpPr txBox="1">
            <a:spLocks noGrp="1"/>
          </p:cNvSpPr>
          <p:nvPr>
            <p:ph type="title"/>
          </p:nvPr>
        </p:nvSpPr>
        <p:spPr>
          <a:xfrm>
            <a:off x="546100" y="1181100"/>
            <a:ext cx="11988800" cy="1219200"/>
          </a:xfrm>
          <a:prstGeom prst="rect">
            <a:avLst/>
          </a:prstGeom>
        </p:spPr>
        <p:txBody>
          <a:bodyPr>
            <a:normAutofit/>
          </a:bodyPr>
          <a:lstStyle/>
          <a:p>
            <a:pPr defTabSz="233679" rtl="1">
              <a:spcBef>
                <a:spcPts val="600"/>
              </a:spcBef>
              <a:defRPr sz="3560">
                <a:solidFill>
                  <a:schemeClr val="accent5">
                    <a:hueOff val="-411174"/>
                    <a:satOff val="4030"/>
                    <a:lumOff val="-29867"/>
                  </a:schemeClr>
                </a:solidFill>
              </a:defRPr>
            </a:pPr>
            <a:r>
              <a:rPr lang="ar-JO" sz="3600" b="1" dirty="0">
                <a:latin typeface="Arial" panose="020B0604020202020204" pitchFamily="34" charset="0"/>
                <a:cs typeface="Arial" panose="020B0604020202020204" pitchFamily="34" charset="0"/>
              </a:rPr>
              <a:t>أهمية لاهوت العبادة ( الفهم الكتابي للعبادة)</a:t>
            </a:r>
          </a:p>
        </p:txBody>
      </p:sp>
      <p:sp>
        <p:nvSpPr>
          <p:cNvPr id="286" name="2. GOD’S WORD tells us what God wants.…"/>
          <p:cNvSpPr txBox="1">
            <a:spLocks noGrp="1"/>
          </p:cNvSpPr>
          <p:nvPr>
            <p:ph type="body" sz="half" idx="1"/>
          </p:nvPr>
        </p:nvSpPr>
        <p:spPr>
          <a:xfrm>
            <a:off x="21887" y="2659434"/>
            <a:ext cx="7371133" cy="6350000"/>
          </a:xfrm>
          <a:prstGeom prst="rect">
            <a:avLst/>
          </a:prstGeom>
        </p:spPr>
        <p:txBody>
          <a:bodyPr>
            <a:normAutofit/>
          </a:bodyPr>
          <a:lstStyle/>
          <a:p>
            <a:pPr marL="316088" indent="-195438" algn="r" rtl="1">
              <a:spcBef>
                <a:spcPts val="1300"/>
              </a:spcBef>
              <a:buSzTx/>
              <a:buNone/>
              <a:defRPr sz="5400">
                <a:solidFill>
                  <a:schemeClr val="accent6">
                    <a:hueOff val="36663"/>
                    <a:satOff val="1899"/>
                    <a:lumOff val="-23748"/>
                  </a:schemeClr>
                </a:solidFill>
              </a:defRPr>
            </a:pPr>
            <a:r>
              <a:rPr sz="4800" b="1" dirty="0">
                <a:latin typeface="Arial" panose="020B0604020202020204" pitchFamily="34" charset="0"/>
                <a:cs typeface="Arial" panose="020B0604020202020204" pitchFamily="34" charset="0"/>
              </a:rPr>
              <a:t> </a:t>
            </a:r>
            <a:r>
              <a:rPr lang="ar-JO" sz="4800" b="1" dirty="0">
                <a:latin typeface="Arial" panose="020B0604020202020204" pitchFamily="34" charset="0"/>
                <a:cs typeface="Arial" panose="020B0604020202020204" pitchFamily="34" charset="0"/>
              </a:rPr>
              <a:t>2. تخبرنا </a:t>
            </a:r>
            <a:r>
              <a:rPr lang="ar-JO" sz="5400" b="1" dirty="0">
                <a:latin typeface="Arial" panose="020B0604020202020204" pitchFamily="34" charset="0"/>
                <a:cs typeface="Arial" panose="020B0604020202020204" pitchFamily="34" charset="0"/>
              </a:rPr>
              <a:t>كلمة الله ما يريده الله. </a:t>
            </a:r>
            <a:endParaRPr sz="4800" b="1" dirty="0">
              <a:latin typeface="Arial" panose="020B0604020202020204" pitchFamily="34" charset="0"/>
              <a:cs typeface="Arial" panose="020B0604020202020204" pitchFamily="34" charset="0"/>
            </a:endParaRPr>
          </a:p>
          <a:p>
            <a:pPr marL="316088" indent="-195438" algn="r" rtl="1">
              <a:spcBef>
                <a:spcPts val="1300"/>
              </a:spcBef>
              <a:buSzTx/>
              <a:buNone/>
              <a:defRPr sz="2500"/>
            </a:pPr>
            <a:endParaRPr b="1" dirty="0">
              <a:latin typeface="Arial" panose="020B0604020202020204" pitchFamily="34" charset="0"/>
              <a:cs typeface="Arial" panose="020B0604020202020204" pitchFamily="34" charset="0"/>
            </a:endParaRPr>
          </a:p>
          <a:p>
            <a:pPr marL="208359" lvl="5" indent="-208359" algn="r" rtl="1">
              <a:spcBef>
                <a:spcPts val="1800"/>
              </a:spcBef>
              <a:buSzPct val="65000"/>
              <a:defRPr sz="3000">
                <a:solidFill>
                  <a:schemeClr val="accent3">
                    <a:hueOff val="702212"/>
                    <a:satOff val="1394"/>
                    <a:lumOff val="-28495"/>
                  </a:schemeClr>
                </a:solidFill>
              </a:defRPr>
            </a:pPr>
            <a:r>
              <a:rPr lang="ar-JO" sz="3200" b="1" dirty="0">
                <a:latin typeface="Arial" panose="020B0604020202020204" pitchFamily="34" charset="0"/>
                <a:cs typeface="Arial" panose="020B0604020202020204" pitchFamily="34" charset="0"/>
              </a:rPr>
              <a:t>الله هو من نوجه عبادتنا له. </a:t>
            </a:r>
            <a:endParaRPr lang="en-US" sz="3200" b="1" dirty="0">
              <a:latin typeface="Arial" panose="020B0604020202020204" pitchFamily="34" charset="0"/>
              <a:cs typeface="Arial" panose="020B0604020202020204" pitchFamily="34" charset="0"/>
            </a:endParaRPr>
          </a:p>
          <a:p>
            <a:pPr marL="208359" lvl="5" indent="-208359" algn="r" rtl="1">
              <a:spcBef>
                <a:spcPts val="1800"/>
              </a:spcBef>
              <a:buSzPct val="65000"/>
              <a:defRPr sz="3000">
                <a:solidFill>
                  <a:schemeClr val="accent3">
                    <a:hueOff val="702212"/>
                    <a:satOff val="1394"/>
                    <a:lumOff val="-28495"/>
                  </a:schemeClr>
                </a:solidFill>
              </a:defRPr>
            </a:pPr>
            <a:r>
              <a:rPr lang="ar-JO" sz="3200" b="1" dirty="0">
                <a:latin typeface="Arial" panose="020B0604020202020204" pitchFamily="34" charset="0"/>
                <a:ea typeface="Bodoni SvtyTwo ITC TT-BookIta"/>
                <a:cs typeface="Arial" panose="020B0604020202020204" pitchFamily="34" charset="0"/>
                <a:sym typeface="Bodoni SvtyTwo ITC TT-BookIta"/>
              </a:rPr>
              <a:t>العبادة له ولمسرته </a:t>
            </a:r>
          </a:p>
          <a:p>
            <a:pPr marL="208359" lvl="5" indent="-208359" algn="r" rtl="1">
              <a:spcBef>
                <a:spcPts val="1800"/>
              </a:spcBef>
              <a:buSzPct val="65000"/>
              <a:defRPr sz="3000">
                <a:solidFill>
                  <a:schemeClr val="accent3">
                    <a:hueOff val="702212"/>
                    <a:satOff val="1394"/>
                    <a:lumOff val="-28495"/>
                  </a:schemeClr>
                </a:solidFill>
              </a:defRPr>
            </a:pPr>
            <a:r>
              <a:rPr lang="ar-JO" sz="3200" b="1" dirty="0">
                <a:latin typeface="Arial" panose="020B0604020202020204" pitchFamily="34" charset="0"/>
                <a:ea typeface="Bodoni SvtyTwo ITC TT-BookIta"/>
                <a:cs typeface="Arial" panose="020B0604020202020204" pitchFamily="34" charset="0"/>
                <a:sym typeface="Bodoni SvtyTwo ITC TT-BookIta"/>
              </a:rPr>
              <a:t>يجب أن نعبده كما يريد هو أن يُعبَد</a:t>
            </a:r>
            <a:endParaRPr sz="3200" b="1" dirty="0">
              <a:latin typeface="Arial" panose="020B0604020202020204" pitchFamily="34" charset="0"/>
              <a:ea typeface="Bodoni SvtyTwo ITC TT-BookIta"/>
              <a:cs typeface="Arial" panose="020B0604020202020204" pitchFamily="34" charset="0"/>
              <a:sym typeface="Bodoni SvtyTwo ITC TT-BookIta"/>
            </a:endParaRPr>
          </a:p>
        </p:txBody>
      </p:sp>
      <p:sp>
        <p:nvSpPr>
          <p:cNvPr id="5" name="Double-click to edit">
            <a:extLst>
              <a:ext uri="{FF2B5EF4-FFF2-40B4-BE49-F238E27FC236}">
                <a16:creationId xmlns:a16="http://schemas.microsoft.com/office/drawing/2014/main" id="{4CFDF07B-A9EA-BC40-8712-47D365A8A1C5}"/>
              </a:ext>
            </a:extLst>
          </p:cNvPr>
          <p:cNvSpPr txBox="1">
            <a:spLocks/>
          </p:cNvSpPr>
          <p:nvPr/>
        </p:nvSpPr>
        <p:spPr>
          <a:xfrm>
            <a:off x="508000" y="1346200"/>
            <a:ext cx="11988800"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0" marR="0" indent="0" algn="ctr" defTabSz="332993" rtl="0" latinLnBrk="0">
              <a:lnSpc>
                <a:spcPct val="90000"/>
              </a:lnSpc>
              <a:spcBef>
                <a:spcPts val="900"/>
              </a:spcBef>
              <a:spcAft>
                <a:spcPts val="0"/>
              </a:spcAft>
              <a:buClrTx/>
              <a:buSzTx/>
              <a:buFontTx/>
              <a:buNone/>
              <a:tabLst/>
              <a:defRPr sz="3875" b="0" i="0" u="none" strike="noStrike" cap="none" spc="0" baseline="0">
                <a:solidFill>
                  <a:schemeClr val="accent6">
                    <a:hueOff val="36663"/>
                    <a:satOff val="1899"/>
                    <a:lumOff val="-23748"/>
                  </a:schemeClr>
                </a:solidFill>
                <a:uFillTx/>
                <a:latin typeface="+mn-lt"/>
                <a:ea typeface="+mn-ea"/>
                <a:cs typeface="+mn-cs"/>
                <a:sym typeface="Bodoni SvtyTwo ITC TT-Book"/>
              </a:defRPr>
            </a:lvl1pPr>
            <a:lvl2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a:lstStyle>
          <a:p>
            <a:pPr hangingPunct="1"/>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ath.jpeg" descr="path.jpe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6692900" y="2565400"/>
            <a:ext cx="5842000" cy="6680200"/>
          </a:xfrm>
          <a:prstGeom prst="rect">
            <a:avLst/>
          </a:prstGeom>
        </p:spPr>
      </p:pic>
      <p:sp>
        <p:nvSpPr>
          <p:cNvPr id="291" name="The Importance of a Theology…"/>
          <p:cNvSpPr txBox="1">
            <a:spLocks noGrp="1"/>
          </p:cNvSpPr>
          <p:nvPr>
            <p:ph type="title"/>
          </p:nvPr>
        </p:nvSpPr>
        <p:spPr>
          <a:prstGeom prst="rect">
            <a:avLst/>
          </a:prstGeom>
        </p:spPr>
        <p:txBody>
          <a:bodyPr>
            <a:noAutofit/>
          </a:bodyPr>
          <a:lstStyle/>
          <a:p>
            <a:pPr defTabSz="233679">
              <a:spcBef>
                <a:spcPts val="600"/>
              </a:spcBef>
              <a:defRPr sz="3560">
                <a:solidFill>
                  <a:schemeClr val="accent5">
                    <a:hueOff val="-411174"/>
                    <a:satOff val="4030"/>
                    <a:lumOff val="-29867"/>
                  </a:schemeClr>
                </a:solidFill>
              </a:defRPr>
            </a:pPr>
            <a:r>
              <a:rPr lang="ar-JO" sz="3600" b="1" dirty="0">
                <a:latin typeface="Arial" panose="020B0604020202020204" pitchFamily="34" charset="0"/>
                <a:cs typeface="Arial" panose="020B0604020202020204" pitchFamily="34" charset="0"/>
              </a:rPr>
              <a:t>أهمية لاهوت العبادة ( الفهم الكتابي للعبادة)</a:t>
            </a:r>
            <a:endParaRPr sz="3600" b="1" dirty="0">
              <a:latin typeface="Arial" panose="020B0604020202020204" pitchFamily="34" charset="0"/>
              <a:cs typeface="Arial" panose="020B0604020202020204" pitchFamily="34" charset="0"/>
            </a:endParaRPr>
          </a:p>
        </p:txBody>
      </p:sp>
      <p:sp>
        <p:nvSpPr>
          <p:cNvPr id="292" name="3. GOD’S WORD is our guide.…"/>
          <p:cNvSpPr txBox="1">
            <a:spLocks noGrp="1"/>
          </p:cNvSpPr>
          <p:nvPr>
            <p:ph type="body" sz="half" idx="1"/>
          </p:nvPr>
        </p:nvSpPr>
        <p:spPr>
          <a:xfrm>
            <a:off x="0" y="2730500"/>
            <a:ext cx="6692900" cy="6350000"/>
          </a:xfrm>
          <a:prstGeom prst="rect">
            <a:avLst/>
          </a:prstGeom>
        </p:spPr>
        <p:txBody>
          <a:bodyPr/>
          <a:lstStyle/>
          <a:p>
            <a:pPr marL="316088" indent="-195438" algn="r" rtl="1">
              <a:spcBef>
                <a:spcPts val="1300"/>
              </a:spcBef>
              <a:buSzTx/>
              <a:buNone/>
              <a:defRPr sz="5400"/>
            </a:pPr>
            <a:r>
              <a:rPr lang="ar-JO" b="1" dirty="0">
                <a:latin typeface="Arial" panose="020B0604020202020204" pitchFamily="34" charset="0"/>
                <a:cs typeface="Arial" panose="020B0604020202020204" pitchFamily="34" charset="0"/>
              </a:rPr>
              <a:t>3. كلمة الله هي مرشدنا </a:t>
            </a:r>
            <a:endParaRPr b="1" dirty="0">
              <a:latin typeface="Arial" panose="020B0604020202020204" pitchFamily="34" charset="0"/>
              <a:cs typeface="Arial" panose="020B0604020202020204" pitchFamily="34" charset="0"/>
            </a:endParaRPr>
          </a:p>
          <a:p>
            <a:pPr marL="316088" indent="-195438" algn="r" rtl="1">
              <a:spcBef>
                <a:spcPts val="1300"/>
              </a:spcBef>
              <a:buSzTx/>
              <a:buNone/>
              <a:defRPr sz="2500"/>
            </a:pPr>
            <a:endParaRPr b="1" dirty="0">
              <a:latin typeface="Arial" panose="020B0604020202020204" pitchFamily="34" charset="0"/>
              <a:cs typeface="Arial" panose="020B0604020202020204" pitchFamily="34" charset="0"/>
            </a:endParaRPr>
          </a:p>
          <a:p>
            <a:pPr marL="487680" indent="-487680" algn="ctr" defTabSz="1300480" rtl="1">
              <a:lnSpc>
                <a:spcPct val="70000"/>
              </a:lnSpc>
              <a:spcBef>
                <a:spcPts val="1200"/>
              </a:spcBef>
              <a:buClr>
                <a:srgbClr val="FFFFFF"/>
              </a:buClr>
              <a:buSzTx/>
              <a:buFontTx/>
              <a:buNone/>
              <a:defRPr sz="3600">
                <a:solidFill>
                  <a:schemeClr val="accent3">
                    <a:hueOff val="702212"/>
                    <a:satOff val="1394"/>
                    <a:lumOff val="-28495"/>
                  </a:schemeClr>
                </a:solidFill>
                <a:latin typeface="Bodoni SvtyTwo ITC TT-BookIta"/>
                <a:ea typeface="Bodoni SvtyTwo ITC TT-BookIta"/>
                <a:cs typeface="Bodoni SvtyTwo ITC TT-BookIta"/>
                <a:sym typeface="Bodoni SvtyTwo ITC TT-BookIta"/>
              </a:defRPr>
            </a:pPr>
            <a:r>
              <a:rPr lang="ar-JO" sz="4800" b="1" dirty="0">
                <a:latin typeface="Arial" panose="020B0604020202020204" pitchFamily="34" charset="0"/>
                <a:cs typeface="Arial" panose="020B0604020202020204" pitchFamily="34" charset="0"/>
                <a:sym typeface="Bodoni SvtyTwo ITC TT-BookIta"/>
              </a:rPr>
              <a:t>سراج لرجلي كلامك ونور لسبيلي </a:t>
            </a:r>
          </a:p>
          <a:p>
            <a:pPr marL="487680" indent="-487680" algn="ctr" defTabSz="1300480" rtl="1">
              <a:lnSpc>
                <a:spcPct val="70000"/>
              </a:lnSpc>
              <a:spcBef>
                <a:spcPts val="1200"/>
              </a:spcBef>
              <a:buClr>
                <a:srgbClr val="FFFFFF"/>
              </a:buClr>
              <a:buSzTx/>
              <a:buFontTx/>
              <a:buNone/>
              <a:defRPr sz="3600">
                <a:solidFill>
                  <a:schemeClr val="accent3">
                    <a:hueOff val="702212"/>
                    <a:satOff val="1394"/>
                    <a:lumOff val="-28495"/>
                  </a:schemeClr>
                </a:solidFill>
                <a:latin typeface="Bodoni SvtyTwo ITC TT-BookIta"/>
                <a:ea typeface="Bodoni SvtyTwo ITC TT-BookIta"/>
                <a:cs typeface="Bodoni SvtyTwo ITC TT-BookIta"/>
                <a:sym typeface="Bodoni SvtyTwo ITC TT-BookIta"/>
              </a:defRPr>
            </a:pPr>
            <a:r>
              <a:rPr lang="ar-JO" sz="4000" b="1" dirty="0">
                <a:latin typeface="Arial" panose="020B0604020202020204" pitchFamily="34" charset="0"/>
                <a:cs typeface="Arial" panose="020B0604020202020204" pitchFamily="34" charset="0"/>
                <a:sym typeface="Bodoni SvtyTwo ITC TT-BookIta"/>
              </a:rPr>
              <a:t>( مزمور 119: 105)</a:t>
            </a: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calendar.jpg" descr="calendar.jp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6692900" y="2565400"/>
            <a:ext cx="5842000" cy="6680200"/>
          </a:xfrm>
          <a:prstGeom prst="rect">
            <a:avLst/>
          </a:prstGeom>
        </p:spPr>
      </p:pic>
      <p:sp>
        <p:nvSpPr>
          <p:cNvPr id="297" name="The Importance of a Theology…"/>
          <p:cNvSpPr txBox="1">
            <a:spLocks noGrp="1"/>
          </p:cNvSpPr>
          <p:nvPr>
            <p:ph type="title"/>
          </p:nvPr>
        </p:nvSpPr>
        <p:spPr>
          <a:prstGeom prst="rect">
            <a:avLst/>
          </a:prstGeom>
        </p:spPr>
        <p:txBody>
          <a:bodyPr>
            <a:normAutofit/>
          </a:bodyPr>
          <a:lstStyle/>
          <a:p>
            <a:pPr defTabSz="233679">
              <a:spcBef>
                <a:spcPts val="600"/>
              </a:spcBef>
              <a:defRPr sz="3560">
                <a:solidFill>
                  <a:schemeClr val="accent5">
                    <a:hueOff val="-411174"/>
                    <a:satOff val="4030"/>
                    <a:lumOff val="-29867"/>
                  </a:schemeClr>
                </a:solidFill>
              </a:defRPr>
            </a:pPr>
            <a:r>
              <a:rPr lang="ar-JO" sz="3200" b="1" dirty="0">
                <a:latin typeface="Arial" panose="020B0604020202020204" pitchFamily="34" charset="0"/>
                <a:cs typeface="Arial" panose="020B0604020202020204" pitchFamily="34" charset="0"/>
              </a:rPr>
              <a:t>أهمية لاهوت العبادة ( الفهم الكتابي للعبادة)</a:t>
            </a:r>
            <a:endParaRPr b="1" dirty="0">
              <a:latin typeface="Arial" panose="020B0604020202020204" pitchFamily="34" charset="0"/>
              <a:cs typeface="Arial" panose="020B0604020202020204" pitchFamily="34" charset="0"/>
            </a:endParaRPr>
          </a:p>
        </p:txBody>
      </p:sp>
      <p:sp>
        <p:nvSpPr>
          <p:cNvPr id="298" name="4. GOD’S WORD tells us that all of life is to be worship.…"/>
          <p:cNvSpPr txBox="1">
            <a:spLocks noGrp="1"/>
          </p:cNvSpPr>
          <p:nvPr>
            <p:ph type="body" sz="half" idx="1"/>
          </p:nvPr>
        </p:nvSpPr>
        <p:spPr>
          <a:xfrm>
            <a:off x="0" y="2730500"/>
            <a:ext cx="6692900" cy="6350000"/>
          </a:xfrm>
          <a:prstGeom prst="rect">
            <a:avLst/>
          </a:prstGeom>
        </p:spPr>
        <p:txBody>
          <a:bodyPr>
            <a:normAutofit/>
          </a:bodyPr>
          <a:lstStyle/>
          <a:p>
            <a:pPr marL="612000" indent="-612000" algn="r" defTabSz="560831" rtl="1">
              <a:spcBef>
                <a:spcPts val="1300"/>
              </a:spcBef>
              <a:buSzTx/>
              <a:buNone/>
              <a:defRPr sz="5184"/>
            </a:pPr>
            <a:r>
              <a:rPr lang="ar-JO" b="1" dirty="0">
                <a:latin typeface="Arial" panose="020B0604020202020204" pitchFamily="34" charset="0"/>
                <a:cs typeface="Arial" panose="020B0604020202020204" pitchFamily="34" charset="0"/>
              </a:rPr>
              <a:t>4. تخبرنا كلمة الله أن كل حياتنا يجب أن تكون عبادة.</a:t>
            </a:r>
          </a:p>
          <a:p>
            <a:pPr marL="303445" indent="-187621" algn="r" defTabSz="560831" rtl="1">
              <a:spcBef>
                <a:spcPts val="1300"/>
              </a:spcBef>
              <a:buSzTx/>
              <a:buNone/>
              <a:defRPr sz="5184"/>
            </a:pPr>
            <a:r>
              <a:rPr lang="ar-JO" sz="4400" b="1" dirty="0">
                <a:latin typeface="Arial" panose="020B0604020202020204" pitchFamily="34" charset="0"/>
                <a:cs typeface="Arial" panose="020B0604020202020204" pitchFamily="34" charset="0"/>
              </a:rPr>
              <a:t>... أن تقدموا أجسادكم ذبيحة حية مقدسة مرضية عند الله عبادتكم العقلية.</a:t>
            </a:r>
          </a:p>
          <a:p>
            <a:pPr marL="303445" indent="-187621" algn="ctr" defTabSz="560831" rtl="1">
              <a:spcBef>
                <a:spcPts val="1300"/>
              </a:spcBef>
              <a:buSzTx/>
              <a:buNone/>
              <a:defRPr sz="5184"/>
            </a:pPr>
            <a:r>
              <a:rPr lang="ar-JO" sz="4000" b="1" dirty="0">
                <a:latin typeface="Arial" panose="020B0604020202020204" pitchFamily="34" charset="0"/>
                <a:cs typeface="Arial" panose="020B0604020202020204" pitchFamily="34" charset="0"/>
              </a:rPr>
              <a:t>( رومية 12: 1) </a:t>
            </a: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rock.jpeg" descr="rock.jpe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6692900" y="2565400"/>
            <a:ext cx="5842000" cy="6680200"/>
          </a:xfrm>
          <a:prstGeom prst="rect">
            <a:avLst/>
          </a:prstGeom>
        </p:spPr>
      </p:pic>
      <p:sp>
        <p:nvSpPr>
          <p:cNvPr id="303" name="The Importance of a Theology…"/>
          <p:cNvSpPr txBox="1">
            <a:spLocks noGrp="1"/>
          </p:cNvSpPr>
          <p:nvPr>
            <p:ph type="title"/>
          </p:nvPr>
        </p:nvSpPr>
        <p:spPr>
          <a:prstGeom prst="rect">
            <a:avLst/>
          </a:prstGeom>
        </p:spPr>
        <p:txBody>
          <a:bodyPr>
            <a:normAutofit/>
          </a:bodyPr>
          <a:lstStyle/>
          <a:p>
            <a:pPr defTabSz="233679">
              <a:spcBef>
                <a:spcPts val="600"/>
              </a:spcBef>
              <a:defRPr sz="3560">
                <a:solidFill>
                  <a:schemeClr val="accent5">
                    <a:hueOff val="-411174"/>
                    <a:satOff val="4030"/>
                    <a:lumOff val="-29867"/>
                  </a:schemeClr>
                </a:solidFill>
              </a:defRPr>
            </a:pPr>
            <a:r>
              <a:rPr lang="ar-JO" sz="3200" b="1" dirty="0">
                <a:latin typeface="Arial" panose="020B0604020202020204" pitchFamily="34" charset="0"/>
                <a:cs typeface="Arial" panose="020B0604020202020204" pitchFamily="34" charset="0"/>
              </a:rPr>
              <a:t>أهمية لاهوت العبادة ( الفهم الكتابي للعبادة)</a:t>
            </a:r>
            <a:endParaRPr b="1" dirty="0">
              <a:latin typeface="Arial" panose="020B0604020202020204" pitchFamily="34" charset="0"/>
              <a:cs typeface="Arial" panose="020B0604020202020204" pitchFamily="34" charset="0"/>
            </a:endParaRPr>
          </a:p>
        </p:txBody>
      </p:sp>
      <p:sp>
        <p:nvSpPr>
          <p:cNvPr id="304" name="5. GOD’S WORD is our only unchanging standard.…"/>
          <p:cNvSpPr txBox="1">
            <a:spLocks noGrp="1"/>
          </p:cNvSpPr>
          <p:nvPr>
            <p:ph type="body" sz="half" idx="1"/>
          </p:nvPr>
        </p:nvSpPr>
        <p:spPr>
          <a:xfrm>
            <a:off x="0" y="2730500"/>
            <a:ext cx="6838122" cy="6350000"/>
          </a:xfrm>
          <a:prstGeom prst="rect">
            <a:avLst/>
          </a:prstGeom>
        </p:spPr>
        <p:txBody>
          <a:bodyPr/>
          <a:lstStyle/>
          <a:p>
            <a:pPr marL="612000" indent="-612000" algn="r" rtl="1">
              <a:spcBef>
                <a:spcPts val="1300"/>
              </a:spcBef>
              <a:buSzTx/>
              <a:buNone/>
              <a:defRPr sz="5400"/>
            </a:pPr>
            <a:r>
              <a:rPr lang="ar-JO" b="1" dirty="0">
                <a:latin typeface="Arial" panose="020B0604020202020204" pitchFamily="34" charset="0"/>
                <a:cs typeface="Arial" panose="020B0604020202020204" pitchFamily="34" charset="0"/>
              </a:rPr>
              <a:t>5. كلمة الله هي معيارنا الوحيد الذي لا يتغيّر. </a:t>
            </a:r>
            <a:endParaRPr sz="5300" b="1" dirty="0">
              <a:latin typeface="Arial" panose="020B0604020202020204" pitchFamily="34" charset="0"/>
              <a:cs typeface="Arial" panose="020B0604020202020204" pitchFamily="34" charset="0"/>
            </a:endParaRPr>
          </a:p>
          <a:p>
            <a:pPr marL="316088" indent="-195438">
              <a:spcBef>
                <a:spcPts val="1300"/>
              </a:spcBef>
              <a:buSzTx/>
              <a:buNone/>
              <a:defRPr sz="2500"/>
            </a:pPr>
            <a:endParaRPr sz="5300" b="1" dirty="0">
              <a:latin typeface="Arial" panose="020B0604020202020204" pitchFamily="34" charset="0"/>
              <a:cs typeface="Arial" panose="020B0604020202020204" pitchFamily="34" charset="0"/>
            </a:endParaRPr>
          </a:p>
          <a:p>
            <a:pPr marL="487680" indent="-487680" algn="ctr" defTabSz="1300480">
              <a:lnSpc>
                <a:spcPct val="70000"/>
              </a:lnSpc>
              <a:spcBef>
                <a:spcPts val="1200"/>
              </a:spcBef>
              <a:buClr>
                <a:srgbClr val="FFFFFF"/>
              </a:buClr>
              <a:buSzTx/>
              <a:buFontTx/>
              <a:buNone/>
              <a:defRPr sz="3600">
                <a:solidFill>
                  <a:schemeClr val="accent3">
                    <a:hueOff val="702212"/>
                    <a:satOff val="1394"/>
                    <a:lumOff val="-28495"/>
                  </a:schemeClr>
                </a:solidFill>
                <a:latin typeface="Bodoni SvtyTwo ITC TT-BookIta"/>
                <a:ea typeface="Bodoni SvtyTwo ITC TT-BookIta"/>
                <a:cs typeface="Bodoni SvtyTwo ITC TT-BookIta"/>
                <a:sym typeface="Bodoni SvtyTwo ITC TT-BookIta"/>
              </a:defRPr>
            </a:pPr>
            <a:r>
              <a:rPr lang="ar-JO" sz="4800" b="1" dirty="0">
                <a:latin typeface="Arial" panose="020B0604020202020204" pitchFamily="34" charset="0"/>
                <a:cs typeface="Arial" panose="020B0604020202020204" pitchFamily="34" charset="0"/>
                <a:sym typeface="Bodoni SvtyTwo ITC TT-BookIta"/>
              </a:rPr>
              <a:t>إلى الأبد يا رب كلمتك مثبتة في السماوات</a:t>
            </a:r>
          </a:p>
          <a:p>
            <a:pPr marL="487680" indent="-487680" algn="ctr" defTabSz="1300480">
              <a:lnSpc>
                <a:spcPct val="70000"/>
              </a:lnSpc>
              <a:spcBef>
                <a:spcPts val="1200"/>
              </a:spcBef>
              <a:buClr>
                <a:srgbClr val="FFFFFF"/>
              </a:buClr>
              <a:buSzTx/>
              <a:buFontTx/>
              <a:buNone/>
              <a:defRPr sz="3600">
                <a:solidFill>
                  <a:schemeClr val="accent3">
                    <a:hueOff val="702212"/>
                    <a:satOff val="1394"/>
                    <a:lumOff val="-28495"/>
                  </a:schemeClr>
                </a:solidFill>
                <a:latin typeface="Bodoni SvtyTwo ITC TT-BookIta"/>
                <a:ea typeface="Bodoni SvtyTwo ITC TT-BookIta"/>
                <a:cs typeface="Bodoni SvtyTwo ITC TT-BookIta"/>
                <a:sym typeface="Bodoni SvtyTwo ITC TT-BookIta"/>
              </a:defRPr>
            </a:pPr>
            <a:r>
              <a:rPr lang="ar-JO" sz="4000" b="1" dirty="0">
                <a:latin typeface="Arial" panose="020B0604020202020204" pitchFamily="34" charset="0"/>
                <a:cs typeface="Arial" panose="020B0604020202020204" pitchFamily="34" charset="0"/>
                <a:sym typeface="Bodoni SvtyTwo ITC TT-BookIta"/>
              </a:rPr>
              <a:t>( مزمور 119: 89) </a:t>
            </a:r>
            <a:endParaRPr sz="4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globe.jpg" descr="globe.jpg"/>
          <p:cNvPicPr>
            <a:picLocks noGrp="1"/>
          </p:cNvPicPr>
          <p:nvPr>
            <p:ph type="pic" idx="13"/>
          </p:nvPr>
        </p:nvPicPr>
        <p:blipFill>
          <a:blip r:embed="rId3" cstate="email">
            <a:extLst>
              <a:ext uri="{28A0092B-C50C-407E-A947-70E740481C1C}">
                <a14:useLocalDpi xmlns:a14="http://schemas.microsoft.com/office/drawing/2010/main"/>
              </a:ext>
            </a:extLst>
          </a:blip>
          <a:stretch>
            <a:fillRect/>
          </a:stretch>
        </p:blipFill>
        <p:spPr>
          <a:xfrm>
            <a:off x="6692900" y="2565400"/>
            <a:ext cx="5842000" cy="6680200"/>
          </a:xfrm>
          <a:prstGeom prst="rect">
            <a:avLst/>
          </a:prstGeom>
        </p:spPr>
      </p:pic>
      <p:sp>
        <p:nvSpPr>
          <p:cNvPr id="309" name="The Importance of a Theology…"/>
          <p:cNvSpPr txBox="1">
            <a:spLocks noGrp="1"/>
          </p:cNvSpPr>
          <p:nvPr>
            <p:ph type="title"/>
          </p:nvPr>
        </p:nvSpPr>
        <p:spPr>
          <a:prstGeom prst="rect">
            <a:avLst/>
          </a:prstGeom>
        </p:spPr>
        <p:txBody>
          <a:bodyPr>
            <a:normAutofit/>
          </a:bodyPr>
          <a:lstStyle/>
          <a:p>
            <a:pPr defTabSz="233679">
              <a:spcBef>
                <a:spcPts val="600"/>
              </a:spcBef>
              <a:defRPr sz="3560">
                <a:solidFill>
                  <a:schemeClr val="accent5">
                    <a:hueOff val="-411174"/>
                    <a:satOff val="4030"/>
                    <a:lumOff val="-29867"/>
                  </a:schemeClr>
                </a:solidFill>
              </a:defRPr>
            </a:pPr>
            <a:r>
              <a:rPr lang="ar-JO" sz="3200" b="1" dirty="0">
                <a:latin typeface="Arial" panose="020B0604020202020204" pitchFamily="34" charset="0"/>
                <a:cs typeface="Arial" panose="020B0604020202020204" pitchFamily="34" charset="0"/>
              </a:rPr>
              <a:t>أهمية لاهوت العبادة ( الفهم الكتابي للعبادة)</a:t>
            </a:r>
            <a:endParaRPr b="1" dirty="0">
              <a:latin typeface="Arial" panose="020B0604020202020204" pitchFamily="34" charset="0"/>
              <a:cs typeface="Arial" panose="020B0604020202020204" pitchFamily="34" charset="0"/>
            </a:endParaRPr>
          </a:p>
        </p:txBody>
      </p:sp>
      <p:sp>
        <p:nvSpPr>
          <p:cNvPr id="310" name="6. Only GOD’S WORD can give us a unified understanding of worship.…"/>
          <p:cNvSpPr txBox="1">
            <a:spLocks noGrp="1"/>
          </p:cNvSpPr>
          <p:nvPr>
            <p:ph type="body" sz="half" idx="1"/>
          </p:nvPr>
        </p:nvSpPr>
        <p:spPr>
          <a:xfrm>
            <a:off x="0" y="2730500"/>
            <a:ext cx="6692900" cy="6350000"/>
          </a:xfrm>
          <a:prstGeom prst="rect">
            <a:avLst/>
          </a:prstGeom>
        </p:spPr>
        <p:txBody>
          <a:bodyPr/>
          <a:lstStyle/>
          <a:p>
            <a:pPr marL="612000" indent="-612000" algn="r" defTabSz="578358" rtl="1">
              <a:spcBef>
                <a:spcPts val="1300"/>
              </a:spcBef>
              <a:buSzTx/>
              <a:buNone/>
              <a:defRPr sz="5346"/>
            </a:pPr>
            <a:r>
              <a:rPr b="1" dirty="0">
                <a:latin typeface="Arial" panose="020B0604020202020204" pitchFamily="34" charset="0"/>
                <a:cs typeface="Arial" panose="020B0604020202020204" pitchFamily="34" charset="0"/>
              </a:rPr>
              <a:t> </a:t>
            </a:r>
            <a:r>
              <a:rPr lang="ar-JO" sz="4752" b="1" dirty="0">
                <a:latin typeface="Arial" panose="020B0604020202020204" pitchFamily="34" charset="0"/>
                <a:cs typeface="Arial" panose="020B0604020202020204" pitchFamily="34" charset="0"/>
              </a:rPr>
              <a:t>6. فقط كلمة الله تستطيع أن تعطينا فَهماً موحَّداً للعبادة.</a:t>
            </a:r>
            <a:endParaRPr b="1" dirty="0">
              <a:latin typeface="Arial" panose="020B0604020202020204" pitchFamily="34" charset="0"/>
              <a:cs typeface="Arial" panose="020B0604020202020204" pitchFamily="34" charset="0"/>
            </a:endParaRPr>
          </a:p>
          <a:p>
            <a:pPr marL="312928" indent="-193484" defTabSz="578358">
              <a:spcBef>
                <a:spcPts val="1300"/>
              </a:spcBef>
              <a:buSzTx/>
              <a:buNone/>
              <a:defRPr sz="2475"/>
            </a:pPr>
            <a:endParaRPr b="1" dirty="0">
              <a:latin typeface="Arial" panose="020B0604020202020204" pitchFamily="34" charset="0"/>
              <a:cs typeface="Arial" panose="020B0604020202020204" pitchFamily="34" charset="0"/>
            </a:endParaRPr>
          </a:p>
          <a:p>
            <a:pPr marL="858316" indent="-858316" algn="ctr" defTabSz="1287475" rtl="1">
              <a:spcBef>
                <a:spcPts val="1200"/>
              </a:spcBef>
              <a:buClr>
                <a:srgbClr val="FFFFFF"/>
              </a:buClr>
              <a:buSzTx/>
              <a:buFontTx/>
              <a:buNone/>
              <a:defRPr sz="4059">
                <a:solidFill>
                  <a:schemeClr val="accent2">
                    <a:hueOff val="614819"/>
                    <a:satOff val="14458"/>
                    <a:lumOff val="-30440"/>
                  </a:schemeClr>
                </a:solidFill>
              </a:defRPr>
            </a:pPr>
            <a:r>
              <a:rPr lang="ar-JO" b="1" dirty="0">
                <a:latin typeface="Arial" panose="020B0604020202020204" pitchFamily="34" charset="0"/>
                <a:cs typeface="Arial" panose="020B0604020202020204" pitchFamily="34" charset="0"/>
              </a:rPr>
              <a:t>ما هي الأمور الجوهريّة؟ </a:t>
            </a:r>
          </a:p>
          <a:p>
            <a:pPr marL="858316" indent="-858316" algn="ctr" defTabSz="1287475" rtl="1">
              <a:spcBef>
                <a:spcPts val="1200"/>
              </a:spcBef>
              <a:buClr>
                <a:srgbClr val="FFFFFF"/>
              </a:buClr>
              <a:buSzTx/>
              <a:buFontTx/>
              <a:buNone/>
              <a:defRPr sz="4059">
                <a:solidFill>
                  <a:schemeClr val="accent2">
                    <a:hueOff val="614819"/>
                    <a:satOff val="14458"/>
                    <a:lumOff val="-30440"/>
                  </a:schemeClr>
                </a:solidFill>
              </a:defRPr>
            </a:pPr>
            <a:r>
              <a:rPr lang="ar-JO" b="1" dirty="0">
                <a:latin typeface="Arial" panose="020B0604020202020204" pitchFamily="34" charset="0"/>
                <a:cs typeface="Arial" panose="020B0604020202020204" pitchFamily="34" charset="0"/>
              </a:rPr>
              <a:t>ما هي الأمور التي لا تتغير؟</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BREAKOUT…"/>
          <p:cNvSpPr txBox="1"/>
          <p:nvPr/>
        </p:nvSpPr>
        <p:spPr>
          <a:xfrm>
            <a:off x="1873918" y="6959599"/>
            <a:ext cx="9053761" cy="20723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rtl="1"/>
            <a:r>
              <a:rPr lang="ar-JO" sz="3200" b="1" dirty="0">
                <a:latin typeface="Arial" panose="020B0604020202020204" pitchFamily="34" charset="0"/>
                <a:cs typeface="Arial" panose="020B0604020202020204" pitchFamily="34" charset="0"/>
              </a:rPr>
              <a:t>ناقش في مجموعات </a:t>
            </a:r>
          </a:p>
          <a:p>
            <a:pPr algn="r" rtl="1"/>
            <a:r>
              <a:rPr lang="ar-JO" sz="3200" b="1" dirty="0">
                <a:latin typeface="Arial" panose="020B0604020202020204" pitchFamily="34" charset="0"/>
                <a:cs typeface="Arial" panose="020B0604020202020204" pitchFamily="34" charset="0"/>
              </a:rPr>
              <a:t>1. كيف تتفاعل مع النقاط السابقة؟ </a:t>
            </a:r>
          </a:p>
          <a:p>
            <a:pPr marL="457200" indent="-457200" algn="r" rtl="1">
              <a:buAutoNum type="arabicPeriod" startAt="2"/>
            </a:pPr>
            <a:r>
              <a:rPr lang="ar-JO" sz="3200" b="1" dirty="0">
                <a:latin typeface="Arial" panose="020B0604020202020204" pitchFamily="34" charset="0"/>
                <a:cs typeface="Arial" panose="020B0604020202020204" pitchFamily="34" charset="0"/>
              </a:rPr>
              <a:t>هل يمكنك التفكير في أسباب إضافية لأهمية لاهوت العبادة؟</a:t>
            </a:r>
          </a:p>
          <a:p>
            <a:pPr marL="457200" indent="-457200" algn="r" rtl="1">
              <a:buAutoNum type="arabicPeriod" startAt="2"/>
            </a:pPr>
            <a:r>
              <a:rPr lang="ar-JO" sz="3200" b="1" dirty="0">
                <a:latin typeface="Arial" panose="020B0604020202020204" pitchFamily="34" charset="0"/>
                <a:cs typeface="Arial" panose="020B0604020202020204" pitchFamily="34" charset="0"/>
              </a:rPr>
              <a:t>كيف يمكن للاهوت العبادة أن يرتبط بجوانب أخرى من اللاهوت ؟</a:t>
            </a:r>
            <a:endParaRPr sz="3200" b="1" dirty="0">
              <a:latin typeface="Arial" panose="020B0604020202020204" pitchFamily="34" charset="0"/>
              <a:cs typeface="Arial" panose="020B0604020202020204" pitchFamily="34" charset="0"/>
            </a:endParaRPr>
          </a:p>
        </p:txBody>
      </p:sp>
      <p:sp>
        <p:nvSpPr>
          <p:cNvPr id="315" name="1. GOD’S WORD tells us who God is.…"/>
          <p:cNvSpPr txBox="1"/>
          <p:nvPr/>
        </p:nvSpPr>
        <p:spPr>
          <a:xfrm>
            <a:off x="1874121" y="1997111"/>
            <a:ext cx="9069791" cy="4629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تخبرنا كلمة الله من هو الله.</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تخبرنا كلمة الله ما الذي يريده الله.</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كلمة الله هي مرشدنا ( دليلنا).</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تخبرنا كلمة الله أن كل الحياة يجب أن تكون عبادة.</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كلمة الله هي معيارنا الوحيد اللامتغير.</a:t>
            </a:r>
          </a:p>
          <a:p>
            <a:pPr marL="635000" indent="-514350" algn="r" rtl="1">
              <a:spcBef>
                <a:spcPts val="1300"/>
              </a:spcBef>
              <a:buClr>
                <a:srgbClr val="929292"/>
              </a:buClr>
              <a:buFont typeface="Zapf Dingbats"/>
              <a:buAutoNum type="arabicPeriod"/>
              <a:defRPr sz="3300"/>
            </a:pPr>
            <a:r>
              <a:rPr lang="ar-JO" sz="4000" b="1" dirty="0">
                <a:latin typeface="Arial" panose="020B0604020202020204" pitchFamily="34" charset="0"/>
                <a:cs typeface="Arial" panose="020B0604020202020204" pitchFamily="34" charset="0"/>
              </a:rPr>
              <a:t>تعطينا كلمة الله فقط فهماً موحداً للعبادة.</a:t>
            </a:r>
            <a:endParaRPr sz="4000" b="1" dirty="0">
              <a:latin typeface="Arial" panose="020B0604020202020204" pitchFamily="34" charset="0"/>
              <a:cs typeface="Arial" panose="020B0604020202020204" pitchFamily="34" charset="0"/>
            </a:endParaRPr>
          </a:p>
        </p:txBody>
      </p:sp>
      <p:sp>
        <p:nvSpPr>
          <p:cNvPr id="316" name="The Importance of a Theology…"/>
          <p:cNvSpPr txBox="1"/>
          <p:nvPr/>
        </p:nvSpPr>
        <p:spPr>
          <a:xfrm>
            <a:off x="2406917" y="952105"/>
            <a:ext cx="7987764" cy="711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spcBef>
                <a:spcPts val="1600"/>
              </a:spcBef>
              <a:defRPr sz="4400">
                <a:solidFill>
                  <a:schemeClr val="accent5">
                    <a:hueOff val="-411174"/>
                    <a:satOff val="4030"/>
                    <a:lumOff val="-29867"/>
                  </a:schemeClr>
                </a:solidFill>
              </a:defRPr>
            </a:pPr>
            <a:r>
              <a:rPr lang="ar-JO" sz="4400" b="1" dirty="0">
                <a:latin typeface="Arial" panose="020B0604020202020204" pitchFamily="34" charset="0"/>
                <a:cs typeface="Arial" panose="020B0604020202020204" pitchFamily="34" charset="0"/>
              </a:rPr>
              <a:t>أهمية لاهوت العبادة ( الفهم الكتابي للعبادة)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he Importance of  Worship for Theology…"/>
          <p:cNvSpPr txBox="1">
            <a:spLocks noGrp="1"/>
          </p:cNvSpPr>
          <p:nvPr>
            <p:ph type="title"/>
          </p:nvPr>
        </p:nvSpPr>
        <p:spPr>
          <a:xfrm>
            <a:off x="139700" y="644525"/>
            <a:ext cx="11988800" cy="1219200"/>
          </a:xfrm>
          <a:prstGeom prst="rect">
            <a:avLst/>
          </a:prstGeom>
        </p:spPr>
        <p:txBody>
          <a:bodyPr>
            <a:normAutofit/>
          </a:bodyPr>
          <a:lstStyle/>
          <a:p>
            <a:pPr defTabSz="233679">
              <a:spcBef>
                <a:spcPts val="600"/>
              </a:spcBef>
              <a:defRPr sz="3880">
                <a:solidFill>
                  <a:schemeClr val="accent5">
                    <a:hueOff val="-411174"/>
                    <a:satOff val="4030"/>
                    <a:lumOff val="-29867"/>
                  </a:schemeClr>
                </a:solidFill>
              </a:defRPr>
            </a:pPr>
            <a:r>
              <a:rPr lang="ar-JO" sz="4800" b="1" dirty="0">
                <a:latin typeface="Arial" panose="020B0604020202020204" pitchFamily="34" charset="0"/>
                <a:cs typeface="Arial" panose="020B0604020202020204" pitchFamily="34" charset="0"/>
              </a:rPr>
              <a:t>أهمية العبادة للاهوت</a:t>
            </a:r>
            <a:endParaRPr b="1" dirty="0">
              <a:latin typeface="Arial" panose="020B0604020202020204" pitchFamily="34" charset="0"/>
              <a:ea typeface="Bodoni SvtyTwo ITC TT-BookIta"/>
              <a:cs typeface="Arial" panose="020B0604020202020204" pitchFamily="34" charset="0"/>
              <a:sym typeface="Bodoni SvtyTwo ITC TT-BookIta"/>
            </a:endParaRPr>
          </a:p>
        </p:txBody>
      </p:sp>
      <p:sp>
        <p:nvSpPr>
          <p:cNvPr id="319" name="1. Theology/Biblical study is a means to an end.…"/>
          <p:cNvSpPr txBox="1">
            <a:spLocks noGrp="1"/>
          </p:cNvSpPr>
          <p:nvPr>
            <p:ph type="body" idx="1"/>
          </p:nvPr>
        </p:nvSpPr>
        <p:spPr>
          <a:xfrm>
            <a:off x="337930" y="2908300"/>
            <a:ext cx="12158870" cy="6096000"/>
          </a:xfrm>
          <a:prstGeom prst="rect">
            <a:avLst/>
          </a:prstGeom>
        </p:spPr>
        <p:txBody>
          <a:bodyPr/>
          <a:lstStyle/>
          <a:p>
            <a:pPr marL="316088" indent="-195438" algn="r">
              <a:spcBef>
                <a:spcPts val="1300"/>
              </a:spcBef>
              <a:buSzTx/>
              <a:buNone/>
              <a:defRPr sz="5400"/>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1. اللاهوت/ الدراسات الكتابيّة هي وسيلة لأجل غاية.</a:t>
            </a:r>
            <a:endParaRPr sz="5000" b="1" dirty="0">
              <a:latin typeface="Arial" panose="020B0604020202020204" pitchFamily="34" charset="0"/>
              <a:cs typeface="Arial" panose="020B0604020202020204" pitchFamily="34" charset="0"/>
            </a:endParaRPr>
          </a:p>
          <a:p>
            <a:pPr marL="476250" indent="-476250" defTabSz="1300480">
              <a:spcBef>
                <a:spcPts val="1000"/>
              </a:spcBef>
              <a:buClr>
                <a:srgbClr val="FFFFFF"/>
              </a:buClr>
              <a:buSzPct val="115000"/>
              <a:buFontTx/>
              <a:buChar char="•"/>
              <a:defRPr sz="5000">
                <a:solidFill>
                  <a:srgbClr val="FFFFFF"/>
                </a:solidFill>
              </a:defRPr>
            </a:pPr>
            <a:endParaRPr sz="5000" b="1" dirty="0">
              <a:latin typeface="Arial" panose="020B0604020202020204" pitchFamily="34" charset="0"/>
              <a:cs typeface="Arial" panose="020B0604020202020204" pitchFamily="34" charset="0"/>
            </a:endParaRPr>
          </a:p>
          <a:p>
            <a:pPr marL="406400" lvl="1" indent="50800" algn="ctr" defTabSz="1300480">
              <a:spcBef>
                <a:spcPts val="0"/>
              </a:spcBef>
              <a:buClr>
                <a:srgbClr val="FFFFFF"/>
              </a:buClr>
              <a:buSzTx/>
              <a:buFontTx/>
              <a:buNone/>
              <a:defRPr sz="4200">
                <a:solidFill>
                  <a:schemeClr val="accent3">
                    <a:hueOff val="702212"/>
                    <a:satOff val="1394"/>
                    <a:lumOff val="-28495"/>
                  </a:schemeClr>
                </a:solidFill>
              </a:defRPr>
            </a:pPr>
            <a:r>
              <a:rPr lang="ar-JO" sz="4800" b="1" dirty="0">
                <a:latin typeface="Arial" panose="020B0604020202020204" pitchFamily="34" charset="0"/>
                <a:cs typeface="Arial" panose="020B0604020202020204" pitchFamily="34" charset="0"/>
              </a:rPr>
              <a:t> هدف اللاهوت هو التّمجيد، نحن ندرس لكي نُسَبّح </a:t>
            </a:r>
            <a:endParaRPr sz="4800" b="1" dirty="0">
              <a:latin typeface="Arial" panose="020B0604020202020204" pitchFamily="34" charset="0"/>
              <a:cs typeface="Arial" panose="020B0604020202020204" pitchFamily="34" charset="0"/>
            </a:endParaRPr>
          </a:p>
          <a:p>
            <a:pPr marL="406400" lvl="1" indent="50800" algn="ctr" defTabSz="1300480">
              <a:spcBef>
                <a:spcPts val="0"/>
              </a:spcBef>
              <a:buClr>
                <a:srgbClr val="FFFFFF"/>
              </a:buClr>
              <a:buSzTx/>
              <a:buFontTx/>
              <a:buNone/>
              <a:defRPr sz="4200">
                <a:solidFill>
                  <a:schemeClr val="accent3">
                    <a:hueOff val="702212"/>
                    <a:satOff val="1394"/>
                    <a:lumOff val="-28495"/>
                  </a:schemeClr>
                </a:solidFill>
              </a:defRPr>
            </a:pPr>
            <a:endParaRPr lang="en-US" b="1" dirty="0">
              <a:latin typeface="Arial" panose="020B0604020202020204" pitchFamily="34" charset="0"/>
              <a:cs typeface="Arial" panose="020B0604020202020204" pitchFamily="34" charset="0"/>
            </a:endParaRPr>
          </a:p>
          <a:p>
            <a:pPr marL="406400" lvl="1" indent="50800" algn="ctr" defTabSz="1300480">
              <a:spcBef>
                <a:spcPts val="0"/>
              </a:spcBef>
              <a:buClr>
                <a:srgbClr val="FFFFFF"/>
              </a:buClr>
              <a:buSzTx/>
              <a:buFontTx/>
              <a:buNone/>
              <a:defRPr sz="4200">
                <a:solidFill>
                  <a:schemeClr val="accent3">
                    <a:hueOff val="702212"/>
                    <a:satOff val="1394"/>
                    <a:lumOff val="-28495"/>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ج. ل. باكر</a:t>
            </a:r>
            <a:r>
              <a:rPr b="1"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pPr marL="406400" lvl="1" indent="50800" algn="ctr" defTabSz="1300480">
              <a:spcBef>
                <a:spcPts val="0"/>
              </a:spcBef>
              <a:buClr>
                <a:srgbClr val="FFFFFF"/>
              </a:buClr>
              <a:buSzTx/>
              <a:buFontTx/>
              <a:buNone/>
              <a:defRPr sz="4200">
                <a:solidFill>
                  <a:schemeClr val="accent3">
                    <a:hueOff val="702212"/>
                    <a:satOff val="1394"/>
                    <a:lumOff val="-28495"/>
                  </a:schemeClr>
                </a:solidFill>
              </a:defRPr>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ome, let us worship and bow down,…"/>
          <p:cNvSpPr txBox="1"/>
          <p:nvPr/>
        </p:nvSpPr>
        <p:spPr>
          <a:xfrm>
            <a:off x="932010" y="2170654"/>
            <a:ext cx="11140780" cy="400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a:defRPr sz="44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هلم نسجد ونركع </a:t>
            </a:r>
          </a:p>
          <a:p>
            <a:pPr defTabSz="650240">
              <a:defRPr sz="44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ونجثو أمام الرب خالقنا</a:t>
            </a:r>
          </a:p>
          <a:p>
            <a:pPr defTabSz="650240">
              <a:defRPr sz="44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لأنه هو إلهنا، ونحن شعب مرعاه </a:t>
            </a:r>
          </a:p>
          <a:p>
            <a:pPr defTabSz="650240">
              <a:defRPr sz="4400">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وغنم يده.</a:t>
            </a:r>
            <a:endParaRPr b="1" dirty="0">
              <a:latin typeface="Arial" panose="020B0604020202020204" pitchFamily="34" charset="0"/>
              <a:cs typeface="Arial" panose="020B0604020202020204" pitchFamily="34" charset="0"/>
            </a:endParaRPr>
          </a:p>
          <a:p>
            <a:pPr defTabSz="650240">
              <a:defRPr sz="4400">
                <a:solidFill>
                  <a:schemeClr val="accent6">
                    <a:hueOff val="36663"/>
                    <a:satOff val="1899"/>
                    <a:lumOff val="-23748"/>
                  </a:schemeClr>
                </a:solidFill>
              </a:defRPr>
            </a:pPr>
            <a:endParaRPr b="1" dirty="0">
              <a:latin typeface="Arial" panose="020B0604020202020204" pitchFamily="34" charset="0"/>
              <a:cs typeface="Arial" panose="020B0604020202020204" pitchFamily="34" charset="0"/>
            </a:endParaRPr>
          </a:p>
          <a:p>
            <a:pPr defTabSz="650240">
              <a:defRPr sz="3200">
                <a:solidFill>
                  <a:schemeClr val="accent6">
                    <a:hueOff val="36663"/>
                    <a:satOff val="1899"/>
                    <a:lumOff val="-23748"/>
                  </a:schemeClr>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مزمور 95: 1-7</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he Importance of  Worship for Theology…"/>
          <p:cNvSpPr txBox="1">
            <a:spLocks noGrp="1"/>
          </p:cNvSpPr>
          <p:nvPr>
            <p:ph type="title"/>
          </p:nvPr>
        </p:nvSpPr>
        <p:spPr>
          <a:xfrm>
            <a:off x="139700" y="644525"/>
            <a:ext cx="11988800" cy="1219200"/>
          </a:xfrm>
          <a:prstGeom prst="rect">
            <a:avLst/>
          </a:prstGeom>
        </p:spPr>
        <p:txBody>
          <a:bodyPr>
            <a:normAutofit/>
          </a:bodyPr>
          <a:lstStyle/>
          <a:p>
            <a:pPr defTabSz="233679">
              <a:spcBef>
                <a:spcPts val="600"/>
              </a:spcBef>
              <a:defRPr sz="3880">
                <a:solidFill>
                  <a:schemeClr val="accent5">
                    <a:hueOff val="-411174"/>
                    <a:satOff val="4030"/>
                    <a:lumOff val="-29867"/>
                  </a:schemeClr>
                </a:solidFill>
              </a:defRPr>
            </a:pPr>
            <a:r>
              <a:rPr lang="ar-JO" sz="4000" b="1" dirty="0">
                <a:latin typeface="Arial" panose="020B0604020202020204" pitchFamily="34" charset="0"/>
                <a:cs typeface="Arial" panose="020B0604020202020204" pitchFamily="34" charset="0"/>
              </a:rPr>
              <a:t>أهمية العبادة لللاهوت</a:t>
            </a:r>
            <a:endParaRPr b="1" dirty="0">
              <a:latin typeface="Arial" panose="020B0604020202020204" pitchFamily="34" charset="0"/>
              <a:ea typeface="Bodoni SvtyTwo ITC TT-BookIta"/>
              <a:cs typeface="Arial" panose="020B0604020202020204" pitchFamily="34" charset="0"/>
              <a:sym typeface="Bodoni SvtyTwo ITC TT-BookIta"/>
            </a:endParaRPr>
          </a:p>
        </p:txBody>
      </p:sp>
      <p:sp>
        <p:nvSpPr>
          <p:cNvPr id="324" name="2.  Most Protestant churches have traditionally emphasized doctrine over worship."/>
          <p:cNvSpPr txBox="1">
            <a:spLocks noGrp="1"/>
          </p:cNvSpPr>
          <p:nvPr>
            <p:ph type="body" idx="1"/>
          </p:nvPr>
        </p:nvSpPr>
        <p:spPr>
          <a:xfrm>
            <a:off x="508000" y="2908300"/>
            <a:ext cx="11988800" cy="6096000"/>
          </a:xfrm>
          <a:prstGeom prst="rect">
            <a:avLst/>
          </a:prstGeom>
        </p:spPr>
        <p:txBody>
          <a:bodyPr/>
          <a:lstStyle/>
          <a:p>
            <a:pPr marL="612000" indent="-612000" algn="r" rtl="1">
              <a:spcBef>
                <a:spcPts val="1300"/>
              </a:spcBef>
              <a:buSzTx/>
              <a:buNone/>
              <a:defRPr sz="5400"/>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2. شددت معظم الكنائس البروتستانتية على العقيدة أكثر منها على العبادة.</a:t>
            </a:r>
            <a:endParaRPr sz="5000" b="1" dirty="0">
              <a:latin typeface="Arial" panose="020B0604020202020204" pitchFamily="34" charset="0"/>
              <a:cs typeface="Arial" panose="020B0604020202020204" pitchFamily="34" charset="0"/>
            </a:endParaRPr>
          </a:p>
          <a:p>
            <a:pPr marL="612000" indent="-612000" defTabSz="1300480">
              <a:spcBef>
                <a:spcPts val="1000"/>
              </a:spcBef>
              <a:buClr>
                <a:srgbClr val="FFFFFF"/>
              </a:buClr>
              <a:buSzPct val="115000"/>
              <a:buFontTx/>
              <a:buChar char="•"/>
              <a:defRPr sz="5000">
                <a:solidFill>
                  <a:srgbClr val="FFFFFF"/>
                </a:solidFill>
              </a:defRPr>
            </a:pPr>
            <a:endParaRPr sz="50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What we will talk about…"/>
          <p:cNvSpPr txBox="1">
            <a:spLocks noGrp="1"/>
          </p:cNvSpPr>
          <p:nvPr>
            <p:ph type="title"/>
          </p:nvPr>
        </p:nvSpPr>
        <p:spPr>
          <a:xfrm>
            <a:off x="139700" y="644525"/>
            <a:ext cx="11988800" cy="1219200"/>
          </a:xfrm>
          <a:prstGeom prst="rect">
            <a:avLst/>
          </a:prstGeom>
        </p:spPr>
        <p:txBody>
          <a:bodyPr>
            <a:normAutofit fontScale="90000"/>
          </a:bodyPr>
          <a:lstStyle/>
          <a:p>
            <a:pPr defTabSz="233679">
              <a:spcBef>
                <a:spcPts val="600"/>
              </a:spcBef>
              <a:defRPr sz="4440">
                <a:solidFill>
                  <a:schemeClr val="accent5">
                    <a:hueOff val="-411174"/>
                    <a:satOff val="4030"/>
                    <a:lumOff val="-29867"/>
                  </a:schemeClr>
                </a:solidFill>
              </a:defRPr>
            </a:pP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سوف نتحدّث عن </a:t>
            </a:r>
            <a:endParaRPr b="1" dirty="0">
              <a:latin typeface="Arial" panose="020B0604020202020204" pitchFamily="34" charset="0"/>
              <a:cs typeface="Arial" panose="020B0604020202020204" pitchFamily="34" charset="0"/>
            </a:endParaRPr>
          </a:p>
          <a:p>
            <a:pPr defTabSz="233679">
              <a:spcBef>
                <a:spcPts val="600"/>
              </a:spcBef>
              <a:defRPr sz="3920">
                <a:solidFill>
                  <a:schemeClr val="accent5">
                    <a:hueOff val="-411174"/>
                    <a:satOff val="4030"/>
                    <a:lumOff val="-29867"/>
                  </a:schemeClr>
                </a:solidFill>
              </a:defRPr>
            </a:pPr>
            <a:endParaRPr b="1" dirty="0">
              <a:latin typeface="Arial" panose="020B0604020202020204" pitchFamily="34" charset="0"/>
              <a:cs typeface="Arial" panose="020B0604020202020204" pitchFamily="34" charset="0"/>
            </a:endParaRPr>
          </a:p>
          <a:p>
            <a:pPr defTabSz="233679">
              <a:spcBef>
                <a:spcPts val="600"/>
              </a:spcBef>
              <a:defRPr sz="3920">
                <a:solidFill>
                  <a:schemeClr val="accent5">
                    <a:hueOff val="-411174"/>
                    <a:satOff val="4030"/>
                    <a:lumOff val="-29867"/>
                  </a:schemeClr>
                </a:solidFill>
              </a:defRPr>
            </a:pPr>
            <a:endParaRPr b="1" dirty="0">
              <a:latin typeface="Arial" panose="020B0604020202020204" pitchFamily="34" charset="0"/>
              <a:cs typeface="Arial" panose="020B0604020202020204" pitchFamily="34" charset="0"/>
            </a:endParaRPr>
          </a:p>
          <a:p>
            <a:pPr defTabSz="233679">
              <a:spcBef>
                <a:spcPts val="600"/>
              </a:spcBef>
              <a:defRPr sz="3920">
                <a:solidFill>
                  <a:schemeClr val="accent5">
                    <a:hueOff val="-411174"/>
                    <a:satOff val="4030"/>
                    <a:lumOff val="-29867"/>
                  </a:schemeClr>
                </a:solidFill>
              </a:defRPr>
            </a:pPr>
            <a:endParaRPr b="1" dirty="0">
              <a:latin typeface="Arial" panose="020B0604020202020204" pitchFamily="34" charset="0"/>
              <a:cs typeface="Arial" panose="020B0604020202020204" pitchFamily="34" charset="0"/>
            </a:endParaRPr>
          </a:p>
        </p:txBody>
      </p:sp>
      <p:sp>
        <p:nvSpPr>
          <p:cNvPr id="329" name="Biblical foundations of worship;…"/>
          <p:cNvSpPr txBox="1">
            <a:spLocks noGrp="1"/>
          </p:cNvSpPr>
          <p:nvPr>
            <p:ph type="body" idx="1"/>
          </p:nvPr>
        </p:nvSpPr>
        <p:spPr>
          <a:xfrm>
            <a:off x="508000" y="2908300"/>
            <a:ext cx="11988800" cy="6096000"/>
          </a:xfrm>
          <a:prstGeom prst="rect">
            <a:avLst/>
          </a:prstGeom>
        </p:spPr>
        <p:txBody>
          <a:bodyPr>
            <a:normAutofit/>
          </a:bodyPr>
          <a:lstStyle/>
          <a:p>
            <a:pPr marL="683704" indent="-683704" algn="r" defTabSz="566674" rtl="1">
              <a:spcBef>
                <a:spcPts val="0"/>
              </a:spcBef>
              <a:buClrTx/>
              <a:buSzPct val="75000"/>
              <a:buFontTx/>
              <a:buChar char="•"/>
              <a:defRPr sz="5238"/>
            </a:pPr>
            <a:r>
              <a:rPr lang="ar-JO" b="1" dirty="0">
                <a:latin typeface="Arial" panose="020B0604020202020204" pitchFamily="34" charset="0"/>
                <a:cs typeface="Arial" panose="020B0604020202020204" pitchFamily="34" charset="0"/>
              </a:rPr>
              <a:t>الأسس الكتابية  للعبادة؛ لن نركز كثيراً على شكل أو أسلوب العبادة.</a:t>
            </a:r>
            <a:endParaRPr b="1" dirty="0">
              <a:latin typeface="Arial" panose="020B0604020202020204" pitchFamily="34" charset="0"/>
              <a:cs typeface="Arial" panose="020B0604020202020204" pitchFamily="34" charset="0"/>
            </a:endParaRPr>
          </a:p>
          <a:p>
            <a:pPr marL="683704" indent="-683704" algn="r" defTabSz="1261465" rtl="1">
              <a:spcBef>
                <a:spcPts val="1000"/>
              </a:spcBef>
              <a:buClrTx/>
              <a:buSzPct val="75000"/>
              <a:buFontTx/>
              <a:buChar char="•"/>
              <a:defRPr sz="5238">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المبادئ الكتابية للعبادة والتي يمكن تطبيقها في أي ثقافة. </a:t>
            </a:r>
            <a:endParaRPr lang="en-US" b="1" dirty="0">
              <a:latin typeface="Arial" panose="020B0604020202020204" pitchFamily="34" charset="0"/>
              <a:cs typeface="Arial" panose="020B0604020202020204" pitchFamily="34" charset="0"/>
            </a:endParaRPr>
          </a:p>
          <a:p>
            <a:pPr marL="683704" indent="-683704" algn="r" defTabSz="1261465" rtl="1">
              <a:spcBef>
                <a:spcPts val="1000"/>
              </a:spcBef>
              <a:buClrTx/>
              <a:buSzPct val="75000"/>
              <a:buFontTx/>
              <a:buChar char="•"/>
              <a:defRPr sz="5238">
                <a:solidFill>
                  <a:schemeClr val="accent6">
                    <a:hueOff val="36663"/>
                    <a:satOff val="1899"/>
                    <a:lumOff val="-23748"/>
                  </a:schemeClr>
                </a:solidFill>
              </a:defRPr>
            </a:pPr>
            <a:r>
              <a:rPr lang="ar-JO" b="1" dirty="0">
                <a:latin typeface="Arial" panose="020B0604020202020204" pitchFamily="34" charset="0"/>
                <a:cs typeface="Arial" panose="020B0604020202020204" pitchFamily="34" charset="0"/>
              </a:rPr>
              <a:t>مركزية العبادة في كل الحياة والخدمة وليس فقط في صباح الأحد. </a:t>
            </a:r>
            <a:endParaRPr b="1" dirty="0">
              <a:latin typeface="Arial" panose="020B0604020202020204" pitchFamily="34" charset="0"/>
              <a:cs typeface="Arial" panose="020B0604020202020204" pitchFamily="34" charset="0"/>
            </a:endParaRPr>
          </a:p>
          <a:p>
            <a:pPr marL="473049" indent="-473049" algn="r" defTabSz="1261465" rtl="1">
              <a:spcBef>
                <a:spcPts val="1000"/>
              </a:spcBef>
              <a:buClrTx/>
              <a:buSzTx/>
              <a:buFontTx/>
              <a:buNone/>
              <a:defRPr sz="1746">
                <a:solidFill>
                  <a:schemeClr val="accent6">
                    <a:hueOff val="36663"/>
                    <a:satOff val="1899"/>
                    <a:lumOff val="-23748"/>
                  </a:schemeClr>
                </a:solidFill>
              </a:defRPr>
            </a:pP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AEFA4B-FCCC-2046-B4D2-D10746A01F5E}"/>
              </a:ext>
            </a:extLst>
          </p:cNvPr>
          <p:cNvSpPr>
            <a:spLocks noGrp="1"/>
          </p:cNvSpPr>
          <p:nvPr>
            <p:ph type="body" sz="quarter" idx="13"/>
          </p:nvPr>
        </p:nvSpPr>
        <p:spPr>
          <a:xfrm>
            <a:off x="508000" y="3520545"/>
            <a:ext cx="7200900" cy="477310"/>
          </a:xfrm>
        </p:spPr>
        <p:txBody>
          <a:bodyPr/>
          <a:lstStyle/>
          <a:p>
            <a:endParaRPr lang="en-US" b="1"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F1BF010-A118-6547-8E85-1D389C600AF8}"/>
              </a:ext>
            </a:extLst>
          </p:cNvPr>
          <p:cNvSpPr>
            <a:spLocks noGrp="1"/>
          </p:cNvSpPr>
          <p:nvPr>
            <p:ph type="title"/>
          </p:nvPr>
        </p:nvSpPr>
        <p:spPr/>
        <p:txBody>
          <a:bodyPr/>
          <a:lstStyle/>
          <a:p>
            <a:pPr algn="ctr"/>
            <a:r>
              <a:rPr lang="ar-JO" b="1" dirty="0">
                <a:latin typeface="Arial" panose="020B0604020202020204" pitchFamily="34" charset="0"/>
                <a:cs typeface="Arial" panose="020B0604020202020204" pitchFamily="34" charset="0"/>
              </a:rPr>
              <a:t>دليل المساق </a:t>
            </a:r>
            <a:endParaRPr lang="en-US" b="1"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6691F407-3437-FD4F-B946-0903F0FD6677}"/>
              </a:ext>
            </a:extLst>
          </p:cNvPr>
          <p:cNvSpPr>
            <a:spLocks noGrp="1"/>
          </p:cNvSpPr>
          <p:nvPr>
            <p:ph type="body" sz="quarter" idx="1"/>
          </p:nvPr>
        </p:nvSpPr>
        <p:spPr/>
        <p:txBody>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571800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4800" y="2016204"/>
            <a:ext cx="3809954" cy="3587059"/>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8778240"/>
            <a:ext cx="13004800" cy="975360"/>
          </a:xfrm>
        </p:spPr>
        <p:txBody>
          <a:bodyPr/>
          <a:lstStyle/>
          <a:p>
            <a:pPr rtl="1" eaLnBrk="1" hangingPunct="1">
              <a:defRPr/>
            </a:pPr>
            <a:r>
              <a:rPr lang="en-US" sz="3413" dirty="0">
                <a:solidFill>
                  <a:srgbClr val="FFFFFF"/>
                </a:solidFill>
                <a:ea typeface="ＭＳ Ｐゴシック" charset="0"/>
                <a:cs typeface="Arial" panose="020B0604020202020204" pitchFamily="34" charset="0"/>
              </a:rPr>
              <a:t>  • BibleStudyDownloads.org </a:t>
            </a:r>
            <a:r>
              <a:rPr lang="ar-SA" sz="5689" dirty="0">
                <a:solidFill>
                  <a:srgbClr val="FFFFFF"/>
                </a:solidFill>
                <a:ea typeface="ＭＳ Ｐゴシック" charset="0"/>
                <a:cs typeface="Arial" panose="020B0604020202020204" pitchFamily="34" charset="0"/>
              </a:rPr>
              <a:t>لاهوت العبادة وممارسته</a:t>
            </a:r>
            <a:r>
              <a:rPr lang="ar-JO" sz="5689" dirty="0">
                <a:solidFill>
                  <a:srgbClr val="FFFFFF"/>
                </a:solidFill>
                <a:ea typeface="ＭＳ Ｐゴシック" charset="0"/>
                <a:cs typeface="Arial" panose="020B0604020202020204" pitchFamily="34" charset="0"/>
              </a:rPr>
              <a:t>ا</a:t>
            </a:r>
            <a:endParaRPr lang="en-US" sz="4551"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13004800" cy="97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130034" tIns="65017" rIns="130034" bIns="6501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300317" rtl="1" eaLnBrk="1" fontAlgn="base" hangingPunct="1">
              <a:spcBef>
                <a:spcPct val="0"/>
              </a:spcBef>
              <a:spcAft>
                <a:spcPct val="0"/>
              </a:spcAft>
              <a:defRPr/>
            </a:pPr>
            <a:r>
              <a:rPr lang="ar-JO" sz="5689" b="1" kern="1200"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991" b="1" kern="1200"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62820" y="905930"/>
            <a:ext cx="13130449" cy="803562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939" y="3160661"/>
            <a:ext cx="8751235" cy="4954445"/>
          </a:xfrm>
          <a:prstGeom prst="rect">
            <a:avLst/>
          </a:prstGeom>
        </p:spPr>
      </p:pic>
    </p:spTree>
    <p:extLst>
      <p:ext uri="{BB962C8B-B14F-4D97-AF65-F5344CB8AC3E}">
        <p14:creationId xmlns:p14="http://schemas.microsoft.com/office/powerpoint/2010/main" val="1889761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Biblical Worship"/>
          <p:cNvSpPr txBox="1">
            <a:spLocks noGrp="1"/>
          </p:cNvSpPr>
          <p:nvPr>
            <p:ph type="body" idx="13"/>
          </p:nvPr>
        </p:nvSpPr>
        <p:spPr>
          <a:xfrm>
            <a:off x="508000" y="3313181"/>
            <a:ext cx="7200900" cy="892039"/>
          </a:xfrm>
          <a:prstGeom prst="rect">
            <a:avLst/>
          </a:prstGeom>
        </p:spPr>
        <p:txBody>
          <a:bodyPr/>
          <a:lstStyle>
            <a:lvl1pPr>
              <a:lnSpc>
                <a:spcPct val="90000"/>
              </a:lnSpc>
              <a:spcBef>
                <a:spcPts val="1600"/>
              </a:spcBef>
              <a:defRPr sz="5700">
                <a:solidFill>
                  <a:srgbClr val="D93E2B"/>
                </a:solidFill>
                <a:latin typeface="+mn-lt"/>
                <a:ea typeface="+mn-ea"/>
                <a:cs typeface="+mn-cs"/>
                <a:sym typeface="Bodoni SvtyTwo ITC TT-Book"/>
              </a:defRPr>
            </a:lvl1pPr>
          </a:lstStyle>
          <a:p>
            <a:pPr algn="ctr"/>
            <a:r>
              <a:rPr lang="ar-JO" b="1" dirty="0">
                <a:latin typeface="Arial" panose="020B0604020202020204" pitchFamily="34" charset="0"/>
                <a:cs typeface="Arial" panose="020B0604020202020204" pitchFamily="34" charset="0"/>
              </a:rPr>
              <a:t>لاهوت وممارسة العبادة</a:t>
            </a:r>
            <a:endParaRPr b="1" dirty="0">
              <a:latin typeface="Arial" panose="020B0604020202020204" pitchFamily="34" charset="0"/>
              <a:cs typeface="Arial" panose="020B0604020202020204" pitchFamily="34" charset="0"/>
            </a:endParaRPr>
          </a:p>
        </p:txBody>
      </p:sp>
      <p:sp>
        <p:nvSpPr>
          <p:cNvPr id="334" name="introduction, part 2"/>
          <p:cNvSpPr txBox="1">
            <a:spLocks noGrp="1"/>
          </p:cNvSpPr>
          <p:nvPr>
            <p:ph type="ctrTitle"/>
          </p:nvPr>
        </p:nvSpPr>
        <p:spPr>
          <a:prstGeom prst="rect">
            <a:avLst/>
          </a:prstGeom>
        </p:spPr>
        <p:txBody>
          <a:bodyPr/>
          <a:lstStyle>
            <a:lvl1pPr>
              <a:defRPr sz="5400">
                <a:solidFill>
                  <a:schemeClr val="accent3">
                    <a:hueOff val="702212"/>
                    <a:satOff val="1394"/>
                    <a:lumOff val="-28495"/>
                  </a:schemeClr>
                </a:solidFill>
              </a:defRPr>
            </a:lvl1pPr>
          </a:lstStyle>
          <a:p>
            <a:pPr algn="ctr"/>
            <a:r>
              <a:rPr lang="ar-JO" b="1" dirty="0">
                <a:latin typeface="Arial" panose="020B0604020202020204" pitchFamily="34" charset="0"/>
                <a:cs typeface="Arial" panose="020B0604020202020204" pitchFamily="34" charset="0"/>
              </a:rPr>
              <a:t>المقدمة، الجزء الثاني</a:t>
            </a:r>
            <a:endParaRPr b="1" dirty="0">
              <a:latin typeface="Arial" panose="020B0604020202020204" pitchFamily="34" charset="0"/>
              <a:cs typeface="Arial" panose="020B0604020202020204" pitchFamily="34" charset="0"/>
            </a:endParaRPr>
          </a:p>
        </p:txBody>
      </p:sp>
      <p:sp>
        <p:nvSpPr>
          <p:cNvPr id="335" name="Revelation and Response"/>
          <p:cNvSpPr txBox="1">
            <a:spLocks noGrp="1"/>
          </p:cNvSpPr>
          <p:nvPr>
            <p:ph type="subTitle" sz="quarter" idx="1"/>
          </p:nvPr>
        </p:nvSpPr>
        <p:spPr>
          <a:prstGeom prst="rect">
            <a:avLst/>
          </a:prstGeom>
        </p:spPr>
        <p:txBody>
          <a:bodyPr>
            <a:normAutofit fontScale="92500" lnSpcReduction="10000"/>
          </a:bodyPr>
          <a:lstStyle>
            <a:lvl1pPr algn="ctr">
              <a:defRPr sz="6000"/>
            </a:lvl1pPr>
          </a:lstStyle>
          <a:p>
            <a:r>
              <a:rPr lang="ar-JO" b="1" dirty="0">
                <a:latin typeface="Arial" panose="020B0604020202020204" pitchFamily="34" charset="0"/>
                <a:cs typeface="Arial" panose="020B0604020202020204" pitchFamily="34" charset="0"/>
              </a:rPr>
              <a:t>الإعلان</a:t>
            </a:r>
          </a:p>
          <a:p>
            <a:r>
              <a:rPr lang="ar-JO" b="1" dirty="0">
                <a:latin typeface="Arial" panose="020B0604020202020204" pitchFamily="34" charset="0"/>
                <a:cs typeface="Arial" panose="020B0604020202020204" pitchFamily="34" charset="0"/>
              </a:rPr>
              <a:t>و</a:t>
            </a:r>
          </a:p>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grpSp>
        <p:nvGrpSpPr>
          <p:cNvPr id="338" name="Image Gallery"/>
          <p:cNvGrpSpPr/>
          <p:nvPr/>
        </p:nvGrpSpPr>
        <p:grpSpPr>
          <a:xfrm>
            <a:off x="9091463" y="423532"/>
            <a:ext cx="3407074" cy="3671839"/>
            <a:chOff x="0" y="0"/>
            <a:chExt cx="3407072" cy="3671837"/>
          </a:xfrm>
        </p:grpSpPr>
        <p:pic>
          <p:nvPicPr>
            <p:cNvPr id="336" name="alleluia2.jpg" descr="alleluia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3407073" cy="3138438"/>
            </a:xfrm>
            <a:prstGeom prst="rect">
              <a:avLst/>
            </a:prstGeom>
            <a:ln w="12700" cap="flat">
              <a:noFill/>
              <a:miter lim="400000"/>
            </a:ln>
            <a:effectLst/>
          </p:spPr>
        </p:pic>
        <p:sp>
          <p:nvSpPr>
            <p:cNvPr id="337" name="Type to enter a caption."/>
            <p:cNvSpPr/>
            <p:nvPr/>
          </p:nvSpPr>
          <p:spPr>
            <a:xfrm>
              <a:off x="0" y="3214637"/>
              <a:ext cx="3407073" cy="457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defRPr sz="2000"/>
              </a:lvl1pPr>
            </a:lstStyle>
            <a:p>
              <a:r>
                <a:rPr b="1" dirty="0">
                  <a:latin typeface="Arial" panose="020B0604020202020204" pitchFamily="34" charset="0"/>
                  <a:cs typeface="Arial" panose="020B0604020202020204" pitchFamily="34" charset="0"/>
                </a:rPr>
                <a:t>.</a:t>
              </a:r>
            </a:p>
          </p:txBody>
        </p:sp>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p:cNvSpPr/>
          <p:nvPr/>
        </p:nvSpPr>
        <p:spPr>
          <a:xfrm>
            <a:off x="8939421" y="2167466"/>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341" name="Shape"/>
          <p:cNvSpPr/>
          <p:nvPr/>
        </p:nvSpPr>
        <p:spPr>
          <a:xfrm rot="10800000">
            <a:off x="2439318" y="2167467"/>
            <a:ext cx="1192108"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342" name="REVELATION AND…"/>
          <p:cNvSpPr txBox="1"/>
          <p:nvPr/>
        </p:nvSpPr>
        <p:spPr>
          <a:xfrm>
            <a:off x="1365503" y="1625599"/>
            <a:ext cx="10273794" cy="48326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56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spcBef>
                <a:spcPts val="1900"/>
              </a:spcBef>
              <a:defRPr sz="7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الإعلان</a:t>
            </a:r>
          </a:p>
          <a:p>
            <a:pPr defTabSz="1300480">
              <a:spcBef>
                <a:spcPts val="1900"/>
              </a:spcBef>
              <a:defRPr sz="7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والتجاوب</a:t>
            </a:r>
            <a:endParaRPr b="1" dirty="0">
              <a:latin typeface="Arial" panose="020B0604020202020204" pitchFamily="34" charset="0"/>
              <a:cs typeface="Arial" panose="020B0604020202020204" pitchFamily="34" charset="0"/>
            </a:endParaRPr>
          </a:p>
          <a:p>
            <a:pPr defTabSz="1300480">
              <a:spcBef>
                <a:spcPts val="1900"/>
              </a:spcBef>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نمط العبادة الصحيحة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p:cNvSpPr/>
          <p:nvPr/>
        </p:nvSpPr>
        <p:spPr>
          <a:xfrm>
            <a:off x="8550518" y="2415439"/>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47" name="Shape"/>
          <p:cNvSpPr/>
          <p:nvPr/>
        </p:nvSpPr>
        <p:spPr>
          <a:xfrm rot="10800000">
            <a:off x="3327059" y="2415439"/>
            <a:ext cx="1192108"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48" name="REVELATION"/>
          <p:cNvSpPr txBox="1"/>
          <p:nvPr/>
        </p:nvSpPr>
        <p:spPr>
          <a:xfrm>
            <a:off x="5588550" y="4226366"/>
            <a:ext cx="6589099"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349" name="RESPONSE"/>
          <p:cNvSpPr txBox="1"/>
          <p:nvPr/>
        </p:nvSpPr>
        <p:spPr>
          <a:xfrm>
            <a:off x="1213780" y="4361718"/>
            <a:ext cx="5288620"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p:cNvSpPr/>
          <p:nvPr/>
        </p:nvSpPr>
        <p:spPr>
          <a:xfrm rot="10800000">
            <a:off x="3094056" y="1857615"/>
            <a:ext cx="1192108"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54" name="Shape"/>
          <p:cNvSpPr/>
          <p:nvPr/>
        </p:nvSpPr>
        <p:spPr>
          <a:xfrm>
            <a:off x="8290558" y="2111473"/>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55" name="Rectangle"/>
          <p:cNvSpPr/>
          <p:nvPr/>
        </p:nvSpPr>
        <p:spPr>
          <a:xfrm>
            <a:off x="2709333" y="3632312"/>
            <a:ext cx="7802881" cy="1192108"/>
          </a:xfrm>
          <a:prstGeom prst="rect">
            <a:avLst/>
          </a:prstGeom>
          <a:ln w="76200">
            <a:solidFill>
              <a:srgbClr val="8064A2"/>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56" name="A Crucial Order!"/>
          <p:cNvSpPr txBox="1"/>
          <p:nvPr/>
        </p:nvSpPr>
        <p:spPr>
          <a:xfrm>
            <a:off x="1473877" y="3576320"/>
            <a:ext cx="10273793" cy="1300867"/>
          </a:xfrm>
          <a:prstGeom prst="rect">
            <a:avLst/>
          </a:prstGeom>
          <a:solidFill>
            <a:srgbClr val="BBE0E3"/>
          </a:solidFill>
          <a:ln w="88900">
            <a:solidFill>
              <a:srgbClr val="66508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665082"/>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ترتيب حاسم</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p:cNvSpPr/>
          <p:nvPr/>
        </p:nvSpPr>
        <p:spPr>
          <a:xfrm>
            <a:off x="9078792" y="1888841"/>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61" name="“Long ago, at many times and in many ways, God spoke to our fathers by the prophets, but in these last days HE HAS SPOKEN to us by His Son.”…"/>
          <p:cNvSpPr txBox="1"/>
          <p:nvPr/>
        </p:nvSpPr>
        <p:spPr>
          <a:xfrm>
            <a:off x="1257130" y="2926079"/>
            <a:ext cx="10598913" cy="2265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الله بعد ما كلم الآباء بالأنبياء قديماً بأنواع وطرق كثيرة، كلمنا في هذه الأيام الأخيرة في ابنه.</a:t>
            </a:r>
            <a:endParaRPr lang="en-US"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(عبرانيين 1: 1-2)</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dirty="0"/>
              <a:t> </a:t>
            </a:r>
            <a:endParaRPr dirty="0"/>
          </a:p>
        </p:txBody>
      </p:sp>
      <p:sp>
        <p:nvSpPr>
          <p:cNvPr id="228"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dirty="0"/>
              <a:t> </a:t>
            </a:r>
            <a:endParaRPr dirty="0"/>
          </a:p>
        </p:txBody>
      </p:sp>
      <p:sp>
        <p:nvSpPr>
          <p:cNvPr id="229" name="RON MAN"/>
          <p:cNvSpPr txBox="1"/>
          <p:nvPr/>
        </p:nvSpPr>
        <p:spPr>
          <a:xfrm>
            <a:off x="2293450" y="3521314"/>
            <a:ext cx="8417900" cy="1085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650240">
              <a:defRPr sz="6200">
                <a:solidFill>
                  <a:srgbClr val="FAD538"/>
                </a:solidFill>
                <a:latin typeface="Academico"/>
                <a:ea typeface="Academico"/>
                <a:cs typeface="Academico"/>
                <a:sym typeface="Academico"/>
              </a:defRPr>
            </a:pPr>
            <a:r>
              <a:rPr lang="ar-JO" b="1" dirty="0">
                <a:solidFill>
                  <a:srgbClr val="FFFF00"/>
                </a:solidFill>
                <a:latin typeface="Arial" panose="020B0604020202020204" pitchFamily="34" charset="0"/>
                <a:cs typeface="Arial" panose="020B0604020202020204" pitchFamily="34" charset="0"/>
              </a:rPr>
              <a:t>رون</a:t>
            </a:r>
            <a:r>
              <a:rPr lang="ar-JO" b="1" dirty="0">
                <a:solidFill>
                  <a:srgbClr val="FFFFFF"/>
                </a:solidFill>
                <a:latin typeface="Arial" panose="020B0604020202020204" pitchFamily="34" charset="0"/>
                <a:cs typeface="Arial" panose="020B0604020202020204" pitchFamily="34" charset="0"/>
              </a:rPr>
              <a:t> مان</a:t>
            </a:r>
            <a:endParaRPr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p:cNvSpPr/>
          <p:nvPr/>
        </p:nvSpPr>
        <p:spPr>
          <a:xfrm>
            <a:off x="7586133" y="1842347"/>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66" name="Shape"/>
          <p:cNvSpPr/>
          <p:nvPr/>
        </p:nvSpPr>
        <p:spPr>
          <a:xfrm rot="10800000">
            <a:off x="3798485" y="1842347"/>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67" name="“Our worship is our answer to God who has first addressed us. . . . Man worships the God who has made Himself known. . . . All our worship is but our response to the self-giving of God in revelation and  redemption.”…"/>
          <p:cNvSpPr txBox="1"/>
          <p:nvPr/>
        </p:nvSpPr>
        <p:spPr>
          <a:xfrm>
            <a:off x="1202943" y="2059093"/>
            <a:ext cx="10598913" cy="2942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عبادتنا هي إجابتنا لله الذي خاطبنا أولاً ... يعبد الإنسان الله الذي أعلن عن نفسه ... كل عبادتنا ما هي إلا استجابتنا نحو الله الذي قدم نفسه في الإعلان والفداء </a:t>
            </a:r>
            <a:endParaRPr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(وليام نيكولز، سلم يعقوب: معنى العبادة، 37، 53)</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p:cNvSpPr/>
          <p:nvPr/>
        </p:nvSpPr>
        <p:spPr>
          <a:xfrm>
            <a:off x="2997372" y="2059092"/>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72" name="Shape"/>
          <p:cNvSpPr/>
          <p:nvPr/>
        </p:nvSpPr>
        <p:spPr>
          <a:xfrm rot="10800000">
            <a:off x="8815321" y="1919838"/>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73" name="religion / Pelagianism:…"/>
          <p:cNvSpPr txBox="1"/>
          <p:nvPr/>
        </p:nvSpPr>
        <p:spPr>
          <a:xfrm>
            <a:off x="2665983" y="3251200"/>
            <a:ext cx="7672833" cy="2567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الدين / البيلاجية</a:t>
            </a:r>
            <a:endParaRPr b="1" dirty="0">
              <a:latin typeface="Arial" panose="020B0604020202020204" pitchFamily="34" charset="0"/>
              <a:cs typeface="Arial" panose="020B0604020202020204" pitchFamily="34" charset="0"/>
            </a:endParaRPr>
          </a:p>
          <a:p>
            <a:pPr defTabSz="1300480">
              <a:spcBef>
                <a:spcPts val="4600"/>
              </a:spcBef>
              <a:defRPr sz="7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مبادرة الإنسان</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p:cNvSpPr/>
          <p:nvPr/>
        </p:nvSpPr>
        <p:spPr>
          <a:xfrm>
            <a:off x="8695789" y="1842347"/>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78" name="Shape"/>
          <p:cNvSpPr/>
          <p:nvPr/>
        </p:nvSpPr>
        <p:spPr>
          <a:xfrm rot="10800000">
            <a:off x="3059365" y="1842347"/>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379" name="Christianity /Augustinianism:…"/>
          <p:cNvSpPr txBox="1"/>
          <p:nvPr/>
        </p:nvSpPr>
        <p:spPr>
          <a:xfrm>
            <a:off x="2665983" y="3251200"/>
            <a:ext cx="7672833" cy="2567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المسيحية / الأوغسطينية</a:t>
            </a:r>
            <a:endParaRPr b="1" dirty="0">
              <a:latin typeface="Arial" panose="020B0604020202020204" pitchFamily="34" charset="0"/>
              <a:cs typeface="Arial" panose="020B0604020202020204" pitchFamily="34" charset="0"/>
            </a:endParaRPr>
          </a:p>
          <a:p>
            <a:pPr defTabSz="1300480">
              <a:spcBef>
                <a:spcPts val="4600"/>
              </a:spcBef>
              <a:defRPr sz="7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مبادرة الله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p:cNvSpPr/>
          <p:nvPr/>
        </p:nvSpPr>
        <p:spPr>
          <a:xfrm>
            <a:off x="9157547" y="2059093"/>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384" name="Shape"/>
          <p:cNvSpPr/>
          <p:nvPr/>
        </p:nvSpPr>
        <p:spPr>
          <a:xfrm rot="10800000">
            <a:off x="2438399" y="1884869"/>
            <a:ext cx="1192107"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385" name="1 John 4:19"/>
          <p:cNvSpPr txBox="1"/>
          <p:nvPr/>
        </p:nvSpPr>
        <p:spPr>
          <a:xfrm>
            <a:off x="3966464" y="650239"/>
            <a:ext cx="5071872"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1 يوحنا 4: 19</a:t>
            </a:r>
            <a:endParaRPr b="1" dirty="0">
              <a:latin typeface="Arial" panose="020B0604020202020204" pitchFamily="34" charset="0"/>
              <a:cs typeface="Arial" panose="020B0604020202020204" pitchFamily="34" charset="0"/>
            </a:endParaRPr>
          </a:p>
        </p:txBody>
      </p:sp>
      <p:sp>
        <p:nvSpPr>
          <p:cNvPr id="386" name="because He first loved us."/>
          <p:cNvSpPr txBox="1"/>
          <p:nvPr/>
        </p:nvSpPr>
        <p:spPr>
          <a:xfrm>
            <a:off x="7434410" y="4594203"/>
            <a:ext cx="3446273"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لأنه أحبنا أولاً</a:t>
            </a:r>
            <a:endParaRPr sz="5600" b="1" dirty="0">
              <a:latin typeface="Arial" panose="020B0604020202020204" pitchFamily="34" charset="0"/>
              <a:cs typeface="Arial" panose="020B0604020202020204" pitchFamily="34" charset="0"/>
            </a:endParaRPr>
          </a:p>
        </p:txBody>
      </p:sp>
      <p:sp>
        <p:nvSpPr>
          <p:cNvPr id="387" name="We love..."/>
          <p:cNvSpPr txBox="1"/>
          <p:nvPr/>
        </p:nvSpPr>
        <p:spPr>
          <a:xfrm>
            <a:off x="791122" y="3878112"/>
            <a:ext cx="3879767"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نحن نحب ...</a:t>
            </a:r>
            <a:endParaRPr sz="56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p:cNvSpPr/>
          <p:nvPr/>
        </p:nvSpPr>
        <p:spPr>
          <a:xfrm rot="10800000">
            <a:off x="3797565" y="2059093"/>
            <a:ext cx="1192108"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92" name="Shape"/>
          <p:cNvSpPr/>
          <p:nvPr/>
        </p:nvSpPr>
        <p:spPr>
          <a:xfrm>
            <a:off x="8505469" y="2338062"/>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93" name="Rectangle"/>
          <p:cNvSpPr/>
          <p:nvPr/>
        </p:nvSpPr>
        <p:spPr>
          <a:xfrm>
            <a:off x="2709333" y="3684693"/>
            <a:ext cx="7802881" cy="1192107"/>
          </a:xfrm>
          <a:prstGeom prst="rect">
            <a:avLst/>
          </a:prstGeom>
          <a:ln w="76200">
            <a:solidFill>
              <a:srgbClr val="FFFF99"/>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394" name="A Biblical Pattern"/>
          <p:cNvSpPr txBox="1"/>
          <p:nvPr/>
        </p:nvSpPr>
        <p:spPr>
          <a:xfrm>
            <a:off x="1473877" y="3628700"/>
            <a:ext cx="10273793" cy="1300867"/>
          </a:xfrm>
          <a:prstGeom prst="rect">
            <a:avLst/>
          </a:prstGeom>
          <a:solidFill>
            <a:srgbClr val="BBE0E3"/>
          </a:solidFill>
          <a:ln w="88900">
            <a:solidFill>
              <a:srgbClr val="66508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665082"/>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نمط كتابي</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Revelation"/>
          <p:cNvSpPr txBox="1"/>
          <p:nvPr/>
        </p:nvSpPr>
        <p:spPr>
          <a:xfrm>
            <a:off x="7777850" y="7794914"/>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399" name="Response"/>
          <p:cNvSpPr txBox="1"/>
          <p:nvPr/>
        </p:nvSpPr>
        <p:spPr>
          <a:xfrm>
            <a:off x="1371427" y="7951271"/>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00" name="Shape"/>
          <p:cNvSpPr/>
          <p:nvPr/>
        </p:nvSpPr>
        <p:spPr>
          <a:xfrm>
            <a:off x="9440074" y="85551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01" name="Shape"/>
          <p:cNvSpPr/>
          <p:nvPr/>
        </p:nvSpPr>
        <p:spPr>
          <a:xfrm rot="10800000">
            <a:off x="2051976" y="85551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02" name="Examples in the Bible?"/>
          <p:cNvSpPr txBox="1"/>
          <p:nvPr/>
        </p:nvSpPr>
        <p:spPr>
          <a:xfrm>
            <a:off x="1148757" y="2817706"/>
            <a:ext cx="10598913" cy="4540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700"/>
              </a:spcBef>
              <a:defRPr sz="62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أمثلة في الكتاب المقدس</a:t>
            </a:r>
            <a:endParaRPr lang="en-US" b="1" dirty="0">
              <a:latin typeface="Arial" panose="020B0604020202020204" pitchFamily="34" charset="0"/>
              <a:cs typeface="Arial" panose="020B0604020202020204" pitchFamily="34" charset="0"/>
            </a:endParaRPr>
          </a:p>
          <a:p>
            <a:r>
              <a:rPr lang="ar-JO" sz="4400" b="1" dirty="0">
                <a:latin typeface="Arial" panose="020B0604020202020204" pitchFamily="34" charset="0"/>
                <a:cs typeface="Arial" panose="020B0604020202020204" pitchFamily="34" charset="0"/>
              </a:rPr>
              <a:t>آدم وحواء</a:t>
            </a:r>
            <a:endParaRPr lang="en-US" sz="4400" b="1" dirty="0">
              <a:latin typeface="Arial" panose="020B0604020202020204" pitchFamily="34" charset="0"/>
              <a:cs typeface="Arial" panose="020B0604020202020204" pitchFamily="34" charset="0"/>
            </a:endParaRPr>
          </a:p>
          <a:p>
            <a:r>
              <a:rPr lang="ar-JO" sz="4400" b="1" dirty="0">
                <a:latin typeface="Arial" panose="020B0604020202020204" pitchFamily="34" charset="0"/>
                <a:cs typeface="Arial" panose="020B0604020202020204" pitchFamily="34" charset="0"/>
              </a:rPr>
              <a:t>إبراهيم</a:t>
            </a:r>
            <a:endParaRPr lang="en-US" sz="4400" b="1" dirty="0">
              <a:latin typeface="Arial" panose="020B0604020202020204" pitchFamily="34" charset="0"/>
              <a:cs typeface="Arial" panose="020B0604020202020204" pitchFamily="34" charset="0"/>
            </a:endParaRPr>
          </a:p>
          <a:p>
            <a:r>
              <a:rPr lang="ar-JO" sz="4400" b="1" dirty="0">
                <a:latin typeface="Arial" panose="020B0604020202020204" pitchFamily="34" charset="0"/>
                <a:cs typeface="Arial" panose="020B0604020202020204" pitchFamily="34" charset="0"/>
              </a:rPr>
              <a:t>آخرون؟</a:t>
            </a:r>
            <a:endParaRPr sz="44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p:cNvSpPr/>
          <p:nvPr/>
        </p:nvSpPr>
        <p:spPr>
          <a:xfrm rot="10800000">
            <a:off x="2501427" y="1858073"/>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sp>
        <p:nvSpPr>
          <p:cNvPr id="407" name="Shape"/>
          <p:cNvSpPr/>
          <p:nvPr/>
        </p:nvSpPr>
        <p:spPr>
          <a:xfrm>
            <a:off x="9311266" y="1688698"/>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a:p>
        </p:txBody>
      </p:sp>
      <p:grpSp>
        <p:nvGrpSpPr>
          <p:cNvPr id="410" name="the biblical pattern . . . of REDEMPTION"/>
          <p:cNvGrpSpPr/>
          <p:nvPr/>
        </p:nvGrpSpPr>
        <p:grpSpPr>
          <a:xfrm>
            <a:off x="1272210" y="3370183"/>
            <a:ext cx="10457400" cy="2162052"/>
            <a:chOff x="50800" y="-1"/>
            <a:chExt cx="10273793" cy="2162050"/>
          </a:xfrm>
        </p:grpSpPr>
        <p:sp>
          <p:nvSpPr>
            <p:cNvPr id="409" name="the biblical pattern . . . of REDEMPTION"/>
            <p:cNvSpPr txBox="1"/>
            <p:nvPr/>
          </p:nvSpPr>
          <p:spPr>
            <a:xfrm>
              <a:off x="50800" y="50799"/>
              <a:ext cx="10273793" cy="108542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numCol="1" anchor="t">
              <a:spAutoFit/>
            </a:bodyPr>
            <a:lstStyle/>
            <a:p>
              <a:pPr defTabSz="1300480">
                <a:spcBef>
                  <a:spcPts val="3700"/>
                </a:spcBef>
                <a:defRPr sz="6200">
                  <a:solidFill>
                    <a:srgbClr val="535353"/>
                  </a:solidFill>
                  <a:latin typeface="Maiandra GD"/>
                  <a:ea typeface="Maiandra GD"/>
                  <a:cs typeface="Maiandra GD"/>
                  <a:sym typeface="Maiandra GD"/>
                </a:defRPr>
              </a:pPr>
              <a:r>
                <a:rPr lang="ar-JO" dirty="0"/>
                <a:t>النمط الكتابي للفداء</a:t>
              </a:r>
            </a:p>
          </p:txBody>
        </p:sp>
        <p:pic>
          <p:nvPicPr>
            <p:cNvPr id="408" name="the biblical pattern . . . of REDEMPTION the biblical pattern . . . of REDEMPTION" descr="the biblical pattern . . . of REDEMPTION the biblical pattern . . . of REDEMPTION"/>
            <p:cNvPicPr>
              <a:picLocks/>
            </p:cNvPicPr>
            <p:nvPr/>
          </p:nvPicPr>
          <p:blipFill>
            <a:blip r:embed="rId3">
              <a:alphaModFix amt="97836"/>
            </a:blip>
            <a:stretch>
              <a:fillRect/>
            </a:stretch>
          </p:blipFill>
          <p:spPr>
            <a:xfrm>
              <a:off x="50800" y="-1"/>
              <a:ext cx="10273793" cy="2162050"/>
            </a:xfrm>
            <a:prstGeom prst="rect">
              <a:avLst/>
            </a:prstGeom>
            <a:ln>
              <a:noFill/>
            </a:ln>
            <a:effectLst/>
          </p:spPr>
        </p:pic>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Revelation"/>
          <p:cNvSpPr txBox="1"/>
          <p:nvPr/>
        </p:nvSpPr>
        <p:spPr>
          <a:xfrm>
            <a:off x="6979239" y="8128001"/>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415" name="Response"/>
          <p:cNvSpPr txBox="1"/>
          <p:nvPr/>
        </p:nvSpPr>
        <p:spPr>
          <a:xfrm>
            <a:off x="677999" y="8119735"/>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16" name="Shape"/>
          <p:cNvSpPr/>
          <p:nvPr/>
        </p:nvSpPr>
        <p:spPr>
          <a:xfrm>
            <a:off x="8886611" y="1307408"/>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17" name="Shape"/>
          <p:cNvSpPr/>
          <p:nvPr/>
        </p:nvSpPr>
        <p:spPr>
          <a:xfrm rot="10800000">
            <a:off x="2015744" y="1300478"/>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18" name="OLD COVENANT"/>
          <p:cNvSpPr txBox="1"/>
          <p:nvPr/>
        </p:nvSpPr>
        <p:spPr>
          <a:xfrm>
            <a:off x="3966464" y="216746"/>
            <a:ext cx="5071872" cy="1854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العهد              القديم</a:t>
            </a:r>
          </a:p>
        </p:txBody>
      </p:sp>
      <p:sp>
        <p:nvSpPr>
          <p:cNvPr id="419" name="God’s promises to Abraham"/>
          <p:cNvSpPr txBox="1"/>
          <p:nvPr/>
        </p:nvSpPr>
        <p:spPr>
          <a:xfrm>
            <a:off x="7759529" y="3142826"/>
            <a:ext cx="3446272" cy="1885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وعود                الله             لإبراهيم</a:t>
            </a:r>
            <a:endParaRPr b="1" dirty="0">
              <a:latin typeface="Arial" panose="020B0604020202020204" pitchFamily="34" charset="0"/>
              <a:cs typeface="Arial" panose="020B0604020202020204" pitchFamily="34" charset="0"/>
            </a:endParaRPr>
          </a:p>
        </p:txBody>
      </p:sp>
      <p:sp>
        <p:nvSpPr>
          <p:cNvPr id="420" name="Abraham “believed the Lord, and He counted to him as…"/>
          <p:cNvSpPr txBox="1"/>
          <p:nvPr/>
        </p:nvSpPr>
        <p:spPr>
          <a:xfrm>
            <a:off x="671916" y="3170493"/>
            <a:ext cx="3446273" cy="2131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آمن إبراهيم بالرب فحسب له براً</a:t>
            </a:r>
            <a:endParaRPr b="1" dirty="0">
              <a:latin typeface="Arial" panose="020B0604020202020204" pitchFamily="34" charset="0"/>
              <a:cs typeface="Arial" panose="020B0604020202020204" pitchFamily="34" charset="0"/>
            </a:endParaRPr>
          </a:p>
          <a:p>
            <a:pPr defTabSz="1300480">
              <a:defRPr sz="16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تكوين 15: 6</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Redemption"/>
          <p:cNvSpPr txBox="1"/>
          <p:nvPr/>
        </p:nvSpPr>
        <p:spPr>
          <a:xfrm>
            <a:off x="6921014" y="7978604"/>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الفداء</a:t>
            </a:r>
            <a:endParaRPr b="1" dirty="0">
              <a:latin typeface="Arial" panose="020B0604020202020204" pitchFamily="34" charset="0"/>
              <a:cs typeface="Arial" panose="020B0604020202020204" pitchFamily="34" charset="0"/>
            </a:endParaRPr>
          </a:p>
        </p:txBody>
      </p:sp>
      <p:sp>
        <p:nvSpPr>
          <p:cNvPr id="425" name="Response"/>
          <p:cNvSpPr txBox="1"/>
          <p:nvPr/>
        </p:nvSpPr>
        <p:spPr>
          <a:xfrm>
            <a:off x="1066467" y="7978604"/>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26" name="Shape"/>
          <p:cNvSpPr/>
          <p:nvPr/>
        </p:nvSpPr>
        <p:spPr>
          <a:xfrm>
            <a:off x="8438241" y="1341465"/>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27" name="Shape"/>
          <p:cNvSpPr/>
          <p:nvPr/>
        </p:nvSpPr>
        <p:spPr>
          <a:xfrm rot="10800000">
            <a:off x="2275840" y="1341465"/>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28" name="OLD COVENANT"/>
          <p:cNvSpPr txBox="1"/>
          <p:nvPr/>
        </p:nvSpPr>
        <p:spPr>
          <a:xfrm>
            <a:off x="3966464" y="216746"/>
            <a:ext cx="5071872" cy="1854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العهد              القديم</a:t>
            </a:r>
            <a:endParaRPr b="1" dirty="0">
              <a:latin typeface="Arial" panose="020B0604020202020204" pitchFamily="34" charset="0"/>
              <a:cs typeface="Arial" panose="020B0604020202020204" pitchFamily="34" charset="0"/>
            </a:endParaRPr>
          </a:p>
        </p:txBody>
      </p:sp>
      <p:sp>
        <p:nvSpPr>
          <p:cNvPr id="429" name="Redemption…"/>
          <p:cNvSpPr txBox="1"/>
          <p:nvPr/>
        </p:nvSpPr>
        <p:spPr>
          <a:xfrm>
            <a:off x="7282689" y="3565866"/>
            <a:ext cx="3446272"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الفداء من مصر</a:t>
            </a:r>
            <a:endParaRPr b="1" dirty="0">
              <a:latin typeface="Arial" panose="020B0604020202020204" pitchFamily="34" charset="0"/>
              <a:cs typeface="Arial" panose="020B0604020202020204" pitchFamily="34" charset="0"/>
            </a:endParaRPr>
          </a:p>
        </p:txBody>
      </p:sp>
      <p:sp>
        <p:nvSpPr>
          <p:cNvPr id="430" name="Sacrificial system"/>
          <p:cNvSpPr txBox="1"/>
          <p:nvPr/>
        </p:nvSpPr>
        <p:spPr>
          <a:xfrm>
            <a:off x="1066467" y="3856081"/>
            <a:ext cx="3446273"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نظام الذبائح</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Redemption"/>
          <p:cNvSpPr txBox="1"/>
          <p:nvPr/>
        </p:nvSpPr>
        <p:spPr>
          <a:xfrm>
            <a:off x="6502400" y="7956059"/>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الفداء</a:t>
            </a:r>
            <a:endParaRPr b="1" dirty="0">
              <a:latin typeface="Arial" panose="020B0604020202020204" pitchFamily="34" charset="0"/>
              <a:cs typeface="Arial" panose="020B0604020202020204" pitchFamily="34" charset="0"/>
            </a:endParaRPr>
          </a:p>
        </p:txBody>
      </p:sp>
      <p:sp>
        <p:nvSpPr>
          <p:cNvPr id="435" name="Response"/>
          <p:cNvSpPr txBox="1"/>
          <p:nvPr/>
        </p:nvSpPr>
        <p:spPr>
          <a:xfrm>
            <a:off x="1007457" y="7945738"/>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36" name="Shape"/>
          <p:cNvSpPr/>
          <p:nvPr/>
        </p:nvSpPr>
        <p:spPr>
          <a:xfrm>
            <a:off x="7955018" y="1363531"/>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37" name="Shape"/>
          <p:cNvSpPr/>
          <p:nvPr/>
        </p:nvSpPr>
        <p:spPr>
          <a:xfrm rot="10800000">
            <a:off x="2036477" y="1058671"/>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38" name="THE LAW"/>
          <p:cNvSpPr txBox="1"/>
          <p:nvPr/>
        </p:nvSpPr>
        <p:spPr>
          <a:xfrm>
            <a:off x="1519913" y="448493"/>
            <a:ext cx="9731926"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الناموس</a:t>
            </a:r>
            <a:endParaRPr b="1" dirty="0">
              <a:latin typeface="Arial" panose="020B0604020202020204" pitchFamily="34" charset="0"/>
              <a:cs typeface="Arial" panose="020B0604020202020204" pitchFamily="34" charset="0"/>
            </a:endParaRPr>
          </a:p>
        </p:txBody>
      </p:sp>
      <p:sp>
        <p:nvSpPr>
          <p:cNvPr id="439" name="“I am the LORD your God, who brought you out of the land of Egypt, out of the house of slavery.”…"/>
          <p:cNvSpPr txBox="1"/>
          <p:nvPr/>
        </p:nvSpPr>
        <p:spPr>
          <a:xfrm>
            <a:off x="6200744" y="2927187"/>
            <a:ext cx="4204887" cy="2765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300"/>
              </a:spcBef>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أنا الرب إلهك الذي أخرجك من أرض مصر من بيت العبودية.</a:t>
            </a:r>
          </a:p>
          <a:p>
            <a:pPr defTabSz="1300480">
              <a:spcBef>
                <a:spcPts val="2300"/>
              </a:spcBef>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خروج 20: 2</a:t>
            </a:r>
            <a:r>
              <a:rPr b="1" dirty="0">
                <a:latin typeface="Arial" panose="020B0604020202020204" pitchFamily="34" charset="0"/>
                <a:cs typeface="Arial" panose="020B0604020202020204" pitchFamily="34" charset="0"/>
              </a:rPr>
              <a:t>)</a:t>
            </a:r>
            <a:r>
              <a:rPr sz="2400" b="1" dirty="0">
                <a:latin typeface="Arial" panose="020B0604020202020204" pitchFamily="34" charset="0"/>
                <a:cs typeface="Arial" panose="020B0604020202020204" pitchFamily="34" charset="0"/>
              </a:rPr>
              <a:t> </a:t>
            </a:r>
          </a:p>
        </p:txBody>
      </p:sp>
      <p:sp>
        <p:nvSpPr>
          <p:cNvPr id="440" name="“You shall have no other gods before Me.”…"/>
          <p:cNvSpPr txBox="1"/>
          <p:nvPr/>
        </p:nvSpPr>
        <p:spPr>
          <a:xfrm>
            <a:off x="1007457" y="2926006"/>
            <a:ext cx="3446273" cy="3196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sz="3800" b="1" dirty="0">
                <a:latin typeface="Arial" panose="020B0604020202020204" pitchFamily="34" charset="0"/>
                <a:cs typeface="Arial" panose="020B0604020202020204" pitchFamily="34" charset="0"/>
              </a:rPr>
              <a:t>لا يكن لك آلهة أخرى أمامي ... الخ</a:t>
            </a:r>
            <a:endParaRPr sz="3800" b="1" dirty="0">
              <a:latin typeface="Arial" panose="020B0604020202020204" pitchFamily="34" charset="0"/>
              <a:cs typeface="Arial" panose="020B0604020202020204" pitchFamily="34" charset="0"/>
            </a:endParaRPr>
          </a:p>
          <a:p>
            <a:pPr defTabSz="1300480">
              <a:spcBef>
                <a:spcPts val="2700"/>
              </a:spcBef>
              <a:defRPr sz="500">
                <a:solidFill>
                  <a:srgbClr val="000000"/>
                </a:solidFill>
                <a:latin typeface="Maiandra GD"/>
                <a:ea typeface="Maiandra GD"/>
                <a:cs typeface="Maiandra GD"/>
                <a:sym typeface="Maiandra GD"/>
              </a:defRPr>
            </a:pPr>
            <a:endParaRPr sz="5000"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خروج 20: 3-17</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dirty="0"/>
              <a:t> </a:t>
            </a:r>
            <a:endParaRPr dirty="0"/>
          </a:p>
        </p:txBody>
      </p:sp>
      <p:sp>
        <p:nvSpPr>
          <p:cNvPr id="228"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endParaRPr/>
          </a:p>
        </p:txBody>
      </p:sp>
      <p:sp>
        <p:nvSpPr>
          <p:cNvPr id="229" name="RON MAN"/>
          <p:cNvSpPr txBox="1"/>
          <p:nvPr/>
        </p:nvSpPr>
        <p:spPr>
          <a:xfrm>
            <a:off x="2293450" y="3521314"/>
            <a:ext cx="8417900" cy="1107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marL="0" marR="0" lvl="0" indent="0" algn="ctr" defTabSz="650240" rtl="0" eaLnBrk="1" fontAlgn="auto" latinLnBrk="0" hangingPunct="0">
              <a:lnSpc>
                <a:spcPct val="100000"/>
              </a:lnSpc>
              <a:spcBef>
                <a:spcPts val="0"/>
              </a:spcBef>
              <a:spcAft>
                <a:spcPts val="0"/>
              </a:spcAft>
              <a:buClrTx/>
              <a:buSzTx/>
              <a:buFontTx/>
              <a:buNone/>
              <a:tabLst/>
              <a:defRPr sz="6200">
                <a:solidFill>
                  <a:srgbClr val="FAD538"/>
                </a:solidFill>
                <a:latin typeface="Academico"/>
                <a:ea typeface="Academico"/>
                <a:cs typeface="Academico"/>
                <a:sym typeface="Academico"/>
              </a:defRPr>
            </a:pPr>
            <a:r>
              <a:rPr kumimoji="0" sz="6200" b="0" i="0" u="none" strike="noStrike" kern="0" cap="none" spc="0" normalizeH="0" baseline="0" noProof="0">
                <a:ln>
                  <a:noFill/>
                </a:ln>
                <a:solidFill>
                  <a:srgbClr val="FAD538"/>
                </a:solidFill>
                <a:effectLst/>
                <a:uLnTx/>
                <a:uFillTx/>
                <a:latin typeface="Academico"/>
                <a:sym typeface="Academico"/>
              </a:rPr>
              <a:t>RON </a:t>
            </a:r>
            <a:r>
              <a:rPr kumimoji="0" sz="6200" b="0" i="0" u="none" strike="noStrike" kern="0" cap="none" spc="0" normalizeH="0" baseline="0" noProof="0">
                <a:ln>
                  <a:noFill/>
                </a:ln>
                <a:solidFill>
                  <a:srgbClr val="FFFFFF"/>
                </a:solidFill>
                <a:effectLst/>
                <a:uLnTx/>
                <a:uFillTx/>
                <a:latin typeface="Academico"/>
                <a:sym typeface="Academico"/>
              </a:rPr>
              <a:t>MAN</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p:cNvSpPr/>
          <p:nvPr/>
        </p:nvSpPr>
        <p:spPr>
          <a:xfrm>
            <a:off x="9040678" y="1424007"/>
            <a:ext cx="1192107"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45" name="Shape"/>
          <p:cNvSpPr/>
          <p:nvPr/>
        </p:nvSpPr>
        <p:spPr>
          <a:xfrm rot="10800000">
            <a:off x="2772016" y="1424007"/>
            <a:ext cx="1192108"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46" name="“The commandments were not a ladder to get to God, but showed an already redeemed people how to live as God's people.”…"/>
          <p:cNvSpPr txBox="1"/>
          <p:nvPr/>
        </p:nvSpPr>
        <p:spPr>
          <a:xfrm>
            <a:off x="1053549" y="1300479"/>
            <a:ext cx="11012556" cy="4694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defTabSz="1300480">
              <a:spcBef>
                <a:spcPts val="3700"/>
              </a:spcBef>
              <a:defRPr sz="62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لم تكن الوصايا سلماً للوصول إلى الله، لكنها أظهرت كيف يجب أن يعيش شعب مفدي كشعب الله.</a:t>
            </a:r>
            <a:endParaRPr b="1" dirty="0">
              <a:latin typeface="Arial" panose="020B0604020202020204" pitchFamily="34" charset="0"/>
              <a:cs typeface="Arial" panose="020B0604020202020204" pitchFamily="34" charset="0"/>
            </a:endParaRPr>
          </a:p>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(أودري ناش، قصة العهد القديم: رؤية العهد القديم ككل، ٣١)</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p:cNvSpPr/>
          <p:nvPr/>
        </p:nvSpPr>
        <p:spPr>
          <a:xfrm>
            <a:off x="9853708" y="2042791"/>
            <a:ext cx="1192107"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51" name="Shape"/>
          <p:cNvSpPr/>
          <p:nvPr/>
        </p:nvSpPr>
        <p:spPr>
          <a:xfrm rot="10800000">
            <a:off x="2268837" y="1950949"/>
            <a:ext cx="1192108" cy="650240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52" name="“The indicatives of grace always precede the imperatives of law.”…"/>
          <p:cNvSpPr txBox="1"/>
          <p:nvPr/>
        </p:nvSpPr>
        <p:spPr>
          <a:xfrm>
            <a:off x="1202943" y="1602190"/>
            <a:ext cx="10598913" cy="7199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3700"/>
              </a:spcBef>
              <a:defRPr sz="62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دائماً ما تسبق                        مؤشرات النعمة                         أوامر الناموس.</a:t>
            </a:r>
            <a:endParaRPr b="1" dirty="0">
              <a:latin typeface="Arial" panose="020B0604020202020204" pitchFamily="34" charset="0"/>
              <a:cs typeface="Arial" panose="020B0604020202020204" pitchFamily="34" charset="0"/>
            </a:endParaRPr>
          </a:p>
          <a:p>
            <a:pPr defTabSz="1300480">
              <a:spcBef>
                <a:spcPts val="2700"/>
              </a:spcBef>
              <a:defRPr sz="44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جيمس تورانس</a:t>
            </a:r>
            <a:r>
              <a:rPr b="1" dirty="0">
                <a:latin typeface="Arial" panose="020B0604020202020204" pitchFamily="34" charset="0"/>
                <a:cs typeface="Arial" panose="020B0604020202020204" pitchFamily="34" charset="0"/>
              </a:rPr>
              <a:t>)</a:t>
            </a:r>
          </a:p>
          <a:p>
            <a:pPr defTabSz="1300480">
              <a:spcBef>
                <a:spcPts val="2700"/>
              </a:spcBef>
              <a:defRPr sz="44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spcBef>
                <a:spcPts val="3400"/>
              </a:spcBef>
              <a:defRPr sz="5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الله: لقد فعلت ذلك من أجلك،                والآن افعل هذا</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Redemption"/>
          <p:cNvSpPr txBox="1"/>
          <p:nvPr/>
        </p:nvSpPr>
        <p:spPr>
          <a:xfrm>
            <a:off x="7890315" y="7969739"/>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F99"/>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الفداء</a:t>
            </a:r>
            <a:endParaRPr b="1" dirty="0">
              <a:latin typeface="Arial" panose="020B0604020202020204" pitchFamily="34" charset="0"/>
              <a:cs typeface="Arial" panose="020B0604020202020204" pitchFamily="34" charset="0"/>
            </a:endParaRPr>
          </a:p>
        </p:txBody>
      </p:sp>
      <p:sp>
        <p:nvSpPr>
          <p:cNvPr id="467" name="Response"/>
          <p:cNvSpPr txBox="1"/>
          <p:nvPr/>
        </p:nvSpPr>
        <p:spPr>
          <a:xfrm>
            <a:off x="1094569" y="8007097"/>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F99"/>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468" name="Shape"/>
          <p:cNvSpPr/>
          <p:nvPr/>
        </p:nvSpPr>
        <p:spPr>
          <a:xfrm>
            <a:off x="9071904" y="1334420"/>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69" name="Shape"/>
          <p:cNvSpPr/>
          <p:nvPr/>
        </p:nvSpPr>
        <p:spPr>
          <a:xfrm rot="10800000">
            <a:off x="2221653" y="1300478"/>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70" name="NEW COVENANT"/>
          <p:cNvSpPr txBox="1"/>
          <p:nvPr/>
        </p:nvSpPr>
        <p:spPr>
          <a:xfrm>
            <a:off x="3966464" y="216746"/>
            <a:ext cx="5071872" cy="1854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العهد             الجديد</a:t>
            </a:r>
            <a:endParaRPr b="1" dirty="0">
              <a:latin typeface="Arial" panose="020B0604020202020204" pitchFamily="34" charset="0"/>
              <a:cs typeface="Arial" panose="020B0604020202020204" pitchFamily="34" charset="0"/>
            </a:endParaRPr>
          </a:p>
        </p:txBody>
      </p:sp>
      <p:sp>
        <p:nvSpPr>
          <p:cNvPr id="471" name="Salvation by grace through faith…"/>
          <p:cNvSpPr txBox="1"/>
          <p:nvPr/>
        </p:nvSpPr>
        <p:spPr>
          <a:xfrm>
            <a:off x="7796612" y="3316470"/>
            <a:ext cx="3446272"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FFFF99"/>
                </a:solidFill>
                <a:latin typeface="Maiandra GD"/>
                <a:ea typeface="Maiandra GD"/>
                <a:cs typeface="Maiandra GD"/>
                <a:sym typeface="Maiandra GD"/>
              </a:defRPr>
            </a:pPr>
            <a:r>
              <a:rPr lang="ar-JO" b="1" dirty="0">
                <a:solidFill>
                  <a:srgbClr val="000000"/>
                </a:solidFill>
                <a:latin typeface="Arial" panose="020B0604020202020204" pitchFamily="34" charset="0"/>
                <a:cs typeface="Arial" panose="020B0604020202020204" pitchFamily="34" charset="0"/>
              </a:rPr>
              <a:t>الخلاص        بالنعمة          بالإيمان</a:t>
            </a:r>
            <a:endParaRPr b="1" dirty="0">
              <a:solidFill>
                <a:srgbClr val="000000"/>
              </a:solidFill>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أف 2: 8-9</a:t>
            </a:r>
            <a:r>
              <a:rPr b="1" dirty="0">
                <a:latin typeface="Arial" panose="020B0604020202020204" pitchFamily="34" charset="0"/>
                <a:cs typeface="Arial" panose="020B0604020202020204" pitchFamily="34" charset="0"/>
              </a:rPr>
              <a:t>)</a:t>
            </a:r>
          </a:p>
        </p:txBody>
      </p:sp>
      <p:sp>
        <p:nvSpPr>
          <p:cNvPr id="472" name="Response of works…"/>
          <p:cNvSpPr txBox="1"/>
          <p:nvPr/>
        </p:nvSpPr>
        <p:spPr>
          <a:xfrm>
            <a:off x="1094569" y="3480478"/>
            <a:ext cx="3446273"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FFFF99"/>
                </a:solidFill>
                <a:latin typeface="Maiandra GD"/>
                <a:ea typeface="Maiandra GD"/>
                <a:cs typeface="Maiandra GD"/>
                <a:sym typeface="Maiandra GD"/>
              </a:defRPr>
            </a:pPr>
            <a:r>
              <a:rPr lang="ar-JO" b="1" dirty="0">
                <a:solidFill>
                  <a:schemeClr val="bg1"/>
                </a:solidFill>
                <a:latin typeface="Arial" panose="020B0604020202020204" pitchFamily="34" charset="0"/>
                <a:cs typeface="Arial" panose="020B0604020202020204" pitchFamily="34" charset="0"/>
              </a:rPr>
              <a:t>التجاوب       بالأعمال</a:t>
            </a:r>
            <a:endParaRPr b="1" dirty="0">
              <a:solidFill>
                <a:schemeClr val="bg1"/>
              </a:solidFill>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ar-JO" b="1" dirty="0">
                <a:solidFill>
                  <a:schemeClr val="bg1"/>
                </a:solidFill>
                <a:latin typeface="Arial" panose="020B0604020202020204" pitchFamily="34" charset="0"/>
                <a:cs typeface="Arial" panose="020B0604020202020204" pitchFamily="34" charset="0"/>
              </a:rPr>
              <a:t>(أف 2: 10،         1 كو 6: 20</a:t>
            </a:r>
            <a:r>
              <a:rPr b="1" dirty="0">
                <a:solidFill>
                  <a:schemeClr val="bg1"/>
                </a:solidFill>
                <a:latin typeface="Arial" panose="020B0604020202020204" pitchFamily="34" charset="0"/>
                <a:cs typeface="Arial" panose="020B0604020202020204" pitchFamily="34" charset="0"/>
              </a:rPr>
              <a:t>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p:cNvSpPr/>
          <p:nvPr/>
        </p:nvSpPr>
        <p:spPr>
          <a:xfrm rot="10800000">
            <a:off x="2696689" y="1889070"/>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77" name="Shape"/>
          <p:cNvSpPr/>
          <p:nvPr/>
        </p:nvSpPr>
        <p:spPr>
          <a:xfrm>
            <a:off x="9116004" y="1889070"/>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grpSp>
        <p:nvGrpSpPr>
          <p:cNvPr id="480" name="the biblical pattern . . . of WORSHIP"/>
          <p:cNvGrpSpPr/>
          <p:nvPr/>
        </p:nvGrpSpPr>
        <p:grpSpPr>
          <a:xfrm>
            <a:off x="1455814" y="3370183"/>
            <a:ext cx="10324595" cy="2162052"/>
            <a:chOff x="50800" y="-1"/>
            <a:chExt cx="10324593" cy="2162050"/>
          </a:xfrm>
        </p:grpSpPr>
        <p:sp>
          <p:nvSpPr>
            <p:cNvPr id="479" name="the biblical pattern . . . of WORSHIP"/>
            <p:cNvSpPr txBox="1"/>
            <p:nvPr/>
          </p:nvSpPr>
          <p:spPr>
            <a:xfrm>
              <a:off x="50800" y="50799"/>
              <a:ext cx="10273793" cy="108542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numCol="1" anchor="t">
              <a:spAutoFit/>
            </a:bodyPr>
            <a:lstStyle/>
            <a:p>
              <a:pPr defTabSz="1300480">
                <a:spcBef>
                  <a:spcPts val="3700"/>
                </a:spcBef>
                <a:defRPr sz="6200">
                  <a:solidFill>
                    <a:srgbClr val="535353"/>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النمط الكتابي للعبادة</a:t>
              </a:r>
              <a:endParaRPr b="1" dirty="0">
                <a:latin typeface="Arial" panose="020B0604020202020204" pitchFamily="34" charset="0"/>
                <a:cs typeface="Arial" panose="020B0604020202020204" pitchFamily="34" charset="0"/>
              </a:endParaRPr>
            </a:p>
          </p:txBody>
        </p:sp>
        <p:pic>
          <p:nvPicPr>
            <p:cNvPr id="478" name="the biblical pattern . . . of WORSHIP the biblical pattern . . . of WORSHIP" descr="the biblical pattern . . . of WORSHIP the biblical pattern . . . of WORSHIP"/>
            <p:cNvPicPr>
              <a:picLocks/>
            </p:cNvPicPr>
            <p:nvPr/>
          </p:nvPicPr>
          <p:blipFill>
            <a:blip r:embed="rId3">
              <a:alphaModFix amt="97836"/>
            </a:blip>
            <a:stretch>
              <a:fillRect/>
            </a:stretch>
          </p:blipFill>
          <p:spPr>
            <a:xfrm>
              <a:off x="50800" y="-1"/>
              <a:ext cx="10324593" cy="2162050"/>
            </a:xfrm>
            <a:prstGeom prst="rect">
              <a:avLst/>
            </a:prstGeom>
            <a:effectLst/>
          </p:spPr>
        </p:pic>
      </p:gr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p:cNvSpPr/>
          <p:nvPr/>
        </p:nvSpPr>
        <p:spPr>
          <a:xfrm>
            <a:off x="8427864" y="1842348"/>
            <a:ext cx="1192107"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85" name="Shape"/>
          <p:cNvSpPr/>
          <p:nvPr/>
        </p:nvSpPr>
        <p:spPr>
          <a:xfrm rot="10800000">
            <a:off x="2485928" y="1842348"/>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486" name="“God needs to be known before He can be worshiped.”…"/>
          <p:cNvSpPr txBox="1"/>
          <p:nvPr/>
        </p:nvSpPr>
        <p:spPr>
          <a:xfrm>
            <a:off x="1148757" y="3576320"/>
            <a:ext cx="10598913" cy="158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يحتاج الله أن يكون معروفاً قبل أن يكون معبوداً</a:t>
            </a:r>
            <a:endParaRPr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(إريك ألكسندر)</a:t>
            </a:r>
            <a:endParaRPr b="1"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p:cNvSpPr/>
          <p:nvPr/>
        </p:nvSpPr>
        <p:spPr>
          <a:xfrm>
            <a:off x="9374295" y="1656367"/>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97" name="Shape"/>
          <p:cNvSpPr/>
          <p:nvPr/>
        </p:nvSpPr>
        <p:spPr>
          <a:xfrm rot="10800000">
            <a:off x="2438399" y="1656367"/>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98" name="“The basic pattern of biblical worship . . . is that it is God who initiates the encounter, not the worshiper.”…"/>
          <p:cNvSpPr txBox="1"/>
          <p:nvPr/>
        </p:nvSpPr>
        <p:spPr>
          <a:xfrm>
            <a:off x="1257130" y="2926079"/>
            <a:ext cx="10598913" cy="2265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النمط الأساسي للعبادة الكتابية .... هي أن الله هو من يبادر للمقابلة، وليس العابد.</a:t>
            </a:r>
            <a:endParaRPr b="1" dirty="0">
              <a:latin typeface="Arial" panose="020B0604020202020204" pitchFamily="34" charset="0"/>
              <a:cs typeface="Arial" panose="020B0604020202020204" pitchFamily="34" charset="0"/>
            </a:endParaRPr>
          </a:p>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(روبي كاسلمان، العبادة على شكل قصة، ٣٧)</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p:cNvSpPr/>
          <p:nvPr/>
        </p:nvSpPr>
        <p:spPr>
          <a:xfrm>
            <a:off x="7885422" y="1842347"/>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91" name="Shape"/>
          <p:cNvSpPr/>
          <p:nvPr/>
        </p:nvSpPr>
        <p:spPr>
          <a:xfrm rot="10800000">
            <a:off x="3508816" y="1917426"/>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492" name="“Acceptable worship does not start with human intuition or inventiveness, but with the action of God.”…"/>
          <p:cNvSpPr txBox="1"/>
          <p:nvPr/>
        </p:nvSpPr>
        <p:spPr>
          <a:xfrm>
            <a:off x="1257130" y="2926079"/>
            <a:ext cx="10598913" cy="2508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إن العبادة المقبولة لا تبدأ بحدس الإنسان أو اختراعه، بل بعمل الله.</a:t>
            </a:r>
          </a:p>
          <a:p>
            <a:pPr defTabSz="1300480">
              <a:spcBef>
                <a:spcPts val="2700"/>
              </a:spcBef>
              <a:defRPr sz="4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(ديفيد باترسون، الإرتباط بالله، 26</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Line"/>
          <p:cNvSpPr/>
          <p:nvPr/>
        </p:nvSpPr>
        <p:spPr>
          <a:xfrm flipH="1">
            <a:off x="1841131" y="2639043"/>
            <a:ext cx="4009814" cy="3684694"/>
          </a:xfrm>
          <a:prstGeom prst="line">
            <a:avLst/>
          </a:prstGeom>
          <a:ln w="533400">
            <a:solidFill>
              <a:srgbClr val="008582"/>
            </a:solidFill>
          </a:ln>
        </p:spPr>
        <p:txBody>
          <a:bodyPr lIns="65023" tIns="65023" rIns="65023" bIns="65023"/>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03" name="Line"/>
          <p:cNvSpPr/>
          <p:nvPr/>
        </p:nvSpPr>
        <p:spPr>
          <a:xfrm>
            <a:off x="1744809" y="2639043"/>
            <a:ext cx="4118189" cy="3684694"/>
          </a:xfrm>
          <a:prstGeom prst="line">
            <a:avLst/>
          </a:prstGeom>
          <a:ln w="533400">
            <a:solidFill>
              <a:srgbClr val="008582"/>
            </a:solidFill>
          </a:ln>
        </p:spPr>
        <p:txBody>
          <a:bodyPr lIns="65023" tIns="65023" rIns="65023" bIns="65023"/>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04" name="Revelation"/>
          <p:cNvSpPr txBox="1"/>
          <p:nvPr/>
        </p:nvSpPr>
        <p:spPr>
          <a:xfrm>
            <a:off x="7033431" y="7952206"/>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05" name="Response"/>
          <p:cNvSpPr txBox="1"/>
          <p:nvPr/>
        </p:nvSpPr>
        <p:spPr>
          <a:xfrm>
            <a:off x="1961556" y="7952206"/>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06" name="Shape"/>
          <p:cNvSpPr/>
          <p:nvPr/>
        </p:nvSpPr>
        <p:spPr>
          <a:xfrm>
            <a:off x="8550658" y="123018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07" name="THE FALL…"/>
          <p:cNvSpPr txBox="1"/>
          <p:nvPr/>
        </p:nvSpPr>
        <p:spPr>
          <a:xfrm>
            <a:off x="3966464" y="-1"/>
            <a:ext cx="5071872" cy="1553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600"/>
              </a:spcBef>
              <a:defRPr sz="56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السقوط</a:t>
            </a:r>
            <a:endParaRPr b="1" dirty="0">
              <a:latin typeface="Arial" panose="020B0604020202020204" pitchFamily="34" charset="0"/>
              <a:cs typeface="Arial" panose="020B0604020202020204" pitchFamily="34" charset="0"/>
            </a:endParaRPr>
          </a:p>
          <a:p>
            <a:pPr defTabSz="1300480">
              <a:spcBef>
                <a:spcPts val="4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رومية 1</a:t>
            </a:r>
            <a:endParaRPr b="1" dirty="0">
              <a:latin typeface="Arial" panose="020B0604020202020204" pitchFamily="34" charset="0"/>
              <a:cs typeface="Arial" panose="020B0604020202020204" pitchFamily="34" charset="0"/>
            </a:endParaRPr>
          </a:p>
        </p:txBody>
      </p:sp>
      <p:sp>
        <p:nvSpPr>
          <p:cNvPr id="508" name="His invisible attributes, His eternal power and divine nature, have been clearly seen, being understood through what has been made…"/>
          <p:cNvSpPr txBox="1"/>
          <p:nvPr/>
        </p:nvSpPr>
        <p:spPr>
          <a:xfrm>
            <a:off x="7141804" y="2644110"/>
            <a:ext cx="3554646" cy="2747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لأن أموره غير المنظورة ترى منذ خلق العالم مدركة بالمصنوعات، قدرته السرمدية ولاهوته، </a:t>
            </a: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ع 20</a:t>
            </a:r>
            <a:r>
              <a:rPr b="1" dirty="0">
                <a:latin typeface="Arial" panose="020B0604020202020204" pitchFamily="34" charset="0"/>
                <a:cs typeface="Arial" panose="020B0604020202020204" pitchFamily="34" charset="0"/>
              </a:rPr>
              <a:t>)</a:t>
            </a:r>
          </a:p>
        </p:txBody>
      </p:sp>
      <p:sp>
        <p:nvSpPr>
          <p:cNvPr id="509" name="For even though they knew God, they did not honor Him as God or give thanks (v. 21)…"/>
          <p:cNvSpPr txBox="1"/>
          <p:nvPr/>
        </p:nvSpPr>
        <p:spPr>
          <a:xfrm>
            <a:off x="1647275" y="2958317"/>
            <a:ext cx="3879766" cy="3439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000"/>
              </a:spcBef>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لأنهم لما عرفوا الله لم يمجدوه أو يشكروه كإله  (ع 21)</a:t>
            </a: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a:p>
            <a:pPr defTabSz="1300480">
              <a:defRPr sz="11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4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الذين عبدوا المخلوق دون الخالق.</a:t>
            </a:r>
            <a:endParaRPr b="1" dirty="0">
              <a:latin typeface="Arial" panose="020B0604020202020204" pitchFamily="34" charset="0"/>
              <a:cs typeface="Arial" panose="020B0604020202020204" pitchFamily="34" charset="0"/>
            </a:endParaRPr>
          </a:p>
          <a:p>
            <a:pPr defTabSz="1300480">
              <a:defRPr sz="34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ع 25</a:t>
            </a:r>
            <a:r>
              <a:rPr b="1"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p:cNvSpPr/>
          <p:nvPr/>
        </p:nvSpPr>
        <p:spPr>
          <a:xfrm>
            <a:off x="9054091" y="2430141"/>
            <a:ext cx="1192107"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14" name="Shape"/>
          <p:cNvSpPr/>
          <p:nvPr/>
        </p:nvSpPr>
        <p:spPr>
          <a:xfrm rot="10800000">
            <a:off x="1419689" y="2306154"/>
            <a:ext cx="1192107"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15" name="CANAANITE ALTARS"/>
          <p:cNvSpPr txBox="1"/>
          <p:nvPr/>
        </p:nvSpPr>
        <p:spPr>
          <a:xfrm>
            <a:off x="2611797" y="361244"/>
            <a:ext cx="7781207"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4600"/>
              </a:spcBef>
              <a:defRPr sz="7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المذابح            الكنعانية</a:t>
            </a:r>
            <a:endParaRPr b="1" dirty="0">
              <a:latin typeface="Arial" panose="020B0604020202020204" pitchFamily="34" charset="0"/>
              <a:cs typeface="Arial" panose="020B0604020202020204" pitchFamily="34" charset="0"/>
            </a:endParaRPr>
          </a:p>
        </p:txBody>
      </p:sp>
      <p:sp>
        <p:nvSpPr>
          <p:cNvPr id="516" name="built to:…"/>
          <p:cNvSpPr txBox="1"/>
          <p:nvPr/>
        </p:nvSpPr>
        <p:spPr>
          <a:xfrm>
            <a:off x="2472159" y="3496073"/>
            <a:ext cx="2632002" cy="3578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بنيت بهدف:</a:t>
            </a:r>
            <a:endParaRPr b="1" dirty="0">
              <a:latin typeface="Arial" panose="020B0604020202020204" pitchFamily="34" charset="0"/>
              <a:cs typeface="Arial" panose="020B0604020202020204" pitchFamily="34" charset="0"/>
            </a:endParaRPr>
          </a:p>
          <a:p>
            <a:pPr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الإستحضار</a:t>
            </a:r>
            <a:endParaRPr b="1" dirty="0">
              <a:latin typeface="Arial" panose="020B0604020202020204" pitchFamily="34" charset="0"/>
              <a:cs typeface="Arial" panose="020B0604020202020204" pitchFamily="34" charset="0"/>
            </a:endParaRPr>
          </a:p>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الإسترضاء</a:t>
            </a:r>
            <a:endParaRPr b="1" dirty="0">
              <a:latin typeface="Arial" panose="020B0604020202020204" pitchFamily="34" charset="0"/>
              <a:cs typeface="Arial" panose="020B0604020202020204" pitchFamily="34" charset="0"/>
            </a:endParaRPr>
          </a:p>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التهدئة</a:t>
            </a:r>
            <a:r>
              <a:rPr b="1" dirty="0">
                <a:latin typeface="Arial" panose="020B0604020202020204" pitchFamily="34" charset="0"/>
                <a:cs typeface="Arial" panose="020B0604020202020204" pitchFamily="34" charset="0"/>
              </a:rPr>
              <a:t> </a:t>
            </a:r>
          </a:p>
        </p:txBody>
      </p:sp>
      <p:sp>
        <p:nvSpPr>
          <p:cNvPr id="517" name="hoped for:…"/>
          <p:cNvSpPr txBox="1"/>
          <p:nvPr/>
        </p:nvSpPr>
        <p:spPr>
          <a:xfrm>
            <a:off x="9707322" y="3496073"/>
            <a:ext cx="2796033" cy="2808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ترجو:</a:t>
            </a:r>
            <a:endParaRPr b="1" dirty="0">
              <a:latin typeface="Arial" panose="020B0604020202020204" pitchFamily="34" charset="0"/>
              <a:cs typeface="Arial" panose="020B0604020202020204" pitchFamily="34" charset="0"/>
            </a:endParaRPr>
          </a:p>
          <a:p>
            <a:pPr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50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الرحمة البركة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p:cNvSpPr/>
          <p:nvPr/>
        </p:nvSpPr>
        <p:spPr>
          <a:xfrm>
            <a:off x="9187280" y="2205356"/>
            <a:ext cx="1192107" cy="563541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marL="0" marR="0" lvl="0" indent="0" algn="l" defTabSz="1300480" rtl="0" eaLnBrk="1" fontAlgn="auto" latinLnBrk="0" hangingPunct="0">
              <a:lnSpc>
                <a:spcPct val="100000"/>
              </a:lnSpc>
              <a:spcBef>
                <a:spcPts val="0"/>
              </a:spcBef>
              <a:spcAft>
                <a:spcPts val="0"/>
              </a:spcAft>
              <a:buClrTx/>
              <a:buSzTx/>
              <a:buFontTx/>
              <a:buNone/>
              <a:tabLst/>
              <a:defRPr>
                <a:solidFill>
                  <a:srgbClr val="000000"/>
                </a:solidFill>
                <a:latin typeface="Maiandra GD"/>
                <a:ea typeface="Maiandra GD"/>
                <a:cs typeface="Maiandra GD"/>
                <a:sym typeface="Maiandra GD"/>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endParaRPr>
          </a:p>
        </p:txBody>
      </p:sp>
      <p:sp>
        <p:nvSpPr>
          <p:cNvPr id="522" name="Shape"/>
          <p:cNvSpPr/>
          <p:nvPr/>
        </p:nvSpPr>
        <p:spPr>
          <a:xfrm rot="10800000">
            <a:off x="2269553" y="2059092"/>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marL="0" marR="0" lvl="0" indent="0" algn="l" defTabSz="1300480" rtl="0" eaLnBrk="1" fontAlgn="auto" latinLnBrk="0" hangingPunct="0">
              <a:lnSpc>
                <a:spcPct val="100000"/>
              </a:lnSpc>
              <a:spcBef>
                <a:spcPts val="0"/>
              </a:spcBef>
              <a:spcAft>
                <a:spcPts val="0"/>
              </a:spcAft>
              <a:buClrTx/>
              <a:buSzTx/>
              <a:buFontTx/>
              <a:buNone/>
              <a:tabLst/>
              <a:defRPr>
                <a:solidFill>
                  <a:srgbClr val="000000"/>
                </a:solidFill>
                <a:latin typeface="Maiandra GD"/>
                <a:ea typeface="Maiandra GD"/>
                <a:cs typeface="Maiandra GD"/>
                <a:sym typeface="Maiandra GD"/>
              </a:defRPr>
            </a:pP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endParaRPr>
          </a:p>
        </p:txBody>
      </p:sp>
      <p:sp>
        <p:nvSpPr>
          <p:cNvPr id="523" name="ALTARS IN GENESIS…"/>
          <p:cNvSpPr txBox="1"/>
          <p:nvPr/>
        </p:nvSpPr>
        <p:spPr>
          <a:xfrm>
            <a:off x="3087269" y="650239"/>
            <a:ext cx="6830266" cy="1739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marL="0" marR="0" lvl="0" indent="0" algn="ctr" defTabSz="1300480" rtl="0" eaLnBrk="1" fontAlgn="auto" latinLnBrk="0" hangingPunct="0">
              <a:lnSpc>
                <a:spcPct val="100000"/>
              </a:lnSpc>
              <a:spcBef>
                <a:spcPts val="4000"/>
              </a:spcBef>
              <a:spcAft>
                <a:spcPts val="0"/>
              </a:spcAft>
              <a:buClrTx/>
              <a:buSzTx/>
              <a:buFontTx/>
              <a:buNone/>
              <a:tabLst/>
              <a:defRPr sz="6800">
                <a:solidFill>
                  <a:srgbClr val="000000"/>
                </a:solidFill>
                <a:latin typeface="Maiandra GD"/>
                <a:ea typeface="Maiandra GD"/>
                <a:cs typeface="Maiandra GD"/>
                <a:sym typeface="Maiandra GD"/>
              </a:defRPr>
            </a:pPr>
            <a:r>
              <a:rPr kumimoji="0" lang="ar-JO" sz="6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rPr>
              <a:t>المذابح في سفر التكوين</a:t>
            </a:r>
            <a:endParaRPr kumimoji="0" sz="6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endParaRPr>
          </a:p>
          <a:p>
            <a:pPr marL="0" marR="0" lvl="0" indent="0" algn="ctr" defTabSz="1300480" rtl="0" eaLnBrk="1" fontAlgn="auto" latinLnBrk="0" hangingPunct="0">
              <a:lnSpc>
                <a:spcPct val="100000"/>
              </a:lnSpc>
              <a:spcBef>
                <a:spcPts val="1500"/>
              </a:spcBef>
              <a:spcAft>
                <a:spcPts val="0"/>
              </a:spcAft>
              <a:buClrTx/>
              <a:buSzTx/>
              <a:buFontTx/>
              <a:buNone/>
              <a:tabLst/>
              <a:defRPr>
                <a:solidFill>
                  <a:srgbClr val="000000"/>
                </a:solidFill>
                <a:latin typeface="Maiandra GD"/>
                <a:ea typeface="Maiandra GD"/>
                <a:cs typeface="Maiandra GD"/>
                <a:sym typeface="Maiandra GD"/>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rPr>
              <a:t>(روبي كسلمان، 37)</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endParaRPr>
          </a:p>
        </p:txBody>
      </p:sp>
      <p:sp>
        <p:nvSpPr>
          <p:cNvPr id="524" name="Noah  (8:20)…"/>
          <p:cNvSpPr txBox="1"/>
          <p:nvPr/>
        </p:nvSpPr>
        <p:spPr>
          <a:xfrm>
            <a:off x="478763" y="3350951"/>
            <a:ext cx="6543329" cy="4193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marL="471487" marR="0" lvl="0" indent="-471487" algn="r" defTabSz="650240" rtl="1" eaLnBrk="1" fontAlgn="auto" latinLnBrk="0" hangingPunct="0">
              <a:lnSpc>
                <a:spcPct val="100000"/>
              </a:lnSpc>
              <a:spcBef>
                <a:spcPts val="0"/>
              </a:spcBef>
              <a:spcAft>
                <a:spcPts val="0"/>
              </a:spcAft>
              <a:buClrTx/>
              <a:buSzPct val="100000"/>
              <a:buFont typeface="Arial"/>
              <a:buChar char="•"/>
              <a:tabLst/>
              <a:defRPr sz="4400">
                <a:solidFill>
                  <a:srgbClr val="000000"/>
                </a:solidFill>
                <a:latin typeface="Maiandra GD"/>
                <a:ea typeface="Maiandra GD"/>
                <a:cs typeface="Maiandra GD"/>
                <a:sym typeface="Maiandra GD"/>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rPr>
              <a:t>نوح (8: 20)</a:t>
            </a:r>
            <a:endParaRPr kumimoji="0"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endParaRPr>
          </a:p>
          <a:p>
            <a:pPr marL="471487" marR="0" lvl="0" indent="-471487" algn="r" defTabSz="650240" rtl="1" eaLnBrk="1" fontAlgn="auto" latinLnBrk="0" hangingPunct="0">
              <a:lnSpc>
                <a:spcPct val="100000"/>
              </a:lnSpc>
              <a:spcBef>
                <a:spcPts val="0"/>
              </a:spcBef>
              <a:spcAft>
                <a:spcPts val="0"/>
              </a:spcAft>
              <a:buClrTx/>
              <a:buSzPct val="100000"/>
              <a:buFont typeface="Arial"/>
              <a:buChar char="•"/>
              <a:tabLst/>
              <a:defRPr sz="4400">
                <a:solidFill>
                  <a:srgbClr val="000000"/>
                </a:solidFill>
                <a:latin typeface="Maiandra GD"/>
                <a:ea typeface="Maiandra GD"/>
                <a:cs typeface="Maiandra GD"/>
                <a:sym typeface="Maiandra GD"/>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rPr>
              <a:t>أبرام (12: 7-8، 13: 3-4، 13: 18، 22-9)</a:t>
            </a:r>
            <a:endParaRPr kumimoji="0" lang="en-US"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endParaRPr>
          </a:p>
          <a:p>
            <a:pPr marL="471487" marR="0" lvl="0" indent="-471487" algn="r" defTabSz="650240" rtl="1" eaLnBrk="1" fontAlgn="auto" latinLnBrk="0" hangingPunct="0">
              <a:lnSpc>
                <a:spcPct val="100000"/>
              </a:lnSpc>
              <a:spcBef>
                <a:spcPts val="0"/>
              </a:spcBef>
              <a:spcAft>
                <a:spcPts val="0"/>
              </a:spcAft>
              <a:buClrTx/>
              <a:buSzPct val="100000"/>
              <a:buFont typeface="Arial"/>
              <a:buChar char="•"/>
              <a:tabLst/>
              <a:defRPr sz="4400">
                <a:solidFill>
                  <a:srgbClr val="000000"/>
                </a:solidFill>
                <a:latin typeface="Maiandra GD"/>
                <a:ea typeface="Maiandra GD"/>
                <a:cs typeface="Maiandra GD"/>
                <a:sym typeface="Maiandra GD"/>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rPr>
              <a:t>إسحق (26: 25)</a:t>
            </a:r>
            <a:endParaRPr kumimoji="0"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endParaRPr>
          </a:p>
          <a:p>
            <a:pPr marL="471487" marR="0" lvl="0" indent="-471487" algn="r" defTabSz="650240" rtl="1" eaLnBrk="1" fontAlgn="auto" latinLnBrk="0" hangingPunct="0">
              <a:lnSpc>
                <a:spcPct val="100000"/>
              </a:lnSpc>
              <a:spcBef>
                <a:spcPts val="0"/>
              </a:spcBef>
              <a:spcAft>
                <a:spcPts val="0"/>
              </a:spcAft>
              <a:buClrTx/>
              <a:buSzPct val="100000"/>
              <a:buFont typeface="Arial"/>
              <a:buChar char="•"/>
              <a:tabLst/>
              <a:defRPr sz="4400">
                <a:solidFill>
                  <a:srgbClr val="000000"/>
                </a:solidFill>
                <a:latin typeface="Maiandra GD"/>
                <a:ea typeface="Maiandra GD"/>
                <a:cs typeface="Maiandra GD"/>
                <a:sym typeface="Maiandra GD"/>
              </a:defRPr>
            </a:pPr>
            <a:r>
              <a:rPr kumimoji="0" lang="ar-J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rPr>
              <a:t>يعقوب (28: 18، 33: 20، 35: 7)</a:t>
            </a:r>
            <a:r>
              <a:rPr kumimoji="0" sz="3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rPr>
              <a:t>            </a:t>
            </a:r>
          </a:p>
        </p:txBody>
      </p:sp>
      <p:sp>
        <p:nvSpPr>
          <p:cNvPr id="525" name="God spoke, revealed Himself"/>
          <p:cNvSpPr txBox="1"/>
          <p:nvPr/>
        </p:nvSpPr>
        <p:spPr>
          <a:xfrm>
            <a:off x="9783333" y="2852100"/>
            <a:ext cx="2904406" cy="3209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defRPr sz="5000">
                <a:solidFill>
                  <a:srgbClr val="000000"/>
                </a:solidFill>
                <a:latin typeface="Maiandra GD"/>
                <a:ea typeface="Maiandra GD"/>
                <a:cs typeface="Maiandra GD"/>
                <a:sym typeface="Maiandra GD"/>
              </a:defRPr>
            </a:lvl1pPr>
          </a:lstStyle>
          <a:p>
            <a:pPr marL="0" marR="0" lvl="0" indent="0" algn="ctr" defTabSz="1300480" rtl="0" eaLnBrk="1" fontAlgn="auto" latinLnBrk="0" hangingPunct="0">
              <a:lnSpc>
                <a:spcPct val="100000"/>
              </a:lnSpc>
              <a:spcBef>
                <a:spcPts val="0"/>
              </a:spcBef>
              <a:spcAft>
                <a:spcPts val="0"/>
              </a:spcAft>
              <a:buClrTx/>
              <a:buSzTx/>
              <a:buFontTx/>
              <a:buNone/>
              <a:tabLst/>
              <a:defRPr/>
            </a:pPr>
            <a:r>
              <a:rPr kumimoji="0" lang="ar-JO" sz="5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rPr>
              <a:t>تكلم          الله           أعلن       عن نفسه</a:t>
            </a:r>
            <a:endParaRPr kumimoji="0" sz="5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aiandra GD"/>
            </a:endParaRPr>
          </a:p>
        </p:txBody>
      </p:sp>
      <p:sp>
        <p:nvSpPr>
          <p:cNvPr id="526" name="Revelation"/>
          <p:cNvSpPr txBox="1"/>
          <p:nvPr/>
        </p:nvSpPr>
        <p:spPr>
          <a:xfrm>
            <a:off x="7465287" y="8083053"/>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F99"/>
                </a:solidFill>
                <a:latin typeface="Maiandra GD"/>
                <a:ea typeface="Maiandra GD"/>
                <a:cs typeface="Maiandra GD"/>
                <a:sym typeface="Maiandra GD"/>
              </a:defRPr>
            </a:lvl1pPr>
          </a:lstStyle>
          <a:p>
            <a:pPr marL="0" marR="0" lvl="0" indent="0" algn="ctr" defTabSz="1300480" rtl="0" eaLnBrk="1" fontAlgn="auto" latinLnBrk="0" hangingPunct="0">
              <a:lnSpc>
                <a:spcPct val="100000"/>
              </a:lnSpc>
              <a:spcBef>
                <a:spcPts val="3000"/>
              </a:spcBef>
              <a:spcAft>
                <a:spcPts val="0"/>
              </a:spcAft>
              <a:buClrTx/>
              <a:buSzTx/>
              <a:buFontTx/>
              <a:buNone/>
              <a:tabLst/>
              <a:defRPr/>
            </a:pPr>
            <a:r>
              <a:rPr kumimoji="0" lang="ar-JO" sz="5000" b="1" i="0" u="none" strike="noStrike" kern="0" cap="none" spc="0" normalizeH="0" baseline="0" noProof="0" dirty="0">
                <a:ln>
                  <a:noFill/>
                </a:ln>
                <a:solidFill>
                  <a:srgbClr val="FFFF99"/>
                </a:solidFill>
                <a:effectLst/>
                <a:uLnTx/>
                <a:uFillTx/>
                <a:latin typeface="Arial" panose="020B0604020202020204" pitchFamily="34" charset="0"/>
                <a:cs typeface="Arial" panose="020B0604020202020204" pitchFamily="34" charset="0"/>
                <a:sym typeface="Maiandra GD"/>
              </a:rPr>
              <a:t>الإعلان</a:t>
            </a:r>
            <a:endParaRPr kumimoji="0" sz="5000" b="1" i="0" u="none" strike="noStrike" kern="0" cap="none" spc="0" normalizeH="0" baseline="0" noProof="0" dirty="0">
              <a:ln>
                <a:noFill/>
              </a:ln>
              <a:solidFill>
                <a:srgbClr val="FFFF99"/>
              </a:solidFill>
              <a:effectLst/>
              <a:uLnTx/>
              <a:uFillTx/>
              <a:latin typeface="Arial" panose="020B0604020202020204" pitchFamily="34" charset="0"/>
              <a:cs typeface="Arial" panose="020B0604020202020204" pitchFamily="34" charset="0"/>
              <a:sym typeface="Maiandra GD"/>
            </a:endParaRPr>
          </a:p>
        </p:txBody>
      </p:sp>
      <p:sp>
        <p:nvSpPr>
          <p:cNvPr id="527" name="Response"/>
          <p:cNvSpPr txBox="1"/>
          <p:nvPr/>
        </p:nvSpPr>
        <p:spPr>
          <a:xfrm>
            <a:off x="973982" y="7986292"/>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F99"/>
                </a:solidFill>
                <a:latin typeface="Maiandra GD"/>
                <a:ea typeface="Maiandra GD"/>
                <a:cs typeface="Maiandra GD"/>
                <a:sym typeface="Maiandra GD"/>
              </a:defRPr>
            </a:lvl1pPr>
          </a:lstStyle>
          <a:p>
            <a:pPr marL="0" marR="0" lvl="0" indent="0" algn="ctr" defTabSz="1300480" rtl="0" eaLnBrk="1" fontAlgn="auto" latinLnBrk="0" hangingPunct="0">
              <a:lnSpc>
                <a:spcPct val="100000"/>
              </a:lnSpc>
              <a:spcBef>
                <a:spcPts val="3000"/>
              </a:spcBef>
              <a:spcAft>
                <a:spcPts val="0"/>
              </a:spcAft>
              <a:buClrTx/>
              <a:buSzTx/>
              <a:buFontTx/>
              <a:buNone/>
              <a:tabLst/>
              <a:defRPr/>
            </a:pPr>
            <a:r>
              <a:rPr kumimoji="0" lang="ar-JO" sz="5000" b="1" i="0" u="none" strike="noStrike" kern="0" cap="none" spc="0" normalizeH="0" baseline="0" noProof="0" dirty="0">
                <a:ln>
                  <a:noFill/>
                </a:ln>
                <a:solidFill>
                  <a:srgbClr val="FFFF99"/>
                </a:solidFill>
                <a:effectLst/>
                <a:uLnTx/>
                <a:uFillTx/>
                <a:latin typeface="Arial" panose="020B0604020202020204" pitchFamily="34" charset="0"/>
                <a:cs typeface="Arial" panose="020B0604020202020204" pitchFamily="34" charset="0"/>
                <a:sym typeface="Maiandra GD"/>
              </a:rPr>
              <a:t>التجاوب</a:t>
            </a:r>
            <a:endParaRPr kumimoji="0" sz="5000" b="1" i="0" u="none" strike="noStrike" kern="0" cap="none" spc="0" normalizeH="0" baseline="0" noProof="0" dirty="0">
              <a:ln>
                <a:noFill/>
              </a:ln>
              <a:solidFill>
                <a:srgbClr val="FFFF99"/>
              </a:solidFill>
              <a:effectLst/>
              <a:uLnTx/>
              <a:uFillTx/>
              <a:latin typeface="Arial" panose="020B0604020202020204" pitchFamily="34" charset="0"/>
              <a:cs typeface="Arial" panose="020B0604020202020204" pitchFamily="34" charset="0"/>
              <a:sym typeface="Maiandra G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dirty="0"/>
              <a:t> </a:t>
            </a:r>
            <a:endParaRPr dirty="0"/>
          </a:p>
        </p:txBody>
      </p:sp>
      <p:sp>
        <p:nvSpPr>
          <p:cNvPr id="232"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endParaRPr/>
          </a:p>
        </p:txBody>
      </p:sp>
      <p:sp>
        <p:nvSpPr>
          <p:cNvPr id="233" name="RON MAN"/>
          <p:cNvSpPr txBox="1"/>
          <p:nvPr/>
        </p:nvSpPr>
        <p:spPr>
          <a:xfrm>
            <a:off x="2293450" y="3521314"/>
            <a:ext cx="8417900" cy="1107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650240">
              <a:defRPr sz="6200">
                <a:solidFill>
                  <a:srgbClr val="FAD538"/>
                </a:solidFill>
                <a:latin typeface="Academico"/>
                <a:ea typeface="Academico"/>
                <a:cs typeface="Academico"/>
                <a:sym typeface="Academico"/>
              </a:defRPr>
            </a:lvl1pPr>
          </a:lstStyle>
          <a:p>
            <a:pPr marL="0" marR="0" lvl="0" indent="0" algn="ctr" defTabSz="650240" rtl="0" eaLnBrk="1" fontAlgn="auto" latinLnBrk="0" hangingPunct="0">
              <a:lnSpc>
                <a:spcPct val="100000"/>
              </a:lnSpc>
              <a:spcBef>
                <a:spcPts val="0"/>
              </a:spcBef>
              <a:spcAft>
                <a:spcPts val="0"/>
              </a:spcAft>
              <a:buClrTx/>
              <a:buSzTx/>
              <a:buFontTx/>
              <a:buNone/>
              <a:tabLst/>
              <a:defRPr/>
            </a:pPr>
            <a:r>
              <a:rPr kumimoji="0" sz="6200" b="0" i="0" u="none" strike="noStrike" kern="0" cap="none" spc="0" normalizeH="0" baseline="0" noProof="0">
                <a:ln>
                  <a:noFill/>
                </a:ln>
                <a:solidFill>
                  <a:srgbClr val="FAD538"/>
                </a:solidFill>
                <a:effectLst/>
                <a:uLnTx/>
                <a:uFillTx/>
                <a:latin typeface="Academico"/>
                <a:sym typeface="Academico"/>
              </a:rPr>
              <a:t>RON MAN</a:t>
            </a:r>
          </a:p>
        </p:txBody>
      </p:sp>
      <p:sp>
        <p:nvSpPr>
          <p:cNvPr id="234" name="I"/>
          <p:cNvSpPr txBox="1"/>
          <p:nvPr/>
        </p:nvSpPr>
        <p:spPr>
          <a:xfrm>
            <a:off x="4525909" y="3521314"/>
            <a:ext cx="1459428" cy="1107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algn="l" defTabSz="650240">
              <a:defRPr sz="6200">
                <a:solidFill>
                  <a:srgbClr val="FAD538"/>
                </a:solidFill>
                <a:latin typeface="Academico"/>
                <a:ea typeface="Academico"/>
                <a:cs typeface="Academico"/>
                <a:sym typeface="Academico"/>
              </a:defRPr>
            </a:lvl1pPr>
          </a:lstStyle>
          <a:p>
            <a:pPr marL="0" marR="0" lvl="0" indent="0" algn="l" defTabSz="650240" rtl="0" eaLnBrk="1" fontAlgn="auto" latinLnBrk="0" hangingPunct="0">
              <a:lnSpc>
                <a:spcPct val="100000"/>
              </a:lnSpc>
              <a:spcBef>
                <a:spcPts val="0"/>
              </a:spcBef>
              <a:spcAft>
                <a:spcPts val="0"/>
              </a:spcAft>
              <a:buClrTx/>
              <a:buSzTx/>
              <a:buFontTx/>
              <a:buNone/>
              <a:tabLst/>
              <a:defRPr/>
            </a:pPr>
            <a:r>
              <a:rPr kumimoji="0" sz="6200" b="0" i="0" u="none" strike="noStrike" kern="0" cap="none" spc="0" normalizeH="0" baseline="0" noProof="0" dirty="0">
                <a:ln>
                  <a:noFill/>
                </a:ln>
                <a:solidFill>
                  <a:srgbClr val="FAD538"/>
                </a:solidFill>
                <a:effectLst/>
                <a:uLnTx/>
                <a:uFillTx/>
                <a:latin typeface="Academico"/>
                <a:sym typeface="Academico"/>
              </a:rPr>
              <a:t>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234"/>
                                        </p:tgtEl>
                                        <p:attrNameLst>
                                          <p:attrName>style.visibility</p:attrName>
                                        </p:attrNameLst>
                                      </p:cBhvr>
                                      <p:to>
                                        <p:strVal val="visible"/>
                                      </p:to>
                                    </p:set>
                                    <p:anim calcmode="lin" valueType="num">
                                      <p:cBhvr>
                                        <p:cTn id="7" dur="500" fill="hold"/>
                                        <p:tgtEl>
                                          <p:spTgt spid="234"/>
                                        </p:tgtEl>
                                        <p:attrNameLst>
                                          <p:attrName>ppt_x</p:attrName>
                                        </p:attrNameLst>
                                      </p:cBhvr>
                                      <p:tavLst>
                                        <p:tav tm="0">
                                          <p:val>
                                            <p:strVal val="#ppt_x"/>
                                          </p:val>
                                        </p:tav>
                                        <p:tav tm="100000">
                                          <p:val>
                                            <p:strVal val="#ppt_x"/>
                                          </p:val>
                                        </p:tav>
                                      </p:tavLst>
                                    </p:anim>
                                    <p:anim calcmode="lin" valueType="num">
                                      <p:cBhvr>
                                        <p:cTn id="8" dur="500" fill="hold"/>
                                        <p:tgtEl>
                                          <p:spTgt spid="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Revelation"/>
          <p:cNvSpPr txBox="1"/>
          <p:nvPr/>
        </p:nvSpPr>
        <p:spPr>
          <a:xfrm>
            <a:off x="6925055" y="7739900"/>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32" name="Response"/>
          <p:cNvSpPr txBox="1"/>
          <p:nvPr/>
        </p:nvSpPr>
        <p:spPr>
          <a:xfrm>
            <a:off x="1092457" y="7739901"/>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33" name="Shape"/>
          <p:cNvSpPr/>
          <p:nvPr/>
        </p:nvSpPr>
        <p:spPr>
          <a:xfrm>
            <a:off x="8442282" y="1091371"/>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34" name="Shape"/>
          <p:cNvSpPr/>
          <p:nvPr/>
        </p:nvSpPr>
        <p:spPr>
          <a:xfrm rot="10800000">
            <a:off x="2015744" y="975359"/>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35" name="ABRAHAM"/>
          <p:cNvSpPr txBox="1"/>
          <p:nvPr/>
        </p:nvSpPr>
        <p:spPr>
          <a:xfrm>
            <a:off x="3966464" y="216746"/>
            <a:ext cx="5071872"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إبراهيم</a:t>
            </a:r>
            <a:endParaRPr b="1" dirty="0">
              <a:latin typeface="Arial" panose="020B0604020202020204" pitchFamily="34" charset="0"/>
              <a:cs typeface="Arial" panose="020B0604020202020204" pitchFamily="34" charset="0"/>
            </a:endParaRPr>
          </a:p>
        </p:txBody>
      </p:sp>
      <p:sp>
        <p:nvSpPr>
          <p:cNvPr id="536" name="Covenantal…"/>
          <p:cNvSpPr txBox="1"/>
          <p:nvPr/>
        </p:nvSpPr>
        <p:spPr>
          <a:xfrm>
            <a:off x="6719146" y="2316514"/>
            <a:ext cx="3446272" cy="34245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r" defTabSz="1300480" rtl="1">
              <a:buClr>
                <a:srgbClr val="000000"/>
              </a:buClr>
              <a:buSzPct val="100000"/>
              <a:buChar char="•"/>
              <a:defRPr sz="3800">
                <a:solidFill>
                  <a:srgbClr val="FFFF99"/>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الوعود العهدية</a:t>
            </a:r>
            <a:endParaRPr b="1" dirty="0">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أسماء الله</a:t>
            </a:r>
            <a:endParaRPr b="1" dirty="0">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الظهورات</a:t>
            </a:r>
            <a:r>
              <a:rPr b="1" dirty="0">
                <a:latin typeface="Arial" panose="020B0604020202020204" pitchFamily="34" charset="0"/>
                <a:cs typeface="Arial" panose="020B0604020202020204" pitchFamily="34" charset="0"/>
              </a:rPr>
              <a:t> 	</a:t>
            </a:r>
            <a:r>
              <a:rPr sz="2400" b="1" dirty="0">
                <a:latin typeface="Arial" panose="020B0604020202020204" pitchFamily="34" charset="0"/>
                <a:cs typeface="Arial" panose="020B0604020202020204" pitchFamily="34" charset="0"/>
              </a:rPr>
              <a:t>	</a:t>
            </a:r>
          </a:p>
        </p:txBody>
      </p:sp>
      <p:sp>
        <p:nvSpPr>
          <p:cNvPr id="537" name="Builds altars…"/>
          <p:cNvSpPr txBox="1"/>
          <p:nvPr/>
        </p:nvSpPr>
        <p:spPr>
          <a:xfrm>
            <a:off x="461312" y="3283739"/>
            <a:ext cx="3446272" cy="1885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r" defTabSz="1300480" rtl="1">
              <a:buClr>
                <a:srgbClr val="000000"/>
              </a:buClr>
              <a:buSzPct val="100000"/>
              <a:buChar char="•"/>
              <a:defRPr sz="3800">
                <a:solidFill>
                  <a:srgbClr val="FFFF99"/>
                </a:solidFill>
                <a:latin typeface="Maiandra GD"/>
                <a:ea typeface="Maiandra GD"/>
                <a:cs typeface="Maiandra GD"/>
                <a:sym typeface="Maiandra GD"/>
              </a:defRPr>
            </a:pPr>
            <a:r>
              <a:rPr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يبني المذابح</a:t>
            </a:r>
            <a:endParaRPr b="1" dirty="0">
              <a:solidFill>
                <a:srgbClr val="000000"/>
              </a:solidFill>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endParaRPr b="1" dirty="0">
              <a:solidFill>
                <a:srgbClr val="000000"/>
              </a:solidFill>
              <a:latin typeface="Arial" panose="020B0604020202020204" pitchFamily="34" charset="0"/>
              <a:cs typeface="Arial" panose="020B0604020202020204" pitchFamily="34" charset="0"/>
            </a:endParaRPr>
          </a:p>
          <a:p>
            <a:pPr algn="r" defTabSz="1300480" rtl="1">
              <a:buClr>
                <a:srgbClr val="000000"/>
              </a:buClr>
              <a:buSzPct val="100000"/>
              <a:buChar char="•"/>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يدعو باسم الرب</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Revelation"/>
          <p:cNvSpPr txBox="1"/>
          <p:nvPr/>
        </p:nvSpPr>
        <p:spPr>
          <a:xfrm>
            <a:off x="6713776" y="7903767"/>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42" name="Response"/>
          <p:cNvSpPr txBox="1"/>
          <p:nvPr/>
        </p:nvSpPr>
        <p:spPr>
          <a:xfrm>
            <a:off x="1324932" y="7949088"/>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43" name="Shape"/>
          <p:cNvSpPr/>
          <p:nvPr/>
        </p:nvSpPr>
        <p:spPr>
          <a:xfrm>
            <a:off x="8290559" y="1209836"/>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44" name="Shape"/>
          <p:cNvSpPr/>
          <p:nvPr/>
        </p:nvSpPr>
        <p:spPr>
          <a:xfrm rot="10800000">
            <a:off x="2391580" y="1058671"/>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45" name="THE MOSAIC LAW"/>
          <p:cNvSpPr txBox="1"/>
          <p:nvPr/>
        </p:nvSpPr>
        <p:spPr>
          <a:xfrm>
            <a:off x="3966464" y="216746"/>
            <a:ext cx="5071872"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الناموس الموسوي</a:t>
            </a:r>
            <a:endParaRPr b="1" dirty="0">
              <a:latin typeface="Arial" panose="020B0604020202020204" pitchFamily="34" charset="0"/>
              <a:cs typeface="Arial" panose="020B0604020202020204" pitchFamily="34" charset="0"/>
            </a:endParaRPr>
          </a:p>
        </p:txBody>
      </p:sp>
      <p:sp>
        <p:nvSpPr>
          <p:cNvPr id="546" name="“Hear, O Israel: The LORD our God, the LORD is one.”…"/>
          <p:cNvSpPr txBox="1"/>
          <p:nvPr/>
        </p:nvSpPr>
        <p:spPr>
          <a:xfrm>
            <a:off x="7103921" y="3074663"/>
            <a:ext cx="3446273"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buClr>
                <a:srgbClr val="000000"/>
              </a:buClr>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اسمع يا إسرائيل الرب إلهنا رب واحد</a:t>
            </a: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تث 6: 4</a:t>
            </a:r>
            <a:r>
              <a:rPr b="1" dirty="0">
                <a:latin typeface="Arial" panose="020B0604020202020204" pitchFamily="34" charset="0"/>
                <a:cs typeface="Arial" panose="020B0604020202020204" pitchFamily="34" charset="0"/>
              </a:rPr>
              <a:t>)</a:t>
            </a:r>
          </a:p>
          <a:p>
            <a:pPr defTabSz="1300480">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sz="2400" b="1" dirty="0">
                <a:latin typeface="Arial" panose="020B0604020202020204" pitchFamily="34" charset="0"/>
                <a:cs typeface="Arial" panose="020B0604020202020204" pitchFamily="34" charset="0"/>
              </a:rPr>
              <a:t>	</a:t>
            </a:r>
          </a:p>
        </p:txBody>
      </p:sp>
      <p:sp>
        <p:nvSpPr>
          <p:cNvPr id="547" name="“You shall love the LORD your God with all your heart and with all your soul and with all your might.”…"/>
          <p:cNvSpPr txBox="1"/>
          <p:nvPr/>
        </p:nvSpPr>
        <p:spPr>
          <a:xfrm>
            <a:off x="1105406" y="2946935"/>
            <a:ext cx="3446272" cy="2470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FFFF99"/>
                </a:solidFill>
                <a:latin typeface="Maiandra GD"/>
                <a:ea typeface="Maiandra GD"/>
                <a:cs typeface="Maiandra GD"/>
                <a:sym typeface="Maiandra GD"/>
              </a:defRPr>
            </a:pPr>
            <a:r>
              <a:rPr lang="ar-JO" b="1" dirty="0">
                <a:solidFill>
                  <a:srgbClr val="000000"/>
                </a:solidFill>
                <a:latin typeface="Arial" panose="020B0604020202020204" pitchFamily="34" charset="0"/>
                <a:cs typeface="Arial" panose="020B0604020202020204" pitchFamily="34" charset="0"/>
              </a:rPr>
              <a:t>فتحب الرب إلهك من كل قلبك ومن كل نفسك ومن كل قوتك.</a:t>
            </a:r>
          </a:p>
          <a:p>
            <a:pPr defTabSz="1300480">
              <a:defRPr sz="3800">
                <a:solidFill>
                  <a:srgbClr val="FFFF99"/>
                </a:solidFill>
                <a:latin typeface="Maiandra GD"/>
                <a:ea typeface="Maiandra GD"/>
                <a:cs typeface="Maiandra GD"/>
                <a:sym typeface="Maiandra GD"/>
              </a:defRPr>
            </a:pPr>
            <a:r>
              <a:rPr b="1" dirty="0">
                <a:solidFill>
                  <a:srgbClr val="000000"/>
                </a:solidFill>
                <a:latin typeface="Arial" panose="020B0604020202020204" pitchFamily="34" charset="0"/>
                <a:cs typeface="Arial" panose="020B0604020202020204" pitchFamily="34" charset="0"/>
              </a:rPr>
              <a:t>(</a:t>
            </a:r>
            <a:r>
              <a:rPr lang="ar-JO" b="1" dirty="0">
                <a:solidFill>
                  <a:srgbClr val="000000"/>
                </a:solidFill>
                <a:latin typeface="Arial" panose="020B0604020202020204" pitchFamily="34" charset="0"/>
                <a:cs typeface="Arial" panose="020B0604020202020204" pitchFamily="34" charset="0"/>
              </a:rPr>
              <a:t>تث 6: 5</a:t>
            </a:r>
            <a:r>
              <a:rPr b="1" dirty="0">
                <a:solidFill>
                  <a:srgbClr val="000000"/>
                </a:solidFill>
                <a:latin typeface="Arial" panose="020B0604020202020204" pitchFamily="34" charset="0"/>
                <a:cs typeface="Arial" panose="020B0604020202020204" pitchFamily="34" charset="0"/>
              </a:rPr>
              <a:t>)</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velation"/>
          <p:cNvSpPr txBox="1"/>
          <p:nvPr/>
        </p:nvSpPr>
        <p:spPr>
          <a:xfrm>
            <a:off x="7632149" y="8044145"/>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52" name="Response"/>
          <p:cNvSpPr txBox="1"/>
          <p:nvPr/>
        </p:nvSpPr>
        <p:spPr>
          <a:xfrm>
            <a:off x="1819615" y="8044146"/>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53" name="Shape"/>
          <p:cNvSpPr/>
          <p:nvPr/>
        </p:nvSpPr>
        <p:spPr>
          <a:xfrm>
            <a:off x="9612717" y="1078885"/>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54" name="Shape"/>
          <p:cNvSpPr/>
          <p:nvPr/>
        </p:nvSpPr>
        <p:spPr>
          <a:xfrm rot="10800000">
            <a:off x="2796030" y="1078885"/>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55" name="48:10      “As is Your Name, O God . . .    so is Your                                     praise to the                   ends of the earth.”…"/>
          <p:cNvSpPr txBox="1"/>
          <p:nvPr/>
        </p:nvSpPr>
        <p:spPr>
          <a:xfrm>
            <a:off x="0" y="2654220"/>
            <a:ext cx="12658007" cy="354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chor="ctr">
            <a:spAutoFit/>
          </a:bodyPr>
          <a:lstStyle/>
          <a:p>
            <a:pPr algn="l" defTabSz="1300480">
              <a:defRPr sz="18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l" defTabSz="1300480">
              <a:defRPr sz="18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rtl="1">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تسبيحك إلى أقاصي الأرض             نظير اسمك يا الله                  48: 10</a:t>
            </a:r>
            <a:endParaRPr lang="en-US" b="1" dirty="0">
              <a:latin typeface="Arial" panose="020B0604020202020204" pitchFamily="34" charset="0"/>
              <a:cs typeface="Arial" panose="020B0604020202020204" pitchFamily="34" charset="0"/>
            </a:endParaRPr>
          </a:p>
          <a:p>
            <a:pPr algn="l" defTabSz="1300480">
              <a:defRPr sz="1800">
                <a:solidFill>
                  <a:srgbClr val="000000"/>
                </a:solidFill>
                <a:latin typeface="Maiandra GD"/>
                <a:ea typeface="Maiandra GD"/>
                <a:cs typeface="Maiandra GD"/>
                <a:sym typeface="Maiandra GD"/>
              </a:defRPr>
            </a:pPr>
            <a:endParaRPr lang="en-US" b="1" dirty="0">
              <a:latin typeface="Arial" panose="020B0604020202020204" pitchFamily="34" charset="0"/>
              <a:cs typeface="Arial" panose="020B0604020202020204" pitchFamily="34" charset="0"/>
            </a:endParaRPr>
          </a:p>
          <a:p>
            <a:pPr algn="l" defTabSz="1300480">
              <a:defRPr sz="1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وحميد جداً                             لأن الرب عظيم                          96: 4</a:t>
            </a:r>
            <a:r>
              <a:rPr b="1" dirty="0">
                <a:latin typeface="Arial" panose="020B0604020202020204" pitchFamily="34" charset="0"/>
                <a:cs typeface="Arial" panose="020B0604020202020204" pitchFamily="34" charset="0"/>
              </a:rPr>
              <a:t> </a:t>
            </a:r>
          </a:p>
          <a:p>
            <a:pPr algn="l" defTabSz="1300480">
              <a:defRPr sz="1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l" defTabSz="1300480">
              <a:defRPr sz="1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سبحوه                               على قواته                              150: 2</a:t>
            </a:r>
            <a:endParaRPr b="1" dirty="0">
              <a:latin typeface="Arial" panose="020B0604020202020204" pitchFamily="34" charset="0"/>
              <a:cs typeface="Arial" panose="020B0604020202020204" pitchFamily="34" charset="0"/>
            </a:endParaRPr>
          </a:p>
        </p:txBody>
      </p:sp>
      <p:sp>
        <p:nvSpPr>
          <p:cNvPr id="556" name="PSALMS"/>
          <p:cNvSpPr txBox="1"/>
          <p:nvPr/>
        </p:nvSpPr>
        <p:spPr>
          <a:xfrm>
            <a:off x="4074837" y="85795"/>
            <a:ext cx="4963499"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المزامير</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Revelation"/>
          <p:cNvSpPr txBox="1"/>
          <p:nvPr/>
        </p:nvSpPr>
        <p:spPr>
          <a:xfrm>
            <a:off x="7632149" y="8044145"/>
            <a:ext cx="4226561" cy="892049"/>
          </a:xfrm>
          <a:prstGeom prst="rect">
            <a:avLst/>
          </a:prstGeom>
          <a:solidFill>
            <a:srgbClr val="00999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52" name="Response"/>
          <p:cNvSpPr txBox="1"/>
          <p:nvPr/>
        </p:nvSpPr>
        <p:spPr>
          <a:xfrm>
            <a:off x="1819615" y="8044146"/>
            <a:ext cx="4009815" cy="892049"/>
          </a:xfrm>
          <a:prstGeom prst="rect">
            <a:avLst/>
          </a:prstGeom>
          <a:solidFill>
            <a:srgbClr val="00999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53" name="Shape"/>
          <p:cNvSpPr/>
          <p:nvPr/>
        </p:nvSpPr>
        <p:spPr>
          <a:xfrm>
            <a:off x="9612717" y="1078885"/>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54" name="Shape"/>
          <p:cNvSpPr/>
          <p:nvPr/>
        </p:nvSpPr>
        <p:spPr>
          <a:xfrm rot="10800000">
            <a:off x="2796030" y="1078885"/>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555" name="48:10      “As is Your Name, O God . . .    so is Your                                     praise to the                   ends of the earth.”…"/>
          <p:cNvSpPr txBox="1"/>
          <p:nvPr/>
        </p:nvSpPr>
        <p:spPr>
          <a:xfrm>
            <a:off x="-108488" y="2556268"/>
            <a:ext cx="12658007" cy="354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spAutoFit/>
          </a:bodyPr>
          <a:lstStyle/>
          <a:p>
            <a:pPr algn="l" defTabSz="1300480">
              <a:defRPr sz="18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l" defTabSz="1300480">
              <a:defRPr sz="1800">
                <a:solidFill>
                  <a:srgbClr val="FFFF99"/>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rtl="1">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نظير اسمك يا الله                  تسبيحك إلى أقاصي الأرض </a:t>
            </a:r>
            <a:r>
              <a:rPr lang="en-US" b="1" dirty="0">
                <a:latin typeface="Arial" panose="020B0604020202020204" pitchFamily="34" charset="0"/>
                <a:cs typeface="Arial" panose="020B0604020202020204" pitchFamily="34" charset="0"/>
              </a:rPr>
              <a:t>48</a:t>
            </a:r>
            <a:r>
              <a:rPr lang="ar-JO" b="1" dirty="0">
                <a:latin typeface="Arial" panose="020B0604020202020204" pitchFamily="34" charset="0"/>
                <a:cs typeface="Arial" panose="020B0604020202020204" pitchFamily="34" charset="0"/>
              </a:rPr>
              <a:t>: 10</a:t>
            </a:r>
            <a:endParaRPr lang="en-US" b="1" dirty="0">
              <a:latin typeface="Arial" panose="020B0604020202020204" pitchFamily="34" charset="0"/>
              <a:cs typeface="Arial" panose="020B0604020202020204" pitchFamily="34" charset="0"/>
            </a:endParaRPr>
          </a:p>
          <a:p>
            <a:pPr algn="l" defTabSz="1300480">
              <a:defRPr sz="1800">
                <a:solidFill>
                  <a:srgbClr val="000000"/>
                </a:solidFill>
                <a:latin typeface="Maiandra GD"/>
                <a:ea typeface="Maiandra GD"/>
                <a:cs typeface="Maiandra GD"/>
                <a:sym typeface="Maiandra GD"/>
              </a:defRPr>
            </a:pPr>
            <a:endParaRPr lang="en-US" b="1" dirty="0">
              <a:latin typeface="Arial" panose="020B0604020202020204" pitchFamily="34" charset="0"/>
              <a:cs typeface="Arial" panose="020B0604020202020204" pitchFamily="34" charset="0"/>
            </a:endParaRPr>
          </a:p>
          <a:p>
            <a:pPr algn="l" defTabSz="1300480">
              <a:defRPr sz="1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لأن الرب عظيم                                   وحميد جداً 96 : 4</a:t>
            </a:r>
            <a:r>
              <a:rPr lang="en-US" b="1"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 </a:t>
            </a:r>
          </a:p>
          <a:p>
            <a:pPr algn="l" defTabSz="1300480">
              <a:defRPr sz="1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algn="l" defTabSz="1300480">
              <a:defRPr sz="1800">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على قواته                                         سبحوه     150: 2</a:t>
            </a:r>
            <a:endParaRPr b="1" dirty="0">
              <a:latin typeface="Arial" panose="020B0604020202020204" pitchFamily="34" charset="0"/>
              <a:cs typeface="Arial" panose="020B0604020202020204" pitchFamily="34" charset="0"/>
            </a:endParaRPr>
          </a:p>
        </p:txBody>
      </p:sp>
      <p:sp>
        <p:nvSpPr>
          <p:cNvPr id="556" name="PSALMS"/>
          <p:cNvSpPr txBox="1"/>
          <p:nvPr/>
        </p:nvSpPr>
        <p:spPr>
          <a:xfrm>
            <a:off x="4074837" y="85795"/>
            <a:ext cx="4963499" cy="993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المزامير</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12234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Revelation"/>
          <p:cNvSpPr txBox="1"/>
          <p:nvPr/>
        </p:nvSpPr>
        <p:spPr>
          <a:xfrm>
            <a:off x="6049505" y="8096864"/>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61" name="Response"/>
          <p:cNvSpPr txBox="1"/>
          <p:nvPr/>
        </p:nvSpPr>
        <p:spPr>
          <a:xfrm>
            <a:off x="1018708" y="8096865"/>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62" name="Shape"/>
          <p:cNvSpPr/>
          <p:nvPr/>
        </p:nvSpPr>
        <p:spPr>
          <a:xfrm>
            <a:off x="7488595" y="1535853"/>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63" name="Shape"/>
          <p:cNvSpPr/>
          <p:nvPr/>
        </p:nvSpPr>
        <p:spPr>
          <a:xfrm rot="10800000">
            <a:off x="2427563" y="1471904"/>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64" name="ROMANS 12:1"/>
          <p:cNvSpPr txBox="1"/>
          <p:nvPr/>
        </p:nvSpPr>
        <p:spPr>
          <a:xfrm>
            <a:off x="2991104" y="650239"/>
            <a:ext cx="7022592"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رومية 12: 1</a:t>
            </a:r>
            <a:endParaRPr b="1" dirty="0">
              <a:latin typeface="Arial" panose="020B0604020202020204" pitchFamily="34" charset="0"/>
              <a:cs typeface="Arial" panose="020B0604020202020204" pitchFamily="34" charset="0"/>
            </a:endParaRPr>
          </a:p>
        </p:txBody>
      </p:sp>
      <p:sp>
        <p:nvSpPr>
          <p:cNvPr id="565" name="by the mercies of God…"/>
          <p:cNvSpPr txBox="1"/>
          <p:nvPr/>
        </p:nvSpPr>
        <p:spPr>
          <a:xfrm>
            <a:off x="5051022" y="3291782"/>
            <a:ext cx="3121153" cy="1975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300"/>
              </a:spcBef>
              <a:defRPr sz="3800">
                <a:solidFill>
                  <a:srgbClr val="FFFF99"/>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برأفة الله</a:t>
            </a:r>
            <a:endParaRPr b="1" dirty="0">
              <a:solidFill>
                <a:srgbClr val="000000"/>
              </a:solidFill>
              <a:latin typeface="Arial" panose="020B0604020202020204" pitchFamily="34" charset="0"/>
              <a:cs typeface="Arial" panose="020B0604020202020204" pitchFamily="34" charset="0"/>
            </a:endParaRPr>
          </a:p>
          <a:p>
            <a:pPr defTabSz="1300480">
              <a:spcBef>
                <a:spcPts val="700"/>
              </a:spcBef>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الإصحاحات     (1-11)</a:t>
            </a:r>
            <a:endParaRPr b="1" dirty="0">
              <a:latin typeface="Arial" panose="020B0604020202020204" pitchFamily="34" charset="0"/>
              <a:cs typeface="Arial" panose="020B0604020202020204" pitchFamily="34" charset="0"/>
            </a:endParaRPr>
          </a:p>
        </p:txBody>
      </p:sp>
      <p:sp>
        <p:nvSpPr>
          <p:cNvPr id="566" name="THEREFORE I urge you, brethren,"/>
          <p:cNvSpPr txBox="1"/>
          <p:nvPr/>
        </p:nvSpPr>
        <p:spPr>
          <a:xfrm>
            <a:off x="9554942" y="3291782"/>
            <a:ext cx="3121153"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فأطلب إليكم أيها الإخوة</a:t>
            </a:r>
            <a:endParaRPr b="1" dirty="0">
              <a:latin typeface="Arial" panose="020B0604020202020204" pitchFamily="34" charset="0"/>
              <a:cs typeface="Arial" panose="020B0604020202020204" pitchFamily="34" charset="0"/>
            </a:endParaRPr>
          </a:p>
        </p:txBody>
      </p:sp>
      <p:sp>
        <p:nvSpPr>
          <p:cNvPr id="567" name="to present your bodies a living and holy sacrifice"/>
          <p:cNvSpPr txBox="1"/>
          <p:nvPr/>
        </p:nvSpPr>
        <p:spPr>
          <a:xfrm>
            <a:off x="6242" y="3291782"/>
            <a:ext cx="3012780" cy="1885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أن تقدموا أجسادكم ذبيحة حية مقدسة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Revelation"/>
          <p:cNvSpPr txBox="1"/>
          <p:nvPr/>
        </p:nvSpPr>
        <p:spPr>
          <a:xfrm>
            <a:off x="7771676" y="7975067"/>
            <a:ext cx="4226562"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72" name="Response"/>
          <p:cNvSpPr txBox="1"/>
          <p:nvPr/>
        </p:nvSpPr>
        <p:spPr>
          <a:xfrm>
            <a:off x="1257129" y="7975068"/>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73" name="Shape"/>
          <p:cNvSpPr/>
          <p:nvPr/>
        </p:nvSpPr>
        <p:spPr>
          <a:xfrm>
            <a:off x="9288904" y="1300478"/>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74" name="Shape"/>
          <p:cNvSpPr/>
          <p:nvPr/>
        </p:nvSpPr>
        <p:spPr>
          <a:xfrm rot="10800000">
            <a:off x="2523790" y="1058671"/>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75" name="2 CORINTHIANS 1:20"/>
          <p:cNvSpPr txBox="1"/>
          <p:nvPr/>
        </p:nvSpPr>
        <p:spPr>
          <a:xfrm>
            <a:off x="3262037" y="541866"/>
            <a:ext cx="6480726"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2 كورنثوس 1: 20</a:t>
            </a:r>
            <a:endParaRPr b="1" dirty="0">
              <a:latin typeface="Arial" panose="020B0604020202020204" pitchFamily="34" charset="0"/>
              <a:cs typeface="Arial" panose="020B0604020202020204" pitchFamily="34" charset="0"/>
            </a:endParaRPr>
          </a:p>
        </p:txBody>
      </p:sp>
      <p:sp>
        <p:nvSpPr>
          <p:cNvPr id="576" name="For as many as are the promises of God,…"/>
          <p:cNvSpPr txBox="1"/>
          <p:nvPr/>
        </p:nvSpPr>
        <p:spPr>
          <a:xfrm>
            <a:off x="8161821" y="3446298"/>
            <a:ext cx="3446272" cy="1885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لأن مهما كانت مواعيد الله فهو فيه النعم</a:t>
            </a:r>
            <a:endParaRPr b="1" dirty="0">
              <a:solidFill>
                <a:srgbClr val="000000"/>
              </a:solidFill>
              <a:latin typeface="Arial" panose="020B0604020202020204" pitchFamily="34" charset="0"/>
              <a:cs typeface="Arial" panose="020B0604020202020204" pitchFamily="34" charset="0"/>
            </a:endParaRPr>
          </a:p>
        </p:txBody>
      </p:sp>
      <p:sp>
        <p:nvSpPr>
          <p:cNvPr id="577" name="therefore also through Him is our AMEN to the glory of God through us."/>
          <p:cNvSpPr txBox="1"/>
          <p:nvPr/>
        </p:nvSpPr>
        <p:spPr>
          <a:xfrm>
            <a:off x="1527409" y="3738686"/>
            <a:ext cx="3446273"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وفيه الآمين لمجد الله بواسطتنا.</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Revelation"/>
          <p:cNvSpPr txBox="1"/>
          <p:nvPr/>
        </p:nvSpPr>
        <p:spPr>
          <a:xfrm>
            <a:off x="6502400" y="7775461"/>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82" name="Response"/>
          <p:cNvSpPr txBox="1"/>
          <p:nvPr/>
        </p:nvSpPr>
        <p:spPr>
          <a:xfrm>
            <a:off x="1712505" y="7829992"/>
            <a:ext cx="4009814"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83" name="Shape"/>
          <p:cNvSpPr/>
          <p:nvPr/>
        </p:nvSpPr>
        <p:spPr>
          <a:xfrm>
            <a:off x="8343253" y="990857"/>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84" name="Shape"/>
          <p:cNvSpPr/>
          <p:nvPr/>
        </p:nvSpPr>
        <p:spPr>
          <a:xfrm rot="10800000">
            <a:off x="2873386" y="990857"/>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85" name="HEBREWS 2:12"/>
          <p:cNvSpPr txBox="1"/>
          <p:nvPr/>
        </p:nvSpPr>
        <p:spPr>
          <a:xfrm>
            <a:off x="3099477" y="866986"/>
            <a:ext cx="6805846"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عبرانيين 2: 12</a:t>
            </a:r>
            <a:endParaRPr b="1" dirty="0">
              <a:latin typeface="Arial" panose="020B0604020202020204" pitchFamily="34" charset="0"/>
              <a:cs typeface="Arial" panose="020B0604020202020204" pitchFamily="34" charset="0"/>
            </a:endParaRPr>
          </a:p>
        </p:txBody>
      </p:sp>
      <p:sp>
        <p:nvSpPr>
          <p:cNvPr id="586" name="I will proclaim Your Name to my brethren . . ."/>
          <p:cNvSpPr txBox="1"/>
          <p:nvPr/>
        </p:nvSpPr>
        <p:spPr>
          <a:xfrm>
            <a:off x="6655800" y="3375800"/>
            <a:ext cx="3771393"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أخبر باسمك إخوتي</a:t>
            </a:r>
            <a:endParaRPr b="1" dirty="0">
              <a:latin typeface="Arial" panose="020B0604020202020204" pitchFamily="34" charset="0"/>
              <a:cs typeface="Arial" panose="020B0604020202020204" pitchFamily="34" charset="0"/>
            </a:endParaRPr>
          </a:p>
        </p:txBody>
      </p:sp>
      <p:sp>
        <p:nvSpPr>
          <p:cNvPr id="587" name="and in the midst of the congregation I will sing Your praise."/>
          <p:cNvSpPr txBox="1"/>
          <p:nvPr/>
        </p:nvSpPr>
        <p:spPr>
          <a:xfrm>
            <a:off x="1590241" y="3375800"/>
            <a:ext cx="3771393"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300"/>
              </a:spcBef>
              <a:defRPr sz="3800">
                <a:solidFill>
                  <a:srgbClr val="000000"/>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وفي وسط الكنيسة أسبحك</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Revelation"/>
          <p:cNvSpPr txBox="1"/>
          <p:nvPr/>
        </p:nvSpPr>
        <p:spPr>
          <a:xfrm>
            <a:off x="1508386" y="8362478"/>
            <a:ext cx="4226561"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92" name="Response"/>
          <p:cNvSpPr txBox="1"/>
          <p:nvPr/>
        </p:nvSpPr>
        <p:spPr>
          <a:xfrm>
            <a:off x="6937891" y="8349945"/>
            <a:ext cx="4009815" cy="892049"/>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93" name="Shape"/>
          <p:cNvSpPr/>
          <p:nvPr/>
        </p:nvSpPr>
        <p:spPr>
          <a:xfrm>
            <a:off x="7607865" y="1962843"/>
            <a:ext cx="1192108" cy="5922076"/>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94" name="Shape"/>
          <p:cNvSpPr/>
          <p:nvPr/>
        </p:nvSpPr>
        <p:spPr>
          <a:xfrm rot="10800000">
            <a:off x="2611796" y="1962843"/>
            <a:ext cx="1192108" cy="5737267"/>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95" name="HEBREWS 10:19-22"/>
          <p:cNvSpPr txBox="1"/>
          <p:nvPr/>
        </p:nvSpPr>
        <p:spPr>
          <a:xfrm>
            <a:off x="3207850" y="866986"/>
            <a:ext cx="6589100"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عبرانيين 10: 19-22</a:t>
            </a:r>
            <a:endParaRPr b="1" dirty="0">
              <a:latin typeface="Arial" panose="020B0604020202020204" pitchFamily="34" charset="0"/>
              <a:cs typeface="Arial" panose="020B0604020202020204" pitchFamily="34" charset="0"/>
            </a:endParaRPr>
          </a:p>
        </p:txBody>
      </p:sp>
      <p:sp>
        <p:nvSpPr>
          <p:cNvPr id="596" name="since we have confidence to enter by the blood of Jesus…"/>
          <p:cNvSpPr txBox="1"/>
          <p:nvPr/>
        </p:nvSpPr>
        <p:spPr>
          <a:xfrm>
            <a:off x="5592064" y="3141042"/>
            <a:ext cx="4204886" cy="2765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marL="468000" indent="-468000" algn="r" defTabSz="1300480" rtl="1">
              <a:spcBef>
                <a:spcPts val="2300"/>
              </a:spcBef>
              <a:buClr>
                <a:srgbClr val="000000"/>
              </a:buClr>
              <a:buSzPct val="100000"/>
              <a:buChar char="•"/>
              <a:defRPr sz="3800">
                <a:solidFill>
                  <a:srgbClr val="FFFF99"/>
                </a:solidFill>
                <a:latin typeface="Maiandra GD"/>
                <a:ea typeface="Maiandra GD"/>
                <a:cs typeface="Maiandra GD"/>
                <a:sym typeface="Maiandra GD"/>
              </a:defRPr>
            </a:pPr>
            <a:r>
              <a:rPr lang="ar-JO" b="1" dirty="0">
                <a:solidFill>
                  <a:srgbClr val="000000"/>
                </a:solidFill>
                <a:latin typeface="Arial" panose="020B0604020202020204" pitchFamily="34" charset="0"/>
                <a:cs typeface="Arial" panose="020B0604020202020204" pitchFamily="34" charset="0"/>
              </a:rPr>
              <a:t>ثقة بالدخول إلى الأقداس بدم يسوع</a:t>
            </a:r>
            <a:endParaRPr b="1" dirty="0">
              <a:solidFill>
                <a:srgbClr val="000000"/>
              </a:solidFill>
              <a:latin typeface="Arial" panose="020B0604020202020204" pitchFamily="34" charset="0"/>
              <a:cs typeface="Arial" panose="020B0604020202020204" pitchFamily="34" charset="0"/>
            </a:endParaRPr>
          </a:p>
          <a:p>
            <a:pPr marL="468000" indent="-468000" algn="r" defTabSz="1300480" rtl="1">
              <a:spcBef>
                <a:spcPts val="2300"/>
              </a:spcBef>
              <a:buSzPct val="100000"/>
              <a:buChar char="•"/>
              <a:defRPr sz="3800">
                <a:solidFill>
                  <a:srgbClr val="000000"/>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إذ لنا كاهن عظيم على بيت الله</a:t>
            </a:r>
            <a:endParaRPr b="1" dirty="0">
              <a:latin typeface="Arial" panose="020B0604020202020204" pitchFamily="34" charset="0"/>
              <a:cs typeface="Arial" panose="020B0604020202020204" pitchFamily="34" charset="0"/>
            </a:endParaRPr>
          </a:p>
        </p:txBody>
      </p:sp>
      <p:sp>
        <p:nvSpPr>
          <p:cNvPr id="597" name="THEREFORE, brethren,"/>
          <p:cNvSpPr txBox="1"/>
          <p:nvPr/>
        </p:nvSpPr>
        <p:spPr>
          <a:xfrm>
            <a:off x="9610971" y="2424951"/>
            <a:ext cx="3121153"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لذلك أيها الإخوة</a:t>
            </a:r>
            <a:endParaRPr b="1" dirty="0">
              <a:latin typeface="Arial" panose="020B0604020202020204" pitchFamily="34" charset="0"/>
              <a:cs typeface="Arial" panose="020B0604020202020204" pitchFamily="34" charset="0"/>
            </a:endParaRPr>
          </a:p>
        </p:txBody>
      </p:sp>
      <p:sp>
        <p:nvSpPr>
          <p:cNvPr id="598" name="LET US DRAW NEAR"/>
          <p:cNvSpPr txBox="1"/>
          <p:nvPr/>
        </p:nvSpPr>
        <p:spPr>
          <a:xfrm>
            <a:off x="1463038" y="3930720"/>
            <a:ext cx="3012780" cy="900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0000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لنتقدم بثقة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Revelation…"/>
          <p:cNvSpPr txBox="1"/>
          <p:nvPr/>
        </p:nvSpPr>
        <p:spPr>
          <a:xfrm>
            <a:off x="7313593" y="7469332"/>
            <a:ext cx="4226561" cy="900757"/>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5000">
                <a:solidFill>
                  <a:srgbClr val="191919"/>
                </a:solidFill>
                <a:latin typeface="Maiandra GD"/>
                <a:ea typeface="Maiandra GD"/>
                <a:cs typeface="Maiandra GD"/>
                <a:sym typeface="Maiandra GD"/>
              </a:defRPr>
            </a:pPr>
            <a:r>
              <a:rPr lang="ar-JO" b="1" dirty="0">
                <a:solidFill>
                  <a:srgbClr val="FFFF00"/>
                </a:solidFill>
                <a:latin typeface="Arial" panose="020B0604020202020204" pitchFamily="34" charset="0"/>
                <a:cs typeface="Arial" panose="020B0604020202020204" pitchFamily="34" charset="0"/>
              </a:rPr>
              <a:t>الإعلان</a:t>
            </a:r>
            <a:endParaRPr b="1" dirty="0">
              <a:solidFill>
                <a:srgbClr val="FFFF00"/>
              </a:solidFill>
              <a:latin typeface="Arial" panose="020B0604020202020204" pitchFamily="34" charset="0"/>
              <a:cs typeface="Arial" panose="020B0604020202020204" pitchFamily="34" charset="0"/>
            </a:endParaRPr>
          </a:p>
        </p:txBody>
      </p:sp>
      <p:sp>
        <p:nvSpPr>
          <p:cNvPr id="603" name="Response…"/>
          <p:cNvSpPr txBox="1"/>
          <p:nvPr/>
        </p:nvSpPr>
        <p:spPr>
          <a:xfrm>
            <a:off x="1625597" y="7469332"/>
            <a:ext cx="4009815" cy="900757"/>
          </a:xfrm>
          <a:prstGeom prst="rect">
            <a:avLst/>
          </a:prstGeom>
          <a:solidFill>
            <a:srgbClr val="00999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sz="5000">
                <a:solidFill>
                  <a:srgbClr val="171717"/>
                </a:solidFill>
                <a:latin typeface="Maiandra GD"/>
                <a:ea typeface="Maiandra GD"/>
                <a:cs typeface="Maiandra GD"/>
                <a:sym typeface="Maiandra GD"/>
              </a:defRPr>
            </a:pPr>
            <a:r>
              <a:rPr lang="ar-JO" b="1" dirty="0">
                <a:solidFill>
                  <a:srgbClr val="FFFF00"/>
                </a:solidFill>
                <a:latin typeface="Arial" panose="020B0604020202020204" pitchFamily="34" charset="0"/>
                <a:cs typeface="Arial" panose="020B0604020202020204" pitchFamily="34" charset="0"/>
              </a:rPr>
              <a:t>التجاوب</a:t>
            </a:r>
            <a:endParaRPr b="1" dirty="0">
              <a:solidFill>
                <a:srgbClr val="FFFF00"/>
              </a:solidFill>
              <a:latin typeface="Arial" panose="020B0604020202020204" pitchFamily="34" charset="0"/>
              <a:cs typeface="Arial" panose="020B0604020202020204" pitchFamily="34" charset="0"/>
            </a:endParaRPr>
          </a:p>
        </p:txBody>
      </p:sp>
      <p:sp>
        <p:nvSpPr>
          <p:cNvPr id="604" name="Shape"/>
          <p:cNvSpPr/>
          <p:nvPr/>
        </p:nvSpPr>
        <p:spPr>
          <a:xfrm>
            <a:off x="8830819" y="595937"/>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605" name="Shape"/>
          <p:cNvSpPr/>
          <p:nvPr/>
        </p:nvSpPr>
        <p:spPr>
          <a:xfrm rot="10800000">
            <a:off x="3034452" y="479757"/>
            <a:ext cx="1192107"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algn="l" defTabSz="1300480">
              <a:defRPr>
                <a:solidFill>
                  <a:srgbClr val="000000"/>
                </a:solidFill>
                <a:latin typeface="Arial"/>
                <a:ea typeface="Arial"/>
                <a:cs typeface="Arial"/>
                <a:sym typeface="Arial"/>
              </a:defRPr>
            </a:pPr>
            <a:endParaRPr b="1" dirty="0">
              <a:latin typeface="Arial" panose="020B0604020202020204" pitchFamily="34" charset="0"/>
              <a:cs typeface="Arial" panose="020B0604020202020204" pitchFamily="34" charset="0"/>
            </a:endParaRPr>
          </a:p>
        </p:txBody>
      </p:sp>
      <p:sp>
        <p:nvSpPr>
          <p:cNvPr id="606" name="the biblical pattern…"/>
          <p:cNvSpPr txBox="1"/>
          <p:nvPr/>
        </p:nvSpPr>
        <p:spPr>
          <a:xfrm>
            <a:off x="1148757" y="2817706"/>
            <a:ext cx="10598913" cy="2514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3700"/>
              </a:spcBef>
              <a:defRPr sz="6200">
                <a:solidFill>
                  <a:srgbClr val="535353"/>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النمط الكتابي</a:t>
            </a:r>
          </a:p>
          <a:p>
            <a:pPr defTabSz="1300480">
              <a:spcBef>
                <a:spcPts val="3700"/>
              </a:spcBef>
              <a:defRPr sz="6200">
                <a:solidFill>
                  <a:srgbClr val="535353"/>
                </a:solidFill>
                <a:latin typeface="Maiandra GD"/>
                <a:ea typeface="Maiandra GD"/>
                <a:cs typeface="Maiandra GD"/>
                <a:sym typeface="Maiandra GD"/>
              </a:defRPr>
            </a:pPr>
            <a:r>
              <a:rPr lang="ar-JO" b="1" dirty="0">
                <a:latin typeface="Arial" panose="020B0604020202020204" pitchFamily="34" charset="0"/>
                <a:cs typeface="Arial" panose="020B0604020202020204" pitchFamily="34" charset="0"/>
              </a:rPr>
              <a:t>للعبادة</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B174D0-71EB-828F-ED7C-4D8154FC98CC}"/>
              </a:ext>
            </a:extLst>
          </p:cNvPr>
          <p:cNvSpPr txBox="1"/>
          <p:nvPr/>
        </p:nvSpPr>
        <p:spPr>
          <a:xfrm>
            <a:off x="665867" y="4094069"/>
            <a:ext cx="11673068"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err="1">
                <a:ln>
                  <a:noFill/>
                </a:ln>
                <a:solidFill>
                  <a:schemeClr val="bg2">
                    <a:lumMod val="20000"/>
                    <a:lumOff val="80000"/>
                  </a:schemeClr>
                </a:solidFill>
                <a:effectLst/>
                <a:uFillTx/>
                <a:latin typeface="+mn-lt"/>
                <a:ea typeface="+mn-ea"/>
                <a:cs typeface="+mn-cs"/>
                <a:sym typeface="Bodoni SvtyTwo ITC TT-Book"/>
              </a:rPr>
              <a:t>www.tinyurl.com</a:t>
            </a:r>
            <a:r>
              <a:rPr kumimoji="0" lang="en-US" sz="6600" b="1" i="0" u="none" strike="noStrike" cap="none" spc="0" normalizeH="0" baseline="0" dirty="0">
                <a:ln>
                  <a:noFill/>
                </a:ln>
                <a:solidFill>
                  <a:schemeClr val="bg2">
                    <a:lumMod val="20000"/>
                    <a:lumOff val="80000"/>
                  </a:schemeClr>
                </a:solidFill>
                <a:effectLst/>
                <a:uFillTx/>
                <a:latin typeface="+mn-lt"/>
                <a:ea typeface="+mn-ea"/>
                <a:cs typeface="+mn-cs"/>
                <a:sym typeface="Bodoni SvtyTwo ITC TT-Book"/>
              </a:rPr>
              <a:t>/JETSWORSHIP</a:t>
            </a:r>
          </a:p>
        </p:txBody>
      </p:sp>
    </p:spTree>
    <p:extLst>
      <p:ext uri="{BB962C8B-B14F-4D97-AF65-F5344CB8AC3E}">
        <p14:creationId xmlns:p14="http://schemas.microsoft.com/office/powerpoint/2010/main" val="34868404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17375E"/>
        </a:solidFill>
        <a:effectLst/>
      </p:bgPr>
    </p:bg>
    <p:spTree>
      <p:nvGrpSpPr>
        <p:cNvPr id="1" name=""/>
        <p:cNvGrpSpPr/>
        <p:nvPr/>
      </p:nvGrpSpPr>
      <p:grpSpPr>
        <a:xfrm>
          <a:off x="0" y="0"/>
          <a:ext cx="0" cy="0"/>
          <a:chOff x="0" y="0"/>
          <a:chExt cx="0" cy="0"/>
        </a:xfrm>
      </p:grpSpPr>
      <p:sp>
        <p:nvSpPr>
          <p:cNvPr id="236"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dirty="0"/>
              <a:t> </a:t>
            </a:r>
            <a:endParaRPr dirty="0"/>
          </a:p>
        </p:txBody>
      </p:sp>
      <p:sp>
        <p:nvSpPr>
          <p:cNvPr id="237"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endParaRPr/>
          </a:p>
        </p:txBody>
      </p:sp>
      <p:sp>
        <p:nvSpPr>
          <p:cNvPr id="238" name="RON MAN"/>
          <p:cNvSpPr txBox="1"/>
          <p:nvPr/>
        </p:nvSpPr>
        <p:spPr>
          <a:xfrm>
            <a:off x="2047070" y="3521314"/>
            <a:ext cx="8417900" cy="1107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650240">
              <a:defRPr sz="6200">
                <a:solidFill>
                  <a:srgbClr val="FAD538"/>
                </a:solidFill>
                <a:latin typeface="Academico"/>
                <a:ea typeface="Academico"/>
                <a:cs typeface="Academico"/>
                <a:sym typeface="Academico"/>
              </a:defRPr>
            </a:lvl1pPr>
          </a:lstStyle>
          <a:p>
            <a:pPr marL="0" marR="0" lvl="0" indent="0" algn="ctr" defTabSz="650240" rtl="0" eaLnBrk="1" fontAlgn="auto" latinLnBrk="0" hangingPunct="0">
              <a:lnSpc>
                <a:spcPct val="100000"/>
              </a:lnSpc>
              <a:spcBef>
                <a:spcPts val="0"/>
              </a:spcBef>
              <a:spcAft>
                <a:spcPts val="0"/>
              </a:spcAft>
              <a:buClrTx/>
              <a:buSzTx/>
              <a:buFontTx/>
              <a:buNone/>
              <a:tabLst/>
              <a:defRPr/>
            </a:pPr>
            <a:r>
              <a:rPr kumimoji="0" sz="6200" b="0" i="0" u="none" strike="noStrike" kern="0" cap="none" spc="0" normalizeH="0" baseline="0" noProof="0">
                <a:ln>
                  <a:noFill/>
                </a:ln>
                <a:solidFill>
                  <a:srgbClr val="FAD538"/>
                </a:solidFill>
                <a:effectLst/>
                <a:uLnTx/>
                <a:uFillTx/>
                <a:latin typeface="Academico"/>
                <a:sym typeface="Academico"/>
              </a:rPr>
              <a:t>RON MAN</a:t>
            </a:r>
          </a:p>
        </p:txBody>
      </p:sp>
      <p:sp>
        <p:nvSpPr>
          <p:cNvPr id="239" name="I"/>
          <p:cNvSpPr txBox="1"/>
          <p:nvPr/>
        </p:nvSpPr>
        <p:spPr>
          <a:xfrm>
            <a:off x="4260324" y="3521313"/>
            <a:ext cx="1459428" cy="1107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algn="l" defTabSz="650240">
              <a:defRPr sz="6200">
                <a:solidFill>
                  <a:srgbClr val="FAD538"/>
                </a:solidFill>
                <a:latin typeface="Academico"/>
                <a:ea typeface="Academico"/>
                <a:cs typeface="Academico"/>
                <a:sym typeface="Academico"/>
              </a:defRPr>
            </a:lvl1pPr>
          </a:lstStyle>
          <a:p>
            <a:pPr marL="0" marR="0" lvl="0" indent="0" algn="l" defTabSz="650240" rtl="0" eaLnBrk="1" fontAlgn="auto" latinLnBrk="0" hangingPunct="0">
              <a:lnSpc>
                <a:spcPct val="100000"/>
              </a:lnSpc>
              <a:spcBef>
                <a:spcPts val="0"/>
              </a:spcBef>
              <a:spcAft>
                <a:spcPts val="0"/>
              </a:spcAft>
              <a:buClrTx/>
              <a:buSzTx/>
              <a:buFontTx/>
              <a:buNone/>
              <a:tabLst/>
              <a:defRPr/>
            </a:pPr>
            <a:r>
              <a:rPr kumimoji="0" sz="6200" b="0" i="0" u="none" strike="noStrike" kern="0" cap="none" spc="0" normalizeH="0" baseline="0" noProof="0" dirty="0">
                <a:ln>
                  <a:noFill/>
                </a:ln>
                <a:solidFill>
                  <a:srgbClr val="FAD538"/>
                </a:solidFill>
                <a:effectLst/>
                <a:uLnTx/>
                <a:uFillTx/>
                <a:latin typeface="Academico"/>
                <a:sym typeface="Academico"/>
              </a:rPr>
              <a:t>I</a:t>
            </a:r>
          </a:p>
        </p:txBody>
      </p:sp>
      <p:pic>
        <p:nvPicPr>
          <p:cNvPr id="240" name="Marvel-avengers-infinity-war-iron-man-sixth-scale-figure-hot-toys-silo-903421.png" descr="Marvel-avengers-infinity-war-iron-man-sixth-scale-figure-hot-toys-silo-903421.png"/>
          <p:cNvPicPr>
            <a:picLocks noChangeAspect="1"/>
          </p:cNvPicPr>
          <p:nvPr/>
        </p:nvPicPr>
        <p:blipFill>
          <a:blip r:embed="rId2"/>
          <a:stretch>
            <a:fillRect/>
          </a:stretch>
        </p:blipFill>
        <p:spPr>
          <a:xfrm>
            <a:off x="8080586" y="462844"/>
            <a:ext cx="4273975" cy="9335912"/>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2402" name="AutoShape 2">
            <a:extLst>
              <a:ext uri="{FF2B5EF4-FFF2-40B4-BE49-F238E27FC236}">
                <a16:creationId xmlns:a16="http://schemas.microsoft.com/office/drawing/2014/main" id="{9D6547A7-6BD0-6E4E-8D6C-67CDFC507A3D}"/>
              </a:ext>
            </a:extLst>
          </p:cNvPr>
          <p:cNvSpPr>
            <a:spLocks noChangeArrowheads="1"/>
          </p:cNvSpPr>
          <p:nvPr/>
        </p:nvSpPr>
        <p:spPr bwMode="auto">
          <a:xfrm rot="10800000">
            <a:off x="4004647" y="216746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02403" name="AutoShape 3">
            <a:extLst>
              <a:ext uri="{FF2B5EF4-FFF2-40B4-BE49-F238E27FC236}">
                <a16:creationId xmlns:a16="http://schemas.microsoft.com/office/drawing/2014/main" id="{03CEA723-EA88-3A41-9677-B1AF0219258B}"/>
              </a:ext>
            </a:extLst>
          </p:cNvPr>
          <p:cNvSpPr>
            <a:spLocks noChangeArrowheads="1"/>
          </p:cNvSpPr>
          <p:nvPr/>
        </p:nvSpPr>
        <p:spPr bwMode="auto">
          <a:xfrm>
            <a:off x="8118013" y="2167467"/>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02404" name="Rectangle 4">
            <a:extLst>
              <a:ext uri="{FF2B5EF4-FFF2-40B4-BE49-F238E27FC236}">
                <a16:creationId xmlns:a16="http://schemas.microsoft.com/office/drawing/2014/main" id="{470E5916-7564-C444-9D53-F731D4AAB9DB}"/>
              </a:ext>
            </a:extLst>
          </p:cNvPr>
          <p:cNvSpPr>
            <a:spLocks noChangeArrowheads="1"/>
          </p:cNvSpPr>
          <p:nvPr/>
        </p:nvSpPr>
        <p:spPr bwMode="auto">
          <a:xfrm>
            <a:off x="1192107" y="3310806"/>
            <a:ext cx="10620587" cy="2495041"/>
          </a:xfrm>
          <a:prstGeom prst="rect">
            <a:avLst/>
          </a:prstGeom>
          <a:noFill/>
          <a:ln w="57150" cmpd="thinThick">
            <a:solidFill>
              <a:srgbClr val="FFFF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02405" name="Text Box 5">
            <a:extLst>
              <a:ext uri="{FF2B5EF4-FFF2-40B4-BE49-F238E27FC236}">
                <a16:creationId xmlns:a16="http://schemas.microsoft.com/office/drawing/2014/main" id="{DC2AC901-2AB1-0F4A-90BA-58D3A9EEFBD3}"/>
              </a:ext>
            </a:extLst>
          </p:cNvPr>
          <p:cNvSpPr txBox="1">
            <a:spLocks noChangeArrowheads="1"/>
          </p:cNvSpPr>
          <p:nvPr/>
        </p:nvSpPr>
        <p:spPr bwMode="auto">
          <a:xfrm>
            <a:off x="1408853" y="3292095"/>
            <a:ext cx="10403840" cy="245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الآثار العملية                   للعبادة الجماعية</a:t>
            </a:r>
            <a:endParaRPr lang="en-US" altLang="en-US" sz="7680" b="1" dirty="0">
              <a:solidFill>
                <a:srgbClr val="FFFF99"/>
              </a:solidFill>
              <a:cs typeface="Arial" panose="020B0604020202020204" pitchFamily="34" charset="0"/>
            </a:endParaRPr>
          </a:p>
        </p:txBody>
      </p:sp>
    </p:spTree>
    <p:extLst>
      <p:ext uri="{BB962C8B-B14F-4D97-AF65-F5344CB8AC3E}">
        <p14:creationId xmlns:p14="http://schemas.microsoft.com/office/powerpoint/2010/main" val="182461598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4450" name="AutoShape 2">
            <a:extLst>
              <a:ext uri="{FF2B5EF4-FFF2-40B4-BE49-F238E27FC236}">
                <a16:creationId xmlns:a16="http://schemas.microsoft.com/office/drawing/2014/main" id="{67BD81E2-F550-4846-9962-3AA71237E490}"/>
              </a:ext>
            </a:extLst>
          </p:cNvPr>
          <p:cNvSpPr>
            <a:spLocks noChangeArrowheads="1"/>
          </p:cNvSpPr>
          <p:nvPr/>
        </p:nvSpPr>
        <p:spPr bwMode="auto">
          <a:xfrm>
            <a:off x="9161221" y="2495222"/>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04451" name="AutoShape 3">
            <a:extLst>
              <a:ext uri="{FF2B5EF4-FFF2-40B4-BE49-F238E27FC236}">
                <a16:creationId xmlns:a16="http://schemas.microsoft.com/office/drawing/2014/main" id="{F41321C2-92F5-3A43-99BA-2A861055538E}"/>
              </a:ext>
            </a:extLst>
          </p:cNvPr>
          <p:cNvSpPr>
            <a:spLocks noChangeArrowheads="1"/>
          </p:cNvSpPr>
          <p:nvPr/>
        </p:nvSpPr>
        <p:spPr bwMode="auto">
          <a:xfrm rot="10800000">
            <a:off x="2546773" y="2368600"/>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04452" name="Text Box 4">
            <a:extLst>
              <a:ext uri="{FF2B5EF4-FFF2-40B4-BE49-F238E27FC236}">
                <a16:creationId xmlns:a16="http://schemas.microsoft.com/office/drawing/2014/main" id="{BB57E892-B42C-4A44-8B16-5E32BA160DB3}"/>
              </a:ext>
            </a:extLst>
          </p:cNvPr>
          <p:cNvSpPr txBox="1">
            <a:spLocks noChangeArrowheads="1"/>
          </p:cNvSpPr>
          <p:nvPr/>
        </p:nvSpPr>
        <p:spPr bwMode="auto">
          <a:xfrm>
            <a:off x="1192107" y="866987"/>
            <a:ext cx="1072896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1. الكلمة في العبادة</a:t>
            </a:r>
            <a:endParaRPr lang="en-US" altLang="en-US" sz="7680" b="1" dirty="0">
              <a:solidFill>
                <a:srgbClr val="FFFF99"/>
              </a:solidFill>
              <a:cs typeface="Arial" panose="020B0604020202020204" pitchFamily="34" charset="0"/>
            </a:endParaRPr>
          </a:p>
        </p:txBody>
      </p:sp>
      <p:sp>
        <p:nvSpPr>
          <p:cNvPr id="21509" name="Text Box 5">
            <a:extLst>
              <a:ext uri="{FF2B5EF4-FFF2-40B4-BE49-F238E27FC236}">
                <a16:creationId xmlns:a16="http://schemas.microsoft.com/office/drawing/2014/main" id="{75521F26-68E3-EE43-8B9B-F89619C9D0DD}"/>
              </a:ext>
            </a:extLst>
          </p:cNvPr>
          <p:cNvSpPr txBox="1">
            <a:spLocks noChangeArrowheads="1"/>
          </p:cNvSpPr>
          <p:nvPr/>
        </p:nvSpPr>
        <p:spPr bwMode="auto">
          <a:xfrm>
            <a:off x="1192107" y="3034453"/>
            <a:ext cx="10728960" cy="455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ar-JO" altLang="ja-JP" sz="4551" b="1" dirty="0">
                <a:solidFill>
                  <a:srgbClr val="FFFF99"/>
                </a:solidFill>
                <a:cs typeface="Arial" panose="020B0604020202020204" pitchFamily="34" charset="0"/>
              </a:rPr>
              <a:t>يجب علينا أن ندرك المكانة التي لا غنى عنها للكتاب المقدس، في كل من العبادة العامة والخاصة، إنها كلمة الله التي تدعو إلى عبادة الله.</a:t>
            </a:r>
            <a:endParaRPr lang="en-US" altLang="ja-JP" sz="4551" b="1" dirty="0">
              <a:solidFill>
                <a:srgbClr val="FFFF99"/>
              </a:solidFill>
              <a:cs typeface="Arial" panose="020B0604020202020204" pitchFamily="34" charset="0"/>
            </a:endParaRPr>
          </a:p>
          <a:p>
            <a:pPr algn="ctr" eaLnBrk="1" hangingPunct="1">
              <a:spcBef>
                <a:spcPct val="50000"/>
              </a:spcBef>
            </a:pPr>
            <a:r>
              <a:rPr lang="en-US" altLang="ja-JP" sz="4551" b="1" dirty="0">
                <a:solidFill>
                  <a:srgbClr val="FFFF99"/>
                </a:solidFill>
                <a:cs typeface="Arial" panose="020B0604020202020204" pitchFamily="34" charset="0"/>
              </a:rPr>
              <a:t> (</a:t>
            </a:r>
            <a:r>
              <a:rPr lang="ar-JO" altLang="ja-JP" sz="4551" b="1" dirty="0">
                <a:solidFill>
                  <a:srgbClr val="FFFF99"/>
                </a:solidFill>
                <a:cs typeface="Arial" panose="020B0604020202020204" pitchFamily="34" charset="0"/>
              </a:rPr>
              <a:t>جون ستوت</a:t>
            </a:r>
            <a:r>
              <a:rPr lang="en-US" altLang="ja-JP" sz="4551" b="1" dirty="0">
                <a:solidFill>
                  <a:srgbClr val="FFFF99"/>
                </a:solidFill>
                <a:cs typeface="Arial" panose="020B0604020202020204" pitchFamily="34" charset="0"/>
              </a:rPr>
              <a:t>)</a:t>
            </a:r>
          </a:p>
          <a:p>
            <a:pPr algn="ctr" eaLnBrk="1" hangingPunct="1">
              <a:spcBef>
                <a:spcPct val="50000"/>
              </a:spcBef>
            </a:pPr>
            <a:r>
              <a:rPr lang="ar-JO" altLang="en-US" sz="4551" b="1" dirty="0">
                <a:solidFill>
                  <a:srgbClr val="FFFF99"/>
                </a:solidFill>
                <a:cs typeface="Arial" panose="020B0604020202020204" pitchFamily="34" charset="0"/>
              </a:rPr>
              <a:t>مزيد من الكلمة</a:t>
            </a:r>
            <a:endParaRPr lang="en-US" altLang="en-US" sz="4551" b="1" dirty="0">
              <a:solidFill>
                <a:srgbClr val="FFFF99"/>
              </a:solidFill>
              <a:cs typeface="Arial" panose="020B0604020202020204" pitchFamily="34" charset="0"/>
            </a:endParaRPr>
          </a:p>
          <a:p>
            <a:pPr algn="ctr" eaLnBrk="1" hangingPunct="1">
              <a:spcBef>
                <a:spcPct val="50000"/>
              </a:spcBef>
            </a:pPr>
            <a:endParaRPr lang="en-US" altLang="en-US" sz="1138" b="1" dirty="0">
              <a:solidFill>
                <a:srgbClr val="FFFF99"/>
              </a:solidFill>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51554" name="Rectangle 1">
            <a:extLst>
              <a:ext uri="{FF2B5EF4-FFF2-40B4-BE49-F238E27FC236}">
                <a16:creationId xmlns:a16="http://schemas.microsoft.com/office/drawing/2014/main" id="{DC832B7C-9034-B24F-9A95-4E5F517CBF1E}"/>
              </a:ext>
            </a:extLst>
          </p:cNvPr>
          <p:cNvSpPr>
            <a:spLocks noChangeArrowheads="1"/>
          </p:cNvSpPr>
          <p:nvPr/>
        </p:nvSpPr>
        <p:spPr bwMode="auto">
          <a:xfrm>
            <a:off x="433493" y="1826430"/>
            <a:ext cx="12137813" cy="792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في كل مهمة من مهام الكنيسة، تعتبر خدمة كلمة الله أمراً مركزياً، إنها الكلمة التي تدعونا إلى العبادة، وتخاطبنا في العبادة، وتعلمنا كيف نعبد، وتمكننا من تسبيح الله وتشجيع بعضنا البعض. في إرسالية الكنيسة، كلمة الله هي التي تدعو الأمم إلى الرب: ففي تعليم الكلمة نصنع تلاميذ من الأمم.</a:t>
            </a:r>
            <a:endParaRPr lang="en-US" altLang="en-US" sz="4551" b="1" dirty="0">
              <a:solidFill>
                <a:srgbClr val="FFFF99"/>
              </a:solidFill>
              <a:cs typeface="Arial" panose="020B0604020202020204" pitchFamily="34" charset="0"/>
            </a:endParaRPr>
          </a:p>
          <a:p>
            <a:pPr eaLnBrk="1" hangingPunct="1"/>
            <a:endParaRPr lang="en-US" altLang="en-US" sz="2560"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(إدموند ب. كلاوني، الكنيسة، 199)</a:t>
            </a:r>
            <a:endParaRPr lang="en-US" altLang="en-US" sz="4551" b="1" dirty="0">
              <a:solidFill>
                <a:srgbClr val="FFFF99"/>
              </a:solidFill>
              <a:cs typeface="Arial" panose="020B0604020202020204" pitchFamily="34" charset="0"/>
            </a:endParaRPr>
          </a:p>
          <a:p>
            <a:pPr algn="ctr" eaLnBrk="1" hangingPunct="1"/>
            <a:endParaRPr lang="en-US" altLang="en-US" sz="4551" b="1" dirty="0">
              <a:solidFill>
                <a:srgbClr val="FFFF99"/>
              </a:solidFill>
              <a:cs typeface="Arial" panose="020B0604020202020204" pitchFamily="34" charset="0"/>
            </a:endParaRPr>
          </a:p>
          <a:p>
            <a:pPr algn="ctr" eaLnBrk="1" hangingPunct="1"/>
            <a:endParaRPr lang="en-US" altLang="en-US" sz="2844" b="1" dirty="0">
              <a:solidFill>
                <a:srgbClr val="FFFF99"/>
              </a:solidFill>
              <a:cs typeface="Arial" panose="020B0604020202020204" pitchFamily="34" charset="0"/>
            </a:endParaRPr>
          </a:p>
          <a:p>
            <a:pPr algn="ctr" eaLnBrk="1" hangingPunct="1"/>
            <a:endParaRPr lang="en-US" altLang="en-US" sz="2844" b="1" dirty="0">
              <a:solidFill>
                <a:srgbClr val="FFFF99"/>
              </a:solidFill>
              <a:cs typeface="Arial" panose="020B0604020202020204" pitchFamily="34" charset="0"/>
            </a:endParaRPr>
          </a:p>
          <a:p>
            <a:pPr algn="ctr" eaLnBrk="1" hangingPunct="1"/>
            <a:endParaRPr lang="en-US" altLang="en-US" sz="2844" b="1" dirty="0">
              <a:solidFill>
                <a:srgbClr val="FFFF99"/>
              </a:solidFill>
              <a:cs typeface="Arial" panose="020B0604020202020204" pitchFamily="34" charset="0"/>
            </a:endParaRPr>
          </a:p>
          <a:p>
            <a:pPr algn="ctr" eaLnBrk="1" hangingPunct="1"/>
            <a:endParaRPr lang="en-US" altLang="en-US" sz="2844" b="1" dirty="0">
              <a:solidFill>
                <a:srgbClr val="FFFF99"/>
              </a:solidFill>
              <a:cs typeface="Arial" panose="020B0604020202020204" pitchFamily="34" charset="0"/>
            </a:endParaRPr>
          </a:p>
          <a:p>
            <a:pPr algn="ctr" eaLnBrk="1" hangingPunct="1"/>
            <a:endParaRPr lang="en-US" altLang="en-US" sz="2560" b="1" dirty="0">
              <a:solidFill>
                <a:srgbClr val="FFFF99"/>
              </a:solidFill>
              <a:cs typeface="Arial" panose="020B0604020202020204" pitchFamily="34" charset="0"/>
            </a:endParaRPr>
          </a:p>
          <a:p>
            <a:pPr algn="ctr" eaLnBrk="1" hangingPunct="1"/>
            <a:endParaRPr lang="en-US" altLang="en-US" sz="2560" b="1" dirty="0">
              <a:solidFill>
                <a:srgbClr val="FFFF99"/>
              </a:solidFill>
              <a:cs typeface="Arial" panose="020B0604020202020204" pitchFamily="34" charset="0"/>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6498" name="TextBox 2">
            <a:extLst>
              <a:ext uri="{FF2B5EF4-FFF2-40B4-BE49-F238E27FC236}">
                <a16:creationId xmlns:a16="http://schemas.microsoft.com/office/drawing/2014/main" id="{F7FA61A1-8146-E448-AD98-63EBE786AF41}"/>
              </a:ext>
            </a:extLst>
          </p:cNvPr>
          <p:cNvSpPr txBox="1">
            <a:spLocks noChangeArrowheads="1"/>
          </p:cNvSpPr>
          <p:nvPr/>
        </p:nvSpPr>
        <p:spPr bwMode="auto">
          <a:xfrm>
            <a:off x="866987" y="1300481"/>
            <a:ext cx="11270827"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982" b="1" dirty="0">
                <a:solidFill>
                  <a:srgbClr val="FFFF99"/>
                </a:solidFill>
                <a:cs typeface="Arial" panose="020B0604020202020204" pitchFamily="34" charset="0"/>
              </a:rPr>
              <a:t>	</a:t>
            </a:r>
          </a:p>
        </p:txBody>
      </p:sp>
      <p:sp>
        <p:nvSpPr>
          <p:cNvPr id="106499" name="Rectangle 5">
            <a:extLst>
              <a:ext uri="{FF2B5EF4-FFF2-40B4-BE49-F238E27FC236}">
                <a16:creationId xmlns:a16="http://schemas.microsoft.com/office/drawing/2014/main" id="{84B965CD-0B32-9A45-8AFD-93956585F069}"/>
              </a:ext>
            </a:extLst>
          </p:cNvPr>
          <p:cNvSpPr>
            <a:spLocks noChangeArrowheads="1"/>
          </p:cNvSpPr>
          <p:nvPr/>
        </p:nvSpPr>
        <p:spPr bwMode="auto">
          <a:xfrm>
            <a:off x="541867" y="1300481"/>
            <a:ext cx="11975253" cy="46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المشكلة</a:t>
            </a:r>
            <a:endParaRPr lang="en-US" altLang="en-US" sz="4551"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eaLnBrk="1" hangingPunct="1"/>
            <a:endParaRPr lang="en-US" altLang="en-US" sz="1138"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لماذا كثيرون ممن يدعون أنهم ورثة الإصلاح، أو على الأقل الذين يطلقون على أنفسهم المؤمنين بالكتاب المقدس، لا يملكون إلا القليل من الكتاب المقدس في خدمات عبادتهم العامة؟</a:t>
            </a:r>
            <a:endParaRPr lang="en-US" altLang="en-US" sz="1991" b="1" dirty="0">
              <a:solidFill>
                <a:srgbClr val="FFFF99"/>
              </a:solidFill>
              <a:cs typeface="Arial" panose="020B0604020202020204" pitchFamily="34" charset="0"/>
            </a:endParaRPr>
          </a:p>
          <a:p>
            <a:pPr eaLnBrk="1" hangingPunct="1"/>
            <a:endParaRPr lang="en-US" altLang="en-US" sz="1991" b="1" dirty="0">
              <a:solidFill>
                <a:srgbClr val="FFFF99"/>
              </a:solidFill>
              <a:cs typeface="Arial" panose="020B0604020202020204" pitchFamily="34" charset="0"/>
            </a:endParaRPr>
          </a:p>
          <a:p>
            <a:pPr algn="ctr" eaLnBrk="1" hangingPunct="1"/>
            <a:r>
              <a:rPr lang="en-US" altLang="en-US" sz="3982" b="1" dirty="0">
                <a:solidFill>
                  <a:srgbClr val="FFFF99"/>
                </a:solidFill>
                <a:cs typeface="Arial" panose="020B0604020202020204" pitchFamily="34" charset="0"/>
              </a:rPr>
              <a:t>(</a:t>
            </a:r>
            <a:r>
              <a:rPr lang="ar-JO" altLang="en-US" sz="3982" b="1" dirty="0">
                <a:solidFill>
                  <a:srgbClr val="FFFF99"/>
                </a:solidFill>
                <a:cs typeface="Arial" panose="020B0604020202020204" pitchFamily="34" charset="0"/>
              </a:rPr>
              <a:t>دوغلاس سميث</a:t>
            </a:r>
            <a:r>
              <a:rPr lang="en-US" altLang="en-US" sz="3982" b="1" dirty="0">
                <a:solidFill>
                  <a:srgbClr val="FFFF99"/>
                </a:solidFill>
                <a:cs typeface="Arial" panose="020B0604020202020204" pitchFamily="34" charset="0"/>
              </a:rPr>
              <a:t>) </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7522" name="TextBox 2">
            <a:extLst>
              <a:ext uri="{FF2B5EF4-FFF2-40B4-BE49-F238E27FC236}">
                <a16:creationId xmlns:a16="http://schemas.microsoft.com/office/drawing/2014/main" id="{D3C69751-4BA4-794B-A785-8FAA95172BFB}"/>
              </a:ext>
            </a:extLst>
          </p:cNvPr>
          <p:cNvSpPr txBox="1">
            <a:spLocks noChangeArrowheads="1"/>
          </p:cNvSpPr>
          <p:nvPr/>
        </p:nvSpPr>
        <p:spPr bwMode="auto">
          <a:xfrm>
            <a:off x="866987" y="866987"/>
            <a:ext cx="11270827"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982" b="1" dirty="0">
                <a:solidFill>
                  <a:srgbClr val="FFFF99"/>
                </a:solidFill>
                <a:cs typeface="Arial" panose="020B0604020202020204" pitchFamily="34" charset="0"/>
              </a:rPr>
              <a:t>	</a:t>
            </a:r>
          </a:p>
        </p:txBody>
      </p:sp>
      <p:sp>
        <p:nvSpPr>
          <p:cNvPr id="107523" name="Rectangle 5">
            <a:extLst>
              <a:ext uri="{FF2B5EF4-FFF2-40B4-BE49-F238E27FC236}">
                <a16:creationId xmlns:a16="http://schemas.microsoft.com/office/drawing/2014/main" id="{3B2AF3C1-2A3E-3E4B-9A81-7FD5BDFEB3CF}"/>
              </a:ext>
            </a:extLst>
          </p:cNvPr>
          <p:cNvSpPr>
            <a:spLocks noChangeArrowheads="1"/>
          </p:cNvSpPr>
          <p:nvPr/>
        </p:nvSpPr>
        <p:spPr bwMode="auto">
          <a:xfrm>
            <a:off x="487680" y="1408854"/>
            <a:ext cx="12029440" cy="587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ماذا يوجد على المحك؟</a:t>
            </a:r>
            <a:endParaRPr lang="en-US" altLang="en-US" sz="4551" b="1" dirty="0">
              <a:solidFill>
                <a:srgbClr val="FFFF99"/>
              </a:solidFill>
              <a:cs typeface="Arial" panose="020B0604020202020204" pitchFamily="34" charset="0"/>
            </a:endParaRPr>
          </a:p>
          <a:p>
            <a:pPr algn="ctr" eaLnBrk="1" hangingPunct="1"/>
            <a:endParaRPr lang="en-US" altLang="en-US" sz="1138" b="1" dirty="0">
              <a:solidFill>
                <a:srgbClr val="FFFF99"/>
              </a:solidFill>
              <a:cs typeface="Arial" panose="020B0604020202020204" pitchFamily="34" charset="0"/>
            </a:endParaRPr>
          </a:p>
          <a:p>
            <a:pPr eaLnBrk="1" hangingPunct="1"/>
            <a:endParaRPr lang="en-US" altLang="en-US" sz="2560"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عندما يكون دور الكتاب المقدس في العبادة ضئيلاً، وعندما يُستخدم الكتاب المقدس فقط لإطلاق عظة، فإن ما يتم توصيله هو أن الكتاب المقدس هامشي في الحياة المسيحية أيضاً. إن استخدامنا للكتاب المقدس أو فشلنا في استخدامه في عبادتنا يقول الكثير عن التلمذة المسيحية أكثر مما قد ندرك.</a:t>
            </a:r>
            <a:endParaRPr lang="en-US" altLang="en-US" sz="3982" b="1" dirty="0">
              <a:solidFill>
                <a:srgbClr val="FFFF99"/>
              </a:solidFill>
              <a:cs typeface="Arial" panose="020B0604020202020204" pitchFamily="34" charset="0"/>
            </a:endParaRPr>
          </a:p>
          <a:p>
            <a:pPr eaLnBrk="1" hangingPunct="1"/>
            <a:endParaRPr lang="en-US" altLang="en-US" sz="1280" b="1" dirty="0">
              <a:solidFill>
                <a:srgbClr val="FFFF99"/>
              </a:solidFill>
              <a:cs typeface="Arial" panose="020B0604020202020204" pitchFamily="34" charset="0"/>
            </a:endParaRPr>
          </a:p>
          <a:p>
            <a:pPr eaLnBrk="1" hangingPunct="1"/>
            <a:endParaRPr lang="en-US" altLang="en-US" sz="1280" b="1" dirty="0">
              <a:solidFill>
                <a:srgbClr val="FFFF99"/>
              </a:solidFill>
              <a:cs typeface="Arial" panose="020B0604020202020204" pitchFamily="34" charset="0"/>
            </a:endParaRPr>
          </a:p>
          <a:p>
            <a:pPr eaLnBrk="1" hangingPunct="1"/>
            <a:endParaRPr lang="en-US" altLang="en-US" sz="2844"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(جيمس ف. وايت)</a:t>
            </a:r>
            <a:endParaRPr lang="en-US" altLang="en-US" sz="3982" b="1" dirty="0">
              <a:solidFill>
                <a:srgbClr val="FFFF99"/>
              </a:solidFill>
              <a:cs typeface="Arial" panose="020B0604020202020204" pitchFamily="34" charset="0"/>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14690" name="TextBox 2">
            <a:extLst>
              <a:ext uri="{FF2B5EF4-FFF2-40B4-BE49-F238E27FC236}">
                <a16:creationId xmlns:a16="http://schemas.microsoft.com/office/drawing/2014/main" id="{FF6B2F50-1E9B-B442-8086-A6EE80440707}"/>
              </a:ext>
            </a:extLst>
          </p:cNvPr>
          <p:cNvSpPr txBox="1">
            <a:spLocks noChangeArrowheads="1"/>
          </p:cNvSpPr>
          <p:nvPr/>
        </p:nvSpPr>
        <p:spPr bwMode="auto">
          <a:xfrm>
            <a:off x="866987" y="866987"/>
            <a:ext cx="11270827"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982" b="1" dirty="0">
                <a:solidFill>
                  <a:srgbClr val="FFFF99"/>
                </a:solidFill>
                <a:cs typeface="Arial" panose="020B0604020202020204" pitchFamily="34" charset="0"/>
              </a:rPr>
              <a:t>	</a:t>
            </a:r>
          </a:p>
        </p:txBody>
      </p:sp>
      <p:sp>
        <p:nvSpPr>
          <p:cNvPr id="64514" name="Rectangle 5">
            <a:extLst>
              <a:ext uri="{FF2B5EF4-FFF2-40B4-BE49-F238E27FC236}">
                <a16:creationId xmlns:a16="http://schemas.microsoft.com/office/drawing/2014/main" id="{E08049D3-484B-BF49-995A-52E053FA7D23}"/>
              </a:ext>
            </a:extLst>
          </p:cNvPr>
          <p:cNvSpPr>
            <a:spLocks noChangeArrowheads="1"/>
          </p:cNvSpPr>
          <p:nvPr/>
        </p:nvSpPr>
        <p:spPr bwMode="auto">
          <a:xfrm>
            <a:off x="541867" y="609600"/>
            <a:ext cx="11975253" cy="6439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4551" b="1" dirty="0">
              <a:solidFill>
                <a:srgbClr val="FFFF99"/>
              </a:solidFill>
              <a:cs typeface="Arial" panose="020B0604020202020204" pitchFamily="34" charset="0"/>
            </a:endParaRPr>
          </a:p>
          <a:p>
            <a:pPr algn="ctr" eaLnBrk="1" hangingPunct="1"/>
            <a:r>
              <a:rPr lang="ar-JO" altLang="en-US" sz="5689" b="1" dirty="0">
                <a:solidFill>
                  <a:srgbClr val="FFFF99"/>
                </a:solidFill>
                <a:cs typeface="Arial" panose="020B0604020202020204" pitchFamily="34" charset="0"/>
              </a:rPr>
              <a:t>التفويض الكتابي</a:t>
            </a:r>
            <a:endParaRPr lang="en-US" altLang="en-US" sz="3982" b="1" dirty="0">
              <a:cs typeface="Arial" panose="020B0604020202020204" pitchFamily="34" charset="0"/>
            </a:endParaRPr>
          </a:p>
          <a:p>
            <a:pPr algn="ctr" eaLnBrk="1" hangingPunct="1"/>
            <a:endParaRPr lang="en-US" altLang="en-US" sz="284" b="1" dirty="0">
              <a:cs typeface="Arial" panose="020B0604020202020204" pitchFamily="34" charset="0"/>
            </a:endParaRPr>
          </a:p>
          <a:p>
            <a:pPr algn="ctr" eaLnBrk="1" hangingPunct="1"/>
            <a:endParaRPr lang="en-US" altLang="en-US" sz="3982" b="1" dirty="0">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اعكف على القراءة</a:t>
            </a:r>
          </a:p>
          <a:p>
            <a:pPr algn="ctr" eaLnBrk="1" hangingPunct="1"/>
            <a:r>
              <a:rPr lang="en-US" altLang="en-US" sz="4551" b="1" dirty="0">
                <a:solidFill>
                  <a:srgbClr val="FFFF99"/>
                </a:solidFill>
                <a:cs typeface="Arial" panose="020B0604020202020204" pitchFamily="34" charset="0"/>
              </a:rPr>
              <a:t>(</a:t>
            </a:r>
            <a:r>
              <a:rPr lang="ar-JO" altLang="en-US" sz="4551" b="1" dirty="0">
                <a:solidFill>
                  <a:srgbClr val="FFFF99"/>
                </a:solidFill>
                <a:cs typeface="Arial" panose="020B0604020202020204" pitchFamily="34" charset="0"/>
              </a:rPr>
              <a:t>1 تيموثاوس 4: 13</a:t>
            </a:r>
            <a:r>
              <a:rPr lang="en-US" altLang="en-US" sz="4551" b="1" dirty="0">
                <a:solidFill>
                  <a:srgbClr val="FFFF99"/>
                </a:solidFill>
                <a:cs typeface="Arial" panose="020B0604020202020204" pitchFamily="34" charset="0"/>
              </a:rPr>
              <a:t>)</a:t>
            </a:r>
          </a:p>
          <a:p>
            <a:pPr algn="ctr" eaLnBrk="1" hangingPunct="1"/>
            <a:endParaRPr lang="en-US" altLang="en-US" sz="4551"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لتسكن فيكم كلمة المسيح بغنى</a:t>
            </a:r>
          </a:p>
          <a:p>
            <a:pPr algn="ctr" eaLnBrk="1" hangingPunct="1"/>
            <a:r>
              <a:rPr lang="en-US" altLang="en-US" sz="4551" b="1" dirty="0">
                <a:solidFill>
                  <a:srgbClr val="FFFF99"/>
                </a:solidFill>
                <a:cs typeface="Arial" panose="020B0604020202020204" pitchFamily="34" charset="0"/>
              </a:rPr>
              <a:t>(</a:t>
            </a:r>
            <a:r>
              <a:rPr lang="ar-JO" altLang="en-US" sz="4551" b="1" dirty="0">
                <a:solidFill>
                  <a:srgbClr val="FFFF99"/>
                </a:solidFill>
                <a:cs typeface="Arial" panose="020B0604020202020204" pitchFamily="34" charset="0"/>
              </a:rPr>
              <a:t>كولوسي 3: 16</a:t>
            </a:r>
            <a:r>
              <a:rPr lang="en-US" altLang="en-US" sz="4551" b="1" dirty="0">
                <a:solidFill>
                  <a:srgbClr val="FFFF99"/>
                </a:solidFill>
                <a:cs typeface="Arial" panose="020B0604020202020204" pitchFamily="34" charset="0"/>
              </a:rPr>
              <a:t>)</a:t>
            </a:r>
          </a:p>
          <a:p>
            <a:pPr eaLnBrk="1" hangingPunct="1"/>
            <a:r>
              <a:rPr lang="en-US" altLang="en-US" sz="3982" b="1" dirty="0">
                <a:solidFill>
                  <a:srgbClr val="FFFF99"/>
                </a:solidFill>
                <a:cs typeface="Arial" panose="020B0604020202020204" pitchFamily="34" charset="0"/>
              </a:rPr>
              <a:t>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10594" name="AutoShape 2">
            <a:extLst>
              <a:ext uri="{FF2B5EF4-FFF2-40B4-BE49-F238E27FC236}">
                <a16:creationId xmlns:a16="http://schemas.microsoft.com/office/drawing/2014/main" id="{41DFB585-A581-C249-A08E-929939622EF3}"/>
              </a:ext>
            </a:extLst>
          </p:cNvPr>
          <p:cNvSpPr>
            <a:spLocks noChangeArrowheads="1"/>
          </p:cNvSpPr>
          <p:nvPr/>
        </p:nvSpPr>
        <p:spPr bwMode="auto">
          <a:xfrm>
            <a:off x="9109676" y="2470651"/>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110595" name="AutoShape 3">
            <a:extLst>
              <a:ext uri="{FF2B5EF4-FFF2-40B4-BE49-F238E27FC236}">
                <a16:creationId xmlns:a16="http://schemas.microsoft.com/office/drawing/2014/main" id="{9D0C0002-DFD1-194F-830C-F02017D515A1}"/>
              </a:ext>
            </a:extLst>
          </p:cNvPr>
          <p:cNvSpPr>
            <a:spLocks noChangeArrowheads="1"/>
          </p:cNvSpPr>
          <p:nvPr/>
        </p:nvSpPr>
        <p:spPr bwMode="auto">
          <a:xfrm rot="10800000">
            <a:off x="2703019" y="2470651"/>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a:latin typeface="Maiandra GD" panose="020E0502030308020204" pitchFamily="34" charset="0"/>
            </a:endParaRPr>
          </a:p>
        </p:txBody>
      </p:sp>
      <p:sp>
        <p:nvSpPr>
          <p:cNvPr id="21510" name="Text Box 6">
            <a:extLst>
              <a:ext uri="{FF2B5EF4-FFF2-40B4-BE49-F238E27FC236}">
                <a16:creationId xmlns:a16="http://schemas.microsoft.com/office/drawing/2014/main" id="{9CC43D58-1011-4943-98F5-33BD9B14E600}"/>
              </a:ext>
            </a:extLst>
          </p:cNvPr>
          <p:cNvSpPr txBox="1">
            <a:spLocks noChangeArrowheads="1"/>
          </p:cNvSpPr>
          <p:nvPr/>
        </p:nvSpPr>
        <p:spPr bwMode="auto">
          <a:xfrm>
            <a:off x="1029546" y="959402"/>
            <a:ext cx="10945707" cy="6876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06394" indent="-406394" eaLnBrk="1" hangingPunct="1">
              <a:buFont typeface="Arial"/>
              <a:buChar char="•"/>
              <a:defRPr/>
            </a:pPr>
            <a:endParaRPr lang="en-US" sz="2560" b="1" dirty="0">
              <a:solidFill>
                <a:srgbClr val="FFFF99"/>
              </a:solidFill>
              <a:latin typeface="Arial" panose="020B0604020202020204" pitchFamily="34" charset="0"/>
              <a:cs typeface="Arial" panose="020B0604020202020204" pitchFamily="34" charset="0"/>
            </a:endParaRPr>
          </a:p>
          <a:p>
            <a:pPr algn="ctr" eaLnBrk="1" hangingPunct="1">
              <a:defRPr/>
            </a:pPr>
            <a:r>
              <a:rPr lang="ar-JO" sz="4551" b="1" dirty="0">
                <a:solidFill>
                  <a:srgbClr val="FFFF99"/>
                </a:solidFill>
                <a:latin typeface="Arial" panose="020B0604020202020204" pitchFamily="34" charset="0"/>
                <a:cs typeface="Arial" panose="020B0604020202020204" pitchFamily="34" charset="0"/>
              </a:rPr>
              <a:t>المزيد من الكلمة</a:t>
            </a:r>
            <a:endParaRPr lang="en-US" sz="4551" b="1" dirty="0">
              <a:solidFill>
                <a:srgbClr val="FFFF99"/>
              </a:solidFill>
              <a:latin typeface="Arial" panose="020B0604020202020204" pitchFamily="34" charset="0"/>
              <a:cs typeface="Arial" panose="020B0604020202020204" pitchFamily="34" charset="0"/>
            </a:endParaRPr>
          </a:p>
          <a:p>
            <a:pPr marL="650230" indent="-650230" eaLnBrk="1" hangingPunct="1">
              <a:buFont typeface="Arial"/>
              <a:buChar char="•"/>
              <a:defRPr/>
            </a:pPr>
            <a:endParaRPr lang="en-US" sz="4551" b="1" dirty="0">
              <a:solidFill>
                <a:srgbClr val="FFFF99"/>
              </a:solidFill>
              <a:latin typeface="Arial" panose="020B0604020202020204" pitchFamily="34" charset="0"/>
              <a:cs typeface="Arial" panose="020B0604020202020204" pitchFamily="34" charset="0"/>
            </a:endParaRPr>
          </a:p>
          <a:p>
            <a:pPr marL="650230" indent="-650230" algn="r" rtl="1" eaLnBrk="1" hangingPunct="1">
              <a:buFont typeface="Arial"/>
              <a:buChar char="•"/>
              <a:defRPr/>
            </a:pPr>
            <a:r>
              <a:rPr lang="ar-JO" sz="4551" b="1" dirty="0">
                <a:solidFill>
                  <a:srgbClr val="FFFF99"/>
                </a:solidFill>
                <a:latin typeface="Arial" panose="020B0604020202020204" pitchFamily="34" charset="0"/>
                <a:cs typeface="Arial" panose="020B0604020202020204" pitchFamily="34" charset="0"/>
              </a:rPr>
              <a:t>التقييم الكتابي للترانيم.</a:t>
            </a:r>
            <a:endParaRPr lang="en-US" sz="4551" b="1" dirty="0">
              <a:solidFill>
                <a:srgbClr val="FFFF99"/>
              </a:solidFill>
              <a:latin typeface="Arial" panose="020B0604020202020204" pitchFamily="34" charset="0"/>
              <a:cs typeface="Arial" panose="020B0604020202020204" pitchFamily="34" charset="0"/>
            </a:endParaRPr>
          </a:p>
          <a:p>
            <a:pPr marL="406394" indent="-406394" eaLnBrk="1" hangingPunct="1">
              <a:buFont typeface="Arial"/>
              <a:buChar char="•"/>
              <a:defRPr/>
            </a:pPr>
            <a:endParaRPr lang="en-US" sz="2560" b="1" dirty="0">
              <a:solidFill>
                <a:srgbClr val="FFFF99"/>
              </a:solidFill>
              <a:latin typeface="Arial" panose="020B0604020202020204" pitchFamily="34" charset="0"/>
              <a:cs typeface="Arial" panose="020B0604020202020204" pitchFamily="34" charset="0"/>
            </a:endParaRPr>
          </a:p>
          <a:p>
            <a:pPr marL="650230" indent="-650230" algn="r" rtl="1" eaLnBrk="1" hangingPunct="1">
              <a:buFont typeface="Arial"/>
              <a:buChar char="•"/>
              <a:defRPr/>
            </a:pPr>
            <a:r>
              <a:rPr lang="ar-JO" sz="4551" b="1" dirty="0">
                <a:solidFill>
                  <a:srgbClr val="FFFF99"/>
                </a:solidFill>
                <a:latin typeface="Arial" panose="020B0604020202020204" pitchFamily="34" charset="0"/>
                <a:cs typeface="Arial" panose="020B0604020202020204" pitchFamily="34" charset="0"/>
              </a:rPr>
              <a:t>اختيار الترانيم التي تتماشى مع النص الكتابي، وليس النص الكتابي الذي يتماشى مع الترانيم.</a:t>
            </a:r>
            <a:endParaRPr lang="en-US" sz="4551" b="1" dirty="0">
              <a:solidFill>
                <a:srgbClr val="FFFF99"/>
              </a:solidFill>
              <a:latin typeface="Arial" panose="020B0604020202020204" pitchFamily="34" charset="0"/>
              <a:cs typeface="Arial" panose="020B0604020202020204" pitchFamily="34" charset="0"/>
            </a:endParaRPr>
          </a:p>
          <a:p>
            <a:pPr marL="650230" indent="-650230" eaLnBrk="1" hangingPunct="1">
              <a:buFont typeface="Arial"/>
              <a:buChar char="•"/>
              <a:defRPr/>
            </a:pPr>
            <a:endParaRPr lang="en-US" sz="2560" b="1" dirty="0">
              <a:solidFill>
                <a:srgbClr val="FFFF99"/>
              </a:solidFill>
              <a:latin typeface="Arial" panose="020B0604020202020204" pitchFamily="34" charset="0"/>
              <a:cs typeface="Arial" panose="020B0604020202020204" pitchFamily="34" charset="0"/>
            </a:endParaRPr>
          </a:p>
          <a:p>
            <a:pPr marL="650230" indent="-650230" algn="r" rtl="1" eaLnBrk="1" hangingPunct="1">
              <a:buFont typeface="Arial"/>
              <a:buChar char="•"/>
              <a:defRPr/>
            </a:pPr>
            <a:r>
              <a:rPr lang="ar-JO" sz="4551" b="1" dirty="0">
                <a:solidFill>
                  <a:srgbClr val="FFFF99"/>
                </a:solidFill>
                <a:latin typeface="Arial" panose="020B0604020202020204" pitchFamily="34" charset="0"/>
                <a:cs typeface="Arial" panose="020B0604020202020204" pitchFamily="34" charset="0"/>
              </a:rPr>
              <a:t>اقرأ، غنِّ، رتل، صلِّ، احفظ، افعل الكتاب المقدس</a:t>
            </a:r>
            <a:endParaRPr lang="en-US" sz="2560" b="1" dirty="0">
              <a:solidFill>
                <a:srgbClr val="FFFF99"/>
              </a:solidFill>
              <a:latin typeface="Arial" panose="020B0604020202020204" pitchFamily="34" charset="0"/>
              <a:cs typeface="Arial" panose="020B0604020202020204" pitchFamily="34" charset="0"/>
            </a:endParaRPr>
          </a:p>
          <a:p>
            <a:pPr marL="650230" indent="-650230" eaLnBrk="1" hangingPunct="1">
              <a:buFont typeface="Arial"/>
              <a:buChar char="•"/>
              <a:defRPr/>
            </a:pPr>
            <a:endParaRPr lang="en-US" sz="4551" b="1" dirty="0">
              <a:solidFill>
                <a:srgbClr val="FFFF99"/>
              </a:solidFill>
              <a:latin typeface="Arial" panose="020B0604020202020204" pitchFamily="34" charset="0"/>
              <a:cs typeface="Arial" panose="020B0604020202020204" pitchFamily="34" charset="0"/>
            </a:endParaRPr>
          </a:p>
          <a:p>
            <a:pPr eaLnBrk="1" hangingPunct="1">
              <a:defRPr/>
            </a:pPr>
            <a:endParaRPr lang="en-US" sz="4551" b="1" dirty="0">
              <a:solidFill>
                <a:srgbClr val="FFFF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55656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12642" name="AutoShape 2">
            <a:extLst>
              <a:ext uri="{FF2B5EF4-FFF2-40B4-BE49-F238E27FC236}">
                <a16:creationId xmlns:a16="http://schemas.microsoft.com/office/drawing/2014/main" id="{6316E04E-E793-364A-841C-71595259208A}"/>
              </a:ext>
            </a:extLst>
          </p:cNvPr>
          <p:cNvSpPr>
            <a:spLocks noChangeArrowheads="1"/>
          </p:cNvSpPr>
          <p:nvPr/>
        </p:nvSpPr>
        <p:spPr bwMode="auto">
          <a:xfrm>
            <a:off x="8753327" y="2167812"/>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12643" name="AutoShape 3">
            <a:extLst>
              <a:ext uri="{FF2B5EF4-FFF2-40B4-BE49-F238E27FC236}">
                <a16:creationId xmlns:a16="http://schemas.microsoft.com/office/drawing/2014/main" id="{ED534F44-A597-3C48-A64B-63628B1A442E}"/>
              </a:ext>
            </a:extLst>
          </p:cNvPr>
          <p:cNvSpPr>
            <a:spLocks noChangeArrowheads="1"/>
          </p:cNvSpPr>
          <p:nvPr/>
        </p:nvSpPr>
        <p:spPr bwMode="auto">
          <a:xfrm rot="10800000">
            <a:off x="2826891" y="2059093"/>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3364" name="Text Box 4">
            <a:extLst>
              <a:ext uri="{FF2B5EF4-FFF2-40B4-BE49-F238E27FC236}">
                <a16:creationId xmlns:a16="http://schemas.microsoft.com/office/drawing/2014/main" id="{AF820E83-5058-C34A-B73F-B07806E1863C}"/>
              </a:ext>
            </a:extLst>
          </p:cNvPr>
          <p:cNvSpPr txBox="1">
            <a:spLocks noChangeArrowheads="1"/>
          </p:cNvSpPr>
          <p:nvPr/>
        </p:nvSpPr>
        <p:spPr bwMode="auto">
          <a:xfrm>
            <a:off x="1137920" y="-857266"/>
            <a:ext cx="10728960" cy="752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ar-JO" altLang="ja-JP" sz="4551" b="1" dirty="0">
                <a:solidFill>
                  <a:srgbClr val="FFFF99"/>
                </a:solidFill>
                <a:cs typeface="Arial" panose="020B0604020202020204" pitchFamily="34" charset="0"/>
              </a:rPr>
              <a:t>اقرأ الكتاب المقدس</a:t>
            </a:r>
            <a:endParaRPr lang="en-US" altLang="ja-JP" sz="4551" b="1" dirty="0">
              <a:solidFill>
                <a:srgbClr val="FFFF99"/>
              </a:solidFill>
              <a:cs typeface="Arial" panose="020B0604020202020204" pitchFamily="34" charset="0"/>
            </a:endParaRPr>
          </a:p>
          <a:p>
            <a:pPr eaLnBrk="1" hangingPunct="1">
              <a:spcBef>
                <a:spcPct val="50000"/>
              </a:spcBef>
            </a:pPr>
            <a:endParaRPr lang="en-US" altLang="en-US" sz="3982" b="1" dirty="0">
              <a:solidFill>
                <a:srgbClr val="FFFF99"/>
              </a:solidFill>
              <a:cs typeface="Arial" panose="020B0604020202020204" pitchFamily="34" charset="0"/>
            </a:endParaRPr>
          </a:p>
          <a:p>
            <a:pPr rtl="1">
              <a:spcBef>
                <a:spcPts val="1707"/>
              </a:spcBef>
              <a:buFont typeface="Arial" panose="020B0604020202020204" pitchFamily="34" charset="0"/>
              <a:buChar char="•"/>
            </a:pPr>
            <a:r>
              <a:rPr lang="ar-JO" altLang="en-US" sz="3982" b="1" dirty="0">
                <a:solidFill>
                  <a:srgbClr val="FFFF99"/>
                </a:solidFill>
                <a:cs typeface="Arial" panose="020B0604020202020204" pitchFamily="34" charset="0"/>
              </a:rPr>
              <a:t> اطبعه على ورقة، اعرضه على الشاشة.</a:t>
            </a:r>
            <a:endParaRPr lang="en-US" altLang="en-US" sz="3982" b="1" dirty="0">
              <a:solidFill>
                <a:srgbClr val="FFFF99"/>
              </a:solidFill>
              <a:cs typeface="Arial" panose="020B0604020202020204" pitchFamily="34" charset="0"/>
            </a:endParaRP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اقرأ مقاطع أطول.</a:t>
            </a:r>
            <a:r>
              <a:rPr lang="en-US" altLang="en-US" sz="3982" b="1" dirty="0">
                <a:solidFill>
                  <a:srgbClr val="FFFF99"/>
                </a:solidFill>
                <a:cs typeface="Arial" panose="020B0604020202020204" pitchFamily="34" charset="0"/>
              </a:rPr>
              <a:t>	</a:t>
            </a: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قراءات متناغمة ومستجيبة ومضادة للصوت</a:t>
            </a: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مسرح القراء</a:t>
            </a: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قراءات من وسط الجماعة</a:t>
            </a:r>
            <a:endParaRPr lang="en-US" altLang="en-US" sz="3982" b="1" dirty="0">
              <a:solidFill>
                <a:srgbClr val="FFFF99"/>
              </a:solidFill>
              <a:cs typeface="Arial" panose="020B0604020202020204" pitchFamily="34" charset="0"/>
            </a:endParaRPr>
          </a:p>
          <a:p>
            <a:pPr rtl="1">
              <a:spcBef>
                <a:spcPts val="1707"/>
              </a:spcBef>
              <a:buFont typeface="Arial" panose="020B0604020202020204" pitchFamily="34" charset="0"/>
              <a:buChar char="•"/>
            </a:pPr>
            <a:r>
              <a:rPr lang="en-US" altLang="en-US" sz="3982" b="1" dirty="0">
                <a:solidFill>
                  <a:srgbClr val="FFFF99"/>
                </a:solidFill>
                <a:cs typeface="Arial" panose="020B0604020202020204" pitchFamily="34" charset="0"/>
              </a:rPr>
              <a:t> </a:t>
            </a:r>
            <a:r>
              <a:rPr lang="ar-JO" altLang="en-US" sz="3982" b="1" dirty="0">
                <a:solidFill>
                  <a:srgbClr val="FFFF99"/>
                </a:solidFill>
                <a:cs typeface="Arial" panose="020B0604020202020204" pitchFamily="34" charset="0"/>
              </a:rPr>
              <a:t>القراءات المستجيبة الأصلية</a:t>
            </a:r>
            <a:r>
              <a:rPr lang="en-US" altLang="en-US" sz="3413" b="1" dirty="0">
                <a:solidFill>
                  <a:srgbClr val="FFFF99"/>
                </a:solidFill>
                <a:cs typeface="Arial" panose="020B0604020202020204" pitchFamily="34" charset="0"/>
              </a:rPr>
              <a:t>	</a:t>
            </a:r>
          </a:p>
          <a:p>
            <a:pPr rtl="1">
              <a:spcBef>
                <a:spcPts val="1707"/>
              </a:spcBef>
              <a:buFont typeface="Arial" panose="020B0604020202020204" pitchFamily="34" charset="0"/>
              <a:buChar char="•"/>
            </a:pPr>
            <a:r>
              <a:rPr lang="ar-JO" altLang="en-US" sz="3982" b="1" dirty="0">
                <a:solidFill>
                  <a:srgbClr val="FFFF99"/>
                </a:solidFill>
                <a:cs typeface="Arial" panose="020B0604020202020204" pitchFamily="34" charset="0"/>
              </a:rPr>
              <a:t>دع الله يتكلم أولاً</a:t>
            </a:r>
            <a:endParaRPr lang="en-US" altLang="en-US" sz="3982" b="1" dirty="0">
              <a:solidFill>
                <a:srgbClr val="FFFF99"/>
              </a:solidFill>
              <a:cs typeface="Arial" panose="020B0604020202020204" pitchFamily="34" charset="0"/>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3" name="Vietnam2.MOV" descr="Vietnam2.MOV">
            <a:hlinkClick r:id="" action="ppaction://media"/>
            <a:extLst>
              <a:ext uri="{FF2B5EF4-FFF2-40B4-BE49-F238E27FC236}">
                <a16:creationId xmlns:a16="http://schemas.microsoft.com/office/drawing/2014/main" id="{A6309F18-DCA2-C94E-84F7-1FBD712BDE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9200"/>
            <a:ext cx="13004800" cy="7315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2" name="Jordan1.MOV" descr="Jordan1.MOV">
            <a:hlinkClick r:id="" action="ppaction://media"/>
            <a:extLst>
              <a:ext uri="{FF2B5EF4-FFF2-40B4-BE49-F238E27FC236}">
                <a16:creationId xmlns:a16="http://schemas.microsoft.com/office/drawing/2014/main" id="{E2846CA3-91A5-BF4D-8380-C39E072117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3004800" cy="7315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dirty="0"/>
              <a:t> </a:t>
            </a:r>
            <a:endParaRPr dirty="0"/>
          </a:p>
        </p:txBody>
      </p:sp>
      <p:sp>
        <p:nvSpPr>
          <p:cNvPr id="232"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dirty="0"/>
              <a:t> </a:t>
            </a:r>
            <a:endParaRPr dirty="0"/>
          </a:p>
        </p:txBody>
      </p:sp>
      <p:sp>
        <p:nvSpPr>
          <p:cNvPr id="233" name="RON MAN"/>
          <p:cNvSpPr txBox="1"/>
          <p:nvPr/>
        </p:nvSpPr>
        <p:spPr>
          <a:xfrm>
            <a:off x="2293450" y="3521314"/>
            <a:ext cx="8417900" cy="10854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650240">
              <a:defRPr sz="6200">
                <a:solidFill>
                  <a:srgbClr val="FAD538"/>
                </a:solidFill>
                <a:latin typeface="Academico"/>
                <a:ea typeface="Academico"/>
                <a:cs typeface="Academico"/>
                <a:sym typeface="Academico"/>
              </a:defRPr>
            </a:lvl1pPr>
          </a:lstStyle>
          <a:p>
            <a:r>
              <a:rPr lang="ar-JO" b="1" dirty="0">
                <a:latin typeface="Arial" panose="020B0604020202020204" pitchFamily="34" charset="0"/>
                <a:cs typeface="Arial" panose="020B0604020202020204" pitchFamily="34" charset="0"/>
              </a:rPr>
              <a:t>الرجل الحديدي</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2" name="Jordan2.MOV" descr="Jordan2.MOV">
            <a:hlinkClick r:id="" action="ppaction://media"/>
            <a:extLst>
              <a:ext uri="{FF2B5EF4-FFF2-40B4-BE49-F238E27FC236}">
                <a16:creationId xmlns:a16="http://schemas.microsoft.com/office/drawing/2014/main" id="{D71FD770-29B6-0443-9529-15CEA89D84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3004800" cy="7315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pic>
        <p:nvPicPr>
          <p:cNvPr id="2" name="Jordan3.MOV" descr="Jordan3.MOV">
            <a:hlinkClick r:id="" action="ppaction://media"/>
            <a:extLst>
              <a:ext uri="{FF2B5EF4-FFF2-40B4-BE49-F238E27FC236}">
                <a16:creationId xmlns:a16="http://schemas.microsoft.com/office/drawing/2014/main" id="{82776AC6-8917-2849-B88E-FD9D6C3F1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3004800" cy="7315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17762" name="AutoShape 2">
            <a:extLst>
              <a:ext uri="{FF2B5EF4-FFF2-40B4-BE49-F238E27FC236}">
                <a16:creationId xmlns:a16="http://schemas.microsoft.com/office/drawing/2014/main" id="{6CB2FF21-51ED-AA46-B1E1-8CA6059A17C4}"/>
              </a:ext>
            </a:extLst>
          </p:cNvPr>
          <p:cNvSpPr>
            <a:spLocks noChangeArrowheads="1"/>
          </p:cNvSpPr>
          <p:nvPr/>
        </p:nvSpPr>
        <p:spPr bwMode="auto">
          <a:xfrm>
            <a:off x="9171782" y="1300595"/>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17763" name="AutoShape 3">
            <a:extLst>
              <a:ext uri="{FF2B5EF4-FFF2-40B4-BE49-F238E27FC236}">
                <a16:creationId xmlns:a16="http://schemas.microsoft.com/office/drawing/2014/main" id="{92451C01-8A92-7C4C-A550-D8AF0B85F65C}"/>
              </a:ext>
            </a:extLst>
          </p:cNvPr>
          <p:cNvSpPr>
            <a:spLocks noChangeArrowheads="1"/>
          </p:cNvSpPr>
          <p:nvPr/>
        </p:nvSpPr>
        <p:spPr bwMode="auto">
          <a:xfrm rot="10800000">
            <a:off x="2836992" y="1161109"/>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98661" name="Text Box 5">
            <a:extLst>
              <a:ext uri="{FF2B5EF4-FFF2-40B4-BE49-F238E27FC236}">
                <a16:creationId xmlns:a16="http://schemas.microsoft.com/office/drawing/2014/main" id="{18853D7E-8996-E048-B609-769C3E42F230}"/>
              </a:ext>
            </a:extLst>
          </p:cNvPr>
          <p:cNvSpPr txBox="1">
            <a:spLocks noChangeArrowheads="1"/>
          </p:cNvSpPr>
          <p:nvPr/>
        </p:nvSpPr>
        <p:spPr bwMode="auto">
          <a:xfrm>
            <a:off x="270934" y="1733974"/>
            <a:ext cx="12462933" cy="587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6827" b="1" dirty="0">
                <a:solidFill>
                  <a:srgbClr val="FFFF99"/>
                </a:solidFill>
                <a:cs typeface="Arial" panose="020B0604020202020204" pitchFamily="34" charset="0"/>
              </a:rPr>
              <a:t>الدعوة للعبادة</a:t>
            </a:r>
            <a:endParaRPr lang="en-US" altLang="en-US" sz="6827" b="1" dirty="0">
              <a:solidFill>
                <a:srgbClr val="FFFF99"/>
              </a:solidFill>
              <a:cs typeface="Arial" panose="020B0604020202020204" pitchFamily="34" charset="0"/>
            </a:endParaRPr>
          </a:p>
          <a:p>
            <a:pPr algn="ctr" eaLnBrk="1" hangingPunct="1"/>
            <a:endParaRPr lang="en-US" altLang="en-US" sz="3982" b="1" dirty="0">
              <a:solidFill>
                <a:srgbClr val="FFFF99"/>
              </a:solidFill>
              <a:cs typeface="Arial" panose="020B0604020202020204" pitchFamily="34" charset="0"/>
            </a:endParaRPr>
          </a:p>
          <a:p>
            <a:pPr algn="ctr" eaLnBrk="1" hangingPunct="1"/>
            <a:r>
              <a:rPr lang="ar-JO" altLang="en-US" sz="3982" b="1" dirty="0">
                <a:solidFill>
                  <a:srgbClr val="FFFF99"/>
                </a:solidFill>
                <a:cs typeface="Arial" panose="020B0604020202020204" pitchFamily="34" charset="0"/>
              </a:rPr>
              <a:t>مستضيف خدمة العبادة هو الله</a:t>
            </a:r>
          </a:p>
          <a:p>
            <a:pPr algn="ctr" eaLnBrk="1" hangingPunct="1"/>
            <a:r>
              <a:rPr lang="ar-JO" altLang="en-US" sz="3982" b="1" dirty="0">
                <a:solidFill>
                  <a:srgbClr val="FFFF99"/>
                </a:solidFill>
                <a:cs typeface="Arial" panose="020B0604020202020204" pitchFamily="34" charset="0"/>
              </a:rPr>
              <a:t>نحن لا ندعوه ليكون حاضراً، بل هو من يدعونا </a:t>
            </a:r>
            <a:r>
              <a:rPr lang="en-US" altLang="en-US" sz="3982" b="1" dirty="0">
                <a:solidFill>
                  <a:srgbClr val="FFFF99"/>
                </a:solidFill>
                <a:cs typeface="Arial" panose="020B0604020202020204" pitchFamily="34" charset="0"/>
              </a:rPr>
              <a:t> </a:t>
            </a:r>
          </a:p>
          <a:p>
            <a:pPr algn="ctr" eaLnBrk="1" hangingPunct="1"/>
            <a:endParaRPr lang="en-US" altLang="en-US" sz="3982" b="1" dirty="0">
              <a:solidFill>
                <a:srgbClr val="FFFF99"/>
              </a:solidFill>
              <a:cs typeface="Arial" panose="020B0604020202020204" pitchFamily="34" charset="0"/>
            </a:endParaRPr>
          </a:p>
          <a:p>
            <a:pPr algn="ctr" eaLnBrk="1" hangingPunct="1"/>
            <a:r>
              <a:rPr lang="ar-JO" altLang="ja-JP" sz="3982" b="1" dirty="0">
                <a:solidFill>
                  <a:srgbClr val="FFFF99"/>
                </a:solidFill>
                <a:cs typeface="Arial" panose="020B0604020202020204" pitchFamily="34" charset="0"/>
              </a:rPr>
              <a:t>هو يبادر، ونحن نتجاوب</a:t>
            </a:r>
            <a:br>
              <a:rPr lang="en-US" altLang="ja-JP" sz="3982" b="1" dirty="0">
                <a:solidFill>
                  <a:srgbClr val="FFFF99"/>
                </a:solidFill>
                <a:cs typeface="Arial" panose="020B0604020202020204" pitchFamily="34" charset="0"/>
              </a:rPr>
            </a:br>
            <a:endParaRPr lang="en-US" altLang="ja-JP" sz="3982" b="1" dirty="0">
              <a:solidFill>
                <a:srgbClr val="FFFF99"/>
              </a:solidFill>
              <a:cs typeface="Arial" panose="020B0604020202020204" pitchFamily="34" charset="0"/>
            </a:endParaRPr>
          </a:p>
          <a:p>
            <a:pPr algn="ctr" eaLnBrk="1" hangingPunct="1"/>
            <a:r>
              <a:rPr lang="en-US" altLang="en-US" sz="3982" b="1" dirty="0">
                <a:solidFill>
                  <a:srgbClr val="FFFF99"/>
                </a:solidFill>
                <a:cs typeface="Arial" panose="020B0604020202020204" pitchFamily="34" charset="0"/>
              </a:rPr>
              <a:t> </a:t>
            </a:r>
          </a:p>
          <a:p>
            <a:pPr algn="ctr" eaLnBrk="1" hangingPunct="1"/>
            <a:r>
              <a:rPr lang="ar-JO" altLang="en-US" sz="2844" b="1" dirty="0">
                <a:solidFill>
                  <a:srgbClr val="FFFF99"/>
                </a:solidFill>
                <a:cs typeface="Arial" panose="020B0604020202020204" pitchFamily="34" charset="0"/>
              </a:rPr>
              <a:t>(برايان تشابل)</a:t>
            </a:r>
            <a:endParaRPr lang="en-US" altLang="en-US" sz="3982" b="1" dirty="0">
              <a:solidFill>
                <a:srgbClr val="FFFF99"/>
              </a:solidFill>
              <a:cs typeface="Arial" panose="020B0604020202020204" pitchFamily="34" charset="0"/>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08546" name="AutoShape 2">
            <a:extLst>
              <a:ext uri="{FF2B5EF4-FFF2-40B4-BE49-F238E27FC236}">
                <a16:creationId xmlns:a16="http://schemas.microsoft.com/office/drawing/2014/main" id="{22BA29E5-559F-004F-A875-571350E9E519}"/>
              </a:ext>
            </a:extLst>
          </p:cNvPr>
          <p:cNvSpPr>
            <a:spLocks noChangeArrowheads="1"/>
          </p:cNvSpPr>
          <p:nvPr/>
        </p:nvSpPr>
        <p:spPr bwMode="auto">
          <a:xfrm>
            <a:off x="8182189" y="1950720"/>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08547" name="AutoShape 3">
            <a:extLst>
              <a:ext uri="{FF2B5EF4-FFF2-40B4-BE49-F238E27FC236}">
                <a16:creationId xmlns:a16="http://schemas.microsoft.com/office/drawing/2014/main" id="{8B62643A-2387-5A48-9922-C9E6F98E35F9}"/>
              </a:ext>
            </a:extLst>
          </p:cNvPr>
          <p:cNvSpPr>
            <a:spLocks noChangeArrowheads="1"/>
          </p:cNvSpPr>
          <p:nvPr/>
        </p:nvSpPr>
        <p:spPr bwMode="auto">
          <a:xfrm rot="10800000">
            <a:off x="3630506" y="158843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3364" name="Text Box 4">
            <a:extLst>
              <a:ext uri="{FF2B5EF4-FFF2-40B4-BE49-F238E27FC236}">
                <a16:creationId xmlns:a16="http://schemas.microsoft.com/office/drawing/2014/main" id="{847EDFAB-D3C0-9F4E-9278-76D7DF8F8822}"/>
              </a:ext>
            </a:extLst>
          </p:cNvPr>
          <p:cNvSpPr txBox="1">
            <a:spLocks noChangeArrowheads="1"/>
          </p:cNvSpPr>
          <p:nvPr/>
        </p:nvSpPr>
        <p:spPr bwMode="auto">
          <a:xfrm>
            <a:off x="1192107" y="2167467"/>
            <a:ext cx="10728960" cy="228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ja-JP" sz="4551" b="1" dirty="0">
                <a:solidFill>
                  <a:srgbClr val="FFFF99"/>
                </a:solidFill>
                <a:cs typeface="Arial" panose="020B0604020202020204" pitchFamily="34" charset="0"/>
              </a:rPr>
              <a:t>عبادتنا هي إجابتنا لله الذي خاطبنا أولاً، إن الإنسان يعبد الله الذي أعلن عن نفسه.</a:t>
            </a:r>
            <a:endParaRPr lang="en-US" altLang="ja-JP" sz="4551"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وليم نيكولز</a:t>
            </a:r>
            <a:r>
              <a:rPr lang="en-US" altLang="en-US" sz="3413" b="1" dirty="0">
                <a:solidFill>
                  <a:srgbClr val="FFFF99"/>
                </a:solidFill>
                <a:cs typeface="Arial" panose="020B0604020202020204" pitchFamily="34" charset="0"/>
              </a:rPr>
              <a:t>)</a:t>
            </a:r>
          </a:p>
        </p:txBody>
      </p:sp>
      <p:sp>
        <p:nvSpPr>
          <p:cNvPr id="108549" name="TextBox 1">
            <a:extLst>
              <a:ext uri="{FF2B5EF4-FFF2-40B4-BE49-F238E27FC236}">
                <a16:creationId xmlns:a16="http://schemas.microsoft.com/office/drawing/2014/main" id="{F0A81A36-8800-C246-B6CE-F9B839F34A8E}"/>
              </a:ext>
            </a:extLst>
          </p:cNvPr>
          <p:cNvSpPr txBox="1">
            <a:spLocks noChangeArrowheads="1"/>
          </p:cNvSpPr>
          <p:nvPr/>
        </p:nvSpPr>
        <p:spPr bwMode="auto">
          <a:xfrm>
            <a:off x="2275840" y="6827521"/>
            <a:ext cx="8128000"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لا يوجد لدينا ما نقوله له حتى يتكلم هو</a:t>
            </a:r>
            <a:endParaRPr lang="en-US" altLang="en-US" sz="4551" b="1" dirty="0">
              <a:solidFill>
                <a:srgbClr val="FFFF99"/>
              </a:solidFill>
              <a:cs typeface="Arial" panose="020B0604020202020204" pitchFamily="34" charset="0"/>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29026" name="AutoShape 2">
            <a:extLst>
              <a:ext uri="{FF2B5EF4-FFF2-40B4-BE49-F238E27FC236}">
                <a16:creationId xmlns:a16="http://schemas.microsoft.com/office/drawing/2014/main" id="{D8DE2532-CA42-A243-8557-4925693676B8}"/>
              </a:ext>
            </a:extLst>
          </p:cNvPr>
          <p:cNvSpPr>
            <a:spLocks noChangeArrowheads="1"/>
          </p:cNvSpPr>
          <p:nvPr/>
        </p:nvSpPr>
        <p:spPr bwMode="auto">
          <a:xfrm>
            <a:off x="9104979" y="184080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29027" name="AutoShape 3">
            <a:extLst>
              <a:ext uri="{FF2B5EF4-FFF2-40B4-BE49-F238E27FC236}">
                <a16:creationId xmlns:a16="http://schemas.microsoft.com/office/drawing/2014/main" id="{A0DABBEB-71CA-DC4C-9D97-A05C9C95B62F}"/>
              </a:ext>
            </a:extLst>
          </p:cNvPr>
          <p:cNvSpPr>
            <a:spLocks noChangeArrowheads="1"/>
          </p:cNvSpPr>
          <p:nvPr/>
        </p:nvSpPr>
        <p:spPr bwMode="auto">
          <a:xfrm rot="10800000">
            <a:off x="2438399" y="1840804"/>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29028" name="Text Box 4">
            <a:extLst>
              <a:ext uri="{FF2B5EF4-FFF2-40B4-BE49-F238E27FC236}">
                <a16:creationId xmlns:a16="http://schemas.microsoft.com/office/drawing/2014/main" id="{E10E7D23-668C-844A-99D7-1099AD1C37FF}"/>
              </a:ext>
            </a:extLst>
          </p:cNvPr>
          <p:cNvSpPr txBox="1">
            <a:spLocks noChangeArrowheads="1"/>
          </p:cNvSpPr>
          <p:nvPr/>
        </p:nvSpPr>
        <p:spPr bwMode="auto">
          <a:xfrm>
            <a:off x="1300480" y="2384214"/>
            <a:ext cx="10728960" cy="219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 أكمل دائرة</a:t>
            </a:r>
            <a:r>
              <a:rPr lang="en-US" altLang="en-US" sz="7680" b="1" dirty="0">
                <a:solidFill>
                  <a:srgbClr val="FFFF99"/>
                </a:solidFill>
                <a:cs typeface="Arial" panose="020B0604020202020204" pitchFamily="34" charset="0"/>
              </a:rPr>
              <a:t>2</a:t>
            </a:r>
          </a:p>
          <a:p>
            <a:pPr algn="ctr" eaLnBrk="1" hangingPunct="1">
              <a:spcBef>
                <a:spcPct val="50000"/>
              </a:spcBef>
            </a:pPr>
            <a:r>
              <a:rPr lang="ar-JO" altLang="en-US" sz="3982" b="1" dirty="0">
                <a:solidFill>
                  <a:srgbClr val="FFFF99"/>
                </a:solidFill>
                <a:cs typeface="Arial" panose="020B0604020202020204" pitchFamily="34" charset="0"/>
              </a:rPr>
              <a:t>الإعلان والتجاوب</a:t>
            </a:r>
            <a:endParaRPr lang="en-US" altLang="en-US" sz="7680" b="1" dirty="0">
              <a:solidFill>
                <a:srgbClr val="FFFF99"/>
              </a:solidFill>
              <a:cs typeface="Arial" panose="020B0604020202020204" pitchFamily="34" charset="0"/>
            </a:endParaRPr>
          </a:p>
        </p:txBody>
      </p:sp>
      <p:sp>
        <p:nvSpPr>
          <p:cNvPr id="2" name="TextBox 1">
            <a:extLst>
              <a:ext uri="{FF2B5EF4-FFF2-40B4-BE49-F238E27FC236}">
                <a16:creationId xmlns:a16="http://schemas.microsoft.com/office/drawing/2014/main" id="{52696174-CFA8-6F4D-9D0E-EB2CD49B5E33}"/>
              </a:ext>
            </a:extLst>
          </p:cNvPr>
          <p:cNvSpPr txBox="1"/>
          <p:nvPr/>
        </p:nvSpPr>
        <p:spPr>
          <a:xfrm>
            <a:off x="3214000" y="5719503"/>
            <a:ext cx="6487033" cy="2193293"/>
          </a:xfrm>
          <a:prstGeom prst="rect">
            <a:avLst/>
          </a:prstGeom>
          <a:noFill/>
        </p:spPr>
        <p:txBody>
          <a:bodyPr wrap="none" rtlCol="0">
            <a:spAutoFit/>
          </a:bodyPr>
          <a:lstStyle/>
          <a:p>
            <a:pPr marL="650230" indent="-650230" algn="r" rtl="1">
              <a:buFont typeface="Arial" panose="020B0604020202020204" pitchFamily="34" charset="0"/>
              <a:buChar char="•"/>
            </a:pPr>
            <a:r>
              <a:rPr lang="ar-JO" sz="4551" b="1" dirty="0">
                <a:solidFill>
                  <a:srgbClr val="FDFA98"/>
                </a:solidFill>
                <a:latin typeface="Arial" panose="020B0604020202020204" pitchFamily="34" charset="0"/>
                <a:cs typeface="Arial" panose="020B0604020202020204" pitchFamily="34" charset="0"/>
              </a:rPr>
              <a:t>في الدراسة الشخصية والعبادة</a:t>
            </a:r>
            <a:br>
              <a:rPr lang="en-US" sz="4551" b="1" dirty="0">
                <a:solidFill>
                  <a:srgbClr val="FDFA98"/>
                </a:solidFill>
                <a:latin typeface="Arial" panose="020B0604020202020204" pitchFamily="34" charset="0"/>
                <a:cs typeface="Arial" panose="020B0604020202020204" pitchFamily="34" charset="0"/>
              </a:rPr>
            </a:br>
            <a:endParaRPr lang="en-US" sz="4551" b="1" dirty="0">
              <a:solidFill>
                <a:srgbClr val="FDFA98"/>
              </a:solidFill>
              <a:latin typeface="Arial" panose="020B0604020202020204" pitchFamily="34" charset="0"/>
              <a:cs typeface="Arial" panose="020B0604020202020204" pitchFamily="34" charset="0"/>
            </a:endParaRPr>
          </a:p>
          <a:p>
            <a:pPr marL="650230" indent="-650230" algn="r" rtl="1">
              <a:buFont typeface="Arial" panose="020B0604020202020204" pitchFamily="34" charset="0"/>
              <a:buChar char="•"/>
            </a:pPr>
            <a:r>
              <a:rPr lang="ar-JO" sz="4551" b="1" dirty="0">
                <a:solidFill>
                  <a:srgbClr val="FDFA98"/>
                </a:solidFill>
                <a:latin typeface="Arial" panose="020B0604020202020204" pitchFamily="34" charset="0"/>
                <a:cs typeface="Arial" panose="020B0604020202020204" pitchFamily="34" charset="0"/>
              </a:rPr>
              <a:t>في العبادة الجماعية</a:t>
            </a:r>
            <a:endParaRPr lang="en-US" sz="4551" b="1" dirty="0">
              <a:solidFill>
                <a:srgbClr val="FDFA98"/>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59393" name="Text Box 2">
            <a:extLst>
              <a:ext uri="{FF2B5EF4-FFF2-40B4-BE49-F238E27FC236}">
                <a16:creationId xmlns:a16="http://schemas.microsoft.com/office/drawing/2014/main" id="{388FB789-2376-F645-B0E7-ABF0C5CAE3B4}"/>
              </a:ext>
            </a:extLst>
          </p:cNvPr>
          <p:cNvSpPr txBox="1">
            <a:spLocks noChangeArrowheads="1"/>
          </p:cNvSpPr>
          <p:nvPr/>
        </p:nvSpPr>
        <p:spPr bwMode="auto">
          <a:xfrm>
            <a:off x="6610888" y="7312481"/>
            <a:ext cx="4226560" cy="16681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5120" b="1" dirty="0">
                <a:solidFill>
                  <a:srgbClr val="FFC000"/>
                </a:solidFill>
                <a:latin typeface="Arial" panose="020B0604020202020204" pitchFamily="34" charset="0"/>
                <a:cs typeface="Arial" panose="020B0604020202020204" pitchFamily="34" charset="0"/>
              </a:rPr>
              <a:t>الإعلان</a:t>
            </a:r>
            <a:endParaRPr lang="de-DE" sz="5120" b="1" dirty="0">
              <a:solidFill>
                <a:srgbClr val="FFC000"/>
              </a:solidFill>
              <a:latin typeface="Arial" panose="020B0604020202020204" pitchFamily="34" charset="0"/>
              <a:cs typeface="Arial" panose="020B0604020202020204" pitchFamily="34" charset="0"/>
            </a:endParaRPr>
          </a:p>
          <a:p>
            <a:pPr eaLnBrk="1" hangingPunct="1">
              <a:defRPr/>
            </a:pPr>
            <a:r>
              <a:rPr lang="de-DE" sz="5120" b="1" dirty="0">
                <a:solidFill>
                  <a:srgbClr val="FFFF99"/>
                </a:solidFill>
                <a:latin typeface="Arial" panose="020B0604020202020204" pitchFamily="34" charset="0"/>
                <a:cs typeface="Arial" panose="020B0604020202020204" pitchFamily="34" charset="0"/>
              </a:rPr>
              <a:t> </a:t>
            </a:r>
            <a:r>
              <a:rPr lang="ar-JO" sz="5120" b="1" dirty="0">
                <a:solidFill>
                  <a:srgbClr val="FFFF99"/>
                </a:solidFill>
                <a:latin typeface="Arial" panose="020B0604020202020204" pitchFamily="34" charset="0"/>
                <a:cs typeface="Arial" panose="020B0604020202020204" pitchFamily="34" charset="0"/>
              </a:rPr>
              <a:t>اللاهوت</a:t>
            </a:r>
            <a:endParaRPr lang="en-US" sz="5120" b="1" dirty="0">
              <a:solidFill>
                <a:srgbClr val="FFFF99"/>
              </a:solidFill>
              <a:latin typeface="Arial" panose="020B0604020202020204" pitchFamily="34" charset="0"/>
              <a:cs typeface="Arial" panose="020B0604020202020204" pitchFamily="34" charset="0"/>
            </a:endParaRPr>
          </a:p>
        </p:txBody>
      </p:sp>
      <p:sp>
        <p:nvSpPr>
          <p:cNvPr id="87043" name="Text Box 3">
            <a:extLst>
              <a:ext uri="{FF2B5EF4-FFF2-40B4-BE49-F238E27FC236}">
                <a16:creationId xmlns:a16="http://schemas.microsoft.com/office/drawing/2014/main" id="{9D2888BA-C3E7-FB4C-9191-5A07D1E6E23E}"/>
              </a:ext>
            </a:extLst>
          </p:cNvPr>
          <p:cNvSpPr txBox="1">
            <a:spLocks noChangeArrowheads="1"/>
          </p:cNvSpPr>
          <p:nvPr/>
        </p:nvSpPr>
        <p:spPr bwMode="auto">
          <a:xfrm>
            <a:off x="1061462" y="7312482"/>
            <a:ext cx="4009813" cy="16681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5120" b="1" dirty="0">
                <a:solidFill>
                  <a:srgbClr val="FFC000"/>
                </a:solidFill>
                <a:cs typeface="Arial" panose="020B0604020202020204" pitchFamily="34" charset="0"/>
              </a:rPr>
              <a:t>التجاوب</a:t>
            </a:r>
            <a:endParaRPr lang="de-DE" altLang="en-US" sz="5120" b="1" dirty="0">
              <a:solidFill>
                <a:srgbClr val="FFC000"/>
              </a:solidFill>
              <a:cs typeface="Arial" panose="020B0604020202020204" pitchFamily="34" charset="0"/>
            </a:endParaRPr>
          </a:p>
          <a:p>
            <a:pPr algn="ctr" eaLnBrk="1" hangingPunct="1"/>
            <a:r>
              <a:rPr lang="ar-JO" altLang="en-US" sz="5120" b="1" dirty="0">
                <a:solidFill>
                  <a:srgbClr val="FFFF99"/>
                </a:solidFill>
                <a:cs typeface="Arial" panose="020B0604020202020204" pitchFamily="34" charset="0"/>
              </a:rPr>
              <a:t>التمجيد</a:t>
            </a:r>
            <a:endParaRPr lang="en-US" altLang="en-US" sz="5120" b="1" dirty="0">
              <a:solidFill>
                <a:srgbClr val="FFFF99"/>
              </a:solidFill>
              <a:cs typeface="Arial" panose="020B0604020202020204" pitchFamily="34" charset="0"/>
            </a:endParaRPr>
          </a:p>
        </p:txBody>
      </p:sp>
      <p:sp>
        <p:nvSpPr>
          <p:cNvPr id="87044" name="AutoShape 4">
            <a:extLst>
              <a:ext uri="{FF2B5EF4-FFF2-40B4-BE49-F238E27FC236}">
                <a16:creationId xmlns:a16="http://schemas.microsoft.com/office/drawing/2014/main" id="{82A84969-4709-F648-9BBB-57A1FB666239}"/>
              </a:ext>
            </a:extLst>
          </p:cNvPr>
          <p:cNvSpPr>
            <a:spLocks noChangeArrowheads="1"/>
          </p:cNvSpPr>
          <p:nvPr/>
        </p:nvSpPr>
        <p:spPr bwMode="auto">
          <a:xfrm>
            <a:off x="8506619" y="495257"/>
            <a:ext cx="1192107" cy="6502400"/>
          </a:xfrm>
          <a:prstGeom prst="downArrow">
            <a:avLst>
              <a:gd name="adj1" fmla="val 50000"/>
              <a:gd name="adj2" fmla="val 136364"/>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87045" name="AutoShape 5">
            <a:extLst>
              <a:ext uri="{FF2B5EF4-FFF2-40B4-BE49-F238E27FC236}">
                <a16:creationId xmlns:a16="http://schemas.microsoft.com/office/drawing/2014/main" id="{0A68AFF4-F34C-1840-83C6-B585991C0CBE}"/>
              </a:ext>
            </a:extLst>
          </p:cNvPr>
          <p:cNvSpPr>
            <a:spLocks noChangeArrowheads="1"/>
          </p:cNvSpPr>
          <p:nvPr/>
        </p:nvSpPr>
        <p:spPr bwMode="auto">
          <a:xfrm rot="10800000">
            <a:off x="2470314" y="495257"/>
            <a:ext cx="1192107" cy="6502400"/>
          </a:xfrm>
          <a:prstGeom prst="downArrow">
            <a:avLst>
              <a:gd name="adj1" fmla="val 50000"/>
              <a:gd name="adj2" fmla="val 136364"/>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31074" name="AutoShape 2">
            <a:extLst>
              <a:ext uri="{FF2B5EF4-FFF2-40B4-BE49-F238E27FC236}">
                <a16:creationId xmlns:a16="http://schemas.microsoft.com/office/drawing/2014/main" id="{446CA563-388A-AE49-90BF-CE44C61495D8}"/>
              </a:ext>
            </a:extLst>
          </p:cNvPr>
          <p:cNvSpPr>
            <a:spLocks noChangeArrowheads="1"/>
          </p:cNvSpPr>
          <p:nvPr/>
        </p:nvSpPr>
        <p:spPr bwMode="auto">
          <a:xfrm>
            <a:off x="8923809" y="2102719"/>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31075" name="AutoShape 3">
            <a:extLst>
              <a:ext uri="{FF2B5EF4-FFF2-40B4-BE49-F238E27FC236}">
                <a16:creationId xmlns:a16="http://schemas.microsoft.com/office/drawing/2014/main" id="{BF8D0A04-B160-AD4C-95C1-7EC832D9790F}"/>
              </a:ext>
            </a:extLst>
          </p:cNvPr>
          <p:cNvSpPr>
            <a:spLocks noChangeArrowheads="1"/>
          </p:cNvSpPr>
          <p:nvPr/>
        </p:nvSpPr>
        <p:spPr bwMode="auto">
          <a:xfrm rot="10800000">
            <a:off x="3935895" y="2059093"/>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63844" name="Text Box 4">
            <a:extLst>
              <a:ext uri="{FF2B5EF4-FFF2-40B4-BE49-F238E27FC236}">
                <a16:creationId xmlns:a16="http://schemas.microsoft.com/office/drawing/2014/main" id="{A39EDA85-CEDA-F640-80D7-2BF2FB2E86D8}"/>
              </a:ext>
            </a:extLst>
          </p:cNvPr>
          <p:cNvSpPr txBox="1">
            <a:spLocks noChangeArrowheads="1"/>
          </p:cNvSpPr>
          <p:nvPr/>
        </p:nvSpPr>
        <p:spPr bwMode="auto">
          <a:xfrm>
            <a:off x="3935895" y="2709333"/>
            <a:ext cx="5168347" cy="586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ja-JP" sz="4551" b="1" dirty="0">
                <a:solidFill>
                  <a:srgbClr val="FFFF99"/>
                </a:solidFill>
                <a:cs typeface="Arial" panose="020B0604020202020204" pitchFamily="34" charset="0"/>
              </a:rPr>
              <a:t>القصد من</a:t>
            </a:r>
            <a:endParaRPr lang="en-US" altLang="ja-JP" sz="4551" b="1" dirty="0">
              <a:solidFill>
                <a:srgbClr val="FFFF99"/>
              </a:solidFill>
              <a:cs typeface="Arial" panose="020B0604020202020204" pitchFamily="34" charset="0"/>
            </a:endParaRPr>
          </a:p>
          <a:p>
            <a:pPr eaLnBrk="1" hangingPunct="1">
              <a:spcBef>
                <a:spcPct val="50000"/>
              </a:spcBef>
            </a:pPr>
            <a:r>
              <a:rPr lang="en-US" altLang="en-US" sz="4551" b="1" dirty="0">
                <a:solidFill>
                  <a:srgbClr val="FFFF99"/>
                </a:solidFill>
                <a:cs typeface="Arial" panose="020B0604020202020204" pitchFamily="34" charset="0"/>
              </a:rPr>
              <a:t>            </a:t>
            </a:r>
            <a:r>
              <a:rPr lang="ar-JO" altLang="en-US" sz="4551" b="1" dirty="0">
                <a:solidFill>
                  <a:srgbClr val="FFFF99"/>
                </a:solidFill>
                <a:cs typeface="Arial" panose="020B0604020202020204" pitchFamily="34" charset="0"/>
              </a:rPr>
              <a:t>اللاهوت هو التمجيد</a:t>
            </a:r>
            <a:endParaRPr lang="en-US" altLang="en-US" sz="4551" b="1" dirty="0">
              <a:solidFill>
                <a:srgbClr val="FFFF99"/>
              </a:solidFill>
              <a:cs typeface="Arial" panose="020B0604020202020204" pitchFamily="34" charset="0"/>
            </a:endParaRPr>
          </a:p>
          <a:p>
            <a:pPr eaLnBrk="1" hangingPunct="1">
              <a:spcBef>
                <a:spcPct val="50000"/>
              </a:spcBef>
            </a:pPr>
            <a:r>
              <a:rPr lang="en-US" altLang="en-US" sz="4551" b="1" dirty="0">
                <a:solidFill>
                  <a:srgbClr val="FFFF99"/>
                </a:solidFill>
                <a:cs typeface="Arial" panose="020B0604020202020204" pitchFamily="34" charset="0"/>
              </a:rPr>
              <a:t>          </a:t>
            </a:r>
            <a:r>
              <a:rPr lang="ar-JO" altLang="en-US" sz="4551" b="1" dirty="0">
                <a:solidFill>
                  <a:srgbClr val="FFFF99"/>
                </a:solidFill>
                <a:cs typeface="Arial" panose="020B0604020202020204" pitchFamily="34" charset="0"/>
              </a:rPr>
              <a:t>نحن ندرس حتى نعبد</a:t>
            </a:r>
            <a:endParaRPr lang="en-US" altLang="ja-JP" sz="4551" b="1" dirty="0">
              <a:solidFill>
                <a:srgbClr val="FFFF99"/>
              </a:solidFill>
              <a:cs typeface="Arial" panose="020B0604020202020204" pitchFamily="34" charset="0"/>
            </a:endParaRPr>
          </a:p>
          <a:p>
            <a:pPr algn="ctr" eaLnBrk="1" hangingPunct="1">
              <a:spcBef>
                <a:spcPct val="50000"/>
              </a:spcBef>
            </a:pPr>
            <a:endParaRPr lang="en-US" altLang="en-US" sz="3413"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ج. ل. باكر</a:t>
            </a:r>
            <a:r>
              <a:rPr lang="en-US" altLang="en-US" sz="3413" b="1" dirty="0">
                <a:solidFill>
                  <a:srgbClr val="FFFF99"/>
                </a:solidFill>
                <a:cs typeface="Arial" panose="020B0604020202020204" pitchFamily="34" charset="0"/>
              </a:rPr>
              <a:t>)</a:t>
            </a:r>
          </a:p>
        </p:txBody>
      </p:sp>
    </p:spTree>
    <p:extLst>
      <p:ext uri="{BB962C8B-B14F-4D97-AF65-F5344CB8AC3E}">
        <p14:creationId xmlns:p14="http://schemas.microsoft.com/office/powerpoint/2010/main" val="340537497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33122" name="AutoShape 2">
            <a:extLst>
              <a:ext uri="{FF2B5EF4-FFF2-40B4-BE49-F238E27FC236}">
                <a16:creationId xmlns:a16="http://schemas.microsoft.com/office/drawing/2014/main" id="{19373D19-1AFF-DE4B-B00C-F3AC9390EFA4}"/>
              </a:ext>
            </a:extLst>
          </p:cNvPr>
          <p:cNvSpPr>
            <a:spLocks noChangeArrowheads="1"/>
          </p:cNvSpPr>
          <p:nvPr/>
        </p:nvSpPr>
        <p:spPr bwMode="auto">
          <a:xfrm>
            <a:off x="9635374" y="2251239"/>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33123" name="AutoShape 3">
            <a:extLst>
              <a:ext uri="{FF2B5EF4-FFF2-40B4-BE49-F238E27FC236}">
                <a16:creationId xmlns:a16="http://schemas.microsoft.com/office/drawing/2014/main" id="{D0AB0516-71F1-5742-860F-83188B147099}"/>
              </a:ext>
            </a:extLst>
          </p:cNvPr>
          <p:cNvSpPr>
            <a:spLocks noChangeArrowheads="1"/>
          </p:cNvSpPr>
          <p:nvPr/>
        </p:nvSpPr>
        <p:spPr bwMode="auto">
          <a:xfrm rot="10800000">
            <a:off x="2418080" y="2003425"/>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25606" name="Text Box 6">
            <a:extLst>
              <a:ext uri="{FF2B5EF4-FFF2-40B4-BE49-F238E27FC236}">
                <a16:creationId xmlns:a16="http://schemas.microsoft.com/office/drawing/2014/main" id="{4D5C40A6-C779-034C-9643-7058A97DA59E}"/>
              </a:ext>
            </a:extLst>
          </p:cNvPr>
          <p:cNvSpPr txBox="1">
            <a:spLocks noChangeArrowheads="1"/>
          </p:cNvSpPr>
          <p:nvPr/>
        </p:nvSpPr>
        <p:spPr bwMode="auto">
          <a:xfrm>
            <a:off x="778318" y="428505"/>
            <a:ext cx="11162453" cy="39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إكمال الدائرة</a:t>
            </a:r>
            <a:br>
              <a:rPr lang="en-US" altLang="en-US" sz="4551" b="1" dirty="0">
                <a:solidFill>
                  <a:srgbClr val="FFFF99"/>
                </a:solidFill>
                <a:cs typeface="Arial" panose="020B0604020202020204" pitchFamily="34" charset="0"/>
              </a:rPr>
            </a:br>
            <a:endParaRPr lang="en-US" altLang="en-US" sz="4551"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عناصر التوازن بين الإعلان والتجاوب</a:t>
            </a:r>
            <a:endParaRPr lang="en-US" altLang="en-US" sz="4551" b="1" dirty="0">
              <a:solidFill>
                <a:srgbClr val="FFFF99"/>
              </a:solidFill>
              <a:cs typeface="Arial" panose="020B0604020202020204" pitchFamily="34" charset="0"/>
            </a:endParaRPr>
          </a:p>
          <a:p>
            <a:pPr algn="ctr" eaLnBrk="1" hangingPunct="1"/>
            <a:endParaRPr lang="en-US" altLang="en-US" sz="4551"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الكتاب المقدس كقائد للترنيم</a:t>
            </a:r>
            <a:endParaRPr lang="en-US" altLang="en-US" sz="4551" b="1" dirty="0">
              <a:solidFill>
                <a:srgbClr val="FFFF99"/>
              </a:solidFill>
              <a:cs typeface="Arial" panose="020B0604020202020204" pitchFamily="34" charset="0"/>
            </a:endParaRPr>
          </a:p>
          <a:p>
            <a:pPr algn="ctr" eaLnBrk="1" hangingPunct="1"/>
            <a:endParaRPr lang="en-US" altLang="en-US" sz="2560" b="1" dirty="0">
              <a:cs typeface="Arial" panose="020B0604020202020204" pitchFamily="34" charset="0"/>
            </a:endParaRPr>
          </a:p>
        </p:txBody>
      </p:sp>
      <p:sp>
        <p:nvSpPr>
          <p:cNvPr id="25607" name="Text Box 7">
            <a:extLst>
              <a:ext uri="{FF2B5EF4-FFF2-40B4-BE49-F238E27FC236}">
                <a16:creationId xmlns:a16="http://schemas.microsoft.com/office/drawing/2014/main" id="{0E628EB4-58A6-524C-9081-67AB235D14A1}"/>
              </a:ext>
            </a:extLst>
          </p:cNvPr>
          <p:cNvSpPr txBox="1">
            <a:spLocks noChangeArrowheads="1"/>
          </p:cNvSpPr>
          <p:nvPr/>
        </p:nvSpPr>
        <p:spPr bwMode="auto">
          <a:xfrm>
            <a:off x="738910" y="7140166"/>
            <a:ext cx="11379200" cy="1492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اعتبار الخدمة بأكملها عبادة</a:t>
            </a:r>
          </a:p>
          <a:p>
            <a:pPr algn="ctr" eaLnBrk="1" hangingPunct="1"/>
            <a:r>
              <a:rPr lang="ar-JO" altLang="en-US" sz="4551" b="1" dirty="0">
                <a:solidFill>
                  <a:srgbClr val="FFFF99"/>
                </a:solidFill>
                <a:cs typeface="Arial" panose="020B0604020202020204" pitchFamily="34" charset="0"/>
              </a:rPr>
              <a:t>والخدمة بأكملها كخدمة الكلمة</a:t>
            </a:r>
            <a:endParaRPr lang="en-US" altLang="en-US" sz="4551" b="1" dirty="0">
              <a:solidFill>
                <a:srgbClr val="FFFF99"/>
              </a:solidFill>
              <a:cs typeface="Arial" panose="020B0604020202020204" pitchFamily="34" charset="0"/>
            </a:endParaRPr>
          </a:p>
        </p:txBody>
      </p:sp>
      <p:sp>
        <p:nvSpPr>
          <p:cNvPr id="133126" name="Text Box 8">
            <a:extLst>
              <a:ext uri="{FF2B5EF4-FFF2-40B4-BE49-F238E27FC236}">
                <a16:creationId xmlns:a16="http://schemas.microsoft.com/office/drawing/2014/main" id="{EB5D8F3B-6379-DC48-9AB6-E18D4B101B25}"/>
              </a:ext>
            </a:extLst>
          </p:cNvPr>
          <p:cNvSpPr txBox="1">
            <a:spLocks noChangeArrowheads="1"/>
          </p:cNvSpPr>
          <p:nvPr/>
        </p:nvSpPr>
        <p:spPr bwMode="auto">
          <a:xfrm>
            <a:off x="2600960" y="5247980"/>
            <a:ext cx="7802880" cy="79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4551" b="1" dirty="0">
                <a:solidFill>
                  <a:srgbClr val="FFFF99"/>
                </a:solidFill>
                <a:cs typeface="Arial" panose="020B0604020202020204" pitchFamily="34" charset="0"/>
              </a:rPr>
              <a:t>تجاوب مهم بعد الوعظ</a:t>
            </a:r>
            <a:endParaRPr lang="en-US" altLang="en-US" sz="4551" b="1" dirty="0">
              <a:solidFill>
                <a:srgbClr val="FFFF99"/>
              </a:solidFill>
              <a:cs typeface="Arial" panose="020B0604020202020204" pitchFamily="34" charset="0"/>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89090" name="AutoShape 2">
            <a:extLst>
              <a:ext uri="{FF2B5EF4-FFF2-40B4-BE49-F238E27FC236}">
                <a16:creationId xmlns:a16="http://schemas.microsoft.com/office/drawing/2014/main" id="{445A548C-2D42-D44A-A305-A1E8D0AC5674}"/>
              </a:ext>
            </a:extLst>
          </p:cNvPr>
          <p:cNvSpPr>
            <a:spLocks noChangeArrowheads="1"/>
          </p:cNvSpPr>
          <p:nvPr/>
        </p:nvSpPr>
        <p:spPr bwMode="auto">
          <a:xfrm>
            <a:off x="9536855" y="2577253"/>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69634" name="AutoShape 3">
            <a:extLst>
              <a:ext uri="{FF2B5EF4-FFF2-40B4-BE49-F238E27FC236}">
                <a16:creationId xmlns:a16="http://schemas.microsoft.com/office/drawing/2014/main" id="{F9AE57A5-CACC-5749-B800-0D7CC3DEB0E4}"/>
              </a:ext>
            </a:extLst>
          </p:cNvPr>
          <p:cNvSpPr>
            <a:spLocks noChangeArrowheads="1"/>
          </p:cNvSpPr>
          <p:nvPr/>
        </p:nvSpPr>
        <p:spPr bwMode="auto">
          <a:xfrm rot="10800000">
            <a:off x="2275840" y="2577253"/>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59748" name="Text Box 4">
            <a:extLst>
              <a:ext uri="{FF2B5EF4-FFF2-40B4-BE49-F238E27FC236}">
                <a16:creationId xmlns:a16="http://schemas.microsoft.com/office/drawing/2014/main" id="{2165B879-054F-B24D-A0F8-F39E732F4BB4}"/>
              </a:ext>
            </a:extLst>
          </p:cNvPr>
          <p:cNvSpPr txBox="1">
            <a:spLocks noChangeArrowheads="1"/>
          </p:cNvSpPr>
          <p:nvPr/>
        </p:nvSpPr>
        <p:spPr bwMode="auto">
          <a:xfrm>
            <a:off x="650240" y="758614"/>
            <a:ext cx="12029440" cy="613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5120" b="1" dirty="0">
                <a:solidFill>
                  <a:srgbClr val="FFFF99"/>
                </a:solidFill>
                <a:cs typeface="Arial" panose="020B0604020202020204" pitchFamily="34" charset="0"/>
              </a:rPr>
              <a:t>لا وجود للاهوت</a:t>
            </a:r>
          </a:p>
          <a:p>
            <a:pPr algn="ctr" eaLnBrk="1" hangingPunct="1"/>
            <a:r>
              <a:rPr lang="ar-JO" altLang="en-US" sz="5120" b="1" dirty="0">
                <a:solidFill>
                  <a:srgbClr val="FFFF99"/>
                </a:solidFill>
                <a:cs typeface="Arial" panose="020B0604020202020204" pitchFamily="34" charset="0"/>
              </a:rPr>
              <a:t>دون التمجيد</a:t>
            </a:r>
            <a:endParaRPr lang="en-US" altLang="en-US" sz="5120" b="1" dirty="0">
              <a:solidFill>
                <a:srgbClr val="FFFF99"/>
              </a:solidFill>
              <a:cs typeface="Arial" panose="020B0604020202020204" pitchFamily="34" charset="0"/>
            </a:endParaRPr>
          </a:p>
          <a:p>
            <a:pPr algn="ctr" eaLnBrk="1" hangingPunct="1"/>
            <a:endParaRPr lang="en-US" altLang="en-US" sz="3982" b="1" dirty="0">
              <a:solidFill>
                <a:srgbClr val="FFFF99"/>
              </a:solidFill>
              <a:cs typeface="Arial" panose="020B0604020202020204" pitchFamily="34" charset="0"/>
            </a:endParaRPr>
          </a:p>
          <a:p>
            <a:pPr algn="ctr" eaLnBrk="1" hangingPunct="1"/>
            <a:endParaRPr lang="en-US" altLang="en-US" sz="3982" b="1" dirty="0">
              <a:solidFill>
                <a:srgbClr val="FFFF99"/>
              </a:solidFill>
              <a:cs typeface="Arial" panose="020B0604020202020204" pitchFamily="34" charset="0"/>
            </a:endParaRPr>
          </a:p>
          <a:p>
            <a:pPr algn="ctr" eaLnBrk="1" hangingPunct="1"/>
            <a:r>
              <a:rPr lang="ar-JO" altLang="ja-JP" sz="3982" b="1" dirty="0">
                <a:solidFill>
                  <a:srgbClr val="FFFF99"/>
                </a:solidFill>
                <a:cs typeface="Arial" panose="020B0604020202020204" pitchFamily="34" charset="0"/>
              </a:rPr>
              <a:t>لا ينبغي أن يكون هناك لاهوت بدون تمجيد، هناك شيء معيب بشكل أساسي في الإهتمام الأكاديمي بالبحت عن الله، لا، إن المعرفة الحقيقية لله ستقودنا دائمًا إلى العبادة كما فعل بولس، مكاننا على وجوهنا أمامه في سجود.</a:t>
            </a:r>
            <a:endParaRPr lang="en-US" altLang="ja-JP" sz="3982"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جون ستوت</a:t>
            </a:r>
            <a:r>
              <a:rPr lang="en-US" altLang="en-US" sz="3413" b="1" dirty="0">
                <a:solidFill>
                  <a:srgbClr val="FFFF99"/>
                </a:solidFill>
                <a:cs typeface="Arial" panose="020B0604020202020204" pitchFamily="34" charset="0"/>
              </a:rPr>
              <a:t>)</a:t>
            </a:r>
          </a:p>
        </p:txBody>
      </p:sp>
    </p:spTree>
    <p:extLst>
      <p:ext uri="{BB962C8B-B14F-4D97-AF65-F5344CB8AC3E}">
        <p14:creationId xmlns:p14="http://schemas.microsoft.com/office/powerpoint/2010/main" val="2856625539"/>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91138" name="Text Box 2">
            <a:extLst>
              <a:ext uri="{FF2B5EF4-FFF2-40B4-BE49-F238E27FC236}">
                <a16:creationId xmlns:a16="http://schemas.microsoft.com/office/drawing/2014/main" id="{73211175-D9C9-7F47-A25E-8003D28D25FA}"/>
              </a:ext>
            </a:extLst>
          </p:cNvPr>
          <p:cNvSpPr txBox="1">
            <a:spLocks noChangeArrowheads="1"/>
          </p:cNvSpPr>
          <p:nvPr/>
        </p:nvSpPr>
        <p:spPr bwMode="auto">
          <a:xfrm>
            <a:off x="6123093" y="7826877"/>
            <a:ext cx="4226560" cy="880241"/>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120" b="1" dirty="0">
                <a:solidFill>
                  <a:srgbClr val="FFFC9A"/>
                </a:solidFill>
                <a:cs typeface="Arial" panose="020B0604020202020204" pitchFamily="34" charset="0"/>
              </a:rPr>
              <a:t>الإعلان</a:t>
            </a:r>
            <a:endParaRPr lang="en-US" altLang="en-US" sz="5120" b="1" dirty="0">
              <a:solidFill>
                <a:srgbClr val="FFFC9A"/>
              </a:solidFill>
              <a:cs typeface="Arial" panose="020B0604020202020204" pitchFamily="34" charset="0"/>
            </a:endParaRPr>
          </a:p>
        </p:txBody>
      </p:sp>
      <p:sp>
        <p:nvSpPr>
          <p:cNvPr id="91139" name="Text Box 3">
            <a:extLst>
              <a:ext uri="{FF2B5EF4-FFF2-40B4-BE49-F238E27FC236}">
                <a16:creationId xmlns:a16="http://schemas.microsoft.com/office/drawing/2014/main" id="{560E257B-AEA9-9C45-B3C7-EA46BF136011}"/>
              </a:ext>
            </a:extLst>
          </p:cNvPr>
          <p:cNvSpPr txBox="1">
            <a:spLocks noChangeArrowheads="1"/>
          </p:cNvSpPr>
          <p:nvPr/>
        </p:nvSpPr>
        <p:spPr bwMode="auto">
          <a:xfrm>
            <a:off x="1622214" y="7806267"/>
            <a:ext cx="4009813" cy="880241"/>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120" b="1" dirty="0">
                <a:solidFill>
                  <a:srgbClr val="FFFC9A"/>
                </a:solidFill>
                <a:cs typeface="Arial" panose="020B0604020202020204" pitchFamily="34" charset="0"/>
              </a:rPr>
              <a:t>التجاوب</a:t>
            </a:r>
            <a:endParaRPr lang="en-US" altLang="en-US" sz="5120" b="1" dirty="0">
              <a:solidFill>
                <a:srgbClr val="FFFC9A"/>
              </a:solidFill>
              <a:cs typeface="Arial" panose="020B0604020202020204" pitchFamily="34" charset="0"/>
            </a:endParaRPr>
          </a:p>
        </p:txBody>
      </p:sp>
      <p:sp>
        <p:nvSpPr>
          <p:cNvPr id="91140" name="AutoShape 4">
            <a:extLst>
              <a:ext uri="{FF2B5EF4-FFF2-40B4-BE49-F238E27FC236}">
                <a16:creationId xmlns:a16="http://schemas.microsoft.com/office/drawing/2014/main" id="{4C07AC8F-17D3-7E45-8EDD-11D93A0918DF}"/>
              </a:ext>
            </a:extLst>
          </p:cNvPr>
          <p:cNvSpPr>
            <a:spLocks noChangeArrowheads="1"/>
          </p:cNvSpPr>
          <p:nvPr/>
        </p:nvSpPr>
        <p:spPr bwMode="auto">
          <a:xfrm>
            <a:off x="7640320" y="1242528"/>
            <a:ext cx="1192107" cy="6502400"/>
          </a:xfrm>
          <a:prstGeom prst="downArrow">
            <a:avLst>
              <a:gd name="adj1" fmla="val 50000"/>
              <a:gd name="adj2" fmla="val 136364"/>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91141" name="AutoShape 5">
            <a:extLst>
              <a:ext uri="{FF2B5EF4-FFF2-40B4-BE49-F238E27FC236}">
                <a16:creationId xmlns:a16="http://schemas.microsoft.com/office/drawing/2014/main" id="{80C8CDD4-D180-F34A-80D3-6C66B101FA04}"/>
              </a:ext>
            </a:extLst>
          </p:cNvPr>
          <p:cNvSpPr>
            <a:spLocks noChangeArrowheads="1"/>
          </p:cNvSpPr>
          <p:nvPr/>
        </p:nvSpPr>
        <p:spPr bwMode="auto">
          <a:xfrm rot="10800000">
            <a:off x="2817706" y="1070478"/>
            <a:ext cx="1192107" cy="6502400"/>
          </a:xfrm>
          <a:prstGeom prst="downArrow">
            <a:avLst>
              <a:gd name="adj1" fmla="val 50000"/>
              <a:gd name="adj2" fmla="val 136364"/>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91142" name="Text Box 7">
            <a:extLst>
              <a:ext uri="{FF2B5EF4-FFF2-40B4-BE49-F238E27FC236}">
                <a16:creationId xmlns:a16="http://schemas.microsoft.com/office/drawing/2014/main" id="{3024EDC0-1B40-3141-92DD-99F7A31D1B49}"/>
              </a:ext>
            </a:extLst>
          </p:cNvPr>
          <p:cNvSpPr txBox="1">
            <a:spLocks noChangeArrowheads="1"/>
          </p:cNvSpPr>
          <p:nvPr/>
        </p:nvSpPr>
        <p:spPr bwMode="auto">
          <a:xfrm>
            <a:off x="3901440" y="216747"/>
            <a:ext cx="5201920" cy="96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689" b="1" dirty="0">
                <a:solidFill>
                  <a:srgbClr val="FFFF99"/>
                </a:solidFill>
                <a:cs typeface="Arial" panose="020B0604020202020204" pitchFamily="34" charset="0"/>
              </a:rPr>
              <a:t>رومية 1-11</a:t>
            </a:r>
            <a:endParaRPr lang="en-US" altLang="en-US" sz="5689" b="1" dirty="0">
              <a:solidFill>
                <a:srgbClr val="FFFF99"/>
              </a:solidFill>
              <a:cs typeface="Arial" panose="020B0604020202020204" pitchFamily="34" charset="0"/>
            </a:endParaRPr>
          </a:p>
        </p:txBody>
      </p:sp>
      <p:sp>
        <p:nvSpPr>
          <p:cNvPr id="91143" name="Text Box 9">
            <a:extLst>
              <a:ext uri="{FF2B5EF4-FFF2-40B4-BE49-F238E27FC236}">
                <a16:creationId xmlns:a16="http://schemas.microsoft.com/office/drawing/2014/main" id="{F10AAC3A-82E8-A04A-B748-0D6C52BBF019}"/>
              </a:ext>
            </a:extLst>
          </p:cNvPr>
          <p:cNvSpPr txBox="1">
            <a:spLocks noChangeArrowheads="1"/>
          </p:cNvSpPr>
          <p:nvPr/>
        </p:nvSpPr>
        <p:spPr bwMode="auto">
          <a:xfrm>
            <a:off x="6502400" y="3613487"/>
            <a:ext cx="32512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120" b="1" dirty="0">
                <a:solidFill>
                  <a:srgbClr val="FFFF99"/>
                </a:solidFill>
                <a:cs typeface="Arial" panose="020B0604020202020204" pitchFamily="34" charset="0"/>
              </a:rPr>
              <a:t>اللاهوت</a:t>
            </a:r>
            <a:endParaRPr lang="en-US" altLang="en-US" sz="5120" b="1" dirty="0">
              <a:solidFill>
                <a:srgbClr val="FFFF99"/>
              </a:solidFill>
              <a:cs typeface="Arial" panose="020B0604020202020204" pitchFamily="34" charset="0"/>
            </a:endParaRPr>
          </a:p>
        </p:txBody>
      </p:sp>
      <p:sp>
        <p:nvSpPr>
          <p:cNvPr id="91144" name="Text Box 10">
            <a:extLst>
              <a:ext uri="{FF2B5EF4-FFF2-40B4-BE49-F238E27FC236}">
                <a16:creationId xmlns:a16="http://schemas.microsoft.com/office/drawing/2014/main" id="{7FD0EB9C-011F-974D-9DB9-6F9F7A71B5B6}"/>
              </a:ext>
            </a:extLst>
          </p:cNvPr>
          <p:cNvSpPr txBox="1">
            <a:spLocks noChangeArrowheads="1"/>
          </p:cNvSpPr>
          <p:nvPr/>
        </p:nvSpPr>
        <p:spPr bwMode="auto">
          <a:xfrm>
            <a:off x="1581574" y="3356317"/>
            <a:ext cx="3251200" cy="1930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5120" b="1" dirty="0">
                <a:solidFill>
                  <a:srgbClr val="FFFF99"/>
                </a:solidFill>
                <a:cs typeface="Arial" panose="020B0604020202020204" pitchFamily="34" charset="0"/>
              </a:rPr>
              <a:t>التمجيد</a:t>
            </a:r>
            <a:endParaRPr lang="en-US" altLang="en-US" sz="5120"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11: 33-36</a:t>
            </a:r>
            <a:endParaRPr lang="en-US" altLang="en-US" sz="4551" b="1" dirty="0">
              <a:solidFill>
                <a:srgbClr val="FFFF99"/>
              </a:solidFill>
              <a:cs typeface="Arial" panose="020B0604020202020204" pitchFamily="34" charset="0"/>
            </a:endParaRPr>
          </a:p>
        </p:txBody>
      </p:sp>
    </p:spTree>
    <p:extLst>
      <p:ext uri="{BB962C8B-B14F-4D97-AF65-F5344CB8AC3E}">
        <p14:creationId xmlns:p14="http://schemas.microsoft.com/office/powerpoint/2010/main" val="29183548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236" name="Double-click to edit"/>
          <p:cNvSpPr txBox="1">
            <a:spLocks noGrp="1"/>
          </p:cNvSpPr>
          <p:nvPr>
            <p:ph type="title" idx="4294967295"/>
          </p:nvPr>
        </p:nvSpPr>
        <p:spPr>
          <a:xfrm>
            <a:off x="975359" y="3029937"/>
            <a:ext cx="11054082" cy="2090703"/>
          </a:xfrm>
          <a:prstGeom prst="rect">
            <a:avLst/>
          </a:prstGeom>
        </p:spPr>
        <p:txBody>
          <a:bodyPr lIns="65023" tIns="65023" rIns="65023" bIns="65023"/>
          <a:lstStyle/>
          <a:p>
            <a:pPr defTabSz="650240">
              <a:lnSpc>
                <a:spcPct val="100000"/>
              </a:lnSpc>
              <a:spcBef>
                <a:spcPts val="0"/>
              </a:spcBef>
              <a:defRPr sz="6200">
                <a:solidFill>
                  <a:srgbClr val="000000"/>
                </a:solidFill>
                <a:latin typeface="Calibri"/>
                <a:ea typeface="Calibri"/>
                <a:cs typeface="Calibri"/>
                <a:sym typeface="Calibri"/>
              </a:defRPr>
            </a:pPr>
            <a:r>
              <a:rPr lang="en-US" dirty="0"/>
              <a:t> </a:t>
            </a:r>
            <a:endParaRPr dirty="0"/>
          </a:p>
        </p:txBody>
      </p:sp>
      <p:sp>
        <p:nvSpPr>
          <p:cNvPr id="237" name="Double-click to edit"/>
          <p:cNvSpPr txBox="1">
            <a:spLocks noGrp="1"/>
          </p:cNvSpPr>
          <p:nvPr>
            <p:ph type="body" sz="quarter" idx="4294967295"/>
          </p:nvPr>
        </p:nvSpPr>
        <p:spPr>
          <a:xfrm>
            <a:off x="1950719" y="5527040"/>
            <a:ext cx="9103361" cy="2492587"/>
          </a:xfrm>
          <a:prstGeom prst="rect">
            <a:avLst/>
          </a:prstGeom>
        </p:spPr>
        <p:txBody>
          <a:bodyPr lIns="65023" tIns="65023" rIns="65023" bIns="65023" anchor="t"/>
          <a:lstStyle/>
          <a:p>
            <a:pPr marL="0" indent="0" algn="ctr" defTabSz="650240">
              <a:spcBef>
                <a:spcPts val="1000"/>
              </a:spcBef>
              <a:buClr>
                <a:srgbClr val="FFFFFF"/>
              </a:buClr>
              <a:buSzTx/>
              <a:buFontTx/>
              <a:buNone/>
              <a:defRPr sz="4400">
                <a:solidFill>
                  <a:srgbClr val="898989"/>
                </a:solidFill>
                <a:latin typeface="Calibri"/>
                <a:ea typeface="Calibri"/>
                <a:cs typeface="Calibri"/>
                <a:sym typeface="Calibri"/>
              </a:defRPr>
            </a:pPr>
            <a:r>
              <a:rPr lang="en-US" dirty="0"/>
              <a:t> </a:t>
            </a:r>
            <a:endParaRPr dirty="0"/>
          </a:p>
        </p:txBody>
      </p:sp>
      <p:sp>
        <p:nvSpPr>
          <p:cNvPr id="238" name="RON MAN"/>
          <p:cNvSpPr txBox="1"/>
          <p:nvPr/>
        </p:nvSpPr>
        <p:spPr>
          <a:xfrm>
            <a:off x="2047070" y="3521314"/>
            <a:ext cx="8417900" cy="1107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650240">
              <a:defRPr sz="6200">
                <a:solidFill>
                  <a:srgbClr val="FAD538"/>
                </a:solidFill>
                <a:latin typeface="Academico"/>
                <a:ea typeface="Academico"/>
                <a:cs typeface="Academico"/>
                <a:sym typeface="Academico"/>
              </a:defRPr>
            </a:lvl1pPr>
          </a:lstStyle>
          <a:p>
            <a:r>
              <a:rPr lang="ar-JO" b="1" dirty="0">
                <a:latin typeface="Arial" panose="020B0604020202020204" pitchFamily="34" charset="0"/>
                <a:cs typeface="Arial" panose="020B0604020202020204" pitchFamily="34" charset="0"/>
              </a:rPr>
              <a:t>الرجل الحديدي</a:t>
            </a:r>
            <a:endParaRPr b="1" dirty="0">
              <a:latin typeface="Arial" panose="020B0604020202020204" pitchFamily="34" charset="0"/>
              <a:cs typeface="Arial" panose="020B0604020202020204" pitchFamily="34" charset="0"/>
            </a:endParaRPr>
          </a:p>
        </p:txBody>
      </p:sp>
      <p:pic>
        <p:nvPicPr>
          <p:cNvPr id="240" name="Marvel-avengers-infinity-war-iron-man-sixth-scale-figure-hot-toys-silo-903421.png" descr="Marvel-avengers-infinity-war-iron-man-sixth-scale-figure-hot-toys-silo-903421.png"/>
          <p:cNvPicPr>
            <a:picLocks noChangeAspect="1"/>
          </p:cNvPicPr>
          <p:nvPr/>
        </p:nvPicPr>
        <p:blipFill>
          <a:blip r:embed="rId2"/>
          <a:stretch>
            <a:fillRect/>
          </a:stretch>
        </p:blipFill>
        <p:spPr>
          <a:xfrm>
            <a:off x="8197566" y="294468"/>
            <a:ext cx="4273975" cy="9041444"/>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93186" name="TextBox 2">
            <a:extLst>
              <a:ext uri="{FF2B5EF4-FFF2-40B4-BE49-F238E27FC236}">
                <a16:creationId xmlns:a16="http://schemas.microsoft.com/office/drawing/2014/main" id="{9BAB80C0-D8A2-4B45-8893-BE47FEBA14C7}"/>
              </a:ext>
            </a:extLst>
          </p:cNvPr>
          <p:cNvSpPr txBox="1">
            <a:spLocks noChangeArrowheads="1"/>
          </p:cNvSpPr>
          <p:nvPr/>
        </p:nvSpPr>
        <p:spPr bwMode="auto">
          <a:xfrm>
            <a:off x="1021970" y="2509807"/>
            <a:ext cx="11270827" cy="438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3982" b="1" dirty="0">
                <a:solidFill>
                  <a:srgbClr val="FFFF99"/>
                </a:solidFill>
                <a:cs typeface="Arial" panose="020B0604020202020204" pitchFamily="34" charset="0"/>
              </a:rPr>
              <a:t>يا لعمق غنى الله وحكمته وعلمه، ما أبعد أحكامه عن الفحص وطرقه عن الإستقصاء.</a:t>
            </a:r>
          </a:p>
          <a:p>
            <a:pPr algn="ctr" eaLnBrk="1" hangingPunct="1"/>
            <a:r>
              <a:rPr lang="ar-JO" altLang="en-US" sz="3982" b="1" dirty="0">
                <a:solidFill>
                  <a:srgbClr val="FFFF99"/>
                </a:solidFill>
                <a:cs typeface="Arial" panose="020B0604020202020204" pitchFamily="34" charset="0"/>
              </a:rPr>
              <a:t>لأن من عرف فكر الرب؟ أو من صار له مشيراً؟</a:t>
            </a:r>
          </a:p>
          <a:p>
            <a:pPr algn="ctr" eaLnBrk="1" hangingPunct="1"/>
            <a:r>
              <a:rPr lang="ar-JO" altLang="en-US" sz="3982" b="1" dirty="0">
                <a:solidFill>
                  <a:srgbClr val="FFFF99"/>
                </a:solidFill>
                <a:cs typeface="Arial" panose="020B0604020202020204" pitchFamily="34" charset="0"/>
              </a:rPr>
              <a:t>أو من سبق فأعطاه فيكافأ؟</a:t>
            </a:r>
          </a:p>
          <a:p>
            <a:pPr algn="ctr" eaLnBrk="1" hangingPunct="1"/>
            <a:r>
              <a:rPr lang="ar-JO" altLang="en-US" sz="3982" b="1" dirty="0">
                <a:solidFill>
                  <a:srgbClr val="FFFF99"/>
                </a:solidFill>
                <a:cs typeface="Arial" panose="020B0604020202020204" pitchFamily="34" charset="0"/>
              </a:rPr>
              <a:t>لأن منه وبه وله كل الأشياء، له المجد إلى الأبد. آمين.</a:t>
            </a:r>
          </a:p>
          <a:p>
            <a:pPr algn="ctr" eaLnBrk="1" hangingPunct="1"/>
            <a:endParaRPr lang="en-US" altLang="en-US" sz="3982" b="1" dirty="0">
              <a:solidFill>
                <a:srgbClr val="FFFF99"/>
              </a:solidFill>
              <a:cs typeface="Arial" panose="020B0604020202020204" pitchFamily="34" charset="0"/>
            </a:endParaRPr>
          </a:p>
          <a:p>
            <a:pPr algn="ctr" eaLnBrk="1" hangingPunct="1"/>
            <a:r>
              <a:rPr lang="en-US" altLang="en-US" sz="3982" b="1" dirty="0">
                <a:solidFill>
                  <a:srgbClr val="FFFF99"/>
                </a:solidFill>
                <a:cs typeface="Arial" panose="020B0604020202020204" pitchFamily="34" charset="0"/>
              </a:rPr>
              <a:t>(</a:t>
            </a:r>
            <a:r>
              <a:rPr lang="ar-JO" altLang="en-US" sz="3982" b="1" dirty="0">
                <a:solidFill>
                  <a:srgbClr val="FFFF99"/>
                </a:solidFill>
                <a:cs typeface="Arial" panose="020B0604020202020204" pitchFamily="34" charset="0"/>
              </a:rPr>
              <a:t>رومية 11: 33-36</a:t>
            </a:r>
            <a:r>
              <a:rPr lang="en-US" altLang="en-US" sz="3982" b="1" dirty="0">
                <a:solidFill>
                  <a:srgbClr val="FFFF99"/>
                </a:solidFill>
                <a:cs typeface="Arial" panose="020B0604020202020204" pitchFamily="34" charset="0"/>
              </a:rPr>
              <a:t>)</a:t>
            </a:r>
          </a:p>
        </p:txBody>
      </p:sp>
    </p:spTree>
    <p:extLst>
      <p:ext uri="{BB962C8B-B14F-4D97-AF65-F5344CB8AC3E}">
        <p14:creationId xmlns:p14="http://schemas.microsoft.com/office/powerpoint/2010/main" val="212497350"/>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96258" name="AutoShape 2">
            <a:extLst>
              <a:ext uri="{FF2B5EF4-FFF2-40B4-BE49-F238E27FC236}">
                <a16:creationId xmlns:a16="http://schemas.microsoft.com/office/drawing/2014/main" id="{2CEEA009-4538-CF40-B8BC-1096E122531A}"/>
              </a:ext>
            </a:extLst>
          </p:cNvPr>
          <p:cNvSpPr>
            <a:spLocks noChangeArrowheads="1"/>
          </p:cNvSpPr>
          <p:nvPr/>
        </p:nvSpPr>
        <p:spPr bwMode="auto">
          <a:xfrm>
            <a:off x="9689253" y="2275841"/>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96259" name="AutoShape 3">
            <a:extLst>
              <a:ext uri="{FF2B5EF4-FFF2-40B4-BE49-F238E27FC236}">
                <a16:creationId xmlns:a16="http://schemas.microsoft.com/office/drawing/2014/main" id="{65A707B7-A85C-9F40-ACE5-8C8EBA40EE12}"/>
              </a:ext>
            </a:extLst>
          </p:cNvPr>
          <p:cNvSpPr>
            <a:spLocks noChangeArrowheads="1"/>
          </p:cNvSpPr>
          <p:nvPr/>
        </p:nvSpPr>
        <p:spPr bwMode="auto">
          <a:xfrm rot="10800000">
            <a:off x="1987974" y="2059093"/>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59748" name="Text Box 4">
            <a:extLst>
              <a:ext uri="{FF2B5EF4-FFF2-40B4-BE49-F238E27FC236}">
                <a16:creationId xmlns:a16="http://schemas.microsoft.com/office/drawing/2014/main" id="{56394BD6-322E-F644-BE52-F0D8F4ADF61C}"/>
              </a:ext>
            </a:extLst>
          </p:cNvPr>
          <p:cNvSpPr txBox="1">
            <a:spLocks noChangeArrowheads="1"/>
          </p:cNvSpPr>
          <p:nvPr/>
        </p:nvSpPr>
        <p:spPr bwMode="auto">
          <a:xfrm>
            <a:off x="541867" y="866987"/>
            <a:ext cx="12029440" cy="490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ja-JP" sz="5120" b="1" dirty="0">
                <a:solidFill>
                  <a:srgbClr val="FFFF99"/>
                </a:solidFill>
                <a:cs typeface="Arial" panose="020B0604020202020204" pitchFamily="34" charset="0"/>
              </a:rPr>
              <a:t>لا يوجد تمجيد</a:t>
            </a:r>
          </a:p>
          <a:p>
            <a:pPr algn="ctr" eaLnBrk="1" hangingPunct="1"/>
            <a:r>
              <a:rPr lang="ar-JO" altLang="ja-JP" sz="5120" b="1" dirty="0">
                <a:solidFill>
                  <a:srgbClr val="FFFF99"/>
                </a:solidFill>
                <a:cs typeface="Arial" panose="020B0604020202020204" pitchFamily="34" charset="0"/>
              </a:rPr>
              <a:t>بدون لاهوت</a:t>
            </a:r>
            <a:endParaRPr lang="en-US" altLang="ja-JP" sz="5120" b="1" dirty="0">
              <a:solidFill>
                <a:srgbClr val="FFFF99"/>
              </a:solidFill>
              <a:cs typeface="Arial" panose="020B0604020202020204" pitchFamily="34" charset="0"/>
            </a:endParaRPr>
          </a:p>
          <a:p>
            <a:pPr algn="ctr" eaLnBrk="1" hangingPunct="1"/>
            <a:endParaRPr lang="en-US" altLang="ja-JP" sz="3982" b="1" dirty="0">
              <a:solidFill>
                <a:srgbClr val="FFFF99"/>
              </a:solidFill>
              <a:cs typeface="Arial" panose="020B0604020202020204" pitchFamily="34" charset="0"/>
            </a:endParaRPr>
          </a:p>
          <a:p>
            <a:pPr algn="ctr" eaLnBrk="1" hangingPunct="1"/>
            <a:r>
              <a:rPr lang="ar-JO" altLang="ja-JP" sz="3982" b="1" dirty="0">
                <a:solidFill>
                  <a:srgbClr val="FFFF99"/>
                </a:solidFill>
                <a:cs typeface="Arial" panose="020B0604020202020204" pitchFamily="34" charset="0"/>
              </a:rPr>
              <a:t>لا يمكن أن يكون هناك تمجيد بدون لاهوت، كل العبادة الحقيقية هي استجابة لإعلان الله عن نفسه في المسيح والكتاب المقدس، وتنشأ من تفكيرنا فيمن هو وماذا فعل.</a:t>
            </a:r>
            <a:endParaRPr lang="en-US" altLang="ja-JP" sz="3982"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جون ستوت</a:t>
            </a:r>
            <a:r>
              <a:rPr lang="en-US" altLang="en-US" sz="3413" b="1" dirty="0">
                <a:solidFill>
                  <a:srgbClr val="FFFF99"/>
                </a:solidFill>
                <a:cs typeface="Arial" panose="020B0604020202020204" pitchFamily="34" charset="0"/>
              </a:rPr>
              <a:t>)</a:t>
            </a:r>
          </a:p>
        </p:txBody>
      </p:sp>
    </p:spTree>
    <p:extLst>
      <p:ext uri="{BB962C8B-B14F-4D97-AF65-F5344CB8AC3E}">
        <p14:creationId xmlns:p14="http://schemas.microsoft.com/office/powerpoint/2010/main" val="4067625546"/>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98306" name="AutoShape 2">
            <a:extLst>
              <a:ext uri="{FF2B5EF4-FFF2-40B4-BE49-F238E27FC236}">
                <a16:creationId xmlns:a16="http://schemas.microsoft.com/office/drawing/2014/main" id="{5F8471C5-6BA3-1849-94EA-2E488FCB0033}"/>
              </a:ext>
            </a:extLst>
          </p:cNvPr>
          <p:cNvSpPr>
            <a:spLocks noChangeArrowheads="1"/>
          </p:cNvSpPr>
          <p:nvPr/>
        </p:nvSpPr>
        <p:spPr bwMode="auto">
          <a:xfrm>
            <a:off x="9374293" y="2059093"/>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98307" name="AutoShape 3">
            <a:extLst>
              <a:ext uri="{FF2B5EF4-FFF2-40B4-BE49-F238E27FC236}">
                <a16:creationId xmlns:a16="http://schemas.microsoft.com/office/drawing/2014/main" id="{EB5F7F67-7466-5648-BC4D-B5F030956539}"/>
              </a:ext>
            </a:extLst>
          </p:cNvPr>
          <p:cNvSpPr>
            <a:spLocks noChangeArrowheads="1"/>
          </p:cNvSpPr>
          <p:nvPr/>
        </p:nvSpPr>
        <p:spPr bwMode="auto">
          <a:xfrm rot="10800000">
            <a:off x="2438400" y="1893146"/>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41316" name="Text Box 4">
            <a:extLst>
              <a:ext uri="{FF2B5EF4-FFF2-40B4-BE49-F238E27FC236}">
                <a16:creationId xmlns:a16="http://schemas.microsoft.com/office/drawing/2014/main" id="{2271558A-8881-3745-ADE6-12F672219E69}"/>
              </a:ext>
            </a:extLst>
          </p:cNvPr>
          <p:cNvSpPr txBox="1">
            <a:spLocks noChangeArrowheads="1"/>
          </p:cNvSpPr>
          <p:nvPr/>
        </p:nvSpPr>
        <p:spPr bwMode="auto">
          <a:xfrm>
            <a:off x="1137920" y="2600960"/>
            <a:ext cx="10728960" cy="341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ja-JP" sz="4551" b="1" dirty="0">
                <a:solidFill>
                  <a:srgbClr val="FFFF99"/>
                </a:solidFill>
                <a:cs typeface="Arial" panose="020B0604020202020204" pitchFamily="34" charset="0"/>
              </a:rPr>
              <a:t>يحتاج الله أن يكون معروفاً قبل أن يكون معبوداً</a:t>
            </a:r>
            <a:endParaRPr lang="en-US" altLang="ja-JP" sz="4551" b="1" dirty="0">
              <a:solidFill>
                <a:srgbClr val="FFFF99"/>
              </a:solidFill>
              <a:cs typeface="Arial" panose="020B0604020202020204" pitchFamily="34" charset="0"/>
            </a:endParaRPr>
          </a:p>
          <a:p>
            <a:pPr algn="ctr" eaLnBrk="1" hangingPunct="1">
              <a:spcBef>
                <a:spcPct val="50000"/>
              </a:spcBef>
            </a:pPr>
            <a:r>
              <a:rPr lang="en-US" altLang="en-US" sz="3413" b="1" dirty="0">
                <a:solidFill>
                  <a:srgbClr val="FFFF99"/>
                </a:solidFill>
                <a:cs typeface="Arial" panose="020B0604020202020204" pitchFamily="34" charset="0"/>
              </a:rPr>
              <a:t>(</a:t>
            </a:r>
            <a:r>
              <a:rPr lang="ar-JO" altLang="en-US" sz="3413" b="1" dirty="0">
                <a:solidFill>
                  <a:srgbClr val="FFFF99"/>
                </a:solidFill>
                <a:cs typeface="Arial" panose="020B0604020202020204" pitchFamily="34" charset="0"/>
              </a:rPr>
              <a:t>إريك ألكسندر</a:t>
            </a:r>
            <a:r>
              <a:rPr lang="en-US" altLang="en-US" sz="3413" b="1" dirty="0">
                <a:solidFill>
                  <a:srgbClr val="FFFF99"/>
                </a:solidFill>
                <a:cs typeface="Arial" panose="020B0604020202020204" pitchFamily="34" charset="0"/>
              </a:rPr>
              <a:t>)</a:t>
            </a:r>
          </a:p>
          <a:p>
            <a:pPr algn="ctr" eaLnBrk="1" hangingPunct="1">
              <a:spcBef>
                <a:spcPct val="50000"/>
              </a:spcBef>
            </a:pPr>
            <a:endParaRPr lang="en-US" altLang="en-US" sz="3413" b="1" dirty="0">
              <a:solidFill>
                <a:srgbClr val="FFFF99"/>
              </a:solidFill>
              <a:cs typeface="Arial" panose="020B0604020202020204" pitchFamily="34" charset="0"/>
            </a:endParaRPr>
          </a:p>
          <a:p>
            <a:pPr algn="ctr" eaLnBrk="1" hangingPunct="1">
              <a:spcBef>
                <a:spcPct val="50000"/>
              </a:spcBef>
            </a:pPr>
            <a:r>
              <a:rPr lang="ar-JO" altLang="en-US" sz="4551" b="1" dirty="0">
                <a:solidFill>
                  <a:srgbClr val="FFFF99"/>
                </a:solidFill>
                <a:cs typeface="Arial" panose="020B0604020202020204" pitchFamily="34" charset="0"/>
              </a:rPr>
              <a:t>مزيد من الكلمة</a:t>
            </a:r>
            <a:endParaRPr lang="en-US" altLang="en-US" sz="4551" b="1" dirty="0">
              <a:solidFill>
                <a:srgbClr val="FFFF99"/>
              </a:solidFill>
              <a:cs typeface="Arial" panose="020B0604020202020204" pitchFamily="34" charset="0"/>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50000"/>
          </a:schemeClr>
        </a:solidFill>
        <a:effectLst/>
      </p:bgPr>
    </p:bg>
    <p:spTree>
      <p:nvGrpSpPr>
        <p:cNvPr id="1" name=""/>
        <p:cNvGrpSpPr/>
        <p:nvPr/>
      </p:nvGrpSpPr>
      <p:grpSpPr>
        <a:xfrm>
          <a:off x="0" y="0"/>
          <a:ext cx="0" cy="0"/>
          <a:chOff x="0" y="0"/>
          <a:chExt cx="0" cy="0"/>
        </a:xfrm>
      </p:grpSpPr>
      <p:sp>
        <p:nvSpPr>
          <p:cNvPr id="560" name="Revelation"/>
          <p:cNvSpPr txBox="1"/>
          <p:nvPr/>
        </p:nvSpPr>
        <p:spPr>
          <a:xfrm>
            <a:off x="6502400" y="8094239"/>
            <a:ext cx="4226561" cy="892049"/>
          </a:xfrm>
          <a:prstGeom prst="rect">
            <a:avLst/>
          </a:prstGeom>
          <a:solidFill>
            <a:srgbClr val="0000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الإعلان</a:t>
            </a:r>
            <a:endParaRPr b="1" dirty="0">
              <a:latin typeface="Arial" panose="020B0604020202020204" pitchFamily="34" charset="0"/>
              <a:cs typeface="Arial" panose="020B0604020202020204" pitchFamily="34" charset="0"/>
            </a:endParaRPr>
          </a:p>
        </p:txBody>
      </p:sp>
      <p:sp>
        <p:nvSpPr>
          <p:cNvPr id="561" name="Response"/>
          <p:cNvSpPr txBox="1"/>
          <p:nvPr/>
        </p:nvSpPr>
        <p:spPr>
          <a:xfrm>
            <a:off x="1549736" y="8054137"/>
            <a:ext cx="4009815" cy="892049"/>
          </a:xfrm>
          <a:prstGeom prst="rect">
            <a:avLst/>
          </a:prstGeom>
          <a:solidFill>
            <a:srgbClr val="0000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000"/>
              </a:spcBef>
              <a:defRPr sz="5000">
                <a:solidFill>
                  <a:srgbClr val="FFFB00"/>
                </a:solidFill>
                <a:latin typeface="Maiandra GD"/>
                <a:ea typeface="Maiandra GD"/>
                <a:cs typeface="Maiandra GD"/>
                <a:sym typeface="Maiandra GD"/>
              </a:defRPr>
            </a:lvl1pPr>
          </a:lstStyle>
          <a:p>
            <a:r>
              <a:rPr lang="ar-JO" b="1" dirty="0">
                <a:latin typeface="Arial" panose="020B0604020202020204" pitchFamily="34" charset="0"/>
                <a:cs typeface="Arial" panose="020B0604020202020204" pitchFamily="34" charset="0"/>
              </a:rPr>
              <a:t>التجاوب</a:t>
            </a:r>
            <a:endParaRPr b="1" dirty="0">
              <a:latin typeface="Arial" panose="020B0604020202020204" pitchFamily="34" charset="0"/>
              <a:cs typeface="Arial" panose="020B0604020202020204" pitchFamily="34" charset="0"/>
            </a:endParaRPr>
          </a:p>
        </p:txBody>
      </p:sp>
      <p:sp>
        <p:nvSpPr>
          <p:cNvPr id="562" name="Shape"/>
          <p:cNvSpPr/>
          <p:nvPr/>
        </p:nvSpPr>
        <p:spPr>
          <a:xfrm>
            <a:off x="7812363" y="1501510"/>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63" name="Shape"/>
          <p:cNvSpPr/>
          <p:nvPr/>
        </p:nvSpPr>
        <p:spPr>
          <a:xfrm rot="10800000">
            <a:off x="2910500" y="1332429"/>
            <a:ext cx="1192108" cy="65024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00FF"/>
          </a:solidFill>
          <a:ln w="12700">
            <a:solidFill>
              <a:srgbClr val="000000"/>
            </a:solidFill>
          </a:ln>
        </p:spPr>
        <p:txBody>
          <a:bodyPr lIns="65023" tIns="65023" rIns="65023" bIns="65023" anchor="ctr"/>
          <a:lstStyle/>
          <a:p>
            <a:pPr algn="l" defTabSz="1300480">
              <a:defRPr>
                <a:solidFill>
                  <a:srgbClr val="000000"/>
                </a:solidFill>
                <a:latin typeface="Maiandra GD"/>
                <a:ea typeface="Maiandra GD"/>
                <a:cs typeface="Maiandra GD"/>
                <a:sym typeface="Maiandra GD"/>
              </a:defRPr>
            </a:pPr>
            <a:endParaRPr b="1" dirty="0">
              <a:latin typeface="Arial" panose="020B0604020202020204" pitchFamily="34" charset="0"/>
              <a:cs typeface="Arial" panose="020B0604020202020204" pitchFamily="34" charset="0"/>
            </a:endParaRPr>
          </a:p>
        </p:txBody>
      </p:sp>
      <p:sp>
        <p:nvSpPr>
          <p:cNvPr id="564" name="ROMANS 12:1"/>
          <p:cNvSpPr txBox="1"/>
          <p:nvPr/>
        </p:nvSpPr>
        <p:spPr>
          <a:xfrm>
            <a:off x="2991104" y="650239"/>
            <a:ext cx="7022592" cy="993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3400"/>
              </a:spcBef>
              <a:defRPr sz="5600">
                <a:solidFill>
                  <a:srgbClr val="000000"/>
                </a:solidFill>
                <a:latin typeface="Maiandra GD"/>
                <a:ea typeface="Maiandra GD"/>
                <a:cs typeface="Maiandra GD"/>
                <a:sym typeface="Maiandra GD"/>
              </a:defRPr>
            </a:lvl1pPr>
          </a:lstStyle>
          <a:p>
            <a:r>
              <a:rPr lang="ar-JO" b="1" dirty="0">
                <a:solidFill>
                  <a:srgbClr val="FFFF99"/>
                </a:solidFill>
                <a:latin typeface="Arial" panose="020B0604020202020204" pitchFamily="34" charset="0"/>
                <a:cs typeface="Arial" panose="020B0604020202020204" pitchFamily="34" charset="0"/>
              </a:rPr>
              <a:t>رومية 12: 1</a:t>
            </a:r>
            <a:endParaRPr b="1" dirty="0">
              <a:solidFill>
                <a:srgbClr val="FFFF99"/>
              </a:solidFill>
              <a:latin typeface="Arial" panose="020B0604020202020204" pitchFamily="34" charset="0"/>
              <a:cs typeface="Arial" panose="020B0604020202020204" pitchFamily="34" charset="0"/>
            </a:endParaRPr>
          </a:p>
        </p:txBody>
      </p:sp>
      <p:sp>
        <p:nvSpPr>
          <p:cNvPr id="565" name="by the mercies of God…"/>
          <p:cNvSpPr txBox="1"/>
          <p:nvPr/>
        </p:nvSpPr>
        <p:spPr>
          <a:xfrm>
            <a:off x="6686632" y="3171699"/>
            <a:ext cx="3121153" cy="1975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spcBef>
                <a:spcPts val="2300"/>
              </a:spcBef>
              <a:defRPr sz="3800">
                <a:solidFill>
                  <a:srgbClr val="FFFF99"/>
                </a:solidFill>
                <a:latin typeface="Maiandra GD"/>
                <a:ea typeface="Maiandra GD"/>
                <a:cs typeface="Maiandra GD"/>
                <a:sym typeface="Maiandra GD"/>
              </a:defRPr>
            </a:pPr>
            <a:r>
              <a:rPr b="1" dirty="0">
                <a:latin typeface="Arial" panose="020B0604020202020204" pitchFamily="34" charset="0"/>
                <a:cs typeface="Arial" panose="020B0604020202020204" pitchFamily="34" charset="0"/>
              </a:rPr>
              <a:t> </a:t>
            </a:r>
            <a:r>
              <a:rPr lang="ar-JO" b="1" dirty="0">
                <a:solidFill>
                  <a:srgbClr val="FFFF99"/>
                </a:solidFill>
                <a:latin typeface="Arial" panose="020B0604020202020204" pitchFamily="34" charset="0"/>
                <a:cs typeface="Arial" panose="020B0604020202020204" pitchFamily="34" charset="0"/>
              </a:rPr>
              <a:t>برأفة الله</a:t>
            </a:r>
            <a:endParaRPr b="1" dirty="0">
              <a:solidFill>
                <a:srgbClr val="FFFF99"/>
              </a:solidFill>
              <a:latin typeface="Arial" panose="020B0604020202020204" pitchFamily="34" charset="0"/>
              <a:cs typeface="Arial" panose="020B0604020202020204" pitchFamily="34" charset="0"/>
            </a:endParaRPr>
          </a:p>
          <a:p>
            <a:pPr defTabSz="1300480">
              <a:spcBef>
                <a:spcPts val="700"/>
              </a:spcBef>
              <a:defRPr sz="3800">
                <a:solidFill>
                  <a:srgbClr val="000000"/>
                </a:solidFill>
                <a:latin typeface="Maiandra GD"/>
                <a:ea typeface="Maiandra GD"/>
                <a:cs typeface="Maiandra GD"/>
                <a:sym typeface="Maiandra GD"/>
              </a:defRPr>
            </a:pPr>
            <a:r>
              <a:rPr lang="ar-JO" b="1" dirty="0">
                <a:solidFill>
                  <a:srgbClr val="FFFF99"/>
                </a:solidFill>
                <a:latin typeface="Arial" panose="020B0604020202020204" pitchFamily="34" charset="0"/>
                <a:cs typeface="Arial" panose="020B0604020202020204" pitchFamily="34" charset="0"/>
              </a:rPr>
              <a:t>الإصحاحات     (1-11)</a:t>
            </a:r>
            <a:endParaRPr b="1" dirty="0">
              <a:solidFill>
                <a:srgbClr val="FFFF99"/>
              </a:solidFill>
              <a:latin typeface="Arial" panose="020B0604020202020204" pitchFamily="34" charset="0"/>
              <a:cs typeface="Arial" panose="020B0604020202020204" pitchFamily="34" charset="0"/>
            </a:endParaRPr>
          </a:p>
        </p:txBody>
      </p:sp>
      <p:sp>
        <p:nvSpPr>
          <p:cNvPr id="566" name="THEREFORE I urge you, brethren,"/>
          <p:cNvSpPr txBox="1"/>
          <p:nvPr/>
        </p:nvSpPr>
        <p:spPr>
          <a:xfrm>
            <a:off x="10013696" y="3508972"/>
            <a:ext cx="3121153" cy="1300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solidFill>
                  <a:srgbClr val="FFFF99"/>
                </a:solidFill>
                <a:latin typeface="Arial" panose="020B0604020202020204" pitchFamily="34" charset="0"/>
                <a:cs typeface="Arial" panose="020B0604020202020204" pitchFamily="34" charset="0"/>
              </a:rPr>
              <a:t>فأطلب إليكم أيها الإخوة</a:t>
            </a:r>
            <a:endParaRPr b="1" dirty="0">
              <a:solidFill>
                <a:srgbClr val="FFFF99"/>
              </a:solidFill>
              <a:latin typeface="Arial" panose="020B0604020202020204" pitchFamily="34" charset="0"/>
              <a:cs typeface="Arial" panose="020B0604020202020204" pitchFamily="34" charset="0"/>
            </a:endParaRPr>
          </a:p>
        </p:txBody>
      </p:sp>
      <p:sp>
        <p:nvSpPr>
          <p:cNvPr id="567" name="to present your bodies a living and holy sacrifice"/>
          <p:cNvSpPr txBox="1"/>
          <p:nvPr/>
        </p:nvSpPr>
        <p:spPr>
          <a:xfrm>
            <a:off x="1969006" y="3422237"/>
            <a:ext cx="3012780" cy="1885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lvl1pPr defTabSz="1300480">
              <a:spcBef>
                <a:spcPts val="2300"/>
              </a:spcBef>
              <a:defRPr sz="3800">
                <a:solidFill>
                  <a:srgbClr val="000000"/>
                </a:solidFill>
                <a:latin typeface="Maiandra GD"/>
                <a:ea typeface="Maiandra GD"/>
                <a:cs typeface="Maiandra GD"/>
                <a:sym typeface="Maiandra GD"/>
              </a:defRPr>
            </a:lvl1pPr>
          </a:lstStyle>
          <a:p>
            <a:r>
              <a:rPr lang="ar-JO" b="1" dirty="0">
                <a:solidFill>
                  <a:srgbClr val="FFFF99"/>
                </a:solidFill>
                <a:latin typeface="Arial" panose="020B0604020202020204" pitchFamily="34" charset="0"/>
                <a:cs typeface="Arial" panose="020B0604020202020204" pitchFamily="34" charset="0"/>
              </a:rPr>
              <a:t>أن تقدموا أجسادكم ذبيحة حية مقدسة</a:t>
            </a:r>
            <a:endParaRPr b="1" dirty="0">
              <a:solidFill>
                <a:srgbClr val="FFFF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751726"/>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0029DB-2BAF-DC49-91E1-1C787676B46C}"/>
              </a:ext>
            </a:extLst>
          </p:cNvPr>
          <p:cNvSpPr/>
          <p:nvPr/>
        </p:nvSpPr>
        <p:spPr>
          <a:xfrm>
            <a:off x="1625598" y="866987"/>
            <a:ext cx="9320107" cy="8702639"/>
          </a:xfrm>
          <a:prstGeom prst="rect">
            <a:avLst/>
          </a:prstGeom>
        </p:spPr>
        <p:txBody>
          <a:bodyPr wrap="square">
            <a:spAutoFit/>
          </a:bodyPr>
          <a:lstStyle/>
          <a:p>
            <a:pPr marL="650230">
              <a:spcAft>
                <a:spcPts val="1422"/>
              </a:spcAft>
            </a:pP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يوجد عنصرين مرتبطين معاً </a:t>
            </a:r>
          </a:p>
          <a:p>
            <a:pPr marL="650230">
              <a:spcAft>
                <a:spcPts val="1422"/>
              </a:spcAft>
            </a:pP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في أفضل الترانيم التعبدية</a:t>
            </a:r>
            <a:b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br>
            <a:endPar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endParaRPr>
          </a:p>
          <a:p>
            <a:pPr marL="650230">
              <a:spcAft>
                <a:spcPts val="1422"/>
              </a:spcAft>
            </a:pPr>
            <a:r>
              <a:rPr lang="ar-JO" sz="3982" b="1" u="sng" dirty="0">
                <a:solidFill>
                  <a:srgbClr val="FFFC9A"/>
                </a:solidFill>
                <a:latin typeface="Arial" panose="020B0604020202020204" pitchFamily="34" charset="0"/>
                <a:ea typeface="Times New Roman" panose="02020603050405020304" pitchFamily="18" charset="0"/>
                <a:cs typeface="Arial" panose="020B0604020202020204" pitchFamily="34" charset="0"/>
              </a:rPr>
              <a:t>كلمات ذاتية</a:t>
            </a:r>
            <a:b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b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تعبر عن التجاوب القلبي</a:t>
            </a:r>
            <a:endPar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endParaRPr>
          </a:p>
          <a:p>
            <a:pPr marL="650230">
              <a:spcAft>
                <a:spcPts val="1422"/>
              </a:spcAft>
            </a:pPr>
            <a:b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br>
            <a:b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b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إلى الكلمات التي تذكر </a:t>
            </a:r>
          </a:p>
          <a:p>
            <a:pPr marL="650230">
              <a:spcAft>
                <a:spcPts val="1422"/>
              </a:spcAft>
            </a:pP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الحقيقة </a:t>
            </a:r>
            <a:r>
              <a:rPr lang="ar-JO" sz="3982" b="1" u="sng" dirty="0">
                <a:solidFill>
                  <a:srgbClr val="FFFC9A"/>
                </a:solidFill>
                <a:latin typeface="Arial" panose="020B0604020202020204" pitchFamily="34" charset="0"/>
                <a:ea typeface="Times New Roman" panose="02020603050405020304" pitchFamily="18" charset="0"/>
                <a:cs typeface="Arial" panose="020B0604020202020204" pitchFamily="34" charset="0"/>
              </a:rPr>
              <a:t>الموضوعية</a:t>
            </a: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 </a:t>
            </a:r>
          </a:p>
          <a:p>
            <a:pPr marL="650230">
              <a:spcAft>
                <a:spcPts val="1422"/>
              </a:spcAft>
            </a:pP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عن الله بوضوح ودقة وطريقة شعرية وقوة.</a:t>
            </a:r>
            <a:endPar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endParaRPr>
          </a:p>
          <a:p>
            <a:pPr marL="650230">
              <a:spcAft>
                <a:spcPts val="1422"/>
              </a:spcAft>
            </a:pPr>
            <a:endPar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endParaRPr>
          </a:p>
          <a:p>
            <a:pPr marL="650230">
              <a:spcAft>
                <a:spcPts val="1422"/>
              </a:spcAft>
            </a:pPr>
            <a: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a:t>
            </a:r>
            <a:r>
              <a:rPr lang="ar-JO"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بوب كوفلين</a:t>
            </a:r>
            <a:r>
              <a:rPr lang="en-US" sz="3982" b="1" dirty="0">
                <a:solidFill>
                  <a:srgbClr val="FFFC9A"/>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Down Arrow 4">
            <a:extLst>
              <a:ext uri="{FF2B5EF4-FFF2-40B4-BE49-F238E27FC236}">
                <a16:creationId xmlns:a16="http://schemas.microsoft.com/office/drawing/2014/main" id="{BD5CF7A3-CBE5-5D47-B962-74710BD13F72}"/>
              </a:ext>
            </a:extLst>
          </p:cNvPr>
          <p:cNvSpPr/>
          <p:nvPr/>
        </p:nvSpPr>
        <p:spPr>
          <a:xfrm rot="10800000">
            <a:off x="2275841" y="2709334"/>
            <a:ext cx="686366" cy="17339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3" b="1" dirty="0">
              <a:latin typeface="Arial" panose="020B0604020202020204" pitchFamily="34" charset="0"/>
              <a:cs typeface="Arial" panose="020B0604020202020204" pitchFamily="34" charset="0"/>
            </a:endParaRPr>
          </a:p>
        </p:txBody>
      </p:sp>
      <p:sp>
        <p:nvSpPr>
          <p:cNvPr id="6" name="Down Arrow 5">
            <a:extLst>
              <a:ext uri="{FF2B5EF4-FFF2-40B4-BE49-F238E27FC236}">
                <a16:creationId xmlns:a16="http://schemas.microsoft.com/office/drawing/2014/main" id="{E0CC8CD6-C414-004B-8D1F-61D9A63D1587}"/>
              </a:ext>
            </a:extLst>
          </p:cNvPr>
          <p:cNvSpPr/>
          <p:nvPr/>
        </p:nvSpPr>
        <p:spPr>
          <a:xfrm>
            <a:off x="10692836" y="5777654"/>
            <a:ext cx="686366" cy="173397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41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690473"/>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65" name="Shape"/>
          <p:cNvSpPr/>
          <p:nvPr/>
        </p:nvSpPr>
        <p:spPr>
          <a:xfrm>
            <a:off x="433493" y="2275841"/>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defTabSz="1300413">
              <a:defRPr>
                <a:solidFill>
                  <a:srgbClr val="000000"/>
                </a:solidFill>
                <a:latin typeface="Maiandra GD"/>
                <a:ea typeface="Maiandra GD"/>
                <a:cs typeface="Maiandra GD"/>
                <a:sym typeface="Maiandra GD"/>
              </a:defRPr>
            </a:pPr>
            <a:endParaRPr sz="3413" b="1" dirty="0">
              <a:latin typeface="Arial" panose="020B0604020202020204" pitchFamily="34" charset="0"/>
              <a:cs typeface="Arial" panose="020B0604020202020204" pitchFamily="34" charset="0"/>
            </a:endParaRPr>
          </a:p>
        </p:txBody>
      </p:sp>
      <p:sp>
        <p:nvSpPr>
          <p:cNvPr id="666" name="O Lord, my God,…"/>
          <p:cNvSpPr txBox="1"/>
          <p:nvPr/>
        </p:nvSpPr>
        <p:spPr>
          <a:xfrm>
            <a:off x="2773217" y="975360"/>
            <a:ext cx="7687872" cy="3947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يا سيدي لما أرى نجومك </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وكل ما يدور في الأفلاك</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أسمع صوت الرعد في غيومك</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وكلها قد صنعت يداك</a:t>
            </a:r>
            <a:endParaRPr sz="6199"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68" name="Shape"/>
          <p:cNvSpPr/>
          <p:nvPr/>
        </p:nvSpPr>
        <p:spPr>
          <a:xfrm rot="10800000">
            <a:off x="11054081" y="2275841"/>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defTabSz="650207">
              <a:defRPr sz="4800">
                <a:solidFill>
                  <a:srgbClr val="000000"/>
                </a:solidFill>
                <a:latin typeface="Maiandra GD"/>
                <a:ea typeface="Maiandra GD"/>
                <a:cs typeface="Maiandra GD"/>
                <a:sym typeface="Maiandra GD"/>
              </a:defRPr>
            </a:pPr>
            <a:endParaRPr sz="4800" b="1" dirty="0">
              <a:latin typeface="Arial" panose="020B0604020202020204" pitchFamily="34" charset="0"/>
              <a:cs typeface="Arial" panose="020B0604020202020204" pitchFamily="34" charset="0"/>
            </a:endParaRPr>
          </a:p>
        </p:txBody>
      </p:sp>
      <p:sp>
        <p:nvSpPr>
          <p:cNvPr id="669" name="Then sings my soul,…"/>
          <p:cNvSpPr txBox="1"/>
          <p:nvPr/>
        </p:nvSpPr>
        <p:spPr>
          <a:xfrm>
            <a:off x="2708992" y="1192107"/>
            <a:ext cx="6019146" cy="3947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نفسي تغني يا مخلصي </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ما أعظمك ما أعظمك</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نفسي تغني يا مخلصي </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ما أعظمك ما أعظمك</a:t>
            </a:r>
            <a:endParaRPr sz="4400"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71" name="Shape"/>
          <p:cNvSpPr/>
          <p:nvPr/>
        </p:nvSpPr>
        <p:spPr>
          <a:xfrm>
            <a:off x="433493" y="2275841"/>
            <a:ext cx="1192107"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defTabSz="1300413">
              <a:defRPr>
                <a:solidFill>
                  <a:srgbClr val="000000"/>
                </a:solidFill>
                <a:latin typeface="Maiandra GD"/>
                <a:ea typeface="Maiandra GD"/>
                <a:cs typeface="Maiandra GD"/>
                <a:sym typeface="Maiandra GD"/>
              </a:defRPr>
            </a:pPr>
            <a:endParaRPr sz="3413" b="1" dirty="0">
              <a:latin typeface="Arial" panose="020B0604020202020204" pitchFamily="34" charset="0"/>
              <a:cs typeface="Arial" panose="020B0604020202020204" pitchFamily="34" charset="0"/>
            </a:endParaRPr>
          </a:p>
        </p:txBody>
      </p:sp>
      <p:sp>
        <p:nvSpPr>
          <p:cNvPr id="672" name="And when I think that God,…"/>
          <p:cNvSpPr txBox="1"/>
          <p:nvPr/>
        </p:nvSpPr>
        <p:spPr>
          <a:xfrm>
            <a:off x="4097376" y="1216943"/>
            <a:ext cx="6080060" cy="3947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وكلما ذكرت كيف ربي </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قد بذل ابنه عن الخطاة</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بموته أزال كل ذنبي</a:t>
            </a:r>
          </a:p>
          <a:p>
            <a:pPr defTabSz="1300413">
              <a:defRPr sz="6200">
                <a:solidFill>
                  <a:srgbClr val="000000"/>
                </a:solidFill>
                <a:latin typeface="GentiumAlt Regular"/>
                <a:ea typeface="GentiumAlt Regular"/>
                <a:cs typeface="GentiumAlt Regular"/>
                <a:sym typeface="GentiumAlt Regular"/>
              </a:defRPr>
            </a:pPr>
            <a:r>
              <a:rPr lang="ar-JO" sz="6199" b="1" dirty="0">
                <a:latin typeface="Arial" panose="020B0604020202020204" pitchFamily="34" charset="0"/>
                <a:cs typeface="Arial" panose="020B0604020202020204" pitchFamily="34" charset="0"/>
              </a:rPr>
              <a:t>وردني للسير في رضاه</a:t>
            </a:r>
            <a:endParaRPr sz="6199"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74" name="Shape"/>
          <p:cNvSpPr/>
          <p:nvPr/>
        </p:nvSpPr>
        <p:spPr>
          <a:xfrm rot="10800000">
            <a:off x="11054081" y="2275841"/>
            <a:ext cx="1192108" cy="5635415"/>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009999"/>
          </a:solidFill>
          <a:ln w="12700">
            <a:solidFill>
              <a:srgbClr val="000000"/>
            </a:solidFill>
          </a:ln>
        </p:spPr>
        <p:txBody>
          <a:bodyPr lIns="65023" tIns="65023" rIns="65023" bIns="65023" anchor="ctr"/>
          <a:lstStyle/>
          <a:p>
            <a:pPr defTabSz="650207">
              <a:defRPr sz="4800">
                <a:solidFill>
                  <a:srgbClr val="000000"/>
                </a:solidFill>
                <a:latin typeface="Maiandra GD"/>
                <a:ea typeface="Maiandra GD"/>
                <a:cs typeface="Maiandra GD"/>
                <a:sym typeface="Maiandra GD"/>
              </a:defRPr>
            </a:pPr>
            <a:endParaRPr sz="4800"/>
          </a:p>
        </p:txBody>
      </p:sp>
      <p:sp>
        <p:nvSpPr>
          <p:cNvPr id="675" name="Then sings my soul,…"/>
          <p:cNvSpPr txBox="1"/>
          <p:nvPr/>
        </p:nvSpPr>
        <p:spPr>
          <a:xfrm>
            <a:off x="2708992" y="1192107"/>
            <a:ext cx="6019146" cy="39472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5023" tIns="65023" rIns="65023" bIns="65023">
            <a:spAutoFit/>
          </a:bodyPr>
          <a:lstStyle/>
          <a:p>
            <a:pPr marL="0" marR="0" lvl="0" indent="0" algn="ctr" defTabSz="1300413" rtl="0" eaLnBrk="1" fontAlgn="auto" latinLnBrk="0" hangingPunct="0">
              <a:lnSpc>
                <a:spcPct val="100000"/>
              </a:lnSpc>
              <a:spcBef>
                <a:spcPts val="0"/>
              </a:spcBef>
              <a:spcAft>
                <a:spcPts val="0"/>
              </a:spcAft>
              <a:buClrTx/>
              <a:buSzTx/>
              <a:buFontTx/>
              <a:buNone/>
              <a:tabLst/>
              <a:defRPr sz="6200">
                <a:solidFill>
                  <a:srgbClr val="000000"/>
                </a:solidFill>
                <a:latin typeface="GentiumAlt Regular"/>
                <a:ea typeface="GentiumAlt Regular"/>
                <a:cs typeface="GentiumAlt Regular"/>
                <a:sym typeface="GentiumAlt Regular"/>
              </a:defRPr>
            </a:pPr>
            <a:r>
              <a:rPr kumimoji="0" lang="ar-JO" sz="6199"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rPr>
              <a:t>نفسي تغني يا مخلصي </a:t>
            </a:r>
          </a:p>
          <a:p>
            <a:pPr marL="0" marR="0" lvl="0" indent="0" algn="ctr" defTabSz="1300413" rtl="0" eaLnBrk="1" fontAlgn="auto" latinLnBrk="0" hangingPunct="0">
              <a:lnSpc>
                <a:spcPct val="100000"/>
              </a:lnSpc>
              <a:spcBef>
                <a:spcPts val="0"/>
              </a:spcBef>
              <a:spcAft>
                <a:spcPts val="0"/>
              </a:spcAft>
              <a:buClrTx/>
              <a:buSzTx/>
              <a:buFontTx/>
              <a:buNone/>
              <a:tabLst/>
              <a:defRPr sz="6200">
                <a:solidFill>
                  <a:srgbClr val="000000"/>
                </a:solidFill>
                <a:latin typeface="GentiumAlt Regular"/>
                <a:ea typeface="GentiumAlt Regular"/>
                <a:cs typeface="GentiumAlt Regular"/>
                <a:sym typeface="GentiumAlt Regular"/>
              </a:defRPr>
            </a:pPr>
            <a:r>
              <a:rPr kumimoji="0" lang="ar-JO" sz="6199"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rPr>
              <a:t>ما أعظمك ما أعظمك</a:t>
            </a:r>
          </a:p>
          <a:p>
            <a:pPr marL="0" marR="0" lvl="0" indent="0" algn="ctr" defTabSz="1300413" rtl="0" eaLnBrk="1" fontAlgn="auto" latinLnBrk="0" hangingPunct="0">
              <a:lnSpc>
                <a:spcPct val="100000"/>
              </a:lnSpc>
              <a:spcBef>
                <a:spcPts val="0"/>
              </a:spcBef>
              <a:spcAft>
                <a:spcPts val="0"/>
              </a:spcAft>
              <a:buClrTx/>
              <a:buSzTx/>
              <a:buFontTx/>
              <a:buNone/>
              <a:tabLst/>
              <a:defRPr sz="6200">
                <a:solidFill>
                  <a:srgbClr val="000000"/>
                </a:solidFill>
                <a:latin typeface="GentiumAlt Regular"/>
                <a:ea typeface="GentiumAlt Regular"/>
                <a:cs typeface="GentiumAlt Regular"/>
                <a:sym typeface="GentiumAlt Regular"/>
              </a:defRPr>
            </a:pPr>
            <a:r>
              <a:rPr kumimoji="0" lang="ar-JO" sz="6199"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rPr>
              <a:t>نفسي تغني يا مخلصي </a:t>
            </a:r>
          </a:p>
          <a:p>
            <a:pPr marL="0" marR="0" lvl="0" indent="0" algn="ctr" defTabSz="1300413" rtl="0" eaLnBrk="1" fontAlgn="auto" latinLnBrk="0" hangingPunct="0">
              <a:lnSpc>
                <a:spcPct val="100000"/>
              </a:lnSpc>
              <a:spcBef>
                <a:spcPts val="0"/>
              </a:spcBef>
              <a:spcAft>
                <a:spcPts val="0"/>
              </a:spcAft>
              <a:buClrTx/>
              <a:buSzTx/>
              <a:buFontTx/>
              <a:buNone/>
              <a:tabLst/>
              <a:defRPr sz="6200">
                <a:solidFill>
                  <a:srgbClr val="000000"/>
                </a:solidFill>
                <a:latin typeface="GentiumAlt Regular"/>
                <a:ea typeface="GentiumAlt Regular"/>
                <a:cs typeface="GentiumAlt Regular"/>
                <a:sym typeface="GentiumAlt Regular"/>
              </a:defRPr>
            </a:pPr>
            <a:r>
              <a:rPr kumimoji="0" lang="ar-JO" sz="6199"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rPr>
              <a:t>ما أعظمك ما أعظمك</a:t>
            </a:r>
            <a:endParaRPr kumimoji="0" lang="ar-JO" sz="4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entiumAlt Regular"/>
            </a:endParaRP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35170" name="AutoShape 2">
            <a:extLst>
              <a:ext uri="{FF2B5EF4-FFF2-40B4-BE49-F238E27FC236}">
                <a16:creationId xmlns:a16="http://schemas.microsoft.com/office/drawing/2014/main" id="{F48591B5-D974-394F-9E28-173931936773}"/>
              </a:ext>
            </a:extLst>
          </p:cNvPr>
          <p:cNvSpPr>
            <a:spLocks noChangeArrowheads="1"/>
          </p:cNvSpPr>
          <p:nvPr/>
        </p:nvSpPr>
        <p:spPr bwMode="auto">
          <a:xfrm>
            <a:off x="8775984" y="2177628"/>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35171" name="AutoShape 3">
            <a:extLst>
              <a:ext uri="{FF2B5EF4-FFF2-40B4-BE49-F238E27FC236}">
                <a16:creationId xmlns:a16="http://schemas.microsoft.com/office/drawing/2014/main" id="{2A9B3D72-B60B-9D4B-9099-00304BF56BC1}"/>
              </a:ext>
            </a:extLst>
          </p:cNvPr>
          <p:cNvSpPr>
            <a:spLocks noChangeArrowheads="1"/>
          </p:cNvSpPr>
          <p:nvPr/>
        </p:nvSpPr>
        <p:spPr bwMode="auto">
          <a:xfrm rot="10800000">
            <a:off x="2438399" y="2313793"/>
            <a:ext cx="1192107" cy="5635413"/>
          </a:xfrm>
          <a:prstGeom prst="downArrow">
            <a:avLst>
              <a:gd name="adj1" fmla="val 50000"/>
              <a:gd name="adj2" fmla="val 118182"/>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560" b="1" dirty="0">
              <a:cs typeface="Arial" panose="020B0604020202020204" pitchFamily="34" charset="0"/>
            </a:endParaRPr>
          </a:p>
        </p:txBody>
      </p:sp>
      <p:sp>
        <p:nvSpPr>
          <p:cNvPr id="135172" name="Text Box 4">
            <a:extLst>
              <a:ext uri="{FF2B5EF4-FFF2-40B4-BE49-F238E27FC236}">
                <a16:creationId xmlns:a16="http://schemas.microsoft.com/office/drawing/2014/main" id="{F55BB7AB-932F-4F4A-A06B-721662A35763}"/>
              </a:ext>
            </a:extLst>
          </p:cNvPr>
          <p:cNvSpPr txBox="1">
            <a:spLocks noChangeArrowheads="1"/>
          </p:cNvSpPr>
          <p:nvPr/>
        </p:nvSpPr>
        <p:spPr bwMode="auto">
          <a:xfrm>
            <a:off x="541867" y="650241"/>
            <a:ext cx="1170432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ar-JO" altLang="en-US" sz="7680" b="1" dirty="0">
                <a:solidFill>
                  <a:srgbClr val="FFFF99"/>
                </a:solidFill>
                <a:cs typeface="Arial" panose="020B0604020202020204" pitchFamily="34" charset="0"/>
              </a:rPr>
              <a:t>. العبادة كحوار</a:t>
            </a:r>
            <a:r>
              <a:rPr lang="en-US" altLang="en-US" sz="7680" b="1" dirty="0">
                <a:solidFill>
                  <a:srgbClr val="FFFF99"/>
                </a:solidFill>
                <a:cs typeface="Arial" panose="020B0604020202020204" pitchFamily="34" charset="0"/>
              </a:rPr>
              <a:t>3</a:t>
            </a:r>
          </a:p>
        </p:txBody>
      </p:sp>
      <p:sp>
        <p:nvSpPr>
          <p:cNvPr id="135173" name="Rectangle 7">
            <a:extLst>
              <a:ext uri="{FF2B5EF4-FFF2-40B4-BE49-F238E27FC236}">
                <a16:creationId xmlns:a16="http://schemas.microsoft.com/office/drawing/2014/main" id="{31701169-D8E6-764E-95CC-08DAA70E9031}"/>
              </a:ext>
            </a:extLst>
          </p:cNvPr>
          <p:cNvSpPr>
            <a:spLocks noChangeArrowheads="1"/>
          </p:cNvSpPr>
          <p:nvPr/>
        </p:nvSpPr>
        <p:spPr bwMode="auto">
          <a:xfrm>
            <a:off x="4007640" y="3684694"/>
            <a:ext cx="4987264" cy="289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ar-JO" altLang="en-US" sz="4551" b="1" dirty="0">
                <a:solidFill>
                  <a:srgbClr val="FFFF99"/>
                </a:solidFill>
                <a:cs typeface="Arial" panose="020B0604020202020204" pitchFamily="34" charset="0"/>
              </a:rPr>
              <a:t>حوار بين الله وشعبه</a:t>
            </a:r>
            <a:endParaRPr lang="en-US" altLang="en-US" sz="4551" b="1" dirty="0">
              <a:solidFill>
                <a:srgbClr val="FFFF99"/>
              </a:solidFill>
              <a:cs typeface="Arial" panose="020B0604020202020204" pitchFamily="34" charset="0"/>
            </a:endParaRPr>
          </a:p>
          <a:p>
            <a:pPr algn="ctr" eaLnBrk="1" hangingPunct="1"/>
            <a:endParaRPr lang="en-US" altLang="en-US" sz="4551" b="1" dirty="0">
              <a:solidFill>
                <a:srgbClr val="FFFF99"/>
              </a:solidFill>
              <a:cs typeface="Arial" panose="020B0604020202020204" pitchFamily="34" charset="0"/>
            </a:endParaRPr>
          </a:p>
          <a:p>
            <a:pPr algn="ctr" eaLnBrk="1" hangingPunct="1"/>
            <a:endParaRPr lang="en-US" altLang="en-US" sz="4551" b="1" dirty="0">
              <a:solidFill>
                <a:srgbClr val="FFFF99"/>
              </a:solidFill>
              <a:cs typeface="Arial" panose="020B0604020202020204" pitchFamily="34" charset="0"/>
            </a:endParaRPr>
          </a:p>
          <a:p>
            <a:pPr algn="ctr" eaLnBrk="1" hangingPunct="1"/>
            <a:r>
              <a:rPr lang="ar-JO" altLang="en-US" sz="4551" b="1" dirty="0">
                <a:solidFill>
                  <a:srgbClr val="FFFF99"/>
                </a:solidFill>
                <a:cs typeface="Arial" panose="020B0604020202020204" pitchFamily="34" charset="0"/>
              </a:rPr>
              <a:t>الإعلان والتجاوب المنظم</a:t>
            </a:r>
            <a:endParaRPr lang="en-US" altLang="en-US" sz="4551" b="1" dirty="0">
              <a:solidFill>
                <a:srgbClr val="FFFF99"/>
              </a:solidFill>
              <a:cs typeface="Arial" panose="020B0604020202020204" pitchFamily="34" charset="0"/>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14586</TotalTime>
  <Words>8773</Words>
  <Application>Microsoft Macintosh PowerPoint</Application>
  <PresentationFormat>Custom</PresentationFormat>
  <Paragraphs>927</Paragraphs>
  <Slides>112</Slides>
  <Notes>71</Notes>
  <HiddenSlides>0</HiddenSlides>
  <MMClips>4</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112</vt:i4>
      </vt:variant>
    </vt:vector>
  </HeadingPairs>
  <TitlesOfParts>
    <vt:vector size="129" baseType="lpstr">
      <vt:lpstr>Academico</vt:lpstr>
      <vt:lpstr>ＭＳ Ｐゴシック</vt:lpstr>
      <vt:lpstr>Zapf Dingbats</vt:lpstr>
      <vt:lpstr>Arial</vt:lpstr>
      <vt:lpstr>Bodoni SvtyTwo ITC TT-Book</vt:lpstr>
      <vt:lpstr>Bodoni SvtyTwo ITC TT-BookIta</vt:lpstr>
      <vt:lpstr>Calibri</vt:lpstr>
      <vt:lpstr>Helvetica</vt:lpstr>
      <vt:lpstr>Helvetica Neue</vt:lpstr>
      <vt:lpstr>Maiandra GD</vt:lpstr>
      <vt:lpstr>Times New Roman</vt:lpstr>
      <vt:lpstr>Wingdings</vt:lpstr>
      <vt:lpstr>New_Template4</vt:lpstr>
      <vt:lpstr>Orbit</vt:lpstr>
      <vt:lpstr>1_Orbit</vt:lpstr>
      <vt:lpstr>1_New_Template4</vt:lpstr>
      <vt:lpstr>2_New_Template4</vt:lpstr>
      <vt:lpstr>لاهوت العبادة  وممارستها</vt:lpstr>
      <vt:lpstr>PowerPoint Presentation</vt:lpstr>
      <vt:lpstr>PowerPoint Presentation</vt:lpstr>
      <vt:lpstr> </vt:lpstr>
      <vt:lpstr> </vt:lpstr>
      <vt:lpstr> </vt:lpstr>
      <vt:lpstr> </vt:lpstr>
      <vt:lpstr> </vt:lpstr>
      <vt:lpstr> </vt:lpstr>
      <vt:lpstr>الكنيسة الإنجيلية الأولى  ممفيس، تينيسي</vt:lpstr>
      <vt:lpstr>PowerPoint Presentation</vt:lpstr>
      <vt:lpstr>PowerPoint Presentation</vt:lpstr>
      <vt:lpstr>PowerPoint Presentation</vt:lpstr>
      <vt:lpstr> </vt:lpstr>
      <vt:lpstr>PowerPoint Presentation</vt:lpstr>
      <vt:lpstr>مقدمة، الجزء 1</vt:lpstr>
      <vt:lpstr> </vt:lpstr>
      <vt:lpstr> </vt:lpstr>
      <vt:lpstr> </vt:lpstr>
      <vt:lpstr>لماذا ندرس لاهوت العبادة؟ </vt:lpstr>
      <vt:lpstr>أهمية لاهوت العبادة  لاهوت = ( الفهم الكتابي)</vt:lpstr>
      <vt:lpstr> </vt:lpstr>
      <vt:lpstr>أهمية لاهوت العبادة ( الفهم الكتابي للعبادة)</vt:lpstr>
      <vt:lpstr>أهمية لاهوت العبادة ( الفهم الكتابي للعبادة)</vt:lpstr>
      <vt:lpstr>أهمية لاهوت العبادة ( الفهم الكتابي للعبادة)</vt:lpstr>
      <vt:lpstr>أهمية لاهوت العبادة ( الفهم الكتابي للعبادة)</vt:lpstr>
      <vt:lpstr>أهمية لاهوت العبادة ( الفهم الكتابي للعبادة)</vt:lpstr>
      <vt:lpstr>PowerPoint Presentation</vt:lpstr>
      <vt:lpstr>أهمية العبادة للاهوت</vt:lpstr>
      <vt:lpstr>أهمية العبادة لللاهوت</vt:lpstr>
      <vt:lpstr>   سوف نتحدّث عن    </vt:lpstr>
      <vt:lpstr>دليل المساق </vt:lpstr>
      <vt:lpstr>Black</vt:lpstr>
      <vt:lpstr>  • BibleStudyDownloads.org لاهوت العبادة وممارستها</vt:lpstr>
      <vt:lpstr>المقدمة، الجزء الثاني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Worship</dc:title>
  <dc:creator>Suleiman</dc:creator>
  <cp:lastModifiedBy>Rick Griffith</cp:lastModifiedBy>
  <cp:revision>76</cp:revision>
  <cp:lastPrinted>2020-09-27T19:39:37Z</cp:lastPrinted>
  <dcterms:modified xsi:type="dcterms:W3CDTF">2024-07-04T17:39:48Z</dcterms:modified>
</cp:coreProperties>
</file>